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4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  <p:sldMasterId id="2147483812" r:id="rId2"/>
  </p:sldMasterIdLst>
  <p:notesMasterIdLst>
    <p:notesMasterId r:id="rId18"/>
  </p:notesMasterIdLst>
  <p:sldIdLst>
    <p:sldId id="256" r:id="rId3"/>
    <p:sldId id="268" r:id="rId4"/>
    <p:sldId id="274" r:id="rId5"/>
    <p:sldId id="276" r:id="rId6"/>
    <p:sldId id="277" r:id="rId7"/>
    <p:sldId id="283" r:id="rId8"/>
    <p:sldId id="273" r:id="rId9"/>
    <p:sldId id="269" r:id="rId10"/>
    <p:sldId id="279" r:id="rId11"/>
    <p:sldId id="281" r:id="rId12"/>
    <p:sldId id="260" r:id="rId13"/>
    <p:sldId id="262" r:id="rId14"/>
    <p:sldId id="270" r:id="rId15"/>
    <p:sldId id="271" r:id="rId16"/>
    <p:sldId id="266" r:id="rId17"/>
  </p:sldIdLst>
  <p:sldSz cx="12192000" cy="6858000"/>
  <p:notesSz cx="6954838" cy="9309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976964F-731E-448A-9031-12137E744BD1}">
          <p14:sldIdLst>
            <p14:sldId id="256"/>
            <p14:sldId id="268"/>
            <p14:sldId id="274"/>
            <p14:sldId id="276"/>
            <p14:sldId id="277"/>
            <p14:sldId id="283"/>
            <p14:sldId id="273"/>
            <p14:sldId id="269"/>
            <p14:sldId id="279"/>
            <p14:sldId id="281"/>
            <p14:sldId id="260"/>
            <p14:sldId id="262"/>
            <p14:sldId id="270"/>
            <p14:sldId id="271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11EA5-8AAB-48E5-80FF-35759C50C587}" type="doc">
      <dgm:prSet loTypeId="urn:microsoft.com/office/officeart/2005/8/layout/chart3" loCatId="relationship" qsTypeId="urn:microsoft.com/office/officeart/2005/8/quickstyle/simple1" qsCatId="simple" csTypeId="urn:microsoft.com/office/officeart/2005/8/colors/colorful2" csCatId="colorful" phldr="1"/>
      <dgm:spPr/>
    </dgm:pt>
    <dgm:pt modelId="{3A0D6712-2F1F-40EA-80FC-4106EE951050}">
      <dgm:prSet phldrT="[Текст]" custT="1"/>
      <dgm:spPr/>
      <dgm:t>
        <a:bodyPr/>
        <a:lstStyle/>
        <a:p>
          <a:r>
            <a:rPr lang="ru-RU" sz="1200" b="1" smtClean="0"/>
            <a:t>Показатели мониторинга достижения ЦУР </a:t>
          </a:r>
          <a:endParaRPr lang="en-US" sz="1200" b="1" dirty="0"/>
        </a:p>
      </dgm:t>
    </dgm:pt>
    <dgm:pt modelId="{B811164B-F6D7-4F18-8E10-E423C3AEE193}" type="parTrans" cxnId="{3DA6766E-F8CC-4877-9E50-C0BDAE929CA7}">
      <dgm:prSet/>
      <dgm:spPr/>
      <dgm:t>
        <a:bodyPr/>
        <a:lstStyle/>
        <a:p>
          <a:endParaRPr lang="en-US"/>
        </a:p>
      </dgm:t>
    </dgm:pt>
    <dgm:pt modelId="{0F73E1D5-8667-412C-B28D-FE9C54287315}" type="sibTrans" cxnId="{3DA6766E-F8CC-4877-9E50-C0BDAE929CA7}">
      <dgm:prSet/>
      <dgm:spPr/>
      <dgm:t>
        <a:bodyPr/>
        <a:lstStyle/>
        <a:p>
          <a:endParaRPr lang="en-US"/>
        </a:p>
      </dgm:t>
    </dgm:pt>
    <dgm:pt modelId="{CB758F80-A677-483F-8CC2-C652DD392370}">
      <dgm:prSet phldrT="[Текст]"/>
      <dgm:spPr/>
      <dgm:t>
        <a:bodyPr/>
        <a:lstStyle/>
        <a:p>
          <a:endParaRPr lang="en-US" b="1" smtClean="0"/>
        </a:p>
        <a:p>
          <a:endParaRPr lang="en-US" b="1" smtClean="0"/>
        </a:p>
        <a:p>
          <a:r>
            <a:rPr lang="ru-RU" b="1" smtClean="0"/>
            <a:t>Финансирование</a:t>
          </a:r>
          <a:endParaRPr lang="en-US" b="1" dirty="0"/>
        </a:p>
      </dgm:t>
    </dgm:pt>
    <dgm:pt modelId="{07636F4D-6949-45D5-83DF-303791B0EDFB}" type="parTrans" cxnId="{40D955E7-DEF8-4FA6-A225-BDCA38D12787}">
      <dgm:prSet/>
      <dgm:spPr/>
      <dgm:t>
        <a:bodyPr/>
        <a:lstStyle/>
        <a:p>
          <a:endParaRPr lang="en-US"/>
        </a:p>
      </dgm:t>
    </dgm:pt>
    <dgm:pt modelId="{599F8D84-B360-46F0-8BF0-843ADC250544}" type="sibTrans" cxnId="{40D955E7-DEF8-4FA6-A225-BDCA38D12787}">
      <dgm:prSet/>
      <dgm:spPr/>
      <dgm:t>
        <a:bodyPr/>
        <a:lstStyle/>
        <a:p>
          <a:endParaRPr lang="en-US"/>
        </a:p>
      </dgm:t>
    </dgm:pt>
    <dgm:pt modelId="{46432061-7F0D-44DB-92E4-ADE3E1F4AAFE}">
      <dgm:prSet phldrT="[Текст]"/>
      <dgm:spPr/>
      <dgm:t>
        <a:bodyPr/>
        <a:lstStyle/>
        <a:p>
          <a:endParaRPr lang="en-US" b="1" smtClean="0"/>
        </a:p>
        <a:p>
          <a:endParaRPr lang="en-US" b="1" smtClean="0"/>
        </a:p>
        <a:p>
          <a:r>
            <a:rPr lang="ru-RU" b="1" smtClean="0"/>
            <a:t>Цели и задачи </a:t>
          </a:r>
          <a:endParaRPr lang="en-US" b="1" dirty="0"/>
        </a:p>
      </dgm:t>
    </dgm:pt>
    <dgm:pt modelId="{6DD48C22-A712-4BF6-A8FE-B5F728630363}" type="parTrans" cxnId="{C9F5F493-4517-49EA-9B26-B8D0A7A6BF26}">
      <dgm:prSet/>
      <dgm:spPr/>
      <dgm:t>
        <a:bodyPr/>
        <a:lstStyle/>
        <a:p>
          <a:endParaRPr lang="en-US"/>
        </a:p>
      </dgm:t>
    </dgm:pt>
    <dgm:pt modelId="{25080BB4-0161-40A1-BA68-92F1A57E38F1}" type="sibTrans" cxnId="{C9F5F493-4517-49EA-9B26-B8D0A7A6BF26}">
      <dgm:prSet/>
      <dgm:spPr/>
      <dgm:t>
        <a:bodyPr/>
        <a:lstStyle/>
        <a:p>
          <a:endParaRPr lang="en-US"/>
        </a:p>
      </dgm:t>
    </dgm:pt>
    <dgm:pt modelId="{3E5247C3-2DD4-4E3B-9B33-5FE1CF11761C}" type="pres">
      <dgm:prSet presAssocID="{D8D11EA5-8AAB-48E5-80FF-35759C50C587}" presName="compositeShape" presStyleCnt="0">
        <dgm:presLayoutVars>
          <dgm:chMax val="7"/>
          <dgm:dir/>
          <dgm:resizeHandles val="exact"/>
        </dgm:presLayoutVars>
      </dgm:prSet>
      <dgm:spPr/>
    </dgm:pt>
    <dgm:pt modelId="{447D393E-5DB5-4682-A008-76FA2E04FD77}" type="pres">
      <dgm:prSet presAssocID="{D8D11EA5-8AAB-48E5-80FF-35759C50C587}" presName="wedge1" presStyleLbl="node1" presStyleIdx="0" presStyleCnt="3" custLinFactNeighborX="-2855" custLinFactNeighborY="778"/>
      <dgm:spPr/>
      <dgm:t>
        <a:bodyPr/>
        <a:lstStyle/>
        <a:p>
          <a:endParaRPr lang="en-US"/>
        </a:p>
      </dgm:t>
    </dgm:pt>
    <dgm:pt modelId="{5375B61A-D9DE-4D1E-B731-043436ED730B}" type="pres">
      <dgm:prSet presAssocID="{D8D11EA5-8AAB-48E5-80FF-35759C50C58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60771-0C20-45C4-A8EE-13F8916E3FF3}" type="pres">
      <dgm:prSet presAssocID="{D8D11EA5-8AAB-48E5-80FF-35759C50C587}" presName="wedge2" presStyleLbl="node1" presStyleIdx="1" presStyleCnt="3"/>
      <dgm:spPr/>
      <dgm:t>
        <a:bodyPr/>
        <a:lstStyle/>
        <a:p>
          <a:endParaRPr lang="en-US"/>
        </a:p>
      </dgm:t>
    </dgm:pt>
    <dgm:pt modelId="{29C8357B-48AB-4052-8A83-924295148998}" type="pres">
      <dgm:prSet presAssocID="{D8D11EA5-8AAB-48E5-80FF-35759C50C58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1E002-D80E-4F6B-9A1A-BC0B96A932CC}" type="pres">
      <dgm:prSet presAssocID="{D8D11EA5-8AAB-48E5-80FF-35759C50C587}" presName="wedge3" presStyleLbl="node1" presStyleIdx="2" presStyleCnt="3"/>
      <dgm:spPr/>
      <dgm:t>
        <a:bodyPr/>
        <a:lstStyle/>
        <a:p>
          <a:endParaRPr lang="en-US"/>
        </a:p>
      </dgm:t>
    </dgm:pt>
    <dgm:pt modelId="{53FFFE54-8770-4FF8-9703-9398EBD8B521}" type="pres">
      <dgm:prSet presAssocID="{D8D11EA5-8AAB-48E5-80FF-35759C50C58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A6766E-F8CC-4877-9E50-C0BDAE929CA7}" srcId="{D8D11EA5-8AAB-48E5-80FF-35759C50C587}" destId="{3A0D6712-2F1F-40EA-80FC-4106EE951050}" srcOrd="0" destOrd="0" parTransId="{B811164B-F6D7-4F18-8E10-E423C3AEE193}" sibTransId="{0F73E1D5-8667-412C-B28D-FE9C54287315}"/>
    <dgm:cxn modelId="{CD0156E5-23A3-475E-A076-DF1D5615F83F}" type="presOf" srcId="{3A0D6712-2F1F-40EA-80FC-4106EE951050}" destId="{5375B61A-D9DE-4D1E-B731-043436ED730B}" srcOrd="1" destOrd="0" presId="urn:microsoft.com/office/officeart/2005/8/layout/chart3"/>
    <dgm:cxn modelId="{EB7CA45B-E6E7-4446-9819-C196D868B3A4}" type="presOf" srcId="{46432061-7F0D-44DB-92E4-ADE3E1F4AAFE}" destId="{53FFFE54-8770-4FF8-9703-9398EBD8B521}" srcOrd="1" destOrd="0" presId="urn:microsoft.com/office/officeart/2005/8/layout/chart3"/>
    <dgm:cxn modelId="{55E2B646-2090-412E-B437-5032B7BAF2DD}" type="presOf" srcId="{3A0D6712-2F1F-40EA-80FC-4106EE951050}" destId="{447D393E-5DB5-4682-A008-76FA2E04FD77}" srcOrd="0" destOrd="0" presId="urn:microsoft.com/office/officeart/2005/8/layout/chart3"/>
    <dgm:cxn modelId="{C9F5F493-4517-49EA-9B26-B8D0A7A6BF26}" srcId="{D8D11EA5-8AAB-48E5-80FF-35759C50C587}" destId="{46432061-7F0D-44DB-92E4-ADE3E1F4AAFE}" srcOrd="2" destOrd="0" parTransId="{6DD48C22-A712-4BF6-A8FE-B5F728630363}" sibTransId="{25080BB4-0161-40A1-BA68-92F1A57E38F1}"/>
    <dgm:cxn modelId="{2E749360-BE90-4202-AA77-1EE13D8AFF4E}" type="presOf" srcId="{D8D11EA5-8AAB-48E5-80FF-35759C50C587}" destId="{3E5247C3-2DD4-4E3B-9B33-5FE1CF11761C}" srcOrd="0" destOrd="0" presId="urn:microsoft.com/office/officeart/2005/8/layout/chart3"/>
    <dgm:cxn modelId="{BA82DF6D-D362-4F4F-BECE-2FEDDDC7AD59}" type="presOf" srcId="{46432061-7F0D-44DB-92E4-ADE3E1F4AAFE}" destId="{AC11E002-D80E-4F6B-9A1A-BC0B96A932CC}" srcOrd="0" destOrd="0" presId="urn:microsoft.com/office/officeart/2005/8/layout/chart3"/>
    <dgm:cxn modelId="{40D955E7-DEF8-4FA6-A225-BDCA38D12787}" srcId="{D8D11EA5-8AAB-48E5-80FF-35759C50C587}" destId="{CB758F80-A677-483F-8CC2-C652DD392370}" srcOrd="1" destOrd="0" parTransId="{07636F4D-6949-45D5-83DF-303791B0EDFB}" sibTransId="{599F8D84-B360-46F0-8BF0-843ADC250544}"/>
    <dgm:cxn modelId="{7BEFCB29-2C33-4316-8137-EC449970EDB3}" type="presOf" srcId="{CB758F80-A677-483F-8CC2-C652DD392370}" destId="{A8760771-0C20-45C4-A8EE-13F8916E3FF3}" srcOrd="0" destOrd="0" presId="urn:microsoft.com/office/officeart/2005/8/layout/chart3"/>
    <dgm:cxn modelId="{EA12F387-C481-4221-AE2F-252EBAEEE0C2}" type="presOf" srcId="{CB758F80-A677-483F-8CC2-C652DD392370}" destId="{29C8357B-48AB-4052-8A83-924295148998}" srcOrd="1" destOrd="0" presId="urn:microsoft.com/office/officeart/2005/8/layout/chart3"/>
    <dgm:cxn modelId="{841145BA-FB50-45D8-888B-C35B7CC410E4}" type="presParOf" srcId="{3E5247C3-2DD4-4E3B-9B33-5FE1CF11761C}" destId="{447D393E-5DB5-4682-A008-76FA2E04FD77}" srcOrd="0" destOrd="0" presId="urn:microsoft.com/office/officeart/2005/8/layout/chart3"/>
    <dgm:cxn modelId="{66B9ED73-6B19-4A73-AA3D-88F7166E4A58}" type="presParOf" srcId="{3E5247C3-2DD4-4E3B-9B33-5FE1CF11761C}" destId="{5375B61A-D9DE-4D1E-B731-043436ED730B}" srcOrd="1" destOrd="0" presId="urn:microsoft.com/office/officeart/2005/8/layout/chart3"/>
    <dgm:cxn modelId="{6DFBD67E-1FF2-4AC2-8DB7-99F164B3F033}" type="presParOf" srcId="{3E5247C3-2DD4-4E3B-9B33-5FE1CF11761C}" destId="{A8760771-0C20-45C4-A8EE-13F8916E3FF3}" srcOrd="2" destOrd="0" presId="urn:microsoft.com/office/officeart/2005/8/layout/chart3"/>
    <dgm:cxn modelId="{86FA49C9-C4BD-473F-A810-2E05AB8C0854}" type="presParOf" srcId="{3E5247C3-2DD4-4E3B-9B33-5FE1CF11761C}" destId="{29C8357B-48AB-4052-8A83-924295148998}" srcOrd="3" destOrd="0" presId="urn:microsoft.com/office/officeart/2005/8/layout/chart3"/>
    <dgm:cxn modelId="{7C4AD1F2-2A11-4E7A-ABC4-EE6FDB9282BA}" type="presParOf" srcId="{3E5247C3-2DD4-4E3B-9B33-5FE1CF11761C}" destId="{AC11E002-D80E-4F6B-9A1A-BC0B96A932CC}" srcOrd="4" destOrd="0" presId="urn:microsoft.com/office/officeart/2005/8/layout/chart3"/>
    <dgm:cxn modelId="{BED1EB53-5A35-4162-9358-8F61A30D66E9}" type="presParOf" srcId="{3E5247C3-2DD4-4E3B-9B33-5FE1CF11761C}" destId="{53FFFE54-8770-4FF8-9703-9398EBD8B52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B35B9A-DC86-480F-B01A-82C09664C09A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B00F7796-C629-4DF0-BF30-BDB64D1B3EC1}">
      <dgm:prSet phldrT="[Текст]"/>
      <dgm:spPr/>
      <dgm:t>
        <a:bodyPr/>
        <a:lstStyle/>
        <a:p>
          <a:pPr algn="l"/>
          <a:r>
            <a:rPr lang="ru-RU" b="1" dirty="0" smtClean="0"/>
            <a:t>169 Задач</a:t>
          </a:r>
        </a:p>
        <a:p>
          <a:pPr algn="l"/>
          <a:r>
            <a:rPr lang="ru-RU" b="1" dirty="0" smtClean="0"/>
            <a:t>244 глобальных показателя</a:t>
          </a:r>
          <a:endParaRPr lang="en-US" b="1" dirty="0" smtClean="0"/>
        </a:p>
        <a:p>
          <a:pPr algn="l"/>
          <a:r>
            <a:rPr lang="ru-RU" b="1" dirty="0" smtClean="0"/>
            <a:t>Ответственные МА </a:t>
          </a:r>
          <a:r>
            <a:rPr lang="ru-RU" dirty="0" smtClean="0"/>
            <a:t>(</a:t>
          </a:r>
          <a:r>
            <a:rPr lang="en-US" dirty="0" smtClean="0"/>
            <a:t>Custodian agencies</a:t>
          </a:r>
          <a:r>
            <a:rPr lang="ru-RU" dirty="0" smtClean="0"/>
            <a:t>)</a:t>
          </a:r>
          <a:endParaRPr lang="en-US" dirty="0"/>
        </a:p>
      </dgm:t>
    </dgm:pt>
    <dgm:pt modelId="{E14EC376-13C7-446E-9CE0-F88AB9E68418}" type="parTrans" cxnId="{919ED43B-7592-4121-998F-115F5C9F8572}">
      <dgm:prSet/>
      <dgm:spPr/>
      <dgm:t>
        <a:bodyPr/>
        <a:lstStyle/>
        <a:p>
          <a:endParaRPr lang="en-US"/>
        </a:p>
      </dgm:t>
    </dgm:pt>
    <dgm:pt modelId="{73245625-0658-40E1-B150-159EDB7D0E0D}" type="sibTrans" cxnId="{919ED43B-7592-4121-998F-115F5C9F8572}">
      <dgm:prSet/>
      <dgm:spPr/>
      <dgm:t>
        <a:bodyPr/>
        <a:lstStyle/>
        <a:p>
          <a:endParaRPr lang="en-US"/>
        </a:p>
      </dgm:t>
    </dgm:pt>
    <dgm:pt modelId="{E24C2394-E5D9-4A52-8B45-E542F46488B8}">
      <dgm:prSet phldrT="[Текст]"/>
      <dgm:spPr/>
      <dgm:t>
        <a:bodyPr/>
        <a:lstStyle/>
        <a:p>
          <a:pPr algn="l"/>
          <a:r>
            <a:rPr lang="ru-RU" b="1" dirty="0" smtClean="0"/>
            <a:t>Никто не должен быть забыт:</a:t>
          </a:r>
        </a:p>
        <a:p>
          <a:pPr algn="l"/>
          <a:r>
            <a:rPr lang="ru-RU" b="1" dirty="0" err="1" smtClean="0"/>
            <a:t>дезагрегация</a:t>
          </a:r>
          <a:r>
            <a:rPr lang="ru-RU" b="1" dirty="0" smtClean="0"/>
            <a:t>: </a:t>
          </a:r>
          <a:r>
            <a:rPr lang="ru-RU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dirty="0"/>
        </a:p>
      </dgm:t>
    </dgm:pt>
    <dgm:pt modelId="{F6B34A15-5EF0-4506-9505-BC0FB2E54DA8}" type="parTrans" cxnId="{12A3F549-2C57-4391-8921-7E996C48DB43}">
      <dgm:prSet/>
      <dgm:spPr/>
      <dgm:t>
        <a:bodyPr/>
        <a:lstStyle/>
        <a:p>
          <a:endParaRPr lang="en-US"/>
        </a:p>
      </dgm:t>
    </dgm:pt>
    <dgm:pt modelId="{4F4A9F0C-EBCE-40CB-83E9-57621EE44EF4}" type="sibTrans" cxnId="{12A3F549-2C57-4391-8921-7E996C48DB43}">
      <dgm:prSet/>
      <dgm:spPr/>
      <dgm:t>
        <a:bodyPr/>
        <a:lstStyle/>
        <a:p>
          <a:endParaRPr lang="en-US"/>
        </a:p>
      </dgm:t>
    </dgm:pt>
    <dgm:pt modelId="{DEACFD0E-DAEF-42DC-AB2C-16EB48A24798}">
      <dgm:prSet phldrT="[Текст]"/>
      <dgm:spPr/>
      <dgm:t>
        <a:bodyPr/>
        <a:lstStyle/>
        <a:p>
          <a:pPr algn="l"/>
          <a:r>
            <a:rPr lang="ru-RU" b="1" dirty="0" smtClean="0"/>
            <a:t>Мониторинг и отчетность:</a:t>
          </a:r>
        </a:p>
        <a:p>
          <a:pPr algn="l"/>
          <a:r>
            <a:rPr lang="ru-RU" dirty="0" smtClean="0"/>
            <a:t>Фундаментальные принципы официальной статистики </a:t>
          </a:r>
        </a:p>
        <a:p>
          <a:pPr algn="l"/>
          <a:r>
            <a:rPr lang="ru-RU" dirty="0" smtClean="0"/>
            <a:t>Мета данные</a:t>
          </a:r>
          <a:endParaRPr lang="en-US" dirty="0"/>
        </a:p>
      </dgm:t>
    </dgm:pt>
    <dgm:pt modelId="{FD69F40B-66EC-4560-81CD-E6103CFBEFD9}" type="parTrans" cxnId="{C1653153-49E5-454B-88DC-E0FDA8A43B9E}">
      <dgm:prSet/>
      <dgm:spPr/>
      <dgm:t>
        <a:bodyPr/>
        <a:lstStyle/>
        <a:p>
          <a:endParaRPr lang="en-US"/>
        </a:p>
      </dgm:t>
    </dgm:pt>
    <dgm:pt modelId="{B22D5554-17FD-4903-92BB-AB15D50A3B32}" type="sibTrans" cxnId="{C1653153-49E5-454B-88DC-E0FDA8A43B9E}">
      <dgm:prSet/>
      <dgm:spPr/>
      <dgm:t>
        <a:bodyPr/>
        <a:lstStyle/>
        <a:p>
          <a:endParaRPr lang="en-US"/>
        </a:p>
      </dgm:t>
    </dgm:pt>
    <dgm:pt modelId="{928F5D0B-E33C-4419-8A92-B6692B0B30B7}" type="pres">
      <dgm:prSet presAssocID="{A4B35B9A-DC86-480F-B01A-82C09664C0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B70633-7293-4787-AC0C-0973A772EE60}" type="pres">
      <dgm:prSet presAssocID="{B00F7796-C629-4DF0-BF30-BDB64D1B3EC1}" presName="linNode" presStyleCnt="0"/>
      <dgm:spPr/>
      <dgm:t>
        <a:bodyPr/>
        <a:lstStyle/>
        <a:p>
          <a:endParaRPr lang="en-US"/>
        </a:p>
      </dgm:t>
    </dgm:pt>
    <dgm:pt modelId="{66546C95-E98F-4A6C-85C6-4FBAEE5639F5}" type="pres">
      <dgm:prSet presAssocID="{B00F7796-C629-4DF0-BF30-BDB64D1B3EC1}" presName="parentText" presStyleLbl="node1" presStyleIdx="0" presStyleCnt="3" custLinFactNeighborX="-83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D640C-81BD-4C38-990C-C54FD17A4D93}" type="pres">
      <dgm:prSet presAssocID="{73245625-0658-40E1-B150-159EDB7D0E0D}" presName="sp" presStyleCnt="0"/>
      <dgm:spPr/>
      <dgm:t>
        <a:bodyPr/>
        <a:lstStyle/>
        <a:p>
          <a:endParaRPr lang="en-US"/>
        </a:p>
      </dgm:t>
    </dgm:pt>
    <dgm:pt modelId="{58A1446F-A729-4A4C-8DF5-4C3AC790CBF5}" type="pres">
      <dgm:prSet presAssocID="{E24C2394-E5D9-4A52-8B45-E542F46488B8}" presName="linNode" presStyleCnt="0"/>
      <dgm:spPr/>
      <dgm:t>
        <a:bodyPr/>
        <a:lstStyle/>
        <a:p>
          <a:endParaRPr lang="en-US"/>
        </a:p>
      </dgm:t>
    </dgm:pt>
    <dgm:pt modelId="{21A239E9-6DB1-473C-A871-E181C3BC530D}" type="pres">
      <dgm:prSet presAssocID="{E24C2394-E5D9-4A52-8B45-E542F46488B8}" presName="parentText" presStyleLbl="node1" presStyleIdx="1" presStyleCnt="3" custScaleX="117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4756C-0E50-46C9-880F-B686531DED36}" type="pres">
      <dgm:prSet presAssocID="{4F4A9F0C-EBCE-40CB-83E9-57621EE44EF4}" presName="sp" presStyleCnt="0"/>
      <dgm:spPr/>
      <dgm:t>
        <a:bodyPr/>
        <a:lstStyle/>
        <a:p>
          <a:endParaRPr lang="en-US"/>
        </a:p>
      </dgm:t>
    </dgm:pt>
    <dgm:pt modelId="{D03DBF60-3047-4CEB-A565-988F9EDC2253}" type="pres">
      <dgm:prSet presAssocID="{DEACFD0E-DAEF-42DC-AB2C-16EB48A24798}" presName="linNode" presStyleCnt="0"/>
      <dgm:spPr/>
      <dgm:t>
        <a:bodyPr/>
        <a:lstStyle/>
        <a:p>
          <a:endParaRPr lang="en-US"/>
        </a:p>
      </dgm:t>
    </dgm:pt>
    <dgm:pt modelId="{46A5D38C-D961-4E2C-9044-A6178CC78FB7}" type="pres">
      <dgm:prSet presAssocID="{DEACFD0E-DAEF-42DC-AB2C-16EB48A2479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D2848F-50E9-4E1A-B6AA-ED1769672B9A}" type="presOf" srcId="{DEACFD0E-DAEF-42DC-AB2C-16EB48A24798}" destId="{46A5D38C-D961-4E2C-9044-A6178CC78FB7}" srcOrd="0" destOrd="0" presId="urn:microsoft.com/office/officeart/2005/8/layout/vList5"/>
    <dgm:cxn modelId="{A4D415C4-5549-421E-85F4-99657F935107}" type="presOf" srcId="{A4B35B9A-DC86-480F-B01A-82C09664C09A}" destId="{928F5D0B-E33C-4419-8A92-B6692B0B30B7}" srcOrd="0" destOrd="0" presId="urn:microsoft.com/office/officeart/2005/8/layout/vList5"/>
    <dgm:cxn modelId="{12A3F549-2C57-4391-8921-7E996C48DB43}" srcId="{A4B35B9A-DC86-480F-B01A-82C09664C09A}" destId="{E24C2394-E5D9-4A52-8B45-E542F46488B8}" srcOrd="1" destOrd="0" parTransId="{F6B34A15-5EF0-4506-9505-BC0FB2E54DA8}" sibTransId="{4F4A9F0C-EBCE-40CB-83E9-57621EE44EF4}"/>
    <dgm:cxn modelId="{B88754A0-19C3-47EA-A061-5D2D2C39F974}" type="presOf" srcId="{E24C2394-E5D9-4A52-8B45-E542F46488B8}" destId="{21A239E9-6DB1-473C-A871-E181C3BC530D}" srcOrd="0" destOrd="0" presId="urn:microsoft.com/office/officeart/2005/8/layout/vList5"/>
    <dgm:cxn modelId="{C1653153-49E5-454B-88DC-E0FDA8A43B9E}" srcId="{A4B35B9A-DC86-480F-B01A-82C09664C09A}" destId="{DEACFD0E-DAEF-42DC-AB2C-16EB48A24798}" srcOrd="2" destOrd="0" parTransId="{FD69F40B-66EC-4560-81CD-E6103CFBEFD9}" sibTransId="{B22D5554-17FD-4903-92BB-AB15D50A3B32}"/>
    <dgm:cxn modelId="{919ED43B-7592-4121-998F-115F5C9F8572}" srcId="{A4B35B9A-DC86-480F-B01A-82C09664C09A}" destId="{B00F7796-C629-4DF0-BF30-BDB64D1B3EC1}" srcOrd="0" destOrd="0" parTransId="{E14EC376-13C7-446E-9CE0-F88AB9E68418}" sibTransId="{73245625-0658-40E1-B150-159EDB7D0E0D}"/>
    <dgm:cxn modelId="{B9CBF613-D2EF-4882-B4E5-BFF1E3D1A5E4}" type="presOf" srcId="{B00F7796-C629-4DF0-BF30-BDB64D1B3EC1}" destId="{66546C95-E98F-4A6C-85C6-4FBAEE5639F5}" srcOrd="0" destOrd="0" presId="urn:microsoft.com/office/officeart/2005/8/layout/vList5"/>
    <dgm:cxn modelId="{84EEBE52-557F-4BAE-9CDA-B0469440F160}" type="presParOf" srcId="{928F5D0B-E33C-4419-8A92-B6692B0B30B7}" destId="{24B70633-7293-4787-AC0C-0973A772EE60}" srcOrd="0" destOrd="0" presId="urn:microsoft.com/office/officeart/2005/8/layout/vList5"/>
    <dgm:cxn modelId="{828A429E-D554-4AEF-9323-8CA00D7B3A73}" type="presParOf" srcId="{24B70633-7293-4787-AC0C-0973A772EE60}" destId="{66546C95-E98F-4A6C-85C6-4FBAEE5639F5}" srcOrd="0" destOrd="0" presId="urn:microsoft.com/office/officeart/2005/8/layout/vList5"/>
    <dgm:cxn modelId="{57192068-6905-47FC-8070-750380DCCA0D}" type="presParOf" srcId="{928F5D0B-E33C-4419-8A92-B6692B0B30B7}" destId="{93CD640C-81BD-4C38-990C-C54FD17A4D93}" srcOrd="1" destOrd="0" presId="urn:microsoft.com/office/officeart/2005/8/layout/vList5"/>
    <dgm:cxn modelId="{9BFCDC94-D3D5-4AC1-AD72-D82CFB8CB627}" type="presParOf" srcId="{928F5D0B-E33C-4419-8A92-B6692B0B30B7}" destId="{58A1446F-A729-4A4C-8DF5-4C3AC790CBF5}" srcOrd="2" destOrd="0" presId="urn:microsoft.com/office/officeart/2005/8/layout/vList5"/>
    <dgm:cxn modelId="{8AAB00DA-6919-4F3C-BE9A-1C976AE4FBE0}" type="presParOf" srcId="{58A1446F-A729-4A4C-8DF5-4C3AC790CBF5}" destId="{21A239E9-6DB1-473C-A871-E181C3BC530D}" srcOrd="0" destOrd="0" presId="urn:microsoft.com/office/officeart/2005/8/layout/vList5"/>
    <dgm:cxn modelId="{A7555E5D-2FEB-4AE6-A6EC-4570A00330F0}" type="presParOf" srcId="{928F5D0B-E33C-4419-8A92-B6692B0B30B7}" destId="{4594756C-0E50-46C9-880F-B686531DED36}" srcOrd="3" destOrd="0" presId="urn:microsoft.com/office/officeart/2005/8/layout/vList5"/>
    <dgm:cxn modelId="{3952C701-3C98-45A4-B760-AEA6819DF97E}" type="presParOf" srcId="{928F5D0B-E33C-4419-8A92-B6692B0B30B7}" destId="{D03DBF60-3047-4CEB-A565-988F9EDC2253}" srcOrd="4" destOrd="0" presId="urn:microsoft.com/office/officeart/2005/8/layout/vList5"/>
    <dgm:cxn modelId="{142D8720-9BDF-4DC0-93A0-C424FE4339FA}" type="presParOf" srcId="{D03DBF60-3047-4CEB-A565-988F9EDC2253}" destId="{46A5D38C-D961-4E2C-9044-A6178CC78F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EE5C2E-8FCB-434A-831F-78C0BA7587D2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06AABB-3DE3-4109-91EB-DEC90F0CC963}">
      <dgm:prSet phldrT="[Текст]"/>
      <dgm:spPr/>
      <dgm:t>
        <a:bodyPr/>
        <a:lstStyle/>
        <a:p>
          <a:r>
            <a:rPr lang="ru-RU" dirty="0" smtClean="0"/>
            <a:t>Пересмотр показателей: </a:t>
          </a:r>
        </a:p>
        <a:p>
          <a:r>
            <a:rPr lang="ru-RU" dirty="0" smtClean="0"/>
            <a:t>2020, 2025</a:t>
          </a:r>
          <a:endParaRPr lang="en-US" dirty="0"/>
        </a:p>
      </dgm:t>
    </dgm:pt>
    <dgm:pt modelId="{CABD7F0D-5042-4826-B77A-0F3657E81FB0}" type="parTrans" cxnId="{B6BEC8AC-0199-4EA9-86E8-8E80AF1FABE9}">
      <dgm:prSet/>
      <dgm:spPr/>
      <dgm:t>
        <a:bodyPr/>
        <a:lstStyle/>
        <a:p>
          <a:endParaRPr lang="en-US"/>
        </a:p>
      </dgm:t>
    </dgm:pt>
    <dgm:pt modelId="{644389D7-C23B-4A8A-ACEE-62781373CF3C}" type="sibTrans" cxnId="{B6BEC8AC-0199-4EA9-86E8-8E80AF1FABE9}">
      <dgm:prSet/>
      <dgm:spPr/>
      <dgm:t>
        <a:bodyPr/>
        <a:lstStyle/>
        <a:p>
          <a:endParaRPr lang="en-US"/>
        </a:p>
      </dgm:t>
    </dgm:pt>
    <dgm:pt modelId="{F769FA30-1CA4-477F-93A9-E388ADA87FEB}">
      <dgm:prSet phldrT="[Текст]"/>
      <dgm:spPr/>
      <dgm:t>
        <a:bodyPr/>
        <a:lstStyle/>
        <a:p>
          <a:r>
            <a:rPr lang="ru-RU" dirty="0" smtClean="0"/>
            <a:t>Национальные добровольные отчеты </a:t>
          </a:r>
        </a:p>
        <a:p>
          <a:r>
            <a:rPr lang="ru-RU" dirty="0" smtClean="0"/>
            <a:t>2 раза до 2030г</a:t>
          </a:r>
          <a:endParaRPr lang="en-US" dirty="0"/>
        </a:p>
      </dgm:t>
    </dgm:pt>
    <dgm:pt modelId="{5DD7D7BE-9780-47AF-AB99-4537651D74D6}" type="parTrans" cxnId="{AED1F928-0A1A-4542-BEC0-2DF88858E85F}">
      <dgm:prSet/>
      <dgm:spPr/>
      <dgm:t>
        <a:bodyPr/>
        <a:lstStyle/>
        <a:p>
          <a:endParaRPr lang="en-US"/>
        </a:p>
      </dgm:t>
    </dgm:pt>
    <dgm:pt modelId="{4549DFDB-4FA4-4C79-BD80-4CEE8CF3CE56}" type="sibTrans" cxnId="{AED1F928-0A1A-4542-BEC0-2DF88858E85F}">
      <dgm:prSet/>
      <dgm:spPr/>
      <dgm:t>
        <a:bodyPr/>
        <a:lstStyle/>
        <a:p>
          <a:endParaRPr lang="en-US"/>
        </a:p>
      </dgm:t>
    </dgm:pt>
    <dgm:pt modelId="{F3C376DD-2C61-4902-B6B4-625B702DEB71}" type="pres">
      <dgm:prSet presAssocID="{F7EE5C2E-8FCB-434A-831F-78C0BA7587D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1A3E0F-8ABB-4254-A485-D0F4B808BB41}" type="pres">
      <dgm:prSet presAssocID="{EB06AABB-3DE3-4109-91EB-DEC90F0CC963}" presName="Accent1" presStyleCnt="0"/>
      <dgm:spPr/>
    </dgm:pt>
    <dgm:pt modelId="{6D378A59-ACD9-44A6-A234-2E543C0007A5}" type="pres">
      <dgm:prSet presAssocID="{EB06AABB-3DE3-4109-91EB-DEC90F0CC963}" presName="Accent" presStyleLbl="node1" presStyleIdx="0" presStyleCnt="2" custLinFactNeighborX="1207" custLinFactNeighborY="-1207"/>
      <dgm:spPr/>
    </dgm:pt>
    <dgm:pt modelId="{D54388E3-70FE-40BC-93FB-CF7DA32075F1}" type="pres">
      <dgm:prSet presAssocID="{EB06AABB-3DE3-4109-91EB-DEC90F0CC963}" presName="Parent1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76078-3941-4E50-B104-7AA5A53B892A}" type="pres">
      <dgm:prSet presAssocID="{F769FA30-1CA4-477F-93A9-E388ADA87FEB}" presName="Accent2" presStyleCnt="0"/>
      <dgm:spPr/>
    </dgm:pt>
    <dgm:pt modelId="{0154E7E4-23B0-43B9-A422-9CA79B03B593}" type="pres">
      <dgm:prSet presAssocID="{F769FA30-1CA4-477F-93A9-E388ADA87FEB}" presName="Accent" presStyleLbl="node1" presStyleIdx="1" presStyleCnt="2"/>
      <dgm:spPr/>
    </dgm:pt>
    <dgm:pt modelId="{73E39304-8267-4E9C-9D37-43CE87957CB8}" type="pres">
      <dgm:prSet presAssocID="{F769FA30-1CA4-477F-93A9-E388ADA87FEB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93AC0F-4395-4E30-96B3-97B3E3D5C8A0}" type="presOf" srcId="{F769FA30-1CA4-477F-93A9-E388ADA87FEB}" destId="{73E39304-8267-4E9C-9D37-43CE87957CB8}" srcOrd="0" destOrd="0" presId="urn:microsoft.com/office/officeart/2009/layout/CircleArrowProcess"/>
    <dgm:cxn modelId="{B6BEC8AC-0199-4EA9-86E8-8E80AF1FABE9}" srcId="{F7EE5C2E-8FCB-434A-831F-78C0BA7587D2}" destId="{EB06AABB-3DE3-4109-91EB-DEC90F0CC963}" srcOrd="0" destOrd="0" parTransId="{CABD7F0D-5042-4826-B77A-0F3657E81FB0}" sibTransId="{644389D7-C23B-4A8A-ACEE-62781373CF3C}"/>
    <dgm:cxn modelId="{AED1F928-0A1A-4542-BEC0-2DF88858E85F}" srcId="{F7EE5C2E-8FCB-434A-831F-78C0BA7587D2}" destId="{F769FA30-1CA4-477F-93A9-E388ADA87FEB}" srcOrd="1" destOrd="0" parTransId="{5DD7D7BE-9780-47AF-AB99-4537651D74D6}" sibTransId="{4549DFDB-4FA4-4C79-BD80-4CEE8CF3CE56}"/>
    <dgm:cxn modelId="{3A7C519F-96A9-4B97-8F30-C9722E14B0D5}" type="presOf" srcId="{F7EE5C2E-8FCB-434A-831F-78C0BA7587D2}" destId="{F3C376DD-2C61-4902-B6B4-625B702DEB71}" srcOrd="0" destOrd="0" presId="urn:microsoft.com/office/officeart/2009/layout/CircleArrowProcess"/>
    <dgm:cxn modelId="{B8A62BDD-CD53-4300-BF71-2EDF2AB76ECD}" type="presOf" srcId="{EB06AABB-3DE3-4109-91EB-DEC90F0CC963}" destId="{D54388E3-70FE-40BC-93FB-CF7DA32075F1}" srcOrd="0" destOrd="0" presId="urn:microsoft.com/office/officeart/2009/layout/CircleArrowProcess"/>
    <dgm:cxn modelId="{D8020F20-BEAF-474C-B7D9-DD2CE497D316}" type="presParOf" srcId="{F3C376DD-2C61-4902-B6B4-625B702DEB71}" destId="{8E1A3E0F-8ABB-4254-A485-D0F4B808BB41}" srcOrd="0" destOrd="0" presId="urn:microsoft.com/office/officeart/2009/layout/CircleArrowProcess"/>
    <dgm:cxn modelId="{B2658F82-2AFD-4711-91AA-D0351BA23F6C}" type="presParOf" srcId="{8E1A3E0F-8ABB-4254-A485-D0F4B808BB41}" destId="{6D378A59-ACD9-44A6-A234-2E543C0007A5}" srcOrd="0" destOrd="0" presId="urn:microsoft.com/office/officeart/2009/layout/CircleArrowProcess"/>
    <dgm:cxn modelId="{3AA293F7-40F2-437B-9B56-0D63FA751E24}" type="presParOf" srcId="{F3C376DD-2C61-4902-B6B4-625B702DEB71}" destId="{D54388E3-70FE-40BC-93FB-CF7DA32075F1}" srcOrd="1" destOrd="0" presId="urn:microsoft.com/office/officeart/2009/layout/CircleArrowProcess"/>
    <dgm:cxn modelId="{0DD0745A-829E-4F63-82CB-C37EC7161616}" type="presParOf" srcId="{F3C376DD-2C61-4902-B6B4-625B702DEB71}" destId="{F1376078-3941-4E50-B104-7AA5A53B892A}" srcOrd="2" destOrd="0" presId="urn:microsoft.com/office/officeart/2009/layout/CircleArrowProcess"/>
    <dgm:cxn modelId="{7D271AA7-AEBE-4AB3-991A-0092E928B783}" type="presParOf" srcId="{F1376078-3941-4E50-B104-7AA5A53B892A}" destId="{0154E7E4-23B0-43B9-A422-9CA79B03B593}" srcOrd="0" destOrd="0" presId="urn:microsoft.com/office/officeart/2009/layout/CircleArrowProcess"/>
    <dgm:cxn modelId="{33001493-5D89-4ABF-A8EC-94ACE7C8B344}" type="presParOf" srcId="{F3C376DD-2C61-4902-B6B4-625B702DEB71}" destId="{73E39304-8267-4E9C-9D37-43CE87957CB8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C5D536-938B-43ED-86A4-3768F5DBC3F5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FA691705-2035-4F78-82E9-D4173408C99B}">
      <dgm:prSet phldrT="[Текст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GIS</a:t>
          </a:r>
          <a:endParaRPr lang="en-US" b="1" dirty="0">
            <a:solidFill>
              <a:schemeClr val="tx1"/>
            </a:solidFill>
          </a:endParaRPr>
        </a:p>
      </dgm:t>
    </dgm:pt>
    <dgm:pt modelId="{D6535CEE-69D6-40C9-A3F2-6C8FACB66A1A}" type="parTrans" cxnId="{9603BBA4-A061-4608-A984-5DB25E0F1524}">
      <dgm:prSet/>
      <dgm:spPr/>
      <dgm:t>
        <a:bodyPr/>
        <a:lstStyle/>
        <a:p>
          <a:endParaRPr lang="en-US"/>
        </a:p>
      </dgm:t>
    </dgm:pt>
    <dgm:pt modelId="{0994BF25-158B-4048-876A-393DC5F64252}" type="sibTrans" cxnId="{9603BBA4-A061-4608-A984-5DB25E0F1524}">
      <dgm:prSet/>
      <dgm:spPr/>
      <dgm:t>
        <a:bodyPr/>
        <a:lstStyle/>
        <a:p>
          <a:endParaRPr lang="en-US"/>
        </a:p>
      </dgm:t>
    </dgm:pt>
    <dgm:pt modelId="{DEEF522A-AEEC-44CF-8C06-F03AEBC22AD0}">
      <dgm:prSet phldrT="[Текст]"/>
      <dgm:spPr/>
      <dgm:t>
        <a:bodyPr/>
        <a:lstStyle/>
        <a:p>
          <a:r>
            <a:rPr lang="en-US" b="1" dirty="0" smtClean="0"/>
            <a:t>SDMX</a:t>
          </a:r>
          <a:endParaRPr lang="en-US" b="1" dirty="0"/>
        </a:p>
      </dgm:t>
    </dgm:pt>
    <dgm:pt modelId="{972109EF-9A94-4850-94C6-9EB48C573068}" type="parTrans" cxnId="{02828913-11E5-4974-82D4-6E5698F16292}">
      <dgm:prSet/>
      <dgm:spPr/>
      <dgm:t>
        <a:bodyPr/>
        <a:lstStyle/>
        <a:p>
          <a:endParaRPr lang="en-US"/>
        </a:p>
      </dgm:t>
    </dgm:pt>
    <dgm:pt modelId="{EF895B32-DAA7-4682-B502-08EEBD8AEAF6}" type="sibTrans" cxnId="{02828913-11E5-4974-82D4-6E5698F16292}">
      <dgm:prSet/>
      <dgm:spPr/>
      <dgm:t>
        <a:bodyPr/>
        <a:lstStyle/>
        <a:p>
          <a:endParaRPr lang="en-US"/>
        </a:p>
      </dgm:t>
    </dgm:pt>
    <dgm:pt modelId="{307E1301-28B5-4878-9F5F-7737D76877BB}">
      <dgm:prSet phldrT="[Текст]"/>
      <dgm:spPr/>
      <dgm:t>
        <a:bodyPr/>
        <a:lstStyle/>
        <a:p>
          <a:r>
            <a:rPr lang="ru-RU" b="1" dirty="0" err="1" smtClean="0">
              <a:solidFill>
                <a:srgbClr val="0070C0"/>
              </a:solidFill>
            </a:rPr>
            <a:t>Дезагрегация</a:t>
          </a:r>
          <a:endParaRPr lang="en-US" b="1" dirty="0">
            <a:solidFill>
              <a:srgbClr val="0070C0"/>
            </a:solidFill>
          </a:endParaRPr>
        </a:p>
      </dgm:t>
    </dgm:pt>
    <dgm:pt modelId="{23FABF79-D229-4F86-B846-97C97CDC936F}" type="parTrans" cxnId="{92FFB531-2E66-4378-85D9-18FC7F77FBB4}">
      <dgm:prSet/>
      <dgm:spPr/>
      <dgm:t>
        <a:bodyPr/>
        <a:lstStyle/>
        <a:p>
          <a:endParaRPr lang="en-US"/>
        </a:p>
      </dgm:t>
    </dgm:pt>
    <dgm:pt modelId="{5E8A69EB-A2E4-48B4-8F34-4D11BE91A124}" type="sibTrans" cxnId="{92FFB531-2E66-4378-85D9-18FC7F77FBB4}">
      <dgm:prSet/>
      <dgm:spPr/>
      <dgm:t>
        <a:bodyPr/>
        <a:lstStyle/>
        <a:p>
          <a:endParaRPr lang="en-US"/>
        </a:p>
      </dgm:t>
    </dgm:pt>
    <dgm:pt modelId="{D97660F1-E99A-4C0A-97AD-60CB3DB78E1B}">
      <dgm:prSet phldrT="[Текст]"/>
      <dgm:spPr/>
      <dgm:t>
        <a:bodyPr/>
        <a:lstStyle/>
        <a:p>
          <a:r>
            <a:rPr lang="ru-RU" b="1" dirty="0" smtClean="0">
              <a:solidFill>
                <a:srgbClr val="0070C0"/>
              </a:solidFill>
            </a:rPr>
            <a:t>Взаимосвязь</a:t>
          </a:r>
          <a:endParaRPr lang="en-US" b="1" dirty="0">
            <a:solidFill>
              <a:srgbClr val="0070C0"/>
            </a:solidFill>
          </a:endParaRPr>
        </a:p>
      </dgm:t>
    </dgm:pt>
    <dgm:pt modelId="{507C353B-A967-4ECA-A30A-163EB15E0DB3}" type="parTrans" cxnId="{34262D16-3A55-4FD7-BFCD-90C5DC9424CD}">
      <dgm:prSet/>
      <dgm:spPr/>
      <dgm:t>
        <a:bodyPr/>
        <a:lstStyle/>
        <a:p>
          <a:endParaRPr lang="en-US"/>
        </a:p>
      </dgm:t>
    </dgm:pt>
    <dgm:pt modelId="{6682E7E0-BDBA-41D2-A2B7-7DACD8B1C46C}" type="sibTrans" cxnId="{34262D16-3A55-4FD7-BFCD-90C5DC9424CD}">
      <dgm:prSet/>
      <dgm:spPr/>
      <dgm:t>
        <a:bodyPr/>
        <a:lstStyle/>
        <a:p>
          <a:endParaRPr lang="en-US"/>
        </a:p>
      </dgm:t>
    </dgm:pt>
    <dgm:pt modelId="{1A04FD58-425C-4060-82C7-E040A9D5E451}">
      <dgm:prSet phldrT="[Текст]"/>
      <dgm:spPr/>
      <dgm:t>
        <a:bodyPr/>
        <a:lstStyle/>
        <a:p>
          <a:r>
            <a:rPr lang="en-US" b="1" dirty="0" smtClean="0">
              <a:solidFill>
                <a:srgbClr val="0070C0"/>
              </a:solidFill>
            </a:rPr>
            <a:t>IAEG SDGs</a:t>
          </a:r>
          <a:endParaRPr lang="en-US" b="1" dirty="0">
            <a:solidFill>
              <a:srgbClr val="0070C0"/>
            </a:solidFill>
          </a:endParaRPr>
        </a:p>
      </dgm:t>
    </dgm:pt>
    <dgm:pt modelId="{4E383306-CEE4-48BE-AD4B-E276270420E2}" type="parTrans" cxnId="{11476603-9470-477A-BDF9-06C170B384D3}">
      <dgm:prSet/>
      <dgm:spPr/>
      <dgm:t>
        <a:bodyPr/>
        <a:lstStyle/>
        <a:p>
          <a:endParaRPr lang="en-US"/>
        </a:p>
      </dgm:t>
    </dgm:pt>
    <dgm:pt modelId="{AC318056-4F64-4B0A-BC66-1ABA37715122}" type="sibTrans" cxnId="{11476603-9470-477A-BDF9-06C170B384D3}">
      <dgm:prSet/>
      <dgm:spPr/>
      <dgm:t>
        <a:bodyPr/>
        <a:lstStyle/>
        <a:p>
          <a:endParaRPr lang="en-US"/>
        </a:p>
      </dgm:t>
    </dgm:pt>
    <dgm:pt modelId="{CF0B3C7C-5C69-47CE-A799-BF4AE1035675}" type="pres">
      <dgm:prSet presAssocID="{77C5D536-938B-43ED-86A4-3768F5DBC3F5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708F6A5C-361C-46D1-A180-6D710563B6B1}" type="pres">
      <dgm:prSet presAssocID="{77C5D536-938B-43ED-86A4-3768F5DBC3F5}" presName="arrowNode" presStyleLbl="node1" presStyleIdx="0" presStyleCnt="1"/>
      <dgm:spPr/>
    </dgm:pt>
    <dgm:pt modelId="{7B77EC57-D7BF-4928-93B8-EAE993C5ADA2}" type="pres">
      <dgm:prSet presAssocID="{FA691705-2035-4F78-82E9-D4173408C99B}" presName="txNode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127DBD-B48A-470D-BDF4-B6CED97B936C}" type="pres">
      <dgm:prSet presAssocID="{DEEF522A-AEEC-44CF-8C06-F03AEBC22AD0}" presName="txNode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149649-62EB-436D-A6C8-FEAF59EA2D8B}" type="pres">
      <dgm:prSet presAssocID="{EF895B32-DAA7-4682-B502-08EEBD8AEAF6}" presName="dotNode2" presStyleCnt="0"/>
      <dgm:spPr/>
    </dgm:pt>
    <dgm:pt modelId="{B8A49384-86E8-47F0-AD46-F1480D27D2F2}" type="pres">
      <dgm:prSet presAssocID="{EF895B32-DAA7-4682-B502-08EEBD8AEAF6}" presName="dotRepeatNode" presStyleLbl="fgShp" presStyleIdx="0" presStyleCnt="3"/>
      <dgm:spPr/>
      <dgm:t>
        <a:bodyPr/>
        <a:lstStyle/>
        <a:p>
          <a:endParaRPr lang="en-US"/>
        </a:p>
      </dgm:t>
    </dgm:pt>
    <dgm:pt modelId="{479DFE40-C24E-467A-BE11-4418B976AA23}" type="pres">
      <dgm:prSet presAssocID="{307E1301-28B5-4878-9F5F-7737D76877BB}" presName="txNode3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1443F8-F09D-4210-86F2-8E039DC6A139}" type="pres">
      <dgm:prSet presAssocID="{5E8A69EB-A2E4-48B4-8F34-4D11BE91A124}" presName="dotNode3" presStyleCnt="0"/>
      <dgm:spPr/>
    </dgm:pt>
    <dgm:pt modelId="{D9589FA5-9006-4AC2-BE62-B0CC3404089F}" type="pres">
      <dgm:prSet presAssocID="{5E8A69EB-A2E4-48B4-8F34-4D11BE91A124}" presName="dotRepeatNode" presStyleLbl="fgShp" presStyleIdx="1" presStyleCnt="3"/>
      <dgm:spPr/>
      <dgm:t>
        <a:bodyPr/>
        <a:lstStyle/>
        <a:p>
          <a:endParaRPr lang="en-US"/>
        </a:p>
      </dgm:t>
    </dgm:pt>
    <dgm:pt modelId="{7A01EB93-CD37-4B09-9A2D-B2F41AB2604C}" type="pres">
      <dgm:prSet presAssocID="{D97660F1-E99A-4C0A-97AD-60CB3DB78E1B}" presName="txNode4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24E4AA-3E83-40B3-8748-C33607AB92DC}" type="pres">
      <dgm:prSet presAssocID="{6682E7E0-BDBA-41D2-A2B7-7DACD8B1C46C}" presName="dotNode4" presStyleCnt="0"/>
      <dgm:spPr/>
    </dgm:pt>
    <dgm:pt modelId="{D2D699A8-92E7-4EF3-B2FA-726BBB13CC39}" type="pres">
      <dgm:prSet presAssocID="{6682E7E0-BDBA-41D2-A2B7-7DACD8B1C46C}" presName="dotRepeatNode" presStyleLbl="fgShp" presStyleIdx="2" presStyleCnt="3"/>
      <dgm:spPr/>
      <dgm:t>
        <a:bodyPr/>
        <a:lstStyle/>
        <a:p>
          <a:endParaRPr lang="en-US"/>
        </a:p>
      </dgm:t>
    </dgm:pt>
    <dgm:pt modelId="{540A823B-33B6-43A4-917C-2452ECBFF596}" type="pres">
      <dgm:prSet presAssocID="{1A04FD58-425C-4060-82C7-E040A9D5E451}" presName="txNode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28BB4F-4A56-4256-BEC2-EEC327A6563D}" type="presOf" srcId="{FA691705-2035-4F78-82E9-D4173408C99B}" destId="{7B77EC57-D7BF-4928-93B8-EAE993C5ADA2}" srcOrd="0" destOrd="0" presId="urn:microsoft.com/office/officeart/2009/3/layout/DescendingProcess"/>
    <dgm:cxn modelId="{6335E1DD-6840-4903-B7A7-D72332000984}" type="presOf" srcId="{77C5D536-938B-43ED-86A4-3768F5DBC3F5}" destId="{CF0B3C7C-5C69-47CE-A799-BF4AE1035675}" srcOrd="0" destOrd="0" presId="urn:microsoft.com/office/officeart/2009/3/layout/DescendingProcess"/>
    <dgm:cxn modelId="{92FFB531-2E66-4378-85D9-18FC7F77FBB4}" srcId="{77C5D536-938B-43ED-86A4-3768F5DBC3F5}" destId="{307E1301-28B5-4878-9F5F-7737D76877BB}" srcOrd="2" destOrd="0" parTransId="{23FABF79-D229-4F86-B846-97C97CDC936F}" sibTransId="{5E8A69EB-A2E4-48B4-8F34-4D11BE91A124}"/>
    <dgm:cxn modelId="{34262D16-3A55-4FD7-BFCD-90C5DC9424CD}" srcId="{77C5D536-938B-43ED-86A4-3768F5DBC3F5}" destId="{D97660F1-E99A-4C0A-97AD-60CB3DB78E1B}" srcOrd="3" destOrd="0" parTransId="{507C353B-A967-4ECA-A30A-163EB15E0DB3}" sibTransId="{6682E7E0-BDBA-41D2-A2B7-7DACD8B1C46C}"/>
    <dgm:cxn modelId="{B8DF8B38-2F11-49D2-9BFE-546EFFFB0E10}" type="presOf" srcId="{EF895B32-DAA7-4682-B502-08EEBD8AEAF6}" destId="{B8A49384-86E8-47F0-AD46-F1480D27D2F2}" srcOrd="0" destOrd="0" presId="urn:microsoft.com/office/officeart/2009/3/layout/DescendingProcess"/>
    <dgm:cxn modelId="{D85F45A9-6D51-4234-B9A0-606220C6A42B}" type="presOf" srcId="{307E1301-28B5-4878-9F5F-7737D76877BB}" destId="{479DFE40-C24E-467A-BE11-4418B976AA23}" srcOrd="0" destOrd="0" presId="urn:microsoft.com/office/officeart/2009/3/layout/DescendingProcess"/>
    <dgm:cxn modelId="{9603BBA4-A061-4608-A984-5DB25E0F1524}" srcId="{77C5D536-938B-43ED-86A4-3768F5DBC3F5}" destId="{FA691705-2035-4F78-82E9-D4173408C99B}" srcOrd="0" destOrd="0" parTransId="{D6535CEE-69D6-40C9-A3F2-6C8FACB66A1A}" sibTransId="{0994BF25-158B-4048-876A-393DC5F64252}"/>
    <dgm:cxn modelId="{5EC9A8B1-4D94-4213-BE59-353374D827AB}" type="presOf" srcId="{5E8A69EB-A2E4-48B4-8F34-4D11BE91A124}" destId="{D9589FA5-9006-4AC2-BE62-B0CC3404089F}" srcOrd="0" destOrd="0" presId="urn:microsoft.com/office/officeart/2009/3/layout/DescendingProcess"/>
    <dgm:cxn modelId="{7D441E24-6F8C-4D85-BC26-A27759F03E3A}" type="presOf" srcId="{6682E7E0-BDBA-41D2-A2B7-7DACD8B1C46C}" destId="{D2D699A8-92E7-4EF3-B2FA-726BBB13CC39}" srcOrd="0" destOrd="0" presId="urn:microsoft.com/office/officeart/2009/3/layout/DescendingProcess"/>
    <dgm:cxn modelId="{CE53CAF0-921E-466B-A815-F53153927AD8}" type="presOf" srcId="{D97660F1-E99A-4C0A-97AD-60CB3DB78E1B}" destId="{7A01EB93-CD37-4B09-9A2D-B2F41AB2604C}" srcOrd="0" destOrd="0" presId="urn:microsoft.com/office/officeart/2009/3/layout/DescendingProcess"/>
    <dgm:cxn modelId="{11476603-9470-477A-BDF9-06C170B384D3}" srcId="{77C5D536-938B-43ED-86A4-3768F5DBC3F5}" destId="{1A04FD58-425C-4060-82C7-E040A9D5E451}" srcOrd="4" destOrd="0" parTransId="{4E383306-CEE4-48BE-AD4B-E276270420E2}" sibTransId="{AC318056-4F64-4B0A-BC66-1ABA37715122}"/>
    <dgm:cxn modelId="{17D779F4-75EC-47DD-A4C7-636C37C03925}" type="presOf" srcId="{1A04FD58-425C-4060-82C7-E040A9D5E451}" destId="{540A823B-33B6-43A4-917C-2452ECBFF596}" srcOrd="0" destOrd="0" presId="urn:microsoft.com/office/officeart/2009/3/layout/DescendingProcess"/>
    <dgm:cxn modelId="{02828913-11E5-4974-82D4-6E5698F16292}" srcId="{77C5D536-938B-43ED-86A4-3768F5DBC3F5}" destId="{DEEF522A-AEEC-44CF-8C06-F03AEBC22AD0}" srcOrd="1" destOrd="0" parTransId="{972109EF-9A94-4850-94C6-9EB48C573068}" sibTransId="{EF895B32-DAA7-4682-B502-08EEBD8AEAF6}"/>
    <dgm:cxn modelId="{C1A39541-48EE-42DF-8661-888CAB1206B2}" type="presOf" srcId="{DEEF522A-AEEC-44CF-8C06-F03AEBC22AD0}" destId="{BC127DBD-B48A-470D-BDF4-B6CED97B936C}" srcOrd="0" destOrd="0" presId="urn:microsoft.com/office/officeart/2009/3/layout/DescendingProcess"/>
    <dgm:cxn modelId="{495012FC-CDF0-4D28-9F5A-FC2AAAC7A9E0}" type="presParOf" srcId="{CF0B3C7C-5C69-47CE-A799-BF4AE1035675}" destId="{708F6A5C-361C-46D1-A180-6D710563B6B1}" srcOrd="0" destOrd="0" presId="urn:microsoft.com/office/officeart/2009/3/layout/DescendingProcess"/>
    <dgm:cxn modelId="{B3CD9A51-BC14-4406-8B4A-C396736B3160}" type="presParOf" srcId="{CF0B3C7C-5C69-47CE-A799-BF4AE1035675}" destId="{7B77EC57-D7BF-4928-93B8-EAE993C5ADA2}" srcOrd="1" destOrd="0" presId="urn:microsoft.com/office/officeart/2009/3/layout/DescendingProcess"/>
    <dgm:cxn modelId="{5D4A51EC-264A-470F-916D-B13E92EBBDA8}" type="presParOf" srcId="{CF0B3C7C-5C69-47CE-A799-BF4AE1035675}" destId="{BC127DBD-B48A-470D-BDF4-B6CED97B936C}" srcOrd="2" destOrd="0" presId="urn:microsoft.com/office/officeart/2009/3/layout/DescendingProcess"/>
    <dgm:cxn modelId="{C6E439EE-1342-48C1-AF8D-A5E3F2704AD5}" type="presParOf" srcId="{CF0B3C7C-5C69-47CE-A799-BF4AE1035675}" destId="{94149649-62EB-436D-A6C8-FEAF59EA2D8B}" srcOrd="3" destOrd="0" presId="urn:microsoft.com/office/officeart/2009/3/layout/DescendingProcess"/>
    <dgm:cxn modelId="{37AF8E76-A582-4C52-978C-6AE494676098}" type="presParOf" srcId="{94149649-62EB-436D-A6C8-FEAF59EA2D8B}" destId="{B8A49384-86E8-47F0-AD46-F1480D27D2F2}" srcOrd="0" destOrd="0" presId="urn:microsoft.com/office/officeart/2009/3/layout/DescendingProcess"/>
    <dgm:cxn modelId="{AB905C20-0D2D-45E0-83DB-7D501F397A94}" type="presParOf" srcId="{CF0B3C7C-5C69-47CE-A799-BF4AE1035675}" destId="{479DFE40-C24E-467A-BE11-4418B976AA23}" srcOrd="4" destOrd="0" presId="urn:microsoft.com/office/officeart/2009/3/layout/DescendingProcess"/>
    <dgm:cxn modelId="{9D388CA9-422D-404D-8CE4-28B2EA89088E}" type="presParOf" srcId="{CF0B3C7C-5C69-47CE-A799-BF4AE1035675}" destId="{BD1443F8-F09D-4210-86F2-8E039DC6A139}" srcOrd="5" destOrd="0" presId="urn:microsoft.com/office/officeart/2009/3/layout/DescendingProcess"/>
    <dgm:cxn modelId="{62736196-DF7E-4426-8E5F-E10782C55106}" type="presParOf" srcId="{BD1443F8-F09D-4210-86F2-8E039DC6A139}" destId="{D9589FA5-9006-4AC2-BE62-B0CC3404089F}" srcOrd="0" destOrd="0" presId="urn:microsoft.com/office/officeart/2009/3/layout/DescendingProcess"/>
    <dgm:cxn modelId="{2AC070D3-7D64-439A-8D11-4E490E5E68B7}" type="presParOf" srcId="{CF0B3C7C-5C69-47CE-A799-BF4AE1035675}" destId="{7A01EB93-CD37-4B09-9A2D-B2F41AB2604C}" srcOrd="6" destOrd="0" presId="urn:microsoft.com/office/officeart/2009/3/layout/DescendingProcess"/>
    <dgm:cxn modelId="{070FCCCF-E8BA-45A8-8D55-48B96583CA2E}" type="presParOf" srcId="{CF0B3C7C-5C69-47CE-A799-BF4AE1035675}" destId="{F924E4AA-3E83-40B3-8748-C33607AB92DC}" srcOrd="7" destOrd="0" presId="urn:microsoft.com/office/officeart/2009/3/layout/DescendingProcess"/>
    <dgm:cxn modelId="{E5EB5274-776F-4EC8-B3D1-E84BD7B6AD23}" type="presParOf" srcId="{F924E4AA-3E83-40B3-8748-C33607AB92DC}" destId="{D2D699A8-92E7-4EF3-B2FA-726BBB13CC39}" srcOrd="0" destOrd="0" presId="urn:microsoft.com/office/officeart/2009/3/layout/DescendingProcess"/>
    <dgm:cxn modelId="{7EC0FA63-806E-4C1E-A489-D5073749B7CF}" type="presParOf" srcId="{CF0B3C7C-5C69-47CE-A799-BF4AE1035675}" destId="{540A823B-33B6-43A4-917C-2452ECBFF596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CEC844-A103-418E-BB45-E6E48859FA7D}" type="doc">
      <dgm:prSet loTypeId="urn:microsoft.com/office/officeart/2005/8/layout/venn3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1DE5A9C2-C879-4ED4-BE4F-863B549D87AE}">
      <dgm:prSet phldrT="[Текст]" custT="1"/>
      <dgm:spPr/>
      <dgm:t>
        <a:bodyPr/>
        <a:lstStyle/>
        <a:p>
          <a:r>
            <a:rPr lang="ru-RU" altLang="ru-RU" sz="1600" b="1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разработка системы и перечня показателей 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A7173470-0606-453A-BDA6-D4433A776F77}" type="parTrans" cxnId="{E62A409A-D286-4FB6-BFFC-3125D7B818EF}">
      <dgm:prSet/>
      <dgm:spPr/>
      <dgm:t>
        <a:bodyPr/>
        <a:lstStyle/>
        <a:p>
          <a:endParaRPr lang="ru-RU"/>
        </a:p>
      </dgm:t>
    </dgm:pt>
    <dgm:pt modelId="{49BA62E3-08E6-477C-ADCD-B2C68BA83554}" type="sibTrans" cxnId="{E62A409A-D286-4FB6-BFFC-3125D7B818EF}">
      <dgm:prSet/>
      <dgm:spPr/>
      <dgm:t>
        <a:bodyPr/>
        <a:lstStyle/>
        <a:p>
          <a:endParaRPr lang="ru-RU"/>
        </a:p>
      </dgm:t>
    </dgm:pt>
    <dgm:pt modelId="{567521C6-88DF-4317-84F2-069B3AE68908}">
      <dgm:prSet phldrT="[Текст]" custT="1"/>
      <dgm:spPr/>
      <dgm:t>
        <a:bodyPr/>
        <a:lstStyle/>
        <a:p>
          <a:r>
            <a:rPr lang="ru-RU" altLang="ru-RU" sz="1600" b="1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оказание технической поддержки по внедрению утвержденной системы показателей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93432126-E7C9-4385-A3BD-B7781D270766}" type="parTrans" cxnId="{A666DD60-919D-479B-AC27-2F38A2C910B7}">
      <dgm:prSet/>
      <dgm:spPr/>
      <dgm:t>
        <a:bodyPr/>
        <a:lstStyle/>
        <a:p>
          <a:endParaRPr lang="ru-RU"/>
        </a:p>
      </dgm:t>
    </dgm:pt>
    <dgm:pt modelId="{395E2694-6D7F-427B-8111-E3A12D15150D}" type="sibTrans" cxnId="{A666DD60-919D-479B-AC27-2F38A2C910B7}">
      <dgm:prSet/>
      <dgm:spPr/>
      <dgm:t>
        <a:bodyPr/>
        <a:lstStyle/>
        <a:p>
          <a:endParaRPr lang="ru-RU"/>
        </a:p>
      </dgm:t>
    </dgm:pt>
    <dgm:pt modelId="{29C9CD5F-6A75-4DD7-9B41-F95745EE4D19}">
      <dgm:prSet phldrT="[Текст]" custT="1"/>
      <dgm:spPr/>
      <dgm:t>
        <a:bodyPr/>
        <a:lstStyle/>
        <a:p>
          <a:r>
            <a:rPr lang="ru-RU" altLang="ru-RU" sz="1600" b="1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обеспечение использования унифицированных и согласованных определений показателей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FF143A68-8AF2-493B-A5BF-E769D9B2989D}" type="parTrans" cxnId="{56D56FA7-C3E8-404F-A6E5-CD2CE8D81F8F}">
      <dgm:prSet/>
      <dgm:spPr/>
      <dgm:t>
        <a:bodyPr/>
        <a:lstStyle/>
        <a:p>
          <a:endParaRPr lang="ru-RU"/>
        </a:p>
      </dgm:t>
    </dgm:pt>
    <dgm:pt modelId="{EEB3ED6B-B76B-4AEE-B240-FDD9218E59B5}" type="sibTrans" cxnId="{56D56FA7-C3E8-404F-A6E5-CD2CE8D81F8F}">
      <dgm:prSet/>
      <dgm:spPr/>
      <dgm:t>
        <a:bodyPr/>
        <a:lstStyle/>
        <a:p>
          <a:endParaRPr lang="ru-RU"/>
        </a:p>
      </dgm:t>
    </dgm:pt>
    <dgm:pt modelId="{BA353096-5282-4F5B-A4FA-ECE263229E85}">
      <dgm:prSet phldrT="[Текст]" custT="1"/>
      <dgm:spPr/>
      <dgm:t>
        <a:bodyPr/>
        <a:lstStyle/>
        <a:p>
          <a:r>
            <a:rPr lang="ru-RU" altLang="ru-RU" sz="1600" b="1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поощрение использования передовых методов и новшеств</a:t>
          </a:r>
          <a:endParaRPr lang="ru-RU" sz="1600" b="1" dirty="0">
            <a:latin typeface="Trebuchet MS" panose="020B0603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043631BE-8733-4CE2-895B-7119DDE1C262}" type="parTrans" cxnId="{725B7548-BDC4-413A-94CF-39108B2E4D0E}">
      <dgm:prSet/>
      <dgm:spPr/>
      <dgm:t>
        <a:bodyPr/>
        <a:lstStyle/>
        <a:p>
          <a:endParaRPr lang="ru-RU"/>
        </a:p>
      </dgm:t>
    </dgm:pt>
    <dgm:pt modelId="{07B65648-8FDD-4C5C-869F-A8503F989052}" type="sibTrans" cxnId="{725B7548-BDC4-413A-94CF-39108B2E4D0E}">
      <dgm:prSet/>
      <dgm:spPr/>
      <dgm:t>
        <a:bodyPr/>
        <a:lstStyle/>
        <a:p>
          <a:endParaRPr lang="ru-RU"/>
        </a:p>
      </dgm:t>
    </dgm:pt>
    <dgm:pt modelId="{169DFFFD-456F-4C04-B578-353D137FC0ED}" type="pres">
      <dgm:prSet presAssocID="{DBCEC844-A103-418E-BB45-E6E48859FA7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AE6120-1680-4C4E-8CA9-32A5F43D3B5D}" type="pres">
      <dgm:prSet presAssocID="{1DE5A9C2-C879-4ED4-BE4F-863B549D87AE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66B3F-716B-4A42-A4FA-AB9D1738BB34}" type="pres">
      <dgm:prSet presAssocID="{49BA62E3-08E6-477C-ADCD-B2C68BA83554}" presName="space" presStyleCnt="0"/>
      <dgm:spPr/>
    </dgm:pt>
    <dgm:pt modelId="{7BB0E1D3-0159-4B34-A80A-889C274958AA}" type="pres">
      <dgm:prSet presAssocID="{567521C6-88DF-4317-84F2-069B3AE6890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8D6A7-4EE8-4C3B-98B4-E35140E9437A}" type="pres">
      <dgm:prSet presAssocID="{395E2694-6D7F-427B-8111-E3A12D15150D}" presName="space" presStyleCnt="0"/>
      <dgm:spPr/>
    </dgm:pt>
    <dgm:pt modelId="{7723FA2D-C64C-4927-84F1-DC0661E5B53B}" type="pres">
      <dgm:prSet presAssocID="{29C9CD5F-6A75-4DD7-9B41-F95745EE4D19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302735-31DF-4974-B287-81EA2980587C}" type="pres">
      <dgm:prSet presAssocID="{EEB3ED6B-B76B-4AEE-B240-FDD9218E59B5}" presName="space" presStyleCnt="0"/>
      <dgm:spPr/>
    </dgm:pt>
    <dgm:pt modelId="{0859AC59-94E4-4CA1-AAD8-F4DD852228EE}" type="pres">
      <dgm:prSet presAssocID="{BA353096-5282-4F5B-A4FA-ECE263229E85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2A409A-D286-4FB6-BFFC-3125D7B818EF}" srcId="{DBCEC844-A103-418E-BB45-E6E48859FA7D}" destId="{1DE5A9C2-C879-4ED4-BE4F-863B549D87AE}" srcOrd="0" destOrd="0" parTransId="{A7173470-0606-453A-BDA6-D4433A776F77}" sibTransId="{49BA62E3-08E6-477C-ADCD-B2C68BA83554}"/>
    <dgm:cxn modelId="{8318A68C-A520-4634-89A2-0BAA90A41C1E}" type="presOf" srcId="{567521C6-88DF-4317-84F2-069B3AE68908}" destId="{7BB0E1D3-0159-4B34-A80A-889C274958AA}" srcOrd="0" destOrd="0" presId="urn:microsoft.com/office/officeart/2005/8/layout/venn3"/>
    <dgm:cxn modelId="{07B44335-71E6-467C-8FB7-BB59B2A3CA89}" type="presOf" srcId="{BA353096-5282-4F5B-A4FA-ECE263229E85}" destId="{0859AC59-94E4-4CA1-AAD8-F4DD852228EE}" srcOrd="0" destOrd="0" presId="urn:microsoft.com/office/officeart/2005/8/layout/venn3"/>
    <dgm:cxn modelId="{5E5244F6-FBB4-4E6E-B7B0-77CEEE3C6537}" type="presOf" srcId="{DBCEC844-A103-418E-BB45-E6E48859FA7D}" destId="{169DFFFD-456F-4C04-B578-353D137FC0ED}" srcOrd="0" destOrd="0" presId="urn:microsoft.com/office/officeart/2005/8/layout/venn3"/>
    <dgm:cxn modelId="{725B7548-BDC4-413A-94CF-39108B2E4D0E}" srcId="{DBCEC844-A103-418E-BB45-E6E48859FA7D}" destId="{BA353096-5282-4F5B-A4FA-ECE263229E85}" srcOrd="3" destOrd="0" parTransId="{043631BE-8733-4CE2-895B-7119DDE1C262}" sibTransId="{07B65648-8FDD-4C5C-869F-A8503F989052}"/>
    <dgm:cxn modelId="{56D56FA7-C3E8-404F-A6E5-CD2CE8D81F8F}" srcId="{DBCEC844-A103-418E-BB45-E6E48859FA7D}" destId="{29C9CD5F-6A75-4DD7-9B41-F95745EE4D19}" srcOrd="2" destOrd="0" parTransId="{FF143A68-8AF2-493B-A5BF-E769D9B2989D}" sibTransId="{EEB3ED6B-B76B-4AEE-B240-FDD9218E59B5}"/>
    <dgm:cxn modelId="{A666DD60-919D-479B-AC27-2F38A2C910B7}" srcId="{DBCEC844-A103-418E-BB45-E6E48859FA7D}" destId="{567521C6-88DF-4317-84F2-069B3AE68908}" srcOrd="1" destOrd="0" parTransId="{93432126-E7C9-4385-A3BD-B7781D270766}" sibTransId="{395E2694-6D7F-427B-8111-E3A12D15150D}"/>
    <dgm:cxn modelId="{2845DF25-A3CC-4B23-AA7B-51F6944E9E18}" type="presOf" srcId="{29C9CD5F-6A75-4DD7-9B41-F95745EE4D19}" destId="{7723FA2D-C64C-4927-84F1-DC0661E5B53B}" srcOrd="0" destOrd="0" presId="urn:microsoft.com/office/officeart/2005/8/layout/venn3"/>
    <dgm:cxn modelId="{C6BCA8F1-BBEA-4A34-BFB2-CFC6C3213220}" type="presOf" srcId="{1DE5A9C2-C879-4ED4-BE4F-863B549D87AE}" destId="{47AE6120-1680-4C4E-8CA9-32A5F43D3B5D}" srcOrd="0" destOrd="0" presId="urn:microsoft.com/office/officeart/2005/8/layout/venn3"/>
    <dgm:cxn modelId="{3BB8C4E5-6960-4EC2-8B05-6A0E0A9528CF}" type="presParOf" srcId="{169DFFFD-456F-4C04-B578-353D137FC0ED}" destId="{47AE6120-1680-4C4E-8CA9-32A5F43D3B5D}" srcOrd="0" destOrd="0" presId="urn:microsoft.com/office/officeart/2005/8/layout/venn3"/>
    <dgm:cxn modelId="{242CC900-F4E4-4FE3-8022-2EDA769D69B3}" type="presParOf" srcId="{169DFFFD-456F-4C04-B578-353D137FC0ED}" destId="{33A66B3F-716B-4A42-A4FA-AB9D1738BB34}" srcOrd="1" destOrd="0" presId="urn:microsoft.com/office/officeart/2005/8/layout/venn3"/>
    <dgm:cxn modelId="{EBC0FF58-79C3-484E-9800-C5FB4C6E5BC1}" type="presParOf" srcId="{169DFFFD-456F-4C04-B578-353D137FC0ED}" destId="{7BB0E1D3-0159-4B34-A80A-889C274958AA}" srcOrd="2" destOrd="0" presId="urn:microsoft.com/office/officeart/2005/8/layout/venn3"/>
    <dgm:cxn modelId="{F014B93A-2D84-4C5E-83CD-F6E611B590CC}" type="presParOf" srcId="{169DFFFD-456F-4C04-B578-353D137FC0ED}" destId="{B5B8D6A7-4EE8-4C3B-98B4-E35140E9437A}" srcOrd="3" destOrd="0" presId="urn:microsoft.com/office/officeart/2005/8/layout/venn3"/>
    <dgm:cxn modelId="{228B4BDF-0240-4971-9960-C42C8C6FC2FB}" type="presParOf" srcId="{169DFFFD-456F-4C04-B578-353D137FC0ED}" destId="{7723FA2D-C64C-4927-84F1-DC0661E5B53B}" srcOrd="4" destOrd="0" presId="urn:microsoft.com/office/officeart/2005/8/layout/venn3"/>
    <dgm:cxn modelId="{5FBA8BF4-E815-4C44-92AF-44C510C4C682}" type="presParOf" srcId="{169DFFFD-456F-4C04-B578-353D137FC0ED}" destId="{59302735-31DF-4974-B287-81EA2980587C}" srcOrd="5" destOrd="0" presId="urn:microsoft.com/office/officeart/2005/8/layout/venn3"/>
    <dgm:cxn modelId="{71C5CED6-4045-49BA-B678-5748E9D01984}" type="presParOf" srcId="{169DFFFD-456F-4C04-B578-353D137FC0ED}" destId="{0859AC59-94E4-4CA1-AAD8-F4DD852228EE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F583FA-D197-44AE-99F0-3BBC60E6683F}" type="doc">
      <dgm:prSet loTypeId="urn:microsoft.com/office/officeart/2005/8/layout/hProcess11" loCatId="process" qsTypeId="urn:microsoft.com/office/officeart/2005/8/quickstyle/simple1" qsCatId="simple" csTypeId="urn:microsoft.com/office/officeart/2005/8/colors/accent2_5" csCatId="accent2" phldr="1"/>
      <dgm:spPr/>
    </dgm:pt>
    <dgm:pt modelId="{3AB8F715-65D5-49ED-956B-AD2C4FAC582A}">
      <dgm:prSet phldrT="[Текст]"/>
      <dgm:spPr/>
      <dgm:t>
        <a:bodyPr/>
        <a:lstStyle/>
        <a:p>
          <a:r>
            <a:rPr lang="en-US" b="1" dirty="0" smtClean="0">
              <a:latin typeface="Trebuchet MS" panose="020B0603020202020204" pitchFamily="34" charset="0"/>
            </a:rPr>
            <a:t>SDMX</a:t>
          </a:r>
          <a:endParaRPr lang="ru-RU" b="1" dirty="0">
            <a:latin typeface="Trebuchet MS" panose="020B0603020202020204" pitchFamily="34" charset="0"/>
          </a:endParaRPr>
        </a:p>
      </dgm:t>
    </dgm:pt>
    <dgm:pt modelId="{FEEBA51A-4258-46DE-AA69-2157DB2AFF64}" type="parTrans" cxnId="{18867780-8DB3-43A8-81B1-DFDBE2FD101C}">
      <dgm:prSet/>
      <dgm:spPr/>
      <dgm:t>
        <a:bodyPr/>
        <a:lstStyle/>
        <a:p>
          <a:endParaRPr lang="ru-RU"/>
        </a:p>
      </dgm:t>
    </dgm:pt>
    <dgm:pt modelId="{9EAE31CA-73D6-4E3C-94DF-DADD1C6E6E33}" type="sibTrans" cxnId="{18867780-8DB3-43A8-81B1-DFDBE2FD101C}">
      <dgm:prSet/>
      <dgm:spPr/>
      <dgm:t>
        <a:bodyPr/>
        <a:lstStyle/>
        <a:p>
          <a:endParaRPr lang="ru-RU"/>
        </a:p>
      </dgm:t>
    </dgm:pt>
    <dgm:pt modelId="{EB38B009-C59C-4F3B-A420-CDD4A5360B9F}">
      <dgm:prSet phldrT="[Текст]"/>
      <dgm:spPr/>
      <dgm:t>
        <a:bodyPr/>
        <a:lstStyle/>
        <a:p>
          <a:r>
            <a:rPr lang="en-US" b="1" dirty="0" smtClean="0">
              <a:latin typeface="Trebuchet MS" panose="020B0603020202020204" pitchFamily="34" charset="0"/>
            </a:rPr>
            <a:t>GIS</a:t>
          </a:r>
          <a:endParaRPr lang="ru-RU" b="1" dirty="0">
            <a:latin typeface="Trebuchet MS" panose="020B0603020202020204" pitchFamily="34" charset="0"/>
          </a:endParaRPr>
        </a:p>
      </dgm:t>
    </dgm:pt>
    <dgm:pt modelId="{5B1E2BC1-7A11-427E-A947-6988BDBBAC3A}" type="parTrans" cxnId="{2A91B94B-CBA9-45F1-8940-6D84B122D99F}">
      <dgm:prSet/>
      <dgm:spPr/>
      <dgm:t>
        <a:bodyPr/>
        <a:lstStyle/>
        <a:p>
          <a:endParaRPr lang="ru-RU"/>
        </a:p>
      </dgm:t>
    </dgm:pt>
    <dgm:pt modelId="{A680E801-A306-41B8-9DC3-E45D1780B4FE}" type="sibTrans" cxnId="{2A91B94B-CBA9-45F1-8940-6D84B122D99F}">
      <dgm:prSet/>
      <dgm:spPr/>
      <dgm:t>
        <a:bodyPr/>
        <a:lstStyle/>
        <a:p>
          <a:endParaRPr lang="ru-RU"/>
        </a:p>
      </dgm:t>
    </dgm:pt>
    <dgm:pt modelId="{D11C8C66-1E16-4E80-BA5C-80ACBD137840}">
      <dgm:prSet phldrT="[Текст]"/>
      <dgm:spPr/>
      <dgm:t>
        <a:bodyPr/>
        <a:lstStyle/>
        <a:p>
          <a:r>
            <a:rPr lang="en-US" b="1" dirty="0" smtClean="0">
              <a:latin typeface="Trebuchet MS" panose="020B0603020202020204" pitchFamily="34" charset="0"/>
            </a:rPr>
            <a:t>Interlinkages</a:t>
          </a:r>
          <a:endParaRPr lang="ru-RU" b="1" dirty="0">
            <a:latin typeface="Trebuchet MS" panose="020B0603020202020204" pitchFamily="34" charset="0"/>
          </a:endParaRPr>
        </a:p>
      </dgm:t>
    </dgm:pt>
    <dgm:pt modelId="{40796500-6FB1-4DCE-A6FE-08B54C1A3BE4}" type="parTrans" cxnId="{85E558BD-F503-4C02-B367-C964E8844F56}">
      <dgm:prSet/>
      <dgm:spPr/>
      <dgm:t>
        <a:bodyPr/>
        <a:lstStyle/>
        <a:p>
          <a:endParaRPr lang="ru-RU"/>
        </a:p>
      </dgm:t>
    </dgm:pt>
    <dgm:pt modelId="{19BFF3B5-23EC-46BF-9339-BF0E6388B386}" type="sibTrans" cxnId="{85E558BD-F503-4C02-B367-C964E8844F56}">
      <dgm:prSet/>
      <dgm:spPr/>
      <dgm:t>
        <a:bodyPr/>
        <a:lstStyle/>
        <a:p>
          <a:endParaRPr lang="ru-RU"/>
        </a:p>
      </dgm:t>
    </dgm:pt>
    <dgm:pt modelId="{1D3ADF96-938C-4AED-AEAB-AE308B039B6A}" type="pres">
      <dgm:prSet presAssocID="{01F583FA-D197-44AE-99F0-3BBC60E6683F}" presName="Name0" presStyleCnt="0">
        <dgm:presLayoutVars>
          <dgm:dir/>
          <dgm:resizeHandles val="exact"/>
        </dgm:presLayoutVars>
      </dgm:prSet>
      <dgm:spPr/>
    </dgm:pt>
    <dgm:pt modelId="{4CBEB8C8-C7F2-4B46-B935-517EA81A1D00}" type="pres">
      <dgm:prSet presAssocID="{01F583FA-D197-44AE-99F0-3BBC60E6683F}" presName="arrow" presStyleLbl="bgShp" presStyleIdx="0" presStyleCnt="1"/>
      <dgm:spPr/>
    </dgm:pt>
    <dgm:pt modelId="{AF2376D5-3C96-41B5-B7CC-42EF423866DF}" type="pres">
      <dgm:prSet presAssocID="{01F583FA-D197-44AE-99F0-3BBC60E6683F}" presName="points" presStyleCnt="0"/>
      <dgm:spPr/>
    </dgm:pt>
    <dgm:pt modelId="{43CD0D4F-C328-4EE4-BE88-1438F10AA278}" type="pres">
      <dgm:prSet presAssocID="{3AB8F715-65D5-49ED-956B-AD2C4FAC582A}" presName="compositeA" presStyleCnt="0"/>
      <dgm:spPr/>
    </dgm:pt>
    <dgm:pt modelId="{7B493A59-F913-4AC1-81AE-131AFC34B759}" type="pres">
      <dgm:prSet presAssocID="{3AB8F715-65D5-49ED-956B-AD2C4FAC582A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B86663-7425-4D6F-BE82-19FAF2B99AF6}" type="pres">
      <dgm:prSet presAssocID="{3AB8F715-65D5-49ED-956B-AD2C4FAC582A}" presName="circleA" presStyleLbl="node1" presStyleIdx="0" presStyleCnt="3"/>
      <dgm:spPr/>
    </dgm:pt>
    <dgm:pt modelId="{52581E42-41E5-4AD1-8FFF-D07DA1ABD8B9}" type="pres">
      <dgm:prSet presAssocID="{3AB8F715-65D5-49ED-956B-AD2C4FAC582A}" presName="spaceA" presStyleCnt="0"/>
      <dgm:spPr/>
    </dgm:pt>
    <dgm:pt modelId="{C5B815C1-A2F7-4689-B80A-31CD97553A87}" type="pres">
      <dgm:prSet presAssocID="{9EAE31CA-73D6-4E3C-94DF-DADD1C6E6E33}" presName="space" presStyleCnt="0"/>
      <dgm:spPr/>
    </dgm:pt>
    <dgm:pt modelId="{C7F4D870-749B-4D5F-9E1F-E788DDEB73D4}" type="pres">
      <dgm:prSet presAssocID="{EB38B009-C59C-4F3B-A420-CDD4A5360B9F}" presName="compositeB" presStyleCnt="0"/>
      <dgm:spPr/>
    </dgm:pt>
    <dgm:pt modelId="{2D7803EA-E773-4656-BFB8-C300FAA888C7}" type="pres">
      <dgm:prSet presAssocID="{EB38B009-C59C-4F3B-A420-CDD4A5360B9F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EC1DF-370E-4C13-B557-DA01FBAB603D}" type="pres">
      <dgm:prSet presAssocID="{EB38B009-C59C-4F3B-A420-CDD4A5360B9F}" presName="circleB" presStyleLbl="node1" presStyleIdx="1" presStyleCnt="3"/>
      <dgm:spPr/>
    </dgm:pt>
    <dgm:pt modelId="{92169717-9D7B-4105-A7E1-C8072E9E39CC}" type="pres">
      <dgm:prSet presAssocID="{EB38B009-C59C-4F3B-A420-CDD4A5360B9F}" presName="spaceB" presStyleCnt="0"/>
      <dgm:spPr/>
    </dgm:pt>
    <dgm:pt modelId="{43E7F0D8-2499-4F91-A119-C6AA4338D1AC}" type="pres">
      <dgm:prSet presAssocID="{A680E801-A306-41B8-9DC3-E45D1780B4FE}" presName="space" presStyleCnt="0"/>
      <dgm:spPr/>
    </dgm:pt>
    <dgm:pt modelId="{EB24D548-B142-4395-B481-4B4116D5EDC3}" type="pres">
      <dgm:prSet presAssocID="{D11C8C66-1E16-4E80-BA5C-80ACBD137840}" presName="compositeA" presStyleCnt="0"/>
      <dgm:spPr/>
    </dgm:pt>
    <dgm:pt modelId="{F8B0BCA5-4DD8-4995-B66B-95AEC2F623FF}" type="pres">
      <dgm:prSet presAssocID="{D11C8C66-1E16-4E80-BA5C-80ACBD137840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51520-520B-47BA-A103-F52384E45481}" type="pres">
      <dgm:prSet presAssocID="{D11C8C66-1E16-4E80-BA5C-80ACBD137840}" presName="circleA" presStyleLbl="node1" presStyleIdx="2" presStyleCnt="3"/>
      <dgm:spPr/>
    </dgm:pt>
    <dgm:pt modelId="{9D802BCA-A6CA-4DAE-A5EB-88AB63328A97}" type="pres">
      <dgm:prSet presAssocID="{D11C8C66-1E16-4E80-BA5C-80ACBD137840}" presName="spaceA" presStyleCnt="0"/>
      <dgm:spPr/>
    </dgm:pt>
  </dgm:ptLst>
  <dgm:cxnLst>
    <dgm:cxn modelId="{A4E7820E-8AA9-44AA-A3B2-6B78E4DE7F5B}" type="presOf" srcId="{D11C8C66-1E16-4E80-BA5C-80ACBD137840}" destId="{F8B0BCA5-4DD8-4995-B66B-95AEC2F623FF}" srcOrd="0" destOrd="0" presId="urn:microsoft.com/office/officeart/2005/8/layout/hProcess11"/>
    <dgm:cxn modelId="{18867780-8DB3-43A8-81B1-DFDBE2FD101C}" srcId="{01F583FA-D197-44AE-99F0-3BBC60E6683F}" destId="{3AB8F715-65D5-49ED-956B-AD2C4FAC582A}" srcOrd="0" destOrd="0" parTransId="{FEEBA51A-4258-46DE-AA69-2157DB2AFF64}" sibTransId="{9EAE31CA-73D6-4E3C-94DF-DADD1C6E6E33}"/>
    <dgm:cxn modelId="{4BC32C66-1990-4DFF-A8C5-90FB8616D4C7}" type="presOf" srcId="{EB38B009-C59C-4F3B-A420-CDD4A5360B9F}" destId="{2D7803EA-E773-4656-BFB8-C300FAA888C7}" srcOrd="0" destOrd="0" presId="urn:microsoft.com/office/officeart/2005/8/layout/hProcess11"/>
    <dgm:cxn modelId="{314945B0-A12A-48A6-9AD5-CFAD5BE36CB8}" type="presOf" srcId="{01F583FA-D197-44AE-99F0-3BBC60E6683F}" destId="{1D3ADF96-938C-4AED-AEAB-AE308B039B6A}" srcOrd="0" destOrd="0" presId="urn:microsoft.com/office/officeart/2005/8/layout/hProcess11"/>
    <dgm:cxn modelId="{DAD865AB-90A1-45FC-A819-DD01BD8BB11E}" type="presOf" srcId="{3AB8F715-65D5-49ED-956B-AD2C4FAC582A}" destId="{7B493A59-F913-4AC1-81AE-131AFC34B759}" srcOrd="0" destOrd="0" presId="urn:microsoft.com/office/officeart/2005/8/layout/hProcess11"/>
    <dgm:cxn modelId="{2A91B94B-CBA9-45F1-8940-6D84B122D99F}" srcId="{01F583FA-D197-44AE-99F0-3BBC60E6683F}" destId="{EB38B009-C59C-4F3B-A420-CDD4A5360B9F}" srcOrd="1" destOrd="0" parTransId="{5B1E2BC1-7A11-427E-A947-6988BDBBAC3A}" sibTransId="{A680E801-A306-41B8-9DC3-E45D1780B4FE}"/>
    <dgm:cxn modelId="{85E558BD-F503-4C02-B367-C964E8844F56}" srcId="{01F583FA-D197-44AE-99F0-3BBC60E6683F}" destId="{D11C8C66-1E16-4E80-BA5C-80ACBD137840}" srcOrd="2" destOrd="0" parTransId="{40796500-6FB1-4DCE-A6FE-08B54C1A3BE4}" sibTransId="{19BFF3B5-23EC-46BF-9339-BF0E6388B386}"/>
    <dgm:cxn modelId="{0469BA95-8289-4E77-9E6A-6832EE121EA3}" type="presParOf" srcId="{1D3ADF96-938C-4AED-AEAB-AE308B039B6A}" destId="{4CBEB8C8-C7F2-4B46-B935-517EA81A1D00}" srcOrd="0" destOrd="0" presId="urn:microsoft.com/office/officeart/2005/8/layout/hProcess11"/>
    <dgm:cxn modelId="{219F691B-65EC-411C-B2FE-35836AFBA418}" type="presParOf" srcId="{1D3ADF96-938C-4AED-AEAB-AE308B039B6A}" destId="{AF2376D5-3C96-41B5-B7CC-42EF423866DF}" srcOrd="1" destOrd="0" presId="urn:microsoft.com/office/officeart/2005/8/layout/hProcess11"/>
    <dgm:cxn modelId="{FD02186A-4696-4CF9-AF13-65035AC03180}" type="presParOf" srcId="{AF2376D5-3C96-41B5-B7CC-42EF423866DF}" destId="{43CD0D4F-C328-4EE4-BE88-1438F10AA278}" srcOrd="0" destOrd="0" presId="urn:microsoft.com/office/officeart/2005/8/layout/hProcess11"/>
    <dgm:cxn modelId="{BFB7851D-696B-4B55-A074-6DC47020DDC5}" type="presParOf" srcId="{43CD0D4F-C328-4EE4-BE88-1438F10AA278}" destId="{7B493A59-F913-4AC1-81AE-131AFC34B759}" srcOrd="0" destOrd="0" presId="urn:microsoft.com/office/officeart/2005/8/layout/hProcess11"/>
    <dgm:cxn modelId="{4A336FA3-754D-40F1-9CA1-AAC6AF031593}" type="presParOf" srcId="{43CD0D4F-C328-4EE4-BE88-1438F10AA278}" destId="{C9B86663-7425-4D6F-BE82-19FAF2B99AF6}" srcOrd="1" destOrd="0" presId="urn:microsoft.com/office/officeart/2005/8/layout/hProcess11"/>
    <dgm:cxn modelId="{00EA62B6-4C8C-4874-B945-02F9E8147723}" type="presParOf" srcId="{43CD0D4F-C328-4EE4-BE88-1438F10AA278}" destId="{52581E42-41E5-4AD1-8FFF-D07DA1ABD8B9}" srcOrd="2" destOrd="0" presId="urn:microsoft.com/office/officeart/2005/8/layout/hProcess11"/>
    <dgm:cxn modelId="{D8E4C667-51CB-487D-ADC1-3CC0800E8648}" type="presParOf" srcId="{AF2376D5-3C96-41B5-B7CC-42EF423866DF}" destId="{C5B815C1-A2F7-4689-B80A-31CD97553A87}" srcOrd="1" destOrd="0" presId="urn:microsoft.com/office/officeart/2005/8/layout/hProcess11"/>
    <dgm:cxn modelId="{188A2C6F-D690-49C4-B705-29965767FF04}" type="presParOf" srcId="{AF2376D5-3C96-41B5-B7CC-42EF423866DF}" destId="{C7F4D870-749B-4D5F-9E1F-E788DDEB73D4}" srcOrd="2" destOrd="0" presId="urn:microsoft.com/office/officeart/2005/8/layout/hProcess11"/>
    <dgm:cxn modelId="{39F71022-5A10-4BD5-8BB6-2900BA3425A4}" type="presParOf" srcId="{C7F4D870-749B-4D5F-9E1F-E788DDEB73D4}" destId="{2D7803EA-E773-4656-BFB8-C300FAA888C7}" srcOrd="0" destOrd="0" presId="urn:microsoft.com/office/officeart/2005/8/layout/hProcess11"/>
    <dgm:cxn modelId="{6071DD1F-5064-4E8D-8B56-4F2CFF8DEAF6}" type="presParOf" srcId="{C7F4D870-749B-4D5F-9E1F-E788DDEB73D4}" destId="{1F4EC1DF-370E-4C13-B557-DA01FBAB603D}" srcOrd="1" destOrd="0" presId="urn:microsoft.com/office/officeart/2005/8/layout/hProcess11"/>
    <dgm:cxn modelId="{8DFB8FB8-6A05-4C9F-92F1-6C6C8A6E2C3B}" type="presParOf" srcId="{C7F4D870-749B-4D5F-9E1F-E788DDEB73D4}" destId="{92169717-9D7B-4105-A7E1-C8072E9E39CC}" srcOrd="2" destOrd="0" presId="urn:microsoft.com/office/officeart/2005/8/layout/hProcess11"/>
    <dgm:cxn modelId="{836522A2-AD46-408D-B4C9-FA9FDF14CE4B}" type="presParOf" srcId="{AF2376D5-3C96-41B5-B7CC-42EF423866DF}" destId="{43E7F0D8-2499-4F91-A119-C6AA4338D1AC}" srcOrd="3" destOrd="0" presId="urn:microsoft.com/office/officeart/2005/8/layout/hProcess11"/>
    <dgm:cxn modelId="{BD76FD48-B412-4E67-A7A3-69374C66216B}" type="presParOf" srcId="{AF2376D5-3C96-41B5-B7CC-42EF423866DF}" destId="{EB24D548-B142-4395-B481-4B4116D5EDC3}" srcOrd="4" destOrd="0" presId="urn:microsoft.com/office/officeart/2005/8/layout/hProcess11"/>
    <dgm:cxn modelId="{5C2BE920-1D97-4CE7-9453-4B5D87FBEE0E}" type="presParOf" srcId="{EB24D548-B142-4395-B481-4B4116D5EDC3}" destId="{F8B0BCA5-4DD8-4995-B66B-95AEC2F623FF}" srcOrd="0" destOrd="0" presId="urn:microsoft.com/office/officeart/2005/8/layout/hProcess11"/>
    <dgm:cxn modelId="{BF8BACEE-662B-4FDA-8820-F44A694C8E8A}" type="presParOf" srcId="{EB24D548-B142-4395-B481-4B4116D5EDC3}" destId="{0A451520-520B-47BA-A103-F52384E45481}" srcOrd="1" destOrd="0" presId="urn:microsoft.com/office/officeart/2005/8/layout/hProcess11"/>
    <dgm:cxn modelId="{C54AB7A6-E599-4E10-A0CF-705EDFBDC59C}" type="presParOf" srcId="{EB24D548-B142-4395-B481-4B4116D5EDC3}" destId="{9D802BCA-A6CA-4DAE-A5EB-88AB63328A9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93FAB2-36B4-4909-A67B-5833336E3877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9ACE989-069B-48D0-9793-EC0F2890DEDA}">
      <dgm:prSet phldrT="[Текст]" custT="1"/>
      <dgm:spPr/>
      <dgm:t>
        <a:bodyPr/>
        <a:lstStyle/>
        <a:p>
          <a:r>
            <a:rPr lang="ru-RU" sz="1600" b="1" dirty="0" smtClean="0">
              <a:latin typeface="Trebuchet MS" panose="020B0603020202020204" pitchFamily="34" charset="0"/>
            </a:rPr>
            <a:t>Сбор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D33751B2-C6D7-44FB-A73A-B17D8CB371E7}" type="parTrans" cxnId="{A9D4020E-6B06-4CA3-A9E7-A470B18FAD98}">
      <dgm:prSet/>
      <dgm:spPr/>
      <dgm:t>
        <a:bodyPr/>
        <a:lstStyle/>
        <a:p>
          <a:endParaRPr lang="ru-RU"/>
        </a:p>
      </dgm:t>
    </dgm:pt>
    <dgm:pt modelId="{AB14ACFC-28C8-4DDB-AF0B-C3D05AB41D7A}" type="sibTrans" cxnId="{A9D4020E-6B06-4CA3-A9E7-A470B18FAD98}">
      <dgm:prSet/>
      <dgm:spPr/>
      <dgm:t>
        <a:bodyPr/>
        <a:lstStyle/>
        <a:p>
          <a:endParaRPr lang="ru-RU"/>
        </a:p>
      </dgm:t>
    </dgm:pt>
    <dgm:pt modelId="{6D37CE28-ACD9-4DAC-8FF5-01EECD195B1A}">
      <dgm:prSet phldrT="[Текст]" custT="1"/>
      <dgm:spPr/>
      <dgm:t>
        <a:bodyPr/>
        <a:lstStyle/>
        <a:p>
          <a:r>
            <a:rPr lang="ru-RU" altLang="ru-RU" sz="1500" b="1" smtClean="0">
              <a:latin typeface="Trebuchet MS" panose="020B0603020202020204" pitchFamily="34" charset="0"/>
            </a:rPr>
            <a:t>на основе сопоставимых и стандартизированных  национальных официальных статистических данных</a:t>
          </a:r>
          <a:endParaRPr lang="ru-RU" sz="1500" b="1" dirty="0">
            <a:latin typeface="Trebuchet MS" panose="020B0603020202020204" pitchFamily="34" charset="0"/>
          </a:endParaRPr>
        </a:p>
      </dgm:t>
    </dgm:pt>
    <dgm:pt modelId="{7FFC1FC7-17F6-4214-8871-6BBDB8630D2A}" type="parTrans" cxnId="{2725EA62-D3B0-43C0-8EF9-6F9BC9B9DBF8}">
      <dgm:prSet/>
      <dgm:spPr/>
      <dgm:t>
        <a:bodyPr/>
        <a:lstStyle/>
        <a:p>
          <a:endParaRPr lang="ru-RU"/>
        </a:p>
      </dgm:t>
    </dgm:pt>
    <dgm:pt modelId="{66048485-5151-400C-AE53-9397FC858E94}" type="sibTrans" cxnId="{2725EA62-D3B0-43C0-8EF9-6F9BC9B9DBF8}">
      <dgm:prSet/>
      <dgm:spPr/>
      <dgm:t>
        <a:bodyPr/>
        <a:lstStyle/>
        <a:p>
          <a:endParaRPr lang="ru-RU"/>
        </a:p>
      </dgm:t>
    </dgm:pt>
    <dgm:pt modelId="{E9E0F1CC-40EF-4987-9E96-CF47A480A1B9}">
      <dgm:prSet phldrT="[Текст]" custT="1"/>
      <dgm:spPr/>
      <dgm:t>
        <a:bodyPr/>
        <a:lstStyle/>
        <a:p>
          <a:r>
            <a:rPr lang="ru-RU" altLang="ru-RU" sz="1500" b="1" smtClean="0">
              <a:latin typeface="Trebuchet MS" panose="020B0603020202020204" pitchFamily="34" charset="0"/>
            </a:rPr>
            <a:t>в соответствии с Фундаментальными принципами официальной статистики</a:t>
          </a:r>
          <a:endParaRPr lang="ru-RU" sz="1500" b="1" dirty="0">
            <a:latin typeface="Trebuchet MS" panose="020B0603020202020204" pitchFamily="34" charset="0"/>
          </a:endParaRPr>
        </a:p>
      </dgm:t>
    </dgm:pt>
    <dgm:pt modelId="{6C16D63A-358E-4A5D-A6D0-98D959854167}" type="parTrans" cxnId="{B647D1F1-937C-45A8-9B82-BBA4141D3B1A}">
      <dgm:prSet/>
      <dgm:spPr/>
      <dgm:t>
        <a:bodyPr/>
        <a:lstStyle/>
        <a:p>
          <a:endParaRPr lang="ru-RU"/>
        </a:p>
      </dgm:t>
    </dgm:pt>
    <dgm:pt modelId="{A5136385-87C7-414A-8D4E-01A4DDBD1084}" type="sibTrans" cxnId="{B647D1F1-937C-45A8-9B82-BBA4141D3B1A}">
      <dgm:prSet/>
      <dgm:spPr/>
      <dgm:t>
        <a:bodyPr/>
        <a:lstStyle/>
        <a:p>
          <a:endParaRPr lang="ru-RU"/>
        </a:p>
      </dgm:t>
    </dgm:pt>
    <dgm:pt modelId="{593B96F3-1BA4-449B-BA47-E9E80DC35228}">
      <dgm:prSet phldrT="[Текст]" custT="1"/>
      <dgm:spPr/>
      <dgm:t>
        <a:bodyPr/>
        <a:lstStyle/>
        <a:p>
          <a:r>
            <a:rPr lang="ru-RU" sz="1400" b="1" dirty="0" err="1" smtClean="0">
              <a:latin typeface="Trebuchet MS" panose="020B0603020202020204" pitchFamily="34" charset="0"/>
            </a:rPr>
            <a:t>Международн</a:t>
          </a:r>
          <a:r>
            <a:rPr lang="ru-RU" sz="1400" b="1" dirty="0" smtClean="0">
              <a:latin typeface="Trebuchet MS" panose="020B0603020202020204" pitchFamily="34" charset="0"/>
            </a:rPr>
            <a:t>  организации</a:t>
          </a:r>
          <a:endParaRPr lang="ru-RU" sz="1400" b="1" dirty="0">
            <a:latin typeface="Trebuchet MS" panose="020B0603020202020204" pitchFamily="34" charset="0"/>
          </a:endParaRPr>
        </a:p>
      </dgm:t>
    </dgm:pt>
    <dgm:pt modelId="{7DD77F1C-985C-41E9-9148-7E6051060195}" type="parTrans" cxnId="{EA5B1CD2-E36D-40F4-8C91-8A921D144E65}">
      <dgm:prSet/>
      <dgm:spPr/>
      <dgm:t>
        <a:bodyPr/>
        <a:lstStyle/>
        <a:p>
          <a:endParaRPr lang="ru-RU"/>
        </a:p>
      </dgm:t>
    </dgm:pt>
    <dgm:pt modelId="{497D0521-ED3E-401B-9D78-5C82CD27A325}" type="sibTrans" cxnId="{EA5B1CD2-E36D-40F4-8C91-8A921D144E65}">
      <dgm:prSet/>
      <dgm:spPr/>
      <dgm:t>
        <a:bodyPr/>
        <a:lstStyle/>
        <a:p>
          <a:endParaRPr lang="ru-RU"/>
        </a:p>
      </dgm:t>
    </dgm:pt>
    <dgm:pt modelId="{256A48D2-95EF-4D49-9317-DC71B7DCF1C1}">
      <dgm:prSet phldrT="[Текст]" custT="1"/>
      <dgm:spPr/>
      <dgm:t>
        <a:bodyPr/>
        <a:lstStyle/>
        <a:p>
          <a:r>
            <a:rPr lang="ru-RU" altLang="ru-RU" sz="1600" b="1" smtClean="0">
              <a:latin typeface="Trebuchet MS" panose="020B0603020202020204" pitchFamily="34" charset="0"/>
            </a:rPr>
            <a:t>отлаженных механизмов отчетности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DB62B9E9-2605-43CF-872C-35F1FB4565CE}" type="parTrans" cxnId="{FB087965-D465-4D2D-BF55-B6070E2F7D3E}">
      <dgm:prSet/>
      <dgm:spPr/>
      <dgm:t>
        <a:bodyPr/>
        <a:lstStyle/>
        <a:p>
          <a:endParaRPr lang="ru-RU"/>
        </a:p>
      </dgm:t>
    </dgm:pt>
    <dgm:pt modelId="{3D2C381E-E437-47CA-A851-992FDDDBAEB3}" type="sibTrans" cxnId="{FB087965-D465-4D2D-BF55-B6070E2F7D3E}">
      <dgm:prSet/>
      <dgm:spPr/>
      <dgm:t>
        <a:bodyPr/>
        <a:lstStyle/>
        <a:p>
          <a:endParaRPr lang="ru-RU"/>
        </a:p>
      </dgm:t>
    </dgm:pt>
    <dgm:pt modelId="{5E97FE84-9847-404B-B2F0-1EFF2F03E37B}">
      <dgm:prSet phldrT="[Текст]" custT="1"/>
      <dgm:spPr/>
      <dgm:t>
        <a:bodyPr/>
        <a:lstStyle/>
        <a:p>
          <a:r>
            <a:rPr lang="ru-RU" altLang="ru-RU" sz="1600" b="1" smtClean="0">
              <a:latin typeface="Trebuchet MS" panose="020B0603020202020204" pitchFamily="34" charset="0"/>
            </a:rPr>
            <a:t>деятельность по усилению национального статистического потенциала и улучшению механизмов отчетности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A46A46FB-930B-4CD6-90E8-31F1A4CE14BA}" type="parTrans" cxnId="{2F73CA43-7DB8-450C-9A5C-C53FE820A447}">
      <dgm:prSet/>
      <dgm:spPr/>
      <dgm:t>
        <a:bodyPr/>
        <a:lstStyle/>
        <a:p>
          <a:endParaRPr lang="ru-RU"/>
        </a:p>
      </dgm:t>
    </dgm:pt>
    <dgm:pt modelId="{C21FC8BE-AF1C-4288-B44D-993A589CE58D}" type="sibTrans" cxnId="{2F73CA43-7DB8-450C-9A5C-C53FE820A447}">
      <dgm:prSet/>
      <dgm:spPr/>
      <dgm:t>
        <a:bodyPr/>
        <a:lstStyle/>
        <a:p>
          <a:endParaRPr lang="ru-RU"/>
        </a:p>
      </dgm:t>
    </dgm:pt>
    <dgm:pt modelId="{53BC9C39-B89E-4B1A-91E4-1C442CB33B58}">
      <dgm:prSet phldrT="[Текст]" custT="1"/>
      <dgm:spPr/>
      <dgm:t>
        <a:bodyPr/>
        <a:lstStyle/>
        <a:p>
          <a:r>
            <a:rPr lang="ru-RU" sz="1400" b="1" dirty="0" smtClean="0">
              <a:latin typeface="Trebuchet MS" panose="020B0603020202020204" pitchFamily="34" charset="0"/>
            </a:rPr>
            <a:t>Региональные организации</a:t>
          </a:r>
          <a:endParaRPr lang="ru-RU" sz="1400" b="1" dirty="0">
            <a:latin typeface="Trebuchet MS" panose="020B0603020202020204" pitchFamily="34" charset="0"/>
          </a:endParaRPr>
        </a:p>
      </dgm:t>
    </dgm:pt>
    <dgm:pt modelId="{C1E44396-F676-4D12-8496-EFBBDE6FD586}" type="parTrans" cxnId="{49029DC7-EE7C-48D2-B9E7-1AF8FF24155C}">
      <dgm:prSet/>
      <dgm:spPr/>
      <dgm:t>
        <a:bodyPr/>
        <a:lstStyle/>
        <a:p>
          <a:endParaRPr lang="ru-RU"/>
        </a:p>
      </dgm:t>
    </dgm:pt>
    <dgm:pt modelId="{62CBA37F-74DB-4D37-A544-EC5075CFCB4D}" type="sibTrans" cxnId="{49029DC7-EE7C-48D2-B9E7-1AF8FF24155C}">
      <dgm:prSet/>
      <dgm:spPr/>
      <dgm:t>
        <a:bodyPr/>
        <a:lstStyle/>
        <a:p>
          <a:endParaRPr lang="ru-RU"/>
        </a:p>
      </dgm:t>
    </dgm:pt>
    <dgm:pt modelId="{52DFFCF9-EC7F-4BC9-81D7-8496B9B8698E}">
      <dgm:prSet phldrT="[Текст]" custT="1"/>
      <dgm:spPr/>
      <dgm:t>
        <a:bodyPr/>
        <a:lstStyle/>
        <a:p>
          <a:r>
            <a:rPr lang="ru-RU" altLang="ru-RU" sz="1600" b="1" smtClean="0">
              <a:latin typeface="Trebuchet MS" panose="020B0603020202020204" pitchFamily="34" charset="0"/>
            </a:rPr>
            <a:t>Обеспечение содействия передаче данных от национального до глобального уровня 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D023CB04-78D1-449C-9B62-7BAB4CFCBA1B}" type="parTrans" cxnId="{EBF2E4CF-3B94-404F-BB5E-683E7F3F8C22}">
      <dgm:prSet/>
      <dgm:spPr/>
      <dgm:t>
        <a:bodyPr/>
        <a:lstStyle/>
        <a:p>
          <a:endParaRPr lang="ru-RU"/>
        </a:p>
      </dgm:t>
    </dgm:pt>
    <dgm:pt modelId="{461C4C52-4890-46D1-AF09-059CD0C5D9BE}" type="sibTrans" cxnId="{EBF2E4CF-3B94-404F-BB5E-683E7F3F8C22}">
      <dgm:prSet/>
      <dgm:spPr/>
      <dgm:t>
        <a:bodyPr/>
        <a:lstStyle/>
        <a:p>
          <a:endParaRPr lang="ru-RU"/>
        </a:p>
      </dgm:t>
    </dgm:pt>
    <dgm:pt modelId="{FD6EA2B7-050A-4A0A-8EC6-DD3A4E234DA9}">
      <dgm:prSet phldrT="[Текст]"/>
      <dgm:spPr/>
      <dgm:t>
        <a:bodyPr/>
        <a:lstStyle/>
        <a:p>
          <a:endParaRPr lang="ru-RU" sz="1300" dirty="0"/>
        </a:p>
      </dgm:t>
    </dgm:pt>
    <dgm:pt modelId="{68F4D746-61D2-4169-A21F-56B11C460DE4}" type="parTrans" cxnId="{1FAEE3CF-7CC5-4111-A74C-8981010960C0}">
      <dgm:prSet/>
      <dgm:spPr/>
      <dgm:t>
        <a:bodyPr/>
        <a:lstStyle/>
        <a:p>
          <a:endParaRPr lang="ru-RU"/>
        </a:p>
      </dgm:t>
    </dgm:pt>
    <dgm:pt modelId="{09C6FC99-1E23-458A-B81F-1B85D32508C5}" type="sibTrans" cxnId="{1FAEE3CF-7CC5-4111-A74C-8981010960C0}">
      <dgm:prSet/>
      <dgm:spPr/>
      <dgm:t>
        <a:bodyPr/>
        <a:lstStyle/>
        <a:p>
          <a:endParaRPr lang="ru-RU"/>
        </a:p>
      </dgm:t>
    </dgm:pt>
    <dgm:pt modelId="{0C17D3BF-A726-4C48-B466-83C1CF3B9F8B}">
      <dgm:prSet phldrT="[Текст]" custT="1"/>
      <dgm:spPr/>
      <dgm:t>
        <a:bodyPr/>
        <a:lstStyle/>
        <a:p>
          <a:r>
            <a:rPr lang="ru-RU" altLang="ru-RU" sz="1500" b="1" dirty="0" smtClean="0">
              <a:latin typeface="Trebuchet MS" panose="020B0603020202020204" pitchFamily="34" charset="0"/>
            </a:rPr>
            <a:t>рассмотрены и согласованы с соответствующими национальными статистическими организациями</a:t>
          </a:r>
          <a:endParaRPr lang="ru-RU" sz="1500" b="1" dirty="0">
            <a:latin typeface="Trebuchet MS" panose="020B0603020202020204" pitchFamily="34" charset="0"/>
          </a:endParaRPr>
        </a:p>
      </dgm:t>
    </dgm:pt>
    <dgm:pt modelId="{1D4307CE-F85E-4FD5-B6BD-E3426AAC4D13}" type="parTrans" cxnId="{CCDAE08B-1294-4DC2-8ED8-569A5ADE0337}">
      <dgm:prSet/>
      <dgm:spPr/>
      <dgm:t>
        <a:bodyPr/>
        <a:lstStyle/>
        <a:p>
          <a:endParaRPr lang="ru-RU"/>
        </a:p>
      </dgm:t>
    </dgm:pt>
    <dgm:pt modelId="{0645FE3A-A7C0-405D-B9E6-283B5D6FB2A6}" type="sibTrans" cxnId="{CCDAE08B-1294-4DC2-8ED8-569A5ADE0337}">
      <dgm:prSet/>
      <dgm:spPr/>
      <dgm:t>
        <a:bodyPr/>
        <a:lstStyle/>
        <a:p>
          <a:endParaRPr lang="ru-RU"/>
        </a:p>
      </dgm:t>
    </dgm:pt>
    <dgm:pt modelId="{A55EC783-F144-4143-93A8-2B92D8927396}">
      <dgm:prSet phldrT="[Текст]" custT="1"/>
      <dgm:spPr/>
      <dgm:t>
        <a:bodyPr/>
        <a:lstStyle/>
        <a:p>
          <a:r>
            <a:rPr lang="ru-RU" altLang="ru-RU" sz="1600" b="1" smtClean="0">
              <a:latin typeface="Trebuchet MS" panose="020B0603020202020204" pitchFamily="34" charset="0"/>
            </a:rPr>
            <a:t>поддержка принятых показателей в соответствии с международными стандартами на национальном уровне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FD75F524-DE80-4F4D-8EDF-E0D965A3C4E9}" type="parTrans" cxnId="{7590E366-4ECC-44C5-99DA-809E510BF7FB}">
      <dgm:prSet/>
      <dgm:spPr/>
      <dgm:t>
        <a:bodyPr/>
        <a:lstStyle/>
        <a:p>
          <a:endParaRPr lang="ru-RU"/>
        </a:p>
      </dgm:t>
    </dgm:pt>
    <dgm:pt modelId="{AA76DAF0-DC7C-472C-9065-9692CF7A9D9B}" type="sibTrans" cxnId="{7590E366-4ECC-44C5-99DA-809E510BF7FB}">
      <dgm:prSet/>
      <dgm:spPr/>
      <dgm:t>
        <a:bodyPr/>
        <a:lstStyle/>
        <a:p>
          <a:endParaRPr lang="ru-RU"/>
        </a:p>
      </dgm:t>
    </dgm:pt>
    <dgm:pt modelId="{4BDB7978-9A5D-47BA-8331-7C53BF9EB157}">
      <dgm:prSet phldrT="[Текст]" custT="1"/>
      <dgm:spPr/>
      <dgm:t>
        <a:bodyPr/>
        <a:lstStyle/>
        <a:p>
          <a:r>
            <a:rPr lang="ru-RU" altLang="ru-RU" sz="1600" b="1" smtClean="0">
              <a:latin typeface="Trebuchet MS" panose="020B0603020202020204" pitchFamily="34" charset="0"/>
            </a:rPr>
            <a:t>проведение работ по устранению расхождений в опубликованных данных на национальном и глобальном уровнях</a:t>
          </a:r>
          <a:endParaRPr lang="ru-RU" sz="1600" b="1" dirty="0">
            <a:latin typeface="Trebuchet MS" panose="020B0603020202020204" pitchFamily="34" charset="0"/>
          </a:endParaRPr>
        </a:p>
      </dgm:t>
    </dgm:pt>
    <dgm:pt modelId="{6E7B9C28-7C7F-4B59-8CDC-687ACBEEE32B}" type="parTrans" cxnId="{551C469C-D449-43E3-B2A7-340B216F8AF2}">
      <dgm:prSet/>
      <dgm:spPr/>
      <dgm:t>
        <a:bodyPr/>
        <a:lstStyle/>
        <a:p>
          <a:endParaRPr lang="ru-RU"/>
        </a:p>
      </dgm:t>
    </dgm:pt>
    <dgm:pt modelId="{FD9F044D-5F28-42CA-A12B-E48F9AA85282}" type="sibTrans" cxnId="{551C469C-D449-43E3-B2A7-340B216F8AF2}">
      <dgm:prSet/>
      <dgm:spPr/>
      <dgm:t>
        <a:bodyPr/>
        <a:lstStyle/>
        <a:p>
          <a:endParaRPr lang="ru-RU"/>
        </a:p>
      </dgm:t>
    </dgm:pt>
    <dgm:pt modelId="{C6FC0186-50A6-4AE2-A758-7DF06C43E033}" type="pres">
      <dgm:prSet presAssocID="{CF93FAB2-36B4-4909-A67B-5833336E387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12930C-DE1C-4D26-9719-7A3437F2D2FB}" type="pres">
      <dgm:prSet presAssocID="{79ACE989-069B-48D0-9793-EC0F2890DEDA}" presName="composite" presStyleCnt="0"/>
      <dgm:spPr/>
      <dgm:t>
        <a:bodyPr/>
        <a:lstStyle/>
        <a:p>
          <a:endParaRPr lang="en-US"/>
        </a:p>
      </dgm:t>
    </dgm:pt>
    <dgm:pt modelId="{49F1CB9F-7D1D-4349-A171-16E4C76C3B9B}" type="pres">
      <dgm:prSet presAssocID="{79ACE989-069B-48D0-9793-EC0F2890DED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E7510-F146-425D-B09B-1A63F640EBF3}" type="pres">
      <dgm:prSet presAssocID="{79ACE989-069B-48D0-9793-EC0F2890DEDA}" presName="descendantText" presStyleLbl="alignAcc1" presStyleIdx="0" presStyleCnt="3" custAng="0" custScaleY="117182" custLinFactNeighborX="0" custLinFactNeighborY="13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E1743-FF33-4F6C-9937-EDC2C5C44907}" type="pres">
      <dgm:prSet presAssocID="{AB14ACFC-28C8-4DDB-AF0B-C3D05AB41D7A}" presName="sp" presStyleCnt="0"/>
      <dgm:spPr/>
      <dgm:t>
        <a:bodyPr/>
        <a:lstStyle/>
        <a:p>
          <a:endParaRPr lang="en-US"/>
        </a:p>
      </dgm:t>
    </dgm:pt>
    <dgm:pt modelId="{097AC62F-37DE-48C9-9DFC-E4C612FAFAFE}" type="pres">
      <dgm:prSet presAssocID="{593B96F3-1BA4-449B-BA47-E9E80DC35228}" presName="composite" presStyleCnt="0"/>
      <dgm:spPr/>
      <dgm:t>
        <a:bodyPr/>
        <a:lstStyle/>
        <a:p>
          <a:endParaRPr lang="en-US"/>
        </a:p>
      </dgm:t>
    </dgm:pt>
    <dgm:pt modelId="{B2AC6E0E-D5F8-48D2-A908-705FFFC319DB}" type="pres">
      <dgm:prSet presAssocID="{593B96F3-1BA4-449B-BA47-E9E80DC3522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3F3A72-0464-4B45-A027-DB497B5EFEA8}" type="pres">
      <dgm:prSet presAssocID="{593B96F3-1BA4-449B-BA47-E9E80DC35228}" presName="descendantText" presStyleLbl="alignAcc1" presStyleIdx="1" presStyleCnt="3" custScaleY="142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14BA0-8AFC-4D7F-86FE-9B249EAAAA4E}" type="pres">
      <dgm:prSet presAssocID="{497D0521-ED3E-401B-9D78-5C82CD27A325}" presName="sp" presStyleCnt="0"/>
      <dgm:spPr/>
      <dgm:t>
        <a:bodyPr/>
        <a:lstStyle/>
        <a:p>
          <a:endParaRPr lang="en-US"/>
        </a:p>
      </dgm:t>
    </dgm:pt>
    <dgm:pt modelId="{908897E3-12CE-475A-8E8E-17AF055D5E93}" type="pres">
      <dgm:prSet presAssocID="{53BC9C39-B89E-4B1A-91E4-1C442CB33B58}" presName="composite" presStyleCnt="0"/>
      <dgm:spPr/>
      <dgm:t>
        <a:bodyPr/>
        <a:lstStyle/>
        <a:p>
          <a:endParaRPr lang="en-US"/>
        </a:p>
      </dgm:t>
    </dgm:pt>
    <dgm:pt modelId="{541ED330-D009-4EF9-98AB-D716BD839326}" type="pres">
      <dgm:prSet presAssocID="{53BC9C39-B89E-4B1A-91E4-1C442CB33B5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E1F59-58C8-4210-B7C5-61B2C677FF5A}" type="pres">
      <dgm:prSet presAssocID="{53BC9C39-B89E-4B1A-91E4-1C442CB33B5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F2E4CF-3B94-404F-BB5E-683E7F3F8C22}" srcId="{53BC9C39-B89E-4B1A-91E4-1C442CB33B58}" destId="{52DFFCF9-EC7F-4BC9-81D7-8496B9B8698E}" srcOrd="0" destOrd="0" parTransId="{D023CB04-78D1-449C-9B62-7BAB4CFCBA1B}" sibTransId="{461C4C52-4890-46D1-AF09-059CD0C5D9BE}"/>
    <dgm:cxn modelId="{59852C62-DDCF-422A-824C-5C736ACEC838}" type="presOf" srcId="{E9E0F1CC-40EF-4987-9E96-CF47A480A1B9}" destId="{D42E7510-F146-425D-B09B-1A63F640EBF3}" srcOrd="0" destOrd="1" presId="urn:microsoft.com/office/officeart/2005/8/layout/chevron2"/>
    <dgm:cxn modelId="{77764FFE-25F5-41CE-A43D-8D11511274FB}" type="presOf" srcId="{5E97FE84-9847-404B-B2F0-1EFF2F03E37B}" destId="{133F3A72-0464-4B45-A027-DB497B5EFEA8}" srcOrd="0" destOrd="2" presId="urn:microsoft.com/office/officeart/2005/8/layout/chevron2"/>
    <dgm:cxn modelId="{FB9CC9C7-455A-4CAA-B79F-92E62FE1FBA6}" type="presOf" srcId="{A55EC783-F144-4143-93A8-2B92D8927396}" destId="{133F3A72-0464-4B45-A027-DB497B5EFEA8}" srcOrd="0" destOrd="1" presId="urn:microsoft.com/office/officeart/2005/8/layout/chevron2"/>
    <dgm:cxn modelId="{2F73CA43-7DB8-450C-9A5C-C53FE820A447}" srcId="{593B96F3-1BA4-449B-BA47-E9E80DC35228}" destId="{5E97FE84-9847-404B-B2F0-1EFF2F03E37B}" srcOrd="2" destOrd="0" parTransId="{A46A46FB-930B-4CD6-90E8-31F1A4CE14BA}" sibTransId="{C21FC8BE-AF1C-4288-B44D-993A589CE58D}"/>
    <dgm:cxn modelId="{CCDAE08B-1294-4DC2-8ED8-569A5ADE0337}" srcId="{79ACE989-069B-48D0-9793-EC0F2890DEDA}" destId="{0C17D3BF-A726-4C48-B466-83C1CF3B9F8B}" srcOrd="2" destOrd="0" parTransId="{1D4307CE-F85E-4FD5-B6BD-E3426AAC4D13}" sibTransId="{0645FE3A-A7C0-405D-B9E6-283B5D6FB2A6}"/>
    <dgm:cxn modelId="{551C469C-D449-43E3-B2A7-340B216F8AF2}" srcId="{593B96F3-1BA4-449B-BA47-E9E80DC35228}" destId="{4BDB7978-9A5D-47BA-8331-7C53BF9EB157}" srcOrd="3" destOrd="0" parTransId="{6E7B9C28-7C7F-4B59-8CDC-687ACBEEE32B}" sibTransId="{FD9F044D-5F28-42CA-A12B-E48F9AA85282}"/>
    <dgm:cxn modelId="{3F462254-5922-4BCE-B79B-F168123D45ED}" type="presOf" srcId="{0C17D3BF-A726-4C48-B466-83C1CF3B9F8B}" destId="{D42E7510-F146-425D-B09B-1A63F640EBF3}" srcOrd="0" destOrd="2" presId="urn:microsoft.com/office/officeart/2005/8/layout/chevron2"/>
    <dgm:cxn modelId="{4E29FB9E-EE1C-4416-9114-4522A9B26E14}" type="presOf" srcId="{53BC9C39-B89E-4B1A-91E4-1C442CB33B58}" destId="{541ED330-D009-4EF9-98AB-D716BD839326}" srcOrd="0" destOrd="0" presId="urn:microsoft.com/office/officeart/2005/8/layout/chevron2"/>
    <dgm:cxn modelId="{1110D2F8-4131-4B9F-B44C-8A69B876C3A2}" type="presOf" srcId="{593B96F3-1BA4-449B-BA47-E9E80DC35228}" destId="{B2AC6E0E-D5F8-48D2-A908-705FFFC319DB}" srcOrd="0" destOrd="0" presId="urn:microsoft.com/office/officeart/2005/8/layout/chevron2"/>
    <dgm:cxn modelId="{7590E366-4ECC-44C5-99DA-809E510BF7FB}" srcId="{593B96F3-1BA4-449B-BA47-E9E80DC35228}" destId="{A55EC783-F144-4143-93A8-2B92D8927396}" srcOrd="1" destOrd="0" parTransId="{FD75F524-DE80-4F4D-8EDF-E0D965A3C4E9}" sibTransId="{AA76DAF0-DC7C-472C-9065-9692CF7A9D9B}"/>
    <dgm:cxn modelId="{7E181B53-F33C-434F-994F-FC5AA7410E5F}" type="presOf" srcId="{6D37CE28-ACD9-4DAC-8FF5-01EECD195B1A}" destId="{D42E7510-F146-425D-B09B-1A63F640EBF3}" srcOrd="0" destOrd="0" presId="urn:microsoft.com/office/officeart/2005/8/layout/chevron2"/>
    <dgm:cxn modelId="{EA5B1CD2-E36D-40F4-8C91-8A921D144E65}" srcId="{CF93FAB2-36B4-4909-A67B-5833336E3877}" destId="{593B96F3-1BA4-449B-BA47-E9E80DC35228}" srcOrd="1" destOrd="0" parTransId="{7DD77F1C-985C-41E9-9148-7E6051060195}" sibTransId="{497D0521-ED3E-401B-9D78-5C82CD27A325}"/>
    <dgm:cxn modelId="{A9D4020E-6B06-4CA3-A9E7-A470B18FAD98}" srcId="{CF93FAB2-36B4-4909-A67B-5833336E3877}" destId="{79ACE989-069B-48D0-9793-EC0F2890DEDA}" srcOrd="0" destOrd="0" parTransId="{D33751B2-C6D7-44FB-A73A-B17D8CB371E7}" sibTransId="{AB14ACFC-28C8-4DDB-AF0B-C3D05AB41D7A}"/>
    <dgm:cxn modelId="{6E0C41FE-DC0B-4B3B-8F66-1A13EDF99D81}" type="presOf" srcId="{4BDB7978-9A5D-47BA-8331-7C53BF9EB157}" destId="{133F3A72-0464-4B45-A027-DB497B5EFEA8}" srcOrd="0" destOrd="3" presId="urn:microsoft.com/office/officeart/2005/8/layout/chevron2"/>
    <dgm:cxn modelId="{2725EA62-D3B0-43C0-8EF9-6F9BC9B9DBF8}" srcId="{79ACE989-069B-48D0-9793-EC0F2890DEDA}" destId="{6D37CE28-ACD9-4DAC-8FF5-01EECD195B1A}" srcOrd="0" destOrd="0" parTransId="{7FFC1FC7-17F6-4214-8871-6BBDB8630D2A}" sibTransId="{66048485-5151-400C-AE53-9397FC858E94}"/>
    <dgm:cxn modelId="{B647D1F1-937C-45A8-9B82-BBA4141D3B1A}" srcId="{79ACE989-069B-48D0-9793-EC0F2890DEDA}" destId="{E9E0F1CC-40EF-4987-9E96-CF47A480A1B9}" srcOrd="1" destOrd="0" parTransId="{6C16D63A-358E-4A5D-A6D0-98D959854167}" sibTransId="{A5136385-87C7-414A-8D4E-01A4DDBD1084}"/>
    <dgm:cxn modelId="{9FC507B6-332A-4B17-8305-BED24514DC31}" type="presOf" srcId="{79ACE989-069B-48D0-9793-EC0F2890DEDA}" destId="{49F1CB9F-7D1D-4349-A171-16E4C76C3B9B}" srcOrd="0" destOrd="0" presId="urn:microsoft.com/office/officeart/2005/8/layout/chevron2"/>
    <dgm:cxn modelId="{1FAEE3CF-7CC5-4111-A74C-8981010960C0}" srcId="{79ACE989-069B-48D0-9793-EC0F2890DEDA}" destId="{FD6EA2B7-050A-4A0A-8EC6-DD3A4E234DA9}" srcOrd="3" destOrd="0" parTransId="{68F4D746-61D2-4169-A21F-56B11C460DE4}" sibTransId="{09C6FC99-1E23-458A-B81F-1B85D32508C5}"/>
    <dgm:cxn modelId="{59F6BBDA-6E2E-4ADE-B712-8DCAEA90D113}" type="presOf" srcId="{52DFFCF9-EC7F-4BC9-81D7-8496B9B8698E}" destId="{902E1F59-58C8-4210-B7C5-61B2C677FF5A}" srcOrd="0" destOrd="0" presId="urn:microsoft.com/office/officeart/2005/8/layout/chevron2"/>
    <dgm:cxn modelId="{3315E14B-3C72-4B98-B126-6A5D46C8AB54}" type="presOf" srcId="{CF93FAB2-36B4-4909-A67B-5833336E3877}" destId="{C6FC0186-50A6-4AE2-A758-7DF06C43E033}" srcOrd="0" destOrd="0" presId="urn:microsoft.com/office/officeart/2005/8/layout/chevron2"/>
    <dgm:cxn modelId="{FB087965-D465-4D2D-BF55-B6070E2F7D3E}" srcId="{593B96F3-1BA4-449B-BA47-E9E80DC35228}" destId="{256A48D2-95EF-4D49-9317-DC71B7DCF1C1}" srcOrd="0" destOrd="0" parTransId="{DB62B9E9-2605-43CF-872C-35F1FB4565CE}" sibTransId="{3D2C381E-E437-47CA-A851-992FDDDBAEB3}"/>
    <dgm:cxn modelId="{A95C84FC-9A4E-4E55-9DCA-1787B59FA385}" type="presOf" srcId="{FD6EA2B7-050A-4A0A-8EC6-DD3A4E234DA9}" destId="{D42E7510-F146-425D-B09B-1A63F640EBF3}" srcOrd="0" destOrd="3" presId="urn:microsoft.com/office/officeart/2005/8/layout/chevron2"/>
    <dgm:cxn modelId="{49029DC7-EE7C-48D2-B9E7-1AF8FF24155C}" srcId="{CF93FAB2-36B4-4909-A67B-5833336E3877}" destId="{53BC9C39-B89E-4B1A-91E4-1C442CB33B58}" srcOrd="2" destOrd="0" parTransId="{C1E44396-F676-4D12-8496-EFBBDE6FD586}" sibTransId="{62CBA37F-74DB-4D37-A544-EC5075CFCB4D}"/>
    <dgm:cxn modelId="{476B397B-27E8-4143-8D3F-DD797E680645}" type="presOf" srcId="{256A48D2-95EF-4D49-9317-DC71B7DCF1C1}" destId="{133F3A72-0464-4B45-A027-DB497B5EFEA8}" srcOrd="0" destOrd="0" presId="urn:microsoft.com/office/officeart/2005/8/layout/chevron2"/>
    <dgm:cxn modelId="{5EFC9D29-BE26-4F62-8326-CE709AC462A5}" type="presParOf" srcId="{C6FC0186-50A6-4AE2-A758-7DF06C43E033}" destId="{B812930C-DE1C-4D26-9719-7A3437F2D2FB}" srcOrd="0" destOrd="0" presId="urn:microsoft.com/office/officeart/2005/8/layout/chevron2"/>
    <dgm:cxn modelId="{DC603D6C-0119-4D1A-9C61-DA7D48E3B3DA}" type="presParOf" srcId="{B812930C-DE1C-4D26-9719-7A3437F2D2FB}" destId="{49F1CB9F-7D1D-4349-A171-16E4C76C3B9B}" srcOrd="0" destOrd="0" presId="urn:microsoft.com/office/officeart/2005/8/layout/chevron2"/>
    <dgm:cxn modelId="{EE01C99B-CE76-4E2A-A68C-EFF9A44EAD37}" type="presParOf" srcId="{B812930C-DE1C-4D26-9719-7A3437F2D2FB}" destId="{D42E7510-F146-425D-B09B-1A63F640EBF3}" srcOrd="1" destOrd="0" presId="urn:microsoft.com/office/officeart/2005/8/layout/chevron2"/>
    <dgm:cxn modelId="{FA0DA6AE-B04D-4BF7-8ADE-09B84A66762E}" type="presParOf" srcId="{C6FC0186-50A6-4AE2-A758-7DF06C43E033}" destId="{A83E1743-FF33-4F6C-9937-EDC2C5C44907}" srcOrd="1" destOrd="0" presId="urn:microsoft.com/office/officeart/2005/8/layout/chevron2"/>
    <dgm:cxn modelId="{A517A6F1-CFE9-4363-8680-65241EDF9465}" type="presParOf" srcId="{C6FC0186-50A6-4AE2-A758-7DF06C43E033}" destId="{097AC62F-37DE-48C9-9DFC-E4C612FAFAFE}" srcOrd="2" destOrd="0" presId="urn:microsoft.com/office/officeart/2005/8/layout/chevron2"/>
    <dgm:cxn modelId="{048C6E16-12CD-4B7E-8AA4-7F27E8F29519}" type="presParOf" srcId="{097AC62F-37DE-48C9-9DFC-E4C612FAFAFE}" destId="{B2AC6E0E-D5F8-48D2-A908-705FFFC319DB}" srcOrd="0" destOrd="0" presId="urn:microsoft.com/office/officeart/2005/8/layout/chevron2"/>
    <dgm:cxn modelId="{059A0FDA-FB8D-4FD9-82D0-CF1C898EE1F7}" type="presParOf" srcId="{097AC62F-37DE-48C9-9DFC-E4C612FAFAFE}" destId="{133F3A72-0464-4B45-A027-DB497B5EFEA8}" srcOrd="1" destOrd="0" presId="urn:microsoft.com/office/officeart/2005/8/layout/chevron2"/>
    <dgm:cxn modelId="{C48CD23E-4468-4502-919B-EBFDE3F1C373}" type="presParOf" srcId="{C6FC0186-50A6-4AE2-A758-7DF06C43E033}" destId="{7F114BA0-8AFC-4D7F-86FE-9B249EAAAA4E}" srcOrd="3" destOrd="0" presId="urn:microsoft.com/office/officeart/2005/8/layout/chevron2"/>
    <dgm:cxn modelId="{D1F98E18-FF61-4686-815B-0E0A9630D131}" type="presParOf" srcId="{C6FC0186-50A6-4AE2-A758-7DF06C43E033}" destId="{908897E3-12CE-475A-8E8E-17AF055D5E93}" srcOrd="4" destOrd="0" presId="urn:microsoft.com/office/officeart/2005/8/layout/chevron2"/>
    <dgm:cxn modelId="{A9843A8A-91CA-4F45-A130-E42324FDD8E1}" type="presParOf" srcId="{908897E3-12CE-475A-8E8E-17AF055D5E93}" destId="{541ED330-D009-4EF9-98AB-D716BD839326}" srcOrd="0" destOrd="0" presId="urn:microsoft.com/office/officeart/2005/8/layout/chevron2"/>
    <dgm:cxn modelId="{5CBF0FCC-6133-444D-88E9-2247EE3030CD}" type="presParOf" srcId="{908897E3-12CE-475A-8E8E-17AF055D5E93}" destId="{902E1F59-58C8-4210-B7C5-61B2C677FF5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 custT="1"/>
      <dgm:spPr/>
      <dgm:t>
        <a:bodyPr/>
        <a:lstStyle/>
        <a:p>
          <a:r>
            <a:rPr lang="ru-RU" sz="1100" dirty="0" smtClean="0"/>
            <a:t>МИНИСТЕРСТВО 1 </a:t>
          </a:r>
          <a:endParaRPr lang="en-US" sz="1100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 custT="1"/>
      <dgm:spPr/>
      <dgm:t>
        <a:bodyPr/>
        <a:lstStyle/>
        <a:p>
          <a:r>
            <a:rPr lang="ru-RU" sz="1100" dirty="0" smtClean="0"/>
            <a:t>МИНИСТЕРСТВО 2</a:t>
          </a:r>
          <a:endParaRPr lang="en-US" sz="1100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 custScaleX="113896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 custScaleX="108659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FD4F89-FC23-48D9-BCAA-9086F2D6FEE7}" type="presOf" srcId="{0F8B3B9B-3C55-4969-9737-B482D3817285}" destId="{B592C27B-5424-4A16-8CD8-7B89A839FAC5}" srcOrd="0" destOrd="0" presId="urn:microsoft.com/office/officeart/2005/8/layout/hierarchy3"/>
    <dgm:cxn modelId="{73B3F461-A267-444D-BE55-A10B5A302F46}" type="presOf" srcId="{CC6DBCD8-32B2-4952-A0F6-0246D51C2530}" destId="{4F2F2828-CCE8-4C74-9F09-5D6E47691CF7}" srcOrd="0" destOrd="0" presId="urn:microsoft.com/office/officeart/2005/8/layout/hierarchy3"/>
    <dgm:cxn modelId="{5F784680-B139-4FEE-BBF3-25B0409C5B2B}" type="presOf" srcId="{A941C7D1-E15F-4CF0-8DFF-394194AD2CFF}" destId="{4082B357-5078-40CB-86C6-0AC6FB35505D}" srcOrd="0" destOrd="0" presId="urn:microsoft.com/office/officeart/2005/8/layout/hierarchy3"/>
    <dgm:cxn modelId="{1D6D59C7-30E2-4419-AEF9-F4755042E035}" type="presOf" srcId="{2043300A-3D60-475F-9F61-8F79AFDA9BA3}" destId="{37162FDF-D618-4F9E-9D3A-E41AC1F070A5}" srcOrd="0" destOrd="0" presId="urn:microsoft.com/office/officeart/2005/8/layout/hierarchy3"/>
    <dgm:cxn modelId="{ABF2FAB4-3F43-4554-9752-5F66093E74E9}" type="presOf" srcId="{FFEADB87-EA78-4B0F-833E-6EC09BBC8E41}" destId="{E21BEB38-0657-43CE-B9DE-B6E6B14BF75A}" srcOrd="0" destOrd="0" presId="urn:microsoft.com/office/officeart/2005/8/layout/hierarchy3"/>
    <dgm:cxn modelId="{5B9A373F-5AFB-428A-AFE6-BA1711E3BF98}" type="presOf" srcId="{BAF0F44B-E000-48EA-8641-445C254DB0C2}" destId="{52843CDC-6A50-4533-9F0F-D0767884ACA4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394FDBA5-48C7-4A51-888A-11401D5961F2}" type="presOf" srcId="{AE3A0B14-797E-4515-8C30-5E2A70C2BAAF}" destId="{4E50722A-D11B-483F-8BC8-ADBB0EEE030F}" srcOrd="1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54D2742A-2E50-456D-8BF2-34D99BE23498}" type="presOf" srcId="{AE3A0B14-797E-4515-8C30-5E2A70C2BAAF}" destId="{F69AB139-23E1-4517-A9EB-B40C118835A2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CAC0176E-CFAE-4241-BF48-FB892AE13CB3}" type="presOf" srcId="{A4C84E62-9281-46E0-9933-FCF702DD667F}" destId="{4AA44C5B-8070-4E2A-AA29-F8E404AF0930}" srcOrd="0" destOrd="0" presId="urn:microsoft.com/office/officeart/2005/8/layout/hierarchy3"/>
    <dgm:cxn modelId="{E04C803A-BFAE-462F-8C87-99E830E141EA}" type="presOf" srcId="{DB32597E-F710-4F59-BD23-F3E0226EBC98}" destId="{5BFD1203-A264-489E-B0A5-3E3C56DC2D3D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86A0FFFA-2C20-4FA2-8549-DCE084A7EDC3}" type="presOf" srcId="{61E705CB-C54B-4261-9765-000B230E2F2D}" destId="{BADA1655-7C65-4B24-B80C-BF7B9D6F0D33}" srcOrd="0" destOrd="0" presId="urn:microsoft.com/office/officeart/2005/8/layout/hierarchy3"/>
    <dgm:cxn modelId="{03B34CBB-F9E4-4063-A5D2-24BF1DE15F8B}" type="presOf" srcId="{3615718B-A251-4155-9DC4-FCBE77E6B165}" destId="{54DA4273-D39A-47C9-939F-E4983646C02E}" srcOrd="0" destOrd="0" presId="urn:microsoft.com/office/officeart/2005/8/layout/hierarchy3"/>
    <dgm:cxn modelId="{F9239076-6E12-4361-A622-823053D6EB2C}" type="presOf" srcId="{BAF0F44B-E000-48EA-8641-445C254DB0C2}" destId="{CCD38BBB-AB6E-463D-A4CC-A320AC248BE3}" srcOrd="1" destOrd="0" presId="urn:microsoft.com/office/officeart/2005/8/layout/hierarchy3"/>
    <dgm:cxn modelId="{2224C41F-1A5A-452A-A9BA-B7EC4EE9E740}" type="presParOf" srcId="{4F2F2828-CCE8-4C74-9F09-5D6E47691CF7}" destId="{3CFE6BF0-4FA0-43C6-99C7-CEAC88F22038}" srcOrd="0" destOrd="0" presId="urn:microsoft.com/office/officeart/2005/8/layout/hierarchy3"/>
    <dgm:cxn modelId="{F22089C0-DB55-488A-8889-54B0262AD2DC}" type="presParOf" srcId="{3CFE6BF0-4FA0-43C6-99C7-CEAC88F22038}" destId="{5AC66EA8-B090-4FB1-8CE0-04FADD615B0D}" srcOrd="0" destOrd="0" presId="urn:microsoft.com/office/officeart/2005/8/layout/hierarchy3"/>
    <dgm:cxn modelId="{2F7A6286-1668-4418-AE32-B2D790510B8F}" type="presParOf" srcId="{5AC66EA8-B090-4FB1-8CE0-04FADD615B0D}" destId="{52843CDC-6A50-4533-9F0F-D0767884ACA4}" srcOrd="0" destOrd="0" presId="urn:microsoft.com/office/officeart/2005/8/layout/hierarchy3"/>
    <dgm:cxn modelId="{AB800D4A-D458-4E1A-B722-A76B76C757DA}" type="presParOf" srcId="{5AC66EA8-B090-4FB1-8CE0-04FADD615B0D}" destId="{CCD38BBB-AB6E-463D-A4CC-A320AC248BE3}" srcOrd="1" destOrd="0" presId="urn:microsoft.com/office/officeart/2005/8/layout/hierarchy3"/>
    <dgm:cxn modelId="{3E4B1A41-4508-48F1-9E73-108E52D9432C}" type="presParOf" srcId="{3CFE6BF0-4FA0-43C6-99C7-CEAC88F22038}" destId="{BF7A742C-9036-425A-A412-257080067D11}" srcOrd="1" destOrd="0" presId="urn:microsoft.com/office/officeart/2005/8/layout/hierarchy3"/>
    <dgm:cxn modelId="{85599F6C-5A87-4823-A81E-BD3272A130BE}" type="presParOf" srcId="{BF7A742C-9036-425A-A412-257080067D11}" destId="{5BFD1203-A264-489E-B0A5-3E3C56DC2D3D}" srcOrd="0" destOrd="0" presId="urn:microsoft.com/office/officeart/2005/8/layout/hierarchy3"/>
    <dgm:cxn modelId="{5761995D-198A-4B53-A98D-F9ED5AFCDA64}" type="presParOf" srcId="{BF7A742C-9036-425A-A412-257080067D11}" destId="{B592C27B-5424-4A16-8CD8-7B89A839FAC5}" srcOrd="1" destOrd="0" presId="urn:microsoft.com/office/officeart/2005/8/layout/hierarchy3"/>
    <dgm:cxn modelId="{BC2517D5-8E76-4957-A094-144E15A9F4A9}" type="presParOf" srcId="{BF7A742C-9036-425A-A412-257080067D11}" destId="{E21BEB38-0657-43CE-B9DE-B6E6B14BF75A}" srcOrd="2" destOrd="0" presId="urn:microsoft.com/office/officeart/2005/8/layout/hierarchy3"/>
    <dgm:cxn modelId="{1D081541-131D-4760-AEBA-E05A0B14EA7D}" type="presParOf" srcId="{BF7A742C-9036-425A-A412-257080067D11}" destId="{BADA1655-7C65-4B24-B80C-BF7B9D6F0D33}" srcOrd="3" destOrd="0" presId="urn:microsoft.com/office/officeart/2005/8/layout/hierarchy3"/>
    <dgm:cxn modelId="{A936A90D-5109-4E56-A65C-6F9D6A5942F1}" type="presParOf" srcId="{4F2F2828-CCE8-4C74-9F09-5D6E47691CF7}" destId="{93CA345B-21DE-44AC-A551-BC0E3A493BAE}" srcOrd="1" destOrd="0" presId="urn:microsoft.com/office/officeart/2005/8/layout/hierarchy3"/>
    <dgm:cxn modelId="{358D906F-6EFD-44DA-9C62-5D63CCDB6989}" type="presParOf" srcId="{93CA345B-21DE-44AC-A551-BC0E3A493BAE}" destId="{B9887216-3623-4C32-BF14-033D6E913323}" srcOrd="0" destOrd="0" presId="urn:microsoft.com/office/officeart/2005/8/layout/hierarchy3"/>
    <dgm:cxn modelId="{3D945DBD-9AFF-4938-8218-4BFAA4918F54}" type="presParOf" srcId="{B9887216-3623-4C32-BF14-033D6E913323}" destId="{F69AB139-23E1-4517-A9EB-B40C118835A2}" srcOrd="0" destOrd="0" presId="urn:microsoft.com/office/officeart/2005/8/layout/hierarchy3"/>
    <dgm:cxn modelId="{5D5527A0-2A70-40B3-B943-DC351AA15D70}" type="presParOf" srcId="{B9887216-3623-4C32-BF14-033D6E913323}" destId="{4E50722A-D11B-483F-8BC8-ADBB0EEE030F}" srcOrd="1" destOrd="0" presId="urn:microsoft.com/office/officeart/2005/8/layout/hierarchy3"/>
    <dgm:cxn modelId="{341DDC0D-5B2B-40D4-904B-6971B9119C35}" type="presParOf" srcId="{93CA345B-21DE-44AC-A551-BC0E3A493BAE}" destId="{E818B2CA-E58D-4F03-BE25-21137E1DB558}" srcOrd="1" destOrd="0" presId="urn:microsoft.com/office/officeart/2005/8/layout/hierarchy3"/>
    <dgm:cxn modelId="{1CBEBED9-D9AF-4128-BF27-B327A1416E6D}" type="presParOf" srcId="{E818B2CA-E58D-4F03-BE25-21137E1DB558}" destId="{4082B357-5078-40CB-86C6-0AC6FB35505D}" srcOrd="0" destOrd="0" presId="urn:microsoft.com/office/officeart/2005/8/layout/hierarchy3"/>
    <dgm:cxn modelId="{41296EAD-78E9-4F5F-A5B2-594C7986194F}" type="presParOf" srcId="{E818B2CA-E58D-4F03-BE25-21137E1DB558}" destId="{54DA4273-D39A-47C9-939F-E4983646C02E}" srcOrd="1" destOrd="0" presId="urn:microsoft.com/office/officeart/2005/8/layout/hierarchy3"/>
    <dgm:cxn modelId="{7F1F2777-59D1-4EEF-BACF-BFE836A1EC69}" type="presParOf" srcId="{E818B2CA-E58D-4F03-BE25-21137E1DB558}" destId="{37162FDF-D618-4F9E-9D3A-E41AC1F070A5}" srcOrd="2" destOrd="0" presId="urn:microsoft.com/office/officeart/2005/8/layout/hierarchy3"/>
    <dgm:cxn modelId="{452036EF-5B2C-457A-9E6F-A967C9419749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МИНИСТЕРСТВО 3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МИНИСТЕРСТВО 4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smtClean="0"/>
            <a:t>Оценка прогресса</a:t>
          </a:r>
          <a:endParaRPr lang="en-US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14DE46-AE25-492A-A6D1-F5D301AC3B5A}" type="presOf" srcId="{2043300A-3D60-475F-9F61-8F79AFDA9BA3}" destId="{37162FDF-D618-4F9E-9D3A-E41AC1F070A5}" srcOrd="0" destOrd="0" presId="urn:microsoft.com/office/officeart/2005/8/layout/hierarchy3"/>
    <dgm:cxn modelId="{685D7460-B85C-41EB-8B9C-8CFC679424F4}" type="presOf" srcId="{A4C84E62-9281-46E0-9933-FCF702DD667F}" destId="{4AA44C5B-8070-4E2A-AA29-F8E404AF0930}" srcOrd="0" destOrd="0" presId="urn:microsoft.com/office/officeart/2005/8/layout/hierarchy3"/>
    <dgm:cxn modelId="{F3393699-77BC-47D3-863C-9F124D7238F3}" type="presOf" srcId="{AE3A0B14-797E-4515-8C30-5E2A70C2BAAF}" destId="{F69AB139-23E1-4517-A9EB-B40C118835A2}" srcOrd="0" destOrd="0" presId="urn:microsoft.com/office/officeart/2005/8/layout/hierarchy3"/>
    <dgm:cxn modelId="{1D9AEF8F-5956-446D-9AAC-4E8276867F76}" type="presOf" srcId="{AE3A0B14-797E-4515-8C30-5E2A70C2BAAF}" destId="{4E50722A-D11B-483F-8BC8-ADBB0EEE030F}" srcOrd="1" destOrd="0" presId="urn:microsoft.com/office/officeart/2005/8/layout/hierarchy3"/>
    <dgm:cxn modelId="{349B0821-18EF-487F-AA5F-03607D090804}" type="presOf" srcId="{A941C7D1-E15F-4CF0-8DFF-394194AD2CFF}" destId="{4082B357-5078-40CB-86C6-0AC6FB35505D}" srcOrd="0" destOrd="0" presId="urn:microsoft.com/office/officeart/2005/8/layout/hierarchy3"/>
    <dgm:cxn modelId="{20F3CCD8-D7A7-4C32-B133-8F5468C86193}" type="presOf" srcId="{3615718B-A251-4155-9DC4-FCBE77E6B165}" destId="{54DA4273-D39A-47C9-939F-E4983646C02E}" srcOrd="0" destOrd="0" presId="urn:microsoft.com/office/officeart/2005/8/layout/hierarchy3"/>
    <dgm:cxn modelId="{8FD6FFCE-D061-4521-B53E-894A9CC1A3A0}" type="presOf" srcId="{FFEADB87-EA78-4B0F-833E-6EC09BBC8E41}" destId="{E21BEB38-0657-43CE-B9DE-B6E6B14BF75A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0DB17FE1-90BC-4FB6-8C81-A7747C4DD60E}" type="presOf" srcId="{BAF0F44B-E000-48EA-8641-445C254DB0C2}" destId="{52843CDC-6A50-4533-9F0F-D0767884ACA4}" srcOrd="0" destOrd="0" presId="urn:microsoft.com/office/officeart/2005/8/layout/hierarchy3"/>
    <dgm:cxn modelId="{D112A0AE-A4A9-460D-A4BB-E8CD3800F064}" type="presOf" srcId="{61E705CB-C54B-4261-9765-000B230E2F2D}" destId="{BADA1655-7C65-4B24-B80C-BF7B9D6F0D33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D0C81A00-B05C-438A-9E76-65F84E4B3F51}" type="presOf" srcId="{0F8B3B9B-3C55-4969-9737-B482D3817285}" destId="{B592C27B-5424-4A16-8CD8-7B89A839FAC5}" srcOrd="0" destOrd="0" presId="urn:microsoft.com/office/officeart/2005/8/layout/hierarchy3"/>
    <dgm:cxn modelId="{FC07C487-8032-4F75-AD6A-8E071231F52A}" type="presOf" srcId="{BAF0F44B-E000-48EA-8641-445C254DB0C2}" destId="{CCD38BBB-AB6E-463D-A4CC-A320AC248BE3}" srcOrd="1" destOrd="0" presId="urn:microsoft.com/office/officeart/2005/8/layout/hierarchy3"/>
    <dgm:cxn modelId="{CEAFC556-501D-4D7B-9A3B-014CBA8DD10F}" type="presOf" srcId="{DB32597E-F710-4F59-BD23-F3E0226EBC98}" destId="{5BFD1203-A264-489E-B0A5-3E3C56DC2D3D}" srcOrd="0" destOrd="0" presId="urn:microsoft.com/office/officeart/2005/8/layout/hierarchy3"/>
    <dgm:cxn modelId="{B414A80B-4C6E-43E6-BEE2-83A9A7CDCA89}" type="presOf" srcId="{CC6DBCD8-32B2-4952-A0F6-0246D51C2530}" destId="{4F2F2828-CCE8-4C74-9F09-5D6E47691CF7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6749F32A-CFB5-4A57-A96E-6DDC32293E40}" type="presParOf" srcId="{4F2F2828-CCE8-4C74-9F09-5D6E47691CF7}" destId="{3CFE6BF0-4FA0-43C6-99C7-CEAC88F22038}" srcOrd="0" destOrd="0" presId="urn:microsoft.com/office/officeart/2005/8/layout/hierarchy3"/>
    <dgm:cxn modelId="{41C1349B-EF36-4BDA-9664-4495ED3AC8A7}" type="presParOf" srcId="{3CFE6BF0-4FA0-43C6-99C7-CEAC88F22038}" destId="{5AC66EA8-B090-4FB1-8CE0-04FADD615B0D}" srcOrd="0" destOrd="0" presId="urn:microsoft.com/office/officeart/2005/8/layout/hierarchy3"/>
    <dgm:cxn modelId="{5713A65C-0871-42B5-ACC7-1CD63C82212C}" type="presParOf" srcId="{5AC66EA8-B090-4FB1-8CE0-04FADD615B0D}" destId="{52843CDC-6A50-4533-9F0F-D0767884ACA4}" srcOrd="0" destOrd="0" presId="urn:microsoft.com/office/officeart/2005/8/layout/hierarchy3"/>
    <dgm:cxn modelId="{41CCF034-1E76-4C49-8716-D801BDB7C31C}" type="presParOf" srcId="{5AC66EA8-B090-4FB1-8CE0-04FADD615B0D}" destId="{CCD38BBB-AB6E-463D-A4CC-A320AC248BE3}" srcOrd="1" destOrd="0" presId="urn:microsoft.com/office/officeart/2005/8/layout/hierarchy3"/>
    <dgm:cxn modelId="{3C153520-120A-4314-9E58-B891216E5975}" type="presParOf" srcId="{3CFE6BF0-4FA0-43C6-99C7-CEAC88F22038}" destId="{BF7A742C-9036-425A-A412-257080067D11}" srcOrd="1" destOrd="0" presId="urn:microsoft.com/office/officeart/2005/8/layout/hierarchy3"/>
    <dgm:cxn modelId="{D5F344F3-48DD-4D54-A3E9-39DE05545241}" type="presParOf" srcId="{BF7A742C-9036-425A-A412-257080067D11}" destId="{5BFD1203-A264-489E-B0A5-3E3C56DC2D3D}" srcOrd="0" destOrd="0" presId="urn:microsoft.com/office/officeart/2005/8/layout/hierarchy3"/>
    <dgm:cxn modelId="{39FF65D3-D609-49D0-84CA-4E14C1C57F5A}" type="presParOf" srcId="{BF7A742C-9036-425A-A412-257080067D11}" destId="{B592C27B-5424-4A16-8CD8-7B89A839FAC5}" srcOrd="1" destOrd="0" presId="urn:microsoft.com/office/officeart/2005/8/layout/hierarchy3"/>
    <dgm:cxn modelId="{34865B2D-089A-4BCA-9A29-C9D60A45E55D}" type="presParOf" srcId="{BF7A742C-9036-425A-A412-257080067D11}" destId="{E21BEB38-0657-43CE-B9DE-B6E6B14BF75A}" srcOrd="2" destOrd="0" presId="urn:microsoft.com/office/officeart/2005/8/layout/hierarchy3"/>
    <dgm:cxn modelId="{DDEB8016-14FC-4D95-9EEF-CB38B3477739}" type="presParOf" srcId="{BF7A742C-9036-425A-A412-257080067D11}" destId="{BADA1655-7C65-4B24-B80C-BF7B9D6F0D33}" srcOrd="3" destOrd="0" presId="urn:microsoft.com/office/officeart/2005/8/layout/hierarchy3"/>
    <dgm:cxn modelId="{50D0FAF8-195C-4785-9FE8-ED38305FC325}" type="presParOf" srcId="{4F2F2828-CCE8-4C74-9F09-5D6E47691CF7}" destId="{93CA345B-21DE-44AC-A551-BC0E3A493BAE}" srcOrd="1" destOrd="0" presId="urn:microsoft.com/office/officeart/2005/8/layout/hierarchy3"/>
    <dgm:cxn modelId="{78EA0247-C978-45A6-B3C7-F83F8CE91A5C}" type="presParOf" srcId="{93CA345B-21DE-44AC-A551-BC0E3A493BAE}" destId="{B9887216-3623-4C32-BF14-033D6E913323}" srcOrd="0" destOrd="0" presId="urn:microsoft.com/office/officeart/2005/8/layout/hierarchy3"/>
    <dgm:cxn modelId="{B5A98C84-8470-48B4-A6DD-AD9E96050114}" type="presParOf" srcId="{B9887216-3623-4C32-BF14-033D6E913323}" destId="{F69AB139-23E1-4517-A9EB-B40C118835A2}" srcOrd="0" destOrd="0" presId="urn:microsoft.com/office/officeart/2005/8/layout/hierarchy3"/>
    <dgm:cxn modelId="{ABC72ECF-E43D-4F40-A2CF-5F84F4CDF144}" type="presParOf" srcId="{B9887216-3623-4C32-BF14-033D6E913323}" destId="{4E50722A-D11B-483F-8BC8-ADBB0EEE030F}" srcOrd="1" destOrd="0" presId="urn:microsoft.com/office/officeart/2005/8/layout/hierarchy3"/>
    <dgm:cxn modelId="{A944D5A1-2392-4350-8591-58338A08FEF1}" type="presParOf" srcId="{93CA345B-21DE-44AC-A551-BC0E3A493BAE}" destId="{E818B2CA-E58D-4F03-BE25-21137E1DB558}" srcOrd="1" destOrd="0" presId="urn:microsoft.com/office/officeart/2005/8/layout/hierarchy3"/>
    <dgm:cxn modelId="{2EDD60DB-3C99-4EA2-8387-1AE2FFB7C938}" type="presParOf" srcId="{E818B2CA-E58D-4F03-BE25-21137E1DB558}" destId="{4082B357-5078-40CB-86C6-0AC6FB35505D}" srcOrd="0" destOrd="0" presId="urn:microsoft.com/office/officeart/2005/8/layout/hierarchy3"/>
    <dgm:cxn modelId="{5897B65B-ED80-44FA-B98C-84EE9D5737A9}" type="presParOf" srcId="{E818B2CA-E58D-4F03-BE25-21137E1DB558}" destId="{54DA4273-D39A-47C9-939F-E4983646C02E}" srcOrd="1" destOrd="0" presId="urn:microsoft.com/office/officeart/2005/8/layout/hierarchy3"/>
    <dgm:cxn modelId="{EEEBE271-FFF5-46B6-8786-107B56379692}" type="presParOf" srcId="{E818B2CA-E58D-4F03-BE25-21137E1DB558}" destId="{37162FDF-D618-4F9E-9D3A-E41AC1F070A5}" srcOrd="2" destOrd="0" presId="urn:microsoft.com/office/officeart/2005/8/layout/hierarchy3"/>
    <dgm:cxn modelId="{F935AEC8-414B-467E-8119-17C57D33F968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АГЕНТСТВО 1 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АГЕНТСТВО 2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588EC6-09B3-4232-9985-2DB996A09FD7}" type="presOf" srcId="{CC6DBCD8-32B2-4952-A0F6-0246D51C2530}" destId="{4F2F2828-CCE8-4C74-9F09-5D6E47691CF7}" srcOrd="0" destOrd="0" presId="urn:microsoft.com/office/officeart/2005/8/layout/hierarchy3"/>
    <dgm:cxn modelId="{CCF95686-D3FD-42D7-94BA-62C4D7050A6F}" type="presOf" srcId="{0F8B3B9B-3C55-4969-9737-B482D3817285}" destId="{B592C27B-5424-4A16-8CD8-7B89A839FAC5}" srcOrd="0" destOrd="0" presId="urn:microsoft.com/office/officeart/2005/8/layout/hierarchy3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953FD1BE-3013-42B5-9C19-1C5EF2F4F18E}" type="presOf" srcId="{AE3A0B14-797E-4515-8C30-5E2A70C2BAAF}" destId="{F69AB139-23E1-4517-A9EB-B40C118835A2}" srcOrd="0" destOrd="0" presId="urn:microsoft.com/office/officeart/2005/8/layout/hierarchy3"/>
    <dgm:cxn modelId="{7077C0A2-4A18-4BB2-BE0E-492F7F916D9A}" type="presOf" srcId="{A4C84E62-9281-46E0-9933-FCF702DD667F}" destId="{4AA44C5B-8070-4E2A-AA29-F8E404AF0930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075F948B-7F05-4E8A-8EE2-44A9AB209ECD}" type="presOf" srcId="{3615718B-A251-4155-9DC4-FCBE77E6B165}" destId="{54DA4273-D39A-47C9-939F-E4983646C02E}" srcOrd="0" destOrd="0" presId="urn:microsoft.com/office/officeart/2005/8/layout/hierarchy3"/>
    <dgm:cxn modelId="{36869F18-47B8-444D-B0C4-C3C1B12768C8}" type="presOf" srcId="{AE3A0B14-797E-4515-8C30-5E2A70C2BAAF}" destId="{4E50722A-D11B-483F-8BC8-ADBB0EEE030F}" srcOrd="1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A824A05A-4E3D-4104-BC25-FAB4EB8BDB1A}" type="presOf" srcId="{61E705CB-C54B-4261-9765-000B230E2F2D}" destId="{BADA1655-7C65-4B24-B80C-BF7B9D6F0D33}" srcOrd="0" destOrd="0" presId="urn:microsoft.com/office/officeart/2005/8/layout/hierarchy3"/>
    <dgm:cxn modelId="{6095A948-A907-42C2-845B-01392F3FAEFE}" type="presOf" srcId="{BAF0F44B-E000-48EA-8641-445C254DB0C2}" destId="{52843CDC-6A50-4533-9F0F-D0767884ACA4}" srcOrd="0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D1AA6622-FB3F-421F-8404-3FF4064B5325}" type="presOf" srcId="{FFEADB87-EA78-4B0F-833E-6EC09BBC8E41}" destId="{E21BEB38-0657-43CE-B9DE-B6E6B14BF75A}" srcOrd="0" destOrd="0" presId="urn:microsoft.com/office/officeart/2005/8/layout/hierarchy3"/>
    <dgm:cxn modelId="{10AEACF6-B107-452A-88B2-43760343DC66}" type="presOf" srcId="{DB32597E-F710-4F59-BD23-F3E0226EBC98}" destId="{5BFD1203-A264-489E-B0A5-3E3C56DC2D3D}" srcOrd="0" destOrd="0" presId="urn:microsoft.com/office/officeart/2005/8/layout/hierarchy3"/>
    <dgm:cxn modelId="{E5F2F84C-80E9-44F4-B527-1BD7648AEB8C}" type="presOf" srcId="{2043300A-3D60-475F-9F61-8F79AFDA9BA3}" destId="{37162FDF-D618-4F9E-9D3A-E41AC1F070A5}" srcOrd="0" destOrd="0" presId="urn:microsoft.com/office/officeart/2005/8/layout/hierarchy3"/>
    <dgm:cxn modelId="{B2D81254-AB67-42FE-AF80-15E32FB38AC2}" type="presOf" srcId="{BAF0F44B-E000-48EA-8641-445C254DB0C2}" destId="{CCD38BBB-AB6E-463D-A4CC-A320AC248BE3}" srcOrd="1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6A7BF09D-7F16-4B87-9E3A-D21907D43B89}" type="presOf" srcId="{A941C7D1-E15F-4CF0-8DFF-394194AD2CFF}" destId="{4082B357-5078-40CB-86C6-0AC6FB35505D}" srcOrd="0" destOrd="0" presId="urn:microsoft.com/office/officeart/2005/8/layout/hierarchy3"/>
    <dgm:cxn modelId="{EED4B3D0-5995-42C8-A550-7EE3358E3F8A}" type="presParOf" srcId="{4F2F2828-CCE8-4C74-9F09-5D6E47691CF7}" destId="{3CFE6BF0-4FA0-43C6-99C7-CEAC88F22038}" srcOrd="0" destOrd="0" presId="urn:microsoft.com/office/officeart/2005/8/layout/hierarchy3"/>
    <dgm:cxn modelId="{B1D3C997-0190-4670-8FE1-5B40813743B7}" type="presParOf" srcId="{3CFE6BF0-4FA0-43C6-99C7-CEAC88F22038}" destId="{5AC66EA8-B090-4FB1-8CE0-04FADD615B0D}" srcOrd="0" destOrd="0" presId="urn:microsoft.com/office/officeart/2005/8/layout/hierarchy3"/>
    <dgm:cxn modelId="{6C1EE47D-B33D-449F-B210-5CE8F8A773A4}" type="presParOf" srcId="{5AC66EA8-B090-4FB1-8CE0-04FADD615B0D}" destId="{52843CDC-6A50-4533-9F0F-D0767884ACA4}" srcOrd="0" destOrd="0" presId="urn:microsoft.com/office/officeart/2005/8/layout/hierarchy3"/>
    <dgm:cxn modelId="{9522F1BA-83BE-4B2A-9BB1-400B65492FA0}" type="presParOf" srcId="{5AC66EA8-B090-4FB1-8CE0-04FADD615B0D}" destId="{CCD38BBB-AB6E-463D-A4CC-A320AC248BE3}" srcOrd="1" destOrd="0" presId="urn:microsoft.com/office/officeart/2005/8/layout/hierarchy3"/>
    <dgm:cxn modelId="{FCBBC30A-C28F-44EB-9E30-4668AA9851F2}" type="presParOf" srcId="{3CFE6BF0-4FA0-43C6-99C7-CEAC88F22038}" destId="{BF7A742C-9036-425A-A412-257080067D11}" srcOrd="1" destOrd="0" presId="urn:microsoft.com/office/officeart/2005/8/layout/hierarchy3"/>
    <dgm:cxn modelId="{A83418C1-871F-4299-A2E5-43A02DEFC84A}" type="presParOf" srcId="{BF7A742C-9036-425A-A412-257080067D11}" destId="{5BFD1203-A264-489E-B0A5-3E3C56DC2D3D}" srcOrd="0" destOrd="0" presId="urn:microsoft.com/office/officeart/2005/8/layout/hierarchy3"/>
    <dgm:cxn modelId="{6661C10D-4CA0-46FB-BAA5-1FE63565B2AE}" type="presParOf" srcId="{BF7A742C-9036-425A-A412-257080067D11}" destId="{B592C27B-5424-4A16-8CD8-7B89A839FAC5}" srcOrd="1" destOrd="0" presId="urn:microsoft.com/office/officeart/2005/8/layout/hierarchy3"/>
    <dgm:cxn modelId="{00D6321C-7220-4406-AC0B-6BE77B17FAC0}" type="presParOf" srcId="{BF7A742C-9036-425A-A412-257080067D11}" destId="{E21BEB38-0657-43CE-B9DE-B6E6B14BF75A}" srcOrd="2" destOrd="0" presId="urn:microsoft.com/office/officeart/2005/8/layout/hierarchy3"/>
    <dgm:cxn modelId="{39BD323B-C333-4223-94A2-0A8E9E47CC81}" type="presParOf" srcId="{BF7A742C-9036-425A-A412-257080067D11}" destId="{BADA1655-7C65-4B24-B80C-BF7B9D6F0D33}" srcOrd="3" destOrd="0" presId="urn:microsoft.com/office/officeart/2005/8/layout/hierarchy3"/>
    <dgm:cxn modelId="{F9D1956D-0D80-4E7A-B964-099A2ACFC698}" type="presParOf" srcId="{4F2F2828-CCE8-4C74-9F09-5D6E47691CF7}" destId="{93CA345B-21DE-44AC-A551-BC0E3A493BAE}" srcOrd="1" destOrd="0" presId="urn:microsoft.com/office/officeart/2005/8/layout/hierarchy3"/>
    <dgm:cxn modelId="{FFFDF195-DF9C-4099-8E10-0EE0F378DF1F}" type="presParOf" srcId="{93CA345B-21DE-44AC-A551-BC0E3A493BAE}" destId="{B9887216-3623-4C32-BF14-033D6E913323}" srcOrd="0" destOrd="0" presId="urn:microsoft.com/office/officeart/2005/8/layout/hierarchy3"/>
    <dgm:cxn modelId="{3A03DB80-DDD4-4330-AC57-70AF766720BD}" type="presParOf" srcId="{B9887216-3623-4C32-BF14-033D6E913323}" destId="{F69AB139-23E1-4517-A9EB-B40C118835A2}" srcOrd="0" destOrd="0" presId="urn:microsoft.com/office/officeart/2005/8/layout/hierarchy3"/>
    <dgm:cxn modelId="{273396A7-8D61-4B2F-9F51-30AA8C834C6B}" type="presParOf" srcId="{B9887216-3623-4C32-BF14-033D6E913323}" destId="{4E50722A-D11B-483F-8BC8-ADBB0EEE030F}" srcOrd="1" destOrd="0" presId="urn:microsoft.com/office/officeart/2005/8/layout/hierarchy3"/>
    <dgm:cxn modelId="{B4C53AC5-2D94-4302-AA08-6DFDCA207F80}" type="presParOf" srcId="{93CA345B-21DE-44AC-A551-BC0E3A493BAE}" destId="{E818B2CA-E58D-4F03-BE25-21137E1DB558}" srcOrd="1" destOrd="0" presId="urn:microsoft.com/office/officeart/2005/8/layout/hierarchy3"/>
    <dgm:cxn modelId="{A935119A-4897-4789-975A-6EE7666075AB}" type="presParOf" srcId="{E818B2CA-E58D-4F03-BE25-21137E1DB558}" destId="{4082B357-5078-40CB-86C6-0AC6FB35505D}" srcOrd="0" destOrd="0" presId="urn:microsoft.com/office/officeart/2005/8/layout/hierarchy3"/>
    <dgm:cxn modelId="{8EC5E396-976A-42B0-8CCF-2EEE997EC2A7}" type="presParOf" srcId="{E818B2CA-E58D-4F03-BE25-21137E1DB558}" destId="{54DA4273-D39A-47C9-939F-E4983646C02E}" srcOrd="1" destOrd="0" presId="urn:microsoft.com/office/officeart/2005/8/layout/hierarchy3"/>
    <dgm:cxn modelId="{98C38804-4904-40AB-B9B1-A2EF6E354627}" type="presParOf" srcId="{E818B2CA-E58D-4F03-BE25-21137E1DB558}" destId="{37162FDF-D618-4F9E-9D3A-E41AC1F070A5}" srcOrd="2" destOrd="0" presId="urn:microsoft.com/office/officeart/2005/8/layout/hierarchy3"/>
    <dgm:cxn modelId="{3D1A82E3-400B-4971-BF1D-4DD8CF041EAB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АГЕНТСТВО 3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АГЕНТСТВО 4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smtClean="0"/>
            <a:t>Тематические показатели мониторинга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44B0EF-246F-43A0-8037-D2C8082F7AFA}" type="presOf" srcId="{BAF0F44B-E000-48EA-8641-445C254DB0C2}" destId="{52843CDC-6A50-4533-9F0F-D0767884ACA4}" srcOrd="0" destOrd="0" presId="urn:microsoft.com/office/officeart/2005/8/layout/hierarchy3"/>
    <dgm:cxn modelId="{130AE7C3-37A4-4577-A02B-236EBBB313D2}" type="presOf" srcId="{61E705CB-C54B-4261-9765-000B230E2F2D}" destId="{BADA1655-7C65-4B24-B80C-BF7B9D6F0D33}" srcOrd="0" destOrd="0" presId="urn:microsoft.com/office/officeart/2005/8/layout/hierarchy3"/>
    <dgm:cxn modelId="{51678D39-21C0-499D-A364-5B3ABA53F84F}" type="presOf" srcId="{0F8B3B9B-3C55-4969-9737-B482D3817285}" destId="{B592C27B-5424-4A16-8CD8-7B89A839FAC5}" srcOrd="0" destOrd="0" presId="urn:microsoft.com/office/officeart/2005/8/layout/hierarchy3"/>
    <dgm:cxn modelId="{9CEA50E3-1E0E-4BF1-A178-CC1B0149EDD4}" type="presOf" srcId="{A941C7D1-E15F-4CF0-8DFF-394194AD2CFF}" destId="{4082B357-5078-40CB-86C6-0AC6FB35505D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ADC07285-6D85-4CD6-B3B7-9D760545ECAB}" type="presOf" srcId="{FFEADB87-EA78-4B0F-833E-6EC09BBC8E41}" destId="{E21BEB38-0657-43CE-B9DE-B6E6B14BF75A}" srcOrd="0" destOrd="0" presId="urn:microsoft.com/office/officeart/2005/8/layout/hierarchy3"/>
    <dgm:cxn modelId="{01FAF275-8BE4-4431-A55A-B16D39DAA468}" type="presOf" srcId="{A4C84E62-9281-46E0-9933-FCF702DD667F}" destId="{4AA44C5B-8070-4E2A-AA29-F8E404AF0930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DD1BC38B-1120-47C1-83F0-1653743F16EE}" type="presOf" srcId="{BAF0F44B-E000-48EA-8641-445C254DB0C2}" destId="{CCD38BBB-AB6E-463D-A4CC-A320AC248BE3}" srcOrd="1" destOrd="0" presId="urn:microsoft.com/office/officeart/2005/8/layout/hierarchy3"/>
    <dgm:cxn modelId="{1E2AA501-1B99-4E90-8C08-7E8F6499D10E}" type="presOf" srcId="{AE3A0B14-797E-4515-8C30-5E2A70C2BAAF}" destId="{F69AB139-23E1-4517-A9EB-B40C118835A2}" srcOrd="0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62D0B934-F8F4-4464-B5DB-5C997EE4ADF7}" type="presOf" srcId="{2043300A-3D60-475F-9F61-8F79AFDA9BA3}" destId="{37162FDF-D618-4F9E-9D3A-E41AC1F070A5}" srcOrd="0" destOrd="0" presId="urn:microsoft.com/office/officeart/2005/8/layout/hierarchy3"/>
    <dgm:cxn modelId="{B2949A61-D1BB-4D72-8718-114FBFA656F9}" type="presOf" srcId="{3615718B-A251-4155-9DC4-FCBE77E6B165}" destId="{54DA4273-D39A-47C9-939F-E4983646C02E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69C11CF7-E1E1-478A-9A60-C2D1FEC2CB63}" type="presOf" srcId="{CC6DBCD8-32B2-4952-A0F6-0246D51C2530}" destId="{4F2F2828-CCE8-4C74-9F09-5D6E47691CF7}" srcOrd="0" destOrd="0" presId="urn:microsoft.com/office/officeart/2005/8/layout/hierarchy3"/>
    <dgm:cxn modelId="{094D7379-090A-43A1-A36D-16D84B326CC1}" type="presOf" srcId="{AE3A0B14-797E-4515-8C30-5E2A70C2BAAF}" destId="{4E50722A-D11B-483F-8BC8-ADBB0EEE030F}" srcOrd="1" destOrd="0" presId="urn:microsoft.com/office/officeart/2005/8/layout/hierarchy3"/>
    <dgm:cxn modelId="{0165F384-0669-4B12-9455-3FE48EFD5C55}" type="presOf" srcId="{DB32597E-F710-4F59-BD23-F3E0226EBC98}" destId="{5BFD1203-A264-489E-B0A5-3E3C56DC2D3D}" srcOrd="0" destOrd="0" presId="urn:microsoft.com/office/officeart/2005/8/layout/hierarchy3"/>
    <dgm:cxn modelId="{2CFBB26C-6CF7-4D1D-BDC0-31ADE73A080A}" type="presParOf" srcId="{4F2F2828-CCE8-4C74-9F09-5D6E47691CF7}" destId="{3CFE6BF0-4FA0-43C6-99C7-CEAC88F22038}" srcOrd="0" destOrd="0" presId="urn:microsoft.com/office/officeart/2005/8/layout/hierarchy3"/>
    <dgm:cxn modelId="{0C58A249-1034-47E0-93CB-E5DD8672AB54}" type="presParOf" srcId="{3CFE6BF0-4FA0-43C6-99C7-CEAC88F22038}" destId="{5AC66EA8-B090-4FB1-8CE0-04FADD615B0D}" srcOrd="0" destOrd="0" presId="urn:microsoft.com/office/officeart/2005/8/layout/hierarchy3"/>
    <dgm:cxn modelId="{5BC0D392-763A-4B7C-8039-7BB3117A1634}" type="presParOf" srcId="{5AC66EA8-B090-4FB1-8CE0-04FADD615B0D}" destId="{52843CDC-6A50-4533-9F0F-D0767884ACA4}" srcOrd="0" destOrd="0" presId="urn:microsoft.com/office/officeart/2005/8/layout/hierarchy3"/>
    <dgm:cxn modelId="{878DA28E-599F-4CBB-9225-6443D33ECA94}" type="presParOf" srcId="{5AC66EA8-B090-4FB1-8CE0-04FADD615B0D}" destId="{CCD38BBB-AB6E-463D-A4CC-A320AC248BE3}" srcOrd="1" destOrd="0" presId="urn:microsoft.com/office/officeart/2005/8/layout/hierarchy3"/>
    <dgm:cxn modelId="{21A8E688-70BA-4B5C-8271-D83916846962}" type="presParOf" srcId="{3CFE6BF0-4FA0-43C6-99C7-CEAC88F22038}" destId="{BF7A742C-9036-425A-A412-257080067D11}" srcOrd="1" destOrd="0" presId="urn:microsoft.com/office/officeart/2005/8/layout/hierarchy3"/>
    <dgm:cxn modelId="{EF2E4168-F845-42D8-9B3B-FE9F3270316C}" type="presParOf" srcId="{BF7A742C-9036-425A-A412-257080067D11}" destId="{5BFD1203-A264-489E-B0A5-3E3C56DC2D3D}" srcOrd="0" destOrd="0" presId="urn:microsoft.com/office/officeart/2005/8/layout/hierarchy3"/>
    <dgm:cxn modelId="{FB5DF600-8FD7-4F56-B948-B453491A094F}" type="presParOf" srcId="{BF7A742C-9036-425A-A412-257080067D11}" destId="{B592C27B-5424-4A16-8CD8-7B89A839FAC5}" srcOrd="1" destOrd="0" presId="urn:microsoft.com/office/officeart/2005/8/layout/hierarchy3"/>
    <dgm:cxn modelId="{244245B6-41D9-4DC1-990B-A1E887C20824}" type="presParOf" srcId="{BF7A742C-9036-425A-A412-257080067D11}" destId="{E21BEB38-0657-43CE-B9DE-B6E6B14BF75A}" srcOrd="2" destOrd="0" presId="urn:microsoft.com/office/officeart/2005/8/layout/hierarchy3"/>
    <dgm:cxn modelId="{23022BF0-9909-4967-93C8-D7F25B96B31E}" type="presParOf" srcId="{BF7A742C-9036-425A-A412-257080067D11}" destId="{BADA1655-7C65-4B24-B80C-BF7B9D6F0D33}" srcOrd="3" destOrd="0" presId="urn:microsoft.com/office/officeart/2005/8/layout/hierarchy3"/>
    <dgm:cxn modelId="{36376473-9D5F-4412-9039-35788ADF6126}" type="presParOf" srcId="{4F2F2828-CCE8-4C74-9F09-5D6E47691CF7}" destId="{93CA345B-21DE-44AC-A551-BC0E3A493BAE}" srcOrd="1" destOrd="0" presId="urn:microsoft.com/office/officeart/2005/8/layout/hierarchy3"/>
    <dgm:cxn modelId="{7C0D6E77-797E-4599-B68E-0522867C93F6}" type="presParOf" srcId="{93CA345B-21DE-44AC-A551-BC0E3A493BAE}" destId="{B9887216-3623-4C32-BF14-033D6E913323}" srcOrd="0" destOrd="0" presId="urn:microsoft.com/office/officeart/2005/8/layout/hierarchy3"/>
    <dgm:cxn modelId="{950A02D6-4B76-4441-9865-4D452EC95973}" type="presParOf" srcId="{B9887216-3623-4C32-BF14-033D6E913323}" destId="{F69AB139-23E1-4517-A9EB-B40C118835A2}" srcOrd="0" destOrd="0" presId="urn:microsoft.com/office/officeart/2005/8/layout/hierarchy3"/>
    <dgm:cxn modelId="{93E9CDA1-A786-4393-A493-D37E284B6E3F}" type="presParOf" srcId="{B9887216-3623-4C32-BF14-033D6E913323}" destId="{4E50722A-D11B-483F-8BC8-ADBB0EEE030F}" srcOrd="1" destOrd="0" presId="urn:microsoft.com/office/officeart/2005/8/layout/hierarchy3"/>
    <dgm:cxn modelId="{5484251A-23B6-4413-B757-77ECB270982B}" type="presParOf" srcId="{93CA345B-21DE-44AC-A551-BC0E3A493BAE}" destId="{E818B2CA-E58D-4F03-BE25-21137E1DB558}" srcOrd="1" destOrd="0" presId="urn:microsoft.com/office/officeart/2005/8/layout/hierarchy3"/>
    <dgm:cxn modelId="{122612FE-869F-4E98-BA92-C87CB0E9A6C6}" type="presParOf" srcId="{E818B2CA-E58D-4F03-BE25-21137E1DB558}" destId="{4082B357-5078-40CB-86C6-0AC6FB35505D}" srcOrd="0" destOrd="0" presId="urn:microsoft.com/office/officeart/2005/8/layout/hierarchy3"/>
    <dgm:cxn modelId="{06E9EC9F-31DB-476E-9C14-1E2BA4101750}" type="presParOf" srcId="{E818B2CA-E58D-4F03-BE25-21137E1DB558}" destId="{54DA4273-D39A-47C9-939F-E4983646C02E}" srcOrd="1" destOrd="0" presId="urn:microsoft.com/office/officeart/2005/8/layout/hierarchy3"/>
    <dgm:cxn modelId="{9A6D1E86-F9BC-41CD-BEB3-4387C8096524}" type="presParOf" srcId="{E818B2CA-E58D-4F03-BE25-21137E1DB558}" destId="{37162FDF-D618-4F9E-9D3A-E41AC1F070A5}" srcOrd="2" destOrd="0" presId="urn:microsoft.com/office/officeart/2005/8/layout/hierarchy3"/>
    <dgm:cxn modelId="{61C070A1-8F90-444B-888A-14BF4056EF8C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64DDDEB-DC61-4E22-8A74-A98F50907484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4D8DB3F1-D92C-4BB6-9C59-75AF2AE10646}">
      <dgm:prSet phldrT="[Текст]"/>
      <dgm:spPr/>
      <dgm:t>
        <a:bodyPr/>
        <a:lstStyle/>
        <a:p>
          <a:r>
            <a:rPr lang="ru-RU" dirty="0" smtClean="0"/>
            <a:t>НАЦИОНАЛЬНЫЕ ИНСТИТУТЫ</a:t>
          </a:r>
          <a:endParaRPr lang="en-US" dirty="0"/>
        </a:p>
      </dgm:t>
    </dgm:pt>
    <dgm:pt modelId="{2CC8CBD5-9826-47BA-B31C-8113BA42E421}" type="parTrans" cxnId="{548977B3-0ABA-443F-9795-EF9C4CA5AD58}">
      <dgm:prSet/>
      <dgm:spPr/>
      <dgm:t>
        <a:bodyPr/>
        <a:lstStyle/>
        <a:p>
          <a:endParaRPr lang="en-US"/>
        </a:p>
      </dgm:t>
    </dgm:pt>
    <dgm:pt modelId="{B7A7CC3D-C3A8-418E-AF1D-EF6E8CB4241C}" type="sibTrans" cxnId="{548977B3-0ABA-443F-9795-EF9C4CA5AD58}">
      <dgm:prSet/>
      <dgm:spPr/>
      <dgm:t>
        <a:bodyPr/>
        <a:lstStyle/>
        <a:p>
          <a:endParaRPr lang="en-US"/>
        </a:p>
      </dgm:t>
    </dgm:pt>
    <dgm:pt modelId="{159CF902-CC8C-44AE-BF0C-9C466A52EA02}" type="pres">
      <dgm:prSet presAssocID="{364DDDEB-DC61-4E22-8A74-A98F50907484}" presName="Name0" presStyleCnt="0">
        <dgm:presLayoutVars>
          <dgm:dir/>
          <dgm:resizeHandles val="exact"/>
        </dgm:presLayoutVars>
      </dgm:prSet>
      <dgm:spPr/>
    </dgm:pt>
    <dgm:pt modelId="{DAD9437C-6887-43C3-AFA2-FE099BFF5692}" type="pres">
      <dgm:prSet presAssocID="{4D8DB3F1-D92C-4BB6-9C59-75AF2AE10646}" presName="parTxOnly" presStyleLbl="node1" presStyleIdx="0" presStyleCnt="1" custScaleY="12106" custLinFactNeighborX="-6081" custLinFactNeighborY="-7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FB472F-97C6-484D-A5C9-4129CEC89D7A}" type="presOf" srcId="{364DDDEB-DC61-4E22-8A74-A98F50907484}" destId="{159CF902-CC8C-44AE-BF0C-9C466A52EA02}" srcOrd="0" destOrd="0" presId="urn:microsoft.com/office/officeart/2005/8/layout/hChevron3"/>
    <dgm:cxn modelId="{B01AA98E-AAD1-410A-8E98-D833E51794D4}" type="presOf" srcId="{4D8DB3F1-D92C-4BB6-9C59-75AF2AE10646}" destId="{DAD9437C-6887-43C3-AFA2-FE099BFF5692}" srcOrd="0" destOrd="0" presId="urn:microsoft.com/office/officeart/2005/8/layout/hChevron3"/>
    <dgm:cxn modelId="{548977B3-0ABA-443F-9795-EF9C4CA5AD58}" srcId="{364DDDEB-DC61-4E22-8A74-A98F50907484}" destId="{4D8DB3F1-D92C-4BB6-9C59-75AF2AE10646}" srcOrd="0" destOrd="0" parTransId="{2CC8CBD5-9826-47BA-B31C-8113BA42E421}" sibTransId="{B7A7CC3D-C3A8-418E-AF1D-EF6E8CB4241C}"/>
    <dgm:cxn modelId="{EEBC2CCF-13CC-40A4-8216-C258E5615F79}" type="presParOf" srcId="{159CF902-CC8C-44AE-BF0C-9C466A52EA02}" destId="{DAD9437C-6887-43C3-AFA2-FE099BFF5692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4DDDEB-DC61-4E22-8A74-A98F50907484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4D8DB3F1-D92C-4BB6-9C59-75AF2AE10646}">
      <dgm:prSet phldrT="[Текст]"/>
      <dgm:spPr/>
      <dgm:t>
        <a:bodyPr/>
        <a:lstStyle/>
        <a:p>
          <a:r>
            <a:rPr lang="ru-RU" dirty="0" smtClean="0"/>
            <a:t>МЕЖДУНАРОДНЫЕ АГЕНТСТВА </a:t>
          </a:r>
          <a:endParaRPr lang="en-US" dirty="0"/>
        </a:p>
      </dgm:t>
    </dgm:pt>
    <dgm:pt modelId="{2CC8CBD5-9826-47BA-B31C-8113BA42E421}" type="parTrans" cxnId="{548977B3-0ABA-443F-9795-EF9C4CA5AD58}">
      <dgm:prSet/>
      <dgm:spPr/>
      <dgm:t>
        <a:bodyPr/>
        <a:lstStyle/>
        <a:p>
          <a:endParaRPr lang="en-US"/>
        </a:p>
      </dgm:t>
    </dgm:pt>
    <dgm:pt modelId="{B7A7CC3D-C3A8-418E-AF1D-EF6E8CB4241C}" type="sibTrans" cxnId="{548977B3-0ABA-443F-9795-EF9C4CA5AD58}">
      <dgm:prSet/>
      <dgm:spPr/>
      <dgm:t>
        <a:bodyPr/>
        <a:lstStyle/>
        <a:p>
          <a:endParaRPr lang="en-US"/>
        </a:p>
      </dgm:t>
    </dgm:pt>
    <dgm:pt modelId="{159CF902-CC8C-44AE-BF0C-9C466A52EA02}" type="pres">
      <dgm:prSet presAssocID="{364DDDEB-DC61-4E22-8A74-A98F50907484}" presName="Name0" presStyleCnt="0">
        <dgm:presLayoutVars>
          <dgm:dir/>
          <dgm:resizeHandles val="exact"/>
        </dgm:presLayoutVars>
      </dgm:prSet>
      <dgm:spPr/>
    </dgm:pt>
    <dgm:pt modelId="{DAD9437C-6887-43C3-AFA2-FE099BFF5692}" type="pres">
      <dgm:prSet presAssocID="{4D8DB3F1-D92C-4BB6-9C59-75AF2AE10646}" presName="parTxOnly" presStyleLbl="node1" presStyleIdx="0" presStyleCnt="1" custScaleY="12106" custLinFactNeighborX="-6081" custLinFactNeighborY="-7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8977B3-0ABA-443F-9795-EF9C4CA5AD58}" srcId="{364DDDEB-DC61-4E22-8A74-A98F50907484}" destId="{4D8DB3F1-D92C-4BB6-9C59-75AF2AE10646}" srcOrd="0" destOrd="0" parTransId="{2CC8CBD5-9826-47BA-B31C-8113BA42E421}" sibTransId="{B7A7CC3D-C3A8-418E-AF1D-EF6E8CB4241C}"/>
    <dgm:cxn modelId="{99AE4AF5-E369-4D41-B441-A048B9489442}" type="presOf" srcId="{4D8DB3F1-D92C-4BB6-9C59-75AF2AE10646}" destId="{DAD9437C-6887-43C3-AFA2-FE099BFF5692}" srcOrd="0" destOrd="0" presId="urn:microsoft.com/office/officeart/2005/8/layout/hChevron3"/>
    <dgm:cxn modelId="{E5D1473E-C3EC-4806-B211-FDBD9045F950}" type="presOf" srcId="{364DDDEB-DC61-4E22-8A74-A98F50907484}" destId="{159CF902-CC8C-44AE-BF0C-9C466A52EA02}" srcOrd="0" destOrd="0" presId="urn:microsoft.com/office/officeart/2005/8/layout/hChevron3"/>
    <dgm:cxn modelId="{E132A56E-EDD5-4352-AB31-D55FA53E7D15}" type="presParOf" srcId="{159CF902-CC8C-44AE-BF0C-9C466A52EA02}" destId="{DAD9437C-6887-43C3-AFA2-FE099BFF5692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BCF6624-DA8E-47FB-A064-3AB1C615B9E6}" type="doc">
      <dgm:prSet loTypeId="urn:microsoft.com/office/officeart/2005/8/layout/pyramid3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05E517-F65B-4F06-B3FE-AFCBC38D0F51}">
      <dgm:prSet phldrT="[Текст]"/>
      <dgm:spPr/>
      <dgm:t>
        <a:bodyPr/>
        <a:lstStyle/>
        <a:p>
          <a:r>
            <a:rPr lang="ru-RU" b="1" dirty="0" smtClean="0"/>
            <a:t>Национальный статистический офис</a:t>
          </a:r>
          <a:endParaRPr lang="en-US" b="1" dirty="0"/>
        </a:p>
      </dgm:t>
    </dgm:pt>
    <dgm:pt modelId="{1EED17A0-BC9D-4D03-86B6-ACB6B98A0472}" type="parTrans" cxnId="{B28FA46C-F9EE-4C02-9867-048A0C754758}">
      <dgm:prSet/>
      <dgm:spPr/>
      <dgm:t>
        <a:bodyPr/>
        <a:lstStyle/>
        <a:p>
          <a:endParaRPr lang="en-US"/>
        </a:p>
      </dgm:t>
    </dgm:pt>
    <dgm:pt modelId="{4F7F9010-12CE-4E65-BC51-45EA95CA9755}" type="sibTrans" cxnId="{B28FA46C-F9EE-4C02-9867-048A0C754758}">
      <dgm:prSet/>
      <dgm:spPr/>
      <dgm:t>
        <a:bodyPr/>
        <a:lstStyle/>
        <a:p>
          <a:endParaRPr lang="en-US"/>
        </a:p>
      </dgm:t>
    </dgm:pt>
    <dgm:pt modelId="{1DC4807B-305B-4F03-ACF1-A211D001C632}">
      <dgm:prSet phldrT="[Текст]"/>
      <dgm:spPr/>
      <dgm:t>
        <a:bodyPr/>
        <a:lstStyle/>
        <a:p>
          <a:r>
            <a:rPr lang="ru-RU" dirty="0" smtClean="0"/>
            <a:t>Данные / Метаданные</a:t>
          </a:r>
          <a:endParaRPr lang="en-US" dirty="0"/>
        </a:p>
      </dgm:t>
    </dgm:pt>
    <dgm:pt modelId="{AFC010CA-8C29-4147-99BE-01F3FFFA914F}" type="parTrans" cxnId="{FC110E57-3705-4C3E-847E-D906F3494DA0}">
      <dgm:prSet/>
      <dgm:spPr/>
      <dgm:t>
        <a:bodyPr/>
        <a:lstStyle/>
        <a:p>
          <a:endParaRPr lang="en-US"/>
        </a:p>
      </dgm:t>
    </dgm:pt>
    <dgm:pt modelId="{0DCDC72A-E9EA-4420-ACA4-2A41FB5AF932}" type="sibTrans" cxnId="{FC110E57-3705-4C3E-847E-D906F3494DA0}">
      <dgm:prSet/>
      <dgm:spPr/>
      <dgm:t>
        <a:bodyPr/>
        <a:lstStyle/>
        <a:p>
          <a:endParaRPr lang="en-US"/>
        </a:p>
      </dgm:t>
    </dgm:pt>
    <dgm:pt modelId="{5F16426B-6279-47ED-A6C7-F754EB83F299}">
      <dgm:prSet phldrT="[Текст]"/>
      <dgm:spPr/>
      <dgm:t>
        <a:bodyPr/>
        <a:lstStyle/>
        <a:p>
          <a:r>
            <a:rPr lang="ru-RU" dirty="0" smtClean="0"/>
            <a:t>Индикаторы ЦУР</a:t>
          </a:r>
          <a:endParaRPr lang="en-US" dirty="0"/>
        </a:p>
      </dgm:t>
    </dgm:pt>
    <dgm:pt modelId="{239F76C5-0F1B-4335-B8AC-7190442C3029}" type="parTrans" cxnId="{C96FBF78-ECAB-44A0-BC6F-DF190789D696}">
      <dgm:prSet/>
      <dgm:spPr/>
      <dgm:t>
        <a:bodyPr/>
        <a:lstStyle/>
        <a:p>
          <a:endParaRPr lang="en-US"/>
        </a:p>
      </dgm:t>
    </dgm:pt>
    <dgm:pt modelId="{8B91A38C-7AC1-46C9-A5C7-F90A3D12FF86}" type="sibTrans" cxnId="{C96FBF78-ECAB-44A0-BC6F-DF190789D696}">
      <dgm:prSet/>
      <dgm:spPr/>
      <dgm:t>
        <a:bodyPr/>
        <a:lstStyle/>
        <a:p>
          <a:endParaRPr lang="en-US"/>
        </a:p>
      </dgm:t>
    </dgm:pt>
    <dgm:pt modelId="{3E0B0E93-38C5-4999-A37B-BA0DD8EF940A}">
      <dgm:prSet/>
      <dgm:spPr/>
      <dgm:t>
        <a:bodyPr/>
        <a:lstStyle/>
        <a:p>
          <a:endParaRPr lang="en-US"/>
        </a:p>
      </dgm:t>
    </dgm:pt>
    <dgm:pt modelId="{A1279273-5123-4D23-A87C-477AE5E68E4E}" type="parTrans" cxnId="{6E973DC9-F50F-49AC-A456-CD848F9FE59B}">
      <dgm:prSet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B0CC029F-3D93-43DA-B480-BEE047965C94}" type="sibTrans" cxnId="{6E973DC9-F50F-49AC-A456-CD848F9FE59B}">
      <dgm:prSet/>
      <dgm:spPr/>
      <dgm:t>
        <a:bodyPr/>
        <a:lstStyle/>
        <a:p>
          <a:endParaRPr lang="en-US"/>
        </a:p>
      </dgm:t>
    </dgm:pt>
    <dgm:pt modelId="{99FABC30-25E0-4713-A3D5-68ED1AC1412D}" type="pres">
      <dgm:prSet presAssocID="{FBCF6624-DA8E-47FB-A064-3AB1C615B9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05DC72-23DF-412D-B89E-A39C30E787DA}" type="pres">
      <dgm:prSet presAssocID="{D105E517-F65B-4F06-B3FE-AFCBC38D0F51}" presName="Name8" presStyleCnt="0"/>
      <dgm:spPr/>
    </dgm:pt>
    <dgm:pt modelId="{FBA1C0EA-9A9E-40D9-8FD3-C43035EE3C98}" type="pres">
      <dgm:prSet presAssocID="{D105E517-F65B-4F06-B3FE-AFCBC38D0F51}" presName="level" presStyleLbl="node1" presStyleIdx="0" presStyleCnt="4" custLinFactNeighborX="-10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4F3444-84B0-4BFA-9978-99CBD761A7A3}" type="pres">
      <dgm:prSet presAssocID="{D105E517-F65B-4F06-B3FE-AFCBC38D0F5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048E8-14DF-4B7F-B648-17C1F732B16F}" type="pres">
      <dgm:prSet presAssocID="{1DC4807B-305B-4F03-ACF1-A211D001C632}" presName="Name8" presStyleCnt="0"/>
      <dgm:spPr/>
    </dgm:pt>
    <dgm:pt modelId="{AD99BF90-3730-4090-92B5-A3CB182F830E}" type="pres">
      <dgm:prSet presAssocID="{1DC4807B-305B-4F03-ACF1-A211D001C632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5A3CA4-CD64-4B1A-96EE-AE9661EF12E3}" type="pres">
      <dgm:prSet presAssocID="{1DC4807B-305B-4F03-ACF1-A211D001C63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D53B2-D99B-40F8-BCBC-A715085FDB37}" type="pres">
      <dgm:prSet presAssocID="{5F16426B-6279-47ED-A6C7-F754EB83F299}" presName="Name8" presStyleCnt="0"/>
      <dgm:spPr/>
    </dgm:pt>
    <dgm:pt modelId="{DE542477-2FBB-462B-A39B-03A6DA18CBC8}" type="pres">
      <dgm:prSet presAssocID="{5F16426B-6279-47ED-A6C7-F754EB83F299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7F237-E73B-4D42-970A-CED3D9B9FEC7}" type="pres">
      <dgm:prSet presAssocID="{5F16426B-6279-47ED-A6C7-F754EB83F2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729A3-4866-4BAD-9A2E-371C87D1B072}" type="pres">
      <dgm:prSet presAssocID="{3E0B0E93-38C5-4999-A37B-BA0DD8EF940A}" presName="Name8" presStyleCnt="0"/>
      <dgm:spPr/>
    </dgm:pt>
    <dgm:pt modelId="{5063B3BA-AC90-45A5-8ED6-69599C771FFC}" type="pres">
      <dgm:prSet presAssocID="{3E0B0E93-38C5-4999-A37B-BA0DD8EF940A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27EC3C-89A2-4B59-812E-10BAC918D1A2}" type="pres">
      <dgm:prSet presAssocID="{3E0B0E93-38C5-4999-A37B-BA0DD8EF94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110E57-3705-4C3E-847E-D906F3494DA0}" srcId="{FBCF6624-DA8E-47FB-A064-3AB1C615B9E6}" destId="{1DC4807B-305B-4F03-ACF1-A211D001C632}" srcOrd="1" destOrd="0" parTransId="{AFC010CA-8C29-4147-99BE-01F3FFFA914F}" sibTransId="{0DCDC72A-E9EA-4420-ACA4-2A41FB5AF932}"/>
    <dgm:cxn modelId="{B28FA46C-F9EE-4C02-9867-048A0C754758}" srcId="{FBCF6624-DA8E-47FB-A064-3AB1C615B9E6}" destId="{D105E517-F65B-4F06-B3FE-AFCBC38D0F51}" srcOrd="0" destOrd="0" parTransId="{1EED17A0-BC9D-4D03-86B6-ACB6B98A0472}" sibTransId="{4F7F9010-12CE-4E65-BC51-45EA95CA9755}"/>
    <dgm:cxn modelId="{5F1E960B-AA55-4644-83D9-A3CC8B8C0990}" type="presOf" srcId="{1DC4807B-305B-4F03-ACF1-A211D001C632}" destId="{3C5A3CA4-CD64-4B1A-96EE-AE9661EF12E3}" srcOrd="1" destOrd="0" presId="urn:microsoft.com/office/officeart/2005/8/layout/pyramid3"/>
    <dgm:cxn modelId="{6E973DC9-F50F-49AC-A456-CD848F9FE59B}" srcId="{FBCF6624-DA8E-47FB-A064-3AB1C615B9E6}" destId="{3E0B0E93-38C5-4999-A37B-BA0DD8EF940A}" srcOrd="3" destOrd="0" parTransId="{A1279273-5123-4D23-A87C-477AE5E68E4E}" sibTransId="{B0CC029F-3D93-43DA-B480-BEE047965C94}"/>
    <dgm:cxn modelId="{B9E40F93-6B5A-4E62-A380-2B49B773253F}" type="presOf" srcId="{FBCF6624-DA8E-47FB-A064-3AB1C615B9E6}" destId="{99FABC30-25E0-4713-A3D5-68ED1AC1412D}" srcOrd="0" destOrd="0" presId="urn:microsoft.com/office/officeart/2005/8/layout/pyramid3"/>
    <dgm:cxn modelId="{873C0713-2541-4318-B7E7-FC3D9044840F}" type="presOf" srcId="{D105E517-F65B-4F06-B3FE-AFCBC38D0F51}" destId="{FBA1C0EA-9A9E-40D9-8FD3-C43035EE3C98}" srcOrd="0" destOrd="0" presId="urn:microsoft.com/office/officeart/2005/8/layout/pyramid3"/>
    <dgm:cxn modelId="{FC4E2C0F-2045-4167-BFF3-0A4592030C30}" type="presOf" srcId="{3E0B0E93-38C5-4999-A37B-BA0DD8EF940A}" destId="{5063B3BA-AC90-45A5-8ED6-69599C771FFC}" srcOrd="0" destOrd="0" presId="urn:microsoft.com/office/officeart/2005/8/layout/pyramid3"/>
    <dgm:cxn modelId="{B01BEA26-FAB1-4AAE-AFB5-6A1CBEF45CD7}" type="presOf" srcId="{D105E517-F65B-4F06-B3FE-AFCBC38D0F51}" destId="{064F3444-84B0-4BFA-9978-99CBD761A7A3}" srcOrd="1" destOrd="0" presId="urn:microsoft.com/office/officeart/2005/8/layout/pyramid3"/>
    <dgm:cxn modelId="{C96FBF78-ECAB-44A0-BC6F-DF190789D696}" srcId="{FBCF6624-DA8E-47FB-A064-3AB1C615B9E6}" destId="{5F16426B-6279-47ED-A6C7-F754EB83F299}" srcOrd="2" destOrd="0" parTransId="{239F76C5-0F1B-4335-B8AC-7190442C3029}" sibTransId="{8B91A38C-7AC1-46C9-A5C7-F90A3D12FF86}"/>
    <dgm:cxn modelId="{05C81EEF-A06B-4429-B812-570FF4BB7537}" type="presOf" srcId="{5F16426B-6279-47ED-A6C7-F754EB83F299}" destId="{DE542477-2FBB-462B-A39B-03A6DA18CBC8}" srcOrd="0" destOrd="0" presId="urn:microsoft.com/office/officeart/2005/8/layout/pyramid3"/>
    <dgm:cxn modelId="{E635BAE7-7248-4650-9A23-9F1250A7A49D}" type="presOf" srcId="{1DC4807B-305B-4F03-ACF1-A211D001C632}" destId="{AD99BF90-3730-4090-92B5-A3CB182F830E}" srcOrd="0" destOrd="0" presId="urn:microsoft.com/office/officeart/2005/8/layout/pyramid3"/>
    <dgm:cxn modelId="{A991037F-7C84-4A03-B858-49CECBEA90B8}" type="presOf" srcId="{3E0B0E93-38C5-4999-A37B-BA0DD8EF940A}" destId="{F427EC3C-89A2-4B59-812E-10BAC918D1A2}" srcOrd="1" destOrd="0" presId="urn:microsoft.com/office/officeart/2005/8/layout/pyramid3"/>
    <dgm:cxn modelId="{FE18FC48-0E0D-4BD3-BD33-2B864E6803E7}" type="presOf" srcId="{5F16426B-6279-47ED-A6C7-F754EB83F299}" destId="{C687F237-E73B-4D42-970A-CED3D9B9FEC7}" srcOrd="1" destOrd="0" presId="urn:microsoft.com/office/officeart/2005/8/layout/pyramid3"/>
    <dgm:cxn modelId="{0A5E62C0-FD76-48F9-9171-A5F9556B925B}" type="presParOf" srcId="{99FABC30-25E0-4713-A3D5-68ED1AC1412D}" destId="{DE05DC72-23DF-412D-B89E-A39C30E787DA}" srcOrd="0" destOrd="0" presId="urn:microsoft.com/office/officeart/2005/8/layout/pyramid3"/>
    <dgm:cxn modelId="{DC2619E3-045F-4116-84F1-764646EAA758}" type="presParOf" srcId="{DE05DC72-23DF-412D-B89E-A39C30E787DA}" destId="{FBA1C0EA-9A9E-40D9-8FD3-C43035EE3C98}" srcOrd="0" destOrd="0" presId="urn:microsoft.com/office/officeart/2005/8/layout/pyramid3"/>
    <dgm:cxn modelId="{B71CE367-07AC-4E80-9A2E-C340E4A2D9F7}" type="presParOf" srcId="{DE05DC72-23DF-412D-B89E-A39C30E787DA}" destId="{064F3444-84B0-4BFA-9978-99CBD761A7A3}" srcOrd="1" destOrd="0" presId="urn:microsoft.com/office/officeart/2005/8/layout/pyramid3"/>
    <dgm:cxn modelId="{D969D462-DED3-4F87-BFAF-06B158E288BE}" type="presParOf" srcId="{99FABC30-25E0-4713-A3D5-68ED1AC1412D}" destId="{DC8048E8-14DF-4B7F-B648-17C1F732B16F}" srcOrd="1" destOrd="0" presId="urn:microsoft.com/office/officeart/2005/8/layout/pyramid3"/>
    <dgm:cxn modelId="{0D290E0F-8E6B-477F-9E13-656A2EB7E9FB}" type="presParOf" srcId="{DC8048E8-14DF-4B7F-B648-17C1F732B16F}" destId="{AD99BF90-3730-4090-92B5-A3CB182F830E}" srcOrd="0" destOrd="0" presId="urn:microsoft.com/office/officeart/2005/8/layout/pyramid3"/>
    <dgm:cxn modelId="{55F94577-E07C-415A-BD55-20988497B9A6}" type="presParOf" srcId="{DC8048E8-14DF-4B7F-B648-17C1F732B16F}" destId="{3C5A3CA4-CD64-4B1A-96EE-AE9661EF12E3}" srcOrd="1" destOrd="0" presId="urn:microsoft.com/office/officeart/2005/8/layout/pyramid3"/>
    <dgm:cxn modelId="{9AE210FA-846E-470D-8453-3735C7F96514}" type="presParOf" srcId="{99FABC30-25E0-4713-A3D5-68ED1AC1412D}" destId="{C15D53B2-D99B-40F8-BCBC-A715085FDB37}" srcOrd="2" destOrd="0" presId="urn:microsoft.com/office/officeart/2005/8/layout/pyramid3"/>
    <dgm:cxn modelId="{62E90266-2A2F-4A36-9DDE-A5D70AC07AD3}" type="presParOf" srcId="{C15D53B2-D99B-40F8-BCBC-A715085FDB37}" destId="{DE542477-2FBB-462B-A39B-03A6DA18CBC8}" srcOrd="0" destOrd="0" presId="urn:microsoft.com/office/officeart/2005/8/layout/pyramid3"/>
    <dgm:cxn modelId="{46094D49-9C58-4B10-82DB-97D8C2D5DD49}" type="presParOf" srcId="{C15D53B2-D99B-40F8-BCBC-A715085FDB37}" destId="{C687F237-E73B-4D42-970A-CED3D9B9FEC7}" srcOrd="1" destOrd="0" presId="urn:microsoft.com/office/officeart/2005/8/layout/pyramid3"/>
    <dgm:cxn modelId="{52B683AB-2461-492F-94A2-F0B531224416}" type="presParOf" srcId="{99FABC30-25E0-4713-A3D5-68ED1AC1412D}" destId="{789729A3-4866-4BAD-9A2E-371C87D1B072}" srcOrd="3" destOrd="0" presId="urn:microsoft.com/office/officeart/2005/8/layout/pyramid3"/>
    <dgm:cxn modelId="{CE036308-61CF-4816-855E-E62A0D7781B0}" type="presParOf" srcId="{789729A3-4866-4BAD-9A2E-371C87D1B072}" destId="{5063B3BA-AC90-45A5-8ED6-69599C771FFC}" srcOrd="0" destOrd="0" presId="urn:microsoft.com/office/officeart/2005/8/layout/pyramid3"/>
    <dgm:cxn modelId="{D6113B2B-8862-4554-B9EF-E451FEB7C69C}" type="presParOf" srcId="{789729A3-4866-4BAD-9A2E-371C87D1B072}" destId="{F427EC3C-89A2-4B59-812E-10BAC918D1A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B013A00-E938-420F-98E7-16532816B7DE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C2A86F-D95B-4FF1-BAED-5003A768BD8D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900" b="1" dirty="0" smtClean="0"/>
            <a:t>Глобальная </a:t>
          </a:r>
        </a:p>
        <a:p>
          <a:r>
            <a:rPr lang="ru-RU" sz="900" b="1" dirty="0" smtClean="0"/>
            <a:t>База данных статистической комиссии ООН</a:t>
          </a:r>
          <a:endParaRPr lang="en-US" sz="900" b="1" dirty="0"/>
        </a:p>
      </dgm:t>
    </dgm:pt>
    <dgm:pt modelId="{FABE4340-336C-4B97-B539-E905376B4234}" type="parTrans" cxnId="{DF0C8EF4-7E14-4039-AB53-5151DEA7D26C}">
      <dgm:prSet/>
      <dgm:spPr/>
      <dgm:t>
        <a:bodyPr/>
        <a:lstStyle/>
        <a:p>
          <a:endParaRPr lang="en-US"/>
        </a:p>
      </dgm:t>
    </dgm:pt>
    <dgm:pt modelId="{B1E888D3-64F8-4288-99FC-4EACEF7CF7CC}" type="sibTrans" cxnId="{DF0C8EF4-7E14-4039-AB53-5151DEA7D26C}">
      <dgm:prSet/>
      <dgm:spPr/>
      <dgm:t>
        <a:bodyPr/>
        <a:lstStyle/>
        <a:p>
          <a:endParaRPr lang="en-US"/>
        </a:p>
      </dgm:t>
    </dgm:pt>
    <dgm:pt modelId="{6CE2C661-2080-4587-920F-548942D77BD3}">
      <dgm:prSet phldrT="[Текст]"/>
      <dgm:spPr/>
      <dgm:t>
        <a:bodyPr/>
        <a:lstStyle/>
        <a:p>
          <a:r>
            <a:rPr lang="ru-RU" dirty="0" smtClean="0"/>
            <a:t>Узкая специализация тематики МА</a:t>
          </a:r>
          <a:endParaRPr lang="en-US" dirty="0"/>
        </a:p>
      </dgm:t>
    </dgm:pt>
    <dgm:pt modelId="{ACA292F8-D45D-4A97-8968-1756D1C660E4}" type="parTrans" cxnId="{FA03785E-155E-4836-976A-DBC0CB32D2FA}">
      <dgm:prSet/>
      <dgm:spPr/>
      <dgm:t>
        <a:bodyPr/>
        <a:lstStyle/>
        <a:p>
          <a:endParaRPr lang="en-US"/>
        </a:p>
      </dgm:t>
    </dgm:pt>
    <dgm:pt modelId="{7DE4C0FF-872A-42A4-9652-5475E9405E63}" type="sibTrans" cxnId="{FA03785E-155E-4836-976A-DBC0CB32D2FA}">
      <dgm:prSet/>
      <dgm:spPr/>
      <dgm:t>
        <a:bodyPr/>
        <a:lstStyle/>
        <a:p>
          <a:endParaRPr lang="en-US"/>
        </a:p>
      </dgm:t>
    </dgm:pt>
    <dgm:pt modelId="{B87261A9-21C3-439F-9822-7D7620D9A3BF}">
      <dgm:prSet phldrT="[Текст]"/>
      <dgm:spPr>
        <a:solidFill>
          <a:srgbClr val="FF0000"/>
        </a:solidFill>
      </dgm:spPr>
      <dgm:t>
        <a:bodyPr/>
        <a:lstStyle/>
        <a:p>
          <a:r>
            <a:rPr lang="ru-RU" b="1" dirty="0" smtClean="0"/>
            <a:t>Национальная система отчетности по ЦУР</a:t>
          </a:r>
          <a:endParaRPr lang="en-US" b="1" dirty="0"/>
        </a:p>
      </dgm:t>
    </dgm:pt>
    <dgm:pt modelId="{D3548CD8-CED1-48FD-85D0-2BBB4F6A3F02}" type="parTrans" cxnId="{E8A6B490-864B-47A4-B66B-13AE158AB7D4}">
      <dgm:prSet/>
      <dgm:spPr/>
      <dgm:t>
        <a:bodyPr/>
        <a:lstStyle/>
        <a:p>
          <a:endParaRPr lang="en-US"/>
        </a:p>
      </dgm:t>
    </dgm:pt>
    <dgm:pt modelId="{5B6134D8-77E6-4C45-A2AF-FB24A5CB1ACC}" type="sibTrans" cxnId="{E8A6B490-864B-47A4-B66B-13AE158AB7D4}">
      <dgm:prSet/>
      <dgm:spPr/>
      <dgm:t>
        <a:bodyPr/>
        <a:lstStyle/>
        <a:p>
          <a:endParaRPr lang="en-US"/>
        </a:p>
      </dgm:t>
    </dgm:pt>
    <dgm:pt modelId="{AE954173-583D-438F-9512-429C32210C86}">
      <dgm:prSet phldrT="[Текст]"/>
      <dgm:spPr/>
      <dgm:t>
        <a:bodyPr/>
        <a:lstStyle/>
        <a:p>
          <a:r>
            <a:rPr lang="ru-RU" dirty="0" smtClean="0"/>
            <a:t>Узкая специализация политических рамок МА</a:t>
          </a:r>
          <a:endParaRPr lang="en-US" dirty="0"/>
        </a:p>
      </dgm:t>
    </dgm:pt>
    <dgm:pt modelId="{621AF308-BDF1-456D-A0D9-13D4E4601FBB}" type="parTrans" cxnId="{B1BD80CF-E68B-42B2-A1B3-3DD9127F6D69}">
      <dgm:prSet/>
      <dgm:spPr/>
      <dgm:t>
        <a:bodyPr/>
        <a:lstStyle/>
        <a:p>
          <a:endParaRPr lang="en-US"/>
        </a:p>
      </dgm:t>
    </dgm:pt>
    <dgm:pt modelId="{8837295F-EC8D-4F1C-823D-B7621990C321}" type="sibTrans" cxnId="{B1BD80CF-E68B-42B2-A1B3-3DD9127F6D69}">
      <dgm:prSet/>
      <dgm:spPr/>
      <dgm:t>
        <a:bodyPr/>
        <a:lstStyle/>
        <a:p>
          <a:endParaRPr lang="en-US"/>
        </a:p>
      </dgm:t>
    </dgm:pt>
    <dgm:pt modelId="{4CE3882D-1B5E-42E9-A22D-691FD6CC4E82}">
      <dgm:prSet/>
      <dgm:spPr/>
      <dgm:t>
        <a:bodyPr/>
        <a:lstStyle/>
        <a:p>
          <a:endParaRPr lang="en-US"/>
        </a:p>
      </dgm:t>
    </dgm:pt>
    <dgm:pt modelId="{4E34CC62-E9FE-4B47-B987-429F7D83A2D7}" type="parTrans" cxnId="{9BE6F300-6B1A-4271-AC07-9C750288F73D}">
      <dgm:prSet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8735C725-55E1-4B32-8BC8-66E5FDA32AB1}" type="sibTrans" cxnId="{9BE6F300-6B1A-4271-AC07-9C750288F73D}">
      <dgm:prSet/>
      <dgm:spPr/>
      <dgm:t>
        <a:bodyPr/>
        <a:lstStyle/>
        <a:p>
          <a:endParaRPr lang="en-US"/>
        </a:p>
      </dgm:t>
    </dgm:pt>
    <dgm:pt modelId="{62328C27-114D-408F-82DE-79A4BC9F651E}" type="pres">
      <dgm:prSet presAssocID="{4B013A00-E938-420F-98E7-16532816B7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C1D424-6475-4061-AA94-2E16A32C327D}" type="pres">
      <dgm:prSet presAssocID="{C5C2A86F-D95B-4FF1-BAED-5003A768BD8D}" presName="centerShape" presStyleLbl="node0" presStyleIdx="0" presStyleCnt="1" custScaleX="127117"/>
      <dgm:spPr/>
      <dgm:t>
        <a:bodyPr/>
        <a:lstStyle/>
        <a:p>
          <a:endParaRPr lang="en-US"/>
        </a:p>
      </dgm:t>
    </dgm:pt>
    <dgm:pt modelId="{A0FC10FE-3967-4DD9-B3B6-57B984CA9823}" type="pres">
      <dgm:prSet presAssocID="{ACA292F8-D45D-4A97-8968-1756D1C660E4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77FDD65E-97FD-48D0-BC9B-BB0309F64670}" type="pres">
      <dgm:prSet presAssocID="{6CE2C661-2080-4587-920F-548942D77B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6781E-D630-436F-8943-C7BE017D3F62}" type="pres">
      <dgm:prSet presAssocID="{D3548CD8-CED1-48FD-85D0-2BBB4F6A3F02}" presName="parTrans" presStyleLbl="bgSibTrans2D1" presStyleIdx="1" presStyleCnt="3"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3B4F4938-6E07-4508-8AD1-192289FC7B1D}" type="pres">
      <dgm:prSet presAssocID="{B87261A9-21C3-439F-9822-7D7620D9A3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0C82D-A42C-4230-9694-513D0CDF6822}" type="pres">
      <dgm:prSet presAssocID="{621AF308-BDF1-456D-A0D9-13D4E4601FBB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60A0049D-BABA-4ED5-912B-D262B43CB621}" type="pres">
      <dgm:prSet presAssocID="{AE954173-583D-438F-9512-429C32210C8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F6A6D7-9E00-42F4-A8E7-45366199C021}" type="presOf" srcId="{AE954173-583D-438F-9512-429C32210C86}" destId="{60A0049D-BABA-4ED5-912B-D262B43CB621}" srcOrd="0" destOrd="0" presId="urn:microsoft.com/office/officeart/2005/8/layout/radial4"/>
    <dgm:cxn modelId="{D57FF2B7-4AF5-4E00-8463-935F583EA0A3}" type="presOf" srcId="{D3548CD8-CED1-48FD-85D0-2BBB4F6A3F02}" destId="{4806781E-D630-436F-8943-C7BE017D3F62}" srcOrd="0" destOrd="0" presId="urn:microsoft.com/office/officeart/2005/8/layout/radial4"/>
    <dgm:cxn modelId="{E8A6B490-864B-47A4-B66B-13AE158AB7D4}" srcId="{C5C2A86F-D95B-4FF1-BAED-5003A768BD8D}" destId="{B87261A9-21C3-439F-9822-7D7620D9A3BF}" srcOrd="1" destOrd="0" parTransId="{D3548CD8-CED1-48FD-85D0-2BBB4F6A3F02}" sibTransId="{5B6134D8-77E6-4C45-A2AF-FB24A5CB1ACC}"/>
    <dgm:cxn modelId="{9BE6F300-6B1A-4271-AC07-9C750288F73D}" srcId="{4B013A00-E938-420F-98E7-16532816B7DE}" destId="{4CE3882D-1B5E-42E9-A22D-691FD6CC4E82}" srcOrd="1" destOrd="0" parTransId="{4E34CC62-E9FE-4B47-B987-429F7D83A2D7}" sibTransId="{8735C725-55E1-4B32-8BC8-66E5FDA32AB1}"/>
    <dgm:cxn modelId="{FA03785E-155E-4836-976A-DBC0CB32D2FA}" srcId="{C5C2A86F-D95B-4FF1-BAED-5003A768BD8D}" destId="{6CE2C661-2080-4587-920F-548942D77BD3}" srcOrd="0" destOrd="0" parTransId="{ACA292F8-D45D-4A97-8968-1756D1C660E4}" sibTransId="{7DE4C0FF-872A-42A4-9652-5475E9405E63}"/>
    <dgm:cxn modelId="{B1BD80CF-E68B-42B2-A1B3-3DD9127F6D69}" srcId="{C5C2A86F-D95B-4FF1-BAED-5003A768BD8D}" destId="{AE954173-583D-438F-9512-429C32210C86}" srcOrd="2" destOrd="0" parTransId="{621AF308-BDF1-456D-A0D9-13D4E4601FBB}" sibTransId="{8837295F-EC8D-4F1C-823D-B7621990C321}"/>
    <dgm:cxn modelId="{ECCD5CCE-3374-468F-A85C-42E0CAAA5D8F}" type="presOf" srcId="{ACA292F8-D45D-4A97-8968-1756D1C660E4}" destId="{A0FC10FE-3967-4DD9-B3B6-57B984CA9823}" srcOrd="0" destOrd="0" presId="urn:microsoft.com/office/officeart/2005/8/layout/radial4"/>
    <dgm:cxn modelId="{DF0C8EF4-7E14-4039-AB53-5151DEA7D26C}" srcId="{4B013A00-E938-420F-98E7-16532816B7DE}" destId="{C5C2A86F-D95B-4FF1-BAED-5003A768BD8D}" srcOrd="0" destOrd="0" parTransId="{FABE4340-336C-4B97-B539-E905376B4234}" sibTransId="{B1E888D3-64F8-4288-99FC-4EACEF7CF7CC}"/>
    <dgm:cxn modelId="{50C27FC0-ABB4-48FC-BFC2-41294D85F16F}" type="presOf" srcId="{C5C2A86F-D95B-4FF1-BAED-5003A768BD8D}" destId="{89C1D424-6475-4061-AA94-2E16A32C327D}" srcOrd="0" destOrd="0" presId="urn:microsoft.com/office/officeart/2005/8/layout/radial4"/>
    <dgm:cxn modelId="{9C5818F4-EC77-44DC-B4DB-C6655EF7BFD8}" type="presOf" srcId="{4B013A00-E938-420F-98E7-16532816B7DE}" destId="{62328C27-114D-408F-82DE-79A4BC9F651E}" srcOrd="0" destOrd="0" presId="urn:microsoft.com/office/officeart/2005/8/layout/radial4"/>
    <dgm:cxn modelId="{92B64FF6-CC5F-4FAF-8F46-70DAFAC70684}" type="presOf" srcId="{621AF308-BDF1-456D-A0D9-13D4E4601FBB}" destId="{BDE0C82D-A42C-4230-9694-513D0CDF6822}" srcOrd="0" destOrd="0" presId="urn:microsoft.com/office/officeart/2005/8/layout/radial4"/>
    <dgm:cxn modelId="{7CD36CBA-D884-448A-B7B3-708755D0C73F}" type="presOf" srcId="{B87261A9-21C3-439F-9822-7D7620D9A3BF}" destId="{3B4F4938-6E07-4508-8AD1-192289FC7B1D}" srcOrd="0" destOrd="0" presId="urn:microsoft.com/office/officeart/2005/8/layout/radial4"/>
    <dgm:cxn modelId="{27847591-14CD-4539-ACFD-440C8DD996B8}" type="presOf" srcId="{6CE2C661-2080-4587-920F-548942D77BD3}" destId="{77FDD65E-97FD-48D0-BC9B-BB0309F64670}" srcOrd="0" destOrd="0" presId="urn:microsoft.com/office/officeart/2005/8/layout/radial4"/>
    <dgm:cxn modelId="{421A51F5-E5AA-469A-B775-70CE1CD5D327}" type="presParOf" srcId="{62328C27-114D-408F-82DE-79A4BC9F651E}" destId="{89C1D424-6475-4061-AA94-2E16A32C327D}" srcOrd="0" destOrd="0" presId="urn:microsoft.com/office/officeart/2005/8/layout/radial4"/>
    <dgm:cxn modelId="{41E76FB2-2BE4-47B0-B3FE-D0719B813EFE}" type="presParOf" srcId="{62328C27-114D-408F-82DE-79A4BC9F651E}" destId="{A0FC10FE-3967-4DD9-B3B6-57B984CA9823}" srcOrd="1" destOrd="0" presId="urn:microsoft.com/office/officeart/2005/8/layout/radial4"/>
    <dgm:cxn modelId="{30C30E75-4DAE-4FAE-8FB8-E91D041A5CC8}" type="presParOf" srcId="{62328C27-114D-408F-82DE-79A4BC9F651E}" destId="{77FDD65E-97FD-48D0-BC9B-BB0309F64670}" srcOrd="2" destOrd="0" presId="urn:microsoft.com/office/officeart/2005/8/layout/radial4"/>
    <dgm:cxn modelId="{93EC9C50-31E4-46A8-8674-B1152BD28465}" type="presParOf" srcId="{62328C27-114D-408F-82DE-79A4BC9F651E}" destId="{4806781E-D630-436F-8943-C7BE017D3F62}" srcOrd="3" destOrd="0" presId="urn:microsoft.com/office/officeart/2005/8/layout/radial4"/>
    <dgm:cxn modelId="{A2D58BEF-EDE6-45B9-A1E8-1FADBB79B997}" type="presParOf" srcId="{62328C27-114D-408F-82DE-79A4BC9F651E}" destId="{3B4F4938-6E07-4508-8AD1-192289FC7B1D}" srcOrd="4" destOrd="0" presId="urn:microsoft.com/office/officeart/2005/8/layout/radial4"/>
    <dgm:cxn modelId="{5D4666DC-EFDA-457E-86D6-E9AB95E9493E}" type="presParOf" srcId="{62328C27-114D-408F-82DE-79A4BC9F651E}" destId="{BDE0C82D-A42C-4230-9694-513D0CDF6822}" srcOrd="5" destOrd="0" presId="urn:microsoft.com/office/officeart/2005/8/layout/radial4"/>
    <dgm:cxn modelId="{E382ADC4-9978-45B7-BE13-3F7B76F14474}" type="presParOf" srcId="{62328C27-114D-408F-82DE-79A4BC9F651E}" destId="{60A0049D-BABA-4ED5-912B-D262B43CB621}" srcOrd="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262790C-15E0-4D2A-9055-50924A1A3127}" type="doc">
      <dgm:prSet loTypeId="urn:microsoft.com/office/officeart/2005/8/layout/chevron1" loCatId="process" qsTypeId="urn:microsoft.com/office/officeart/2005/8/quickstyle/simple1" qsCatId="simple" csTypeId="urn:microsoft.com/office/officeart/2005/8/colors/accent3_4" csCatId="accent3" phldr="1"/>
      <dgm:spPr/>
    </dgm:pt>
    <dgm:pt modelId="{F17DE0EC-DEDC-40F3-AB5D-83F253CFE3DE}">
      <dgm:prSet phldrT="[Текст]"/>
      <dgm:spPr/>
      <dgm:t>
        <a:bodyPr/>
        <a:lstStyle/>
        <a:p>
          <a:r>
            <a:rPr lang="en-US" dirty="0" smtClean="0"/>
            <a:t>Delivering as one – 21 </a:t>
          </a:r>
          <a:r>
            <a:rPr lang="ru-RU" dirty="0" smtClean="0"/>
            <a:t>учреждение системы ООН</a:t>
          </a:r>
          <a:endParaRPr lang="ru-RU" dirty="0"/>
        </a:p>
      </dgm:t>
    </dgm:pt>
    <dgm:pt modelId="{71398284-C0E2-48B1-912C-3F28C451D948}" type="parTrans" cxnId="{7F5F2C7F-AE14-4D55-A295-AE28573222D3}">
      <dgm:prSet/>
      <dgm:spPr/>
      <dgm:t>
        <a:bodyPr/>
        <a:lstStyle/>
        <a:p>
          <a:endParaRPr lang="ru-RU"/>
        </a:p>
      </dgm:t>
    </dgm:pt>
    <dgm:pt modelId="{CE9441AD-4472-4985-B51F-AC4E09286B05}" type="sibTrans" cxnId="{7F5F2C7F-AE14-4D55-A295-AE28573222D3}">
      <dgm:prSet/>
      <dgm:spPr/>
      <dgm:t>
        <a:bodyPr/>
        <a:lstStyle/>
        <a:p>
          <a:endParaRPr lang="ru-RU"/>
        </a:p>
      </dgm:t>
    </dgm:pt>
    <dgm:pt modelId="{6F145D27-54EA-4D23-AECD-58431E077A4D}">
      <dgm:prSet phldrT="[Текст]"/>
      <dgm:spPr/>
      <dgm:t>
        <a:bodyPr/>
        <a:lstStyle/>
        <a:p>
          <a:r>
            <a:rPr lang="ru-RU" dirty="0" smtClean="0"/>
            <a:t>Стратегии, политики и планы, которые больше всего созвучны с ЦУР :</a:t>
          </a:r>
          <a:endParaRPr lang="ru-RU" dirty="0"/>
        </a:p>
      </dgm:t>
    </dgm:pt>
    <dgm:pt modelId="{6C8183EB-6966-4B4F-A9A9-A3451E91A409}" type="parTrans" cxnId="{172A1964-1BE9-4E05-910D-31CF804CFB71}">
      <dgm:prSet/>
      <dgm:spPr/>
      <dgm:t>
        <a:bodyPr/>
        <a:lstStyle/>
        <a:p>
          <a:endParaRPr lang="ru-RU"/>
        </a:p>
      </dgm:t>
    </dgm:pt>
    <dgm:pt modelId="{40F7DCAB-510E-401A-AECE-61BFF981B3E3}" type="sibTrans" cxnId="{172A1964-1BE9-4E05-910D-31CF804CFB71}">
      <dgm:prSet/>
      <dgm:spPr/>
      <dgm:t>
        <a:bodyPr/>
        <a:lstStyle/>
        <a:p>
          <a:endParaRPr lang="ru-RU"/>
        </a:p>
      </dgm:t>
    </dgm:pt>
    <dgm:pt modelId="{FBD80B53-7C84-499F-9F09-6C151612ADD0}">
      <dgm:prSet/>
      <dgm:spPr/>
      <dgm:t>
        <a:bodyPr/>
        <a:lstStyle/>
        <a:p>
          <a:r>
            <a:rPr lang="en-US" dirty="0" smtClean="0"/>
            <a:t>I. </a:t>
          </a:r>
          <a:r>
            <a:rPr lang="ru-RU" dirty="0" smtClean="0"/>
            <a:t>Устойчивый и всесторонний экономический рост</a:t>
          </a:r>
          <a:endParaRPr lang="ru-RU" dirty="0"/>
        </a:p>
      </dgm:t>
    </dgm:pt>
    <dgm:pt modelId="{BC328999-6B0D-410D-A447-F23C0A48E80B}" type="parTrans" cxnId="{5FD30A8A-64BA-4031-85AB-DA0436113FF3}">
      <dgm:prSet/>
      <dgm:spPr/>
      <dgm:t>
        <a:bodyPr/>
        <a:lstStyle/>
        <a:p>
          <a:endParaRPr lang="ru-RU"/>
        </a:p>
      </dgm:t>
    </dgm:pt>
    <dgm:pt modelId="{2D560C8C-731E-46CC-800F-AFD2970AAB7E}" type="sibTrans" cxnId="{5FD30A8A-64BA-4031-85AB-DA0436113FF3}">
      <dgm:prSet/>
      <dgm:spPr/>
      <dgm:t>
        <a:bodyPr/>
        <a:lstStyle/>
        <a:p>
          <a:endParaRPr lang="ru-RU"/>
        </a:p>
      </dgm:t>
    </dgm:pt>
    <dgm:pt modelId="{793EDF77-5BC7-4272-A53B-4B6FDFD2E01A}">
      <dgm:prSet/>
      <dgm:spPr/>
      <dgm:t>
        <a:bodyPr/>
        <a:lstStyle/>
        <a:p>
          <a:r>
            <a:rPr lang="en-US" dirty="0" smtClean="0"/>
            <a:t>II.</a:t>
          </a:r>
          <a:r>
            <a:rPr lang="ru-RU" dirty="0" smtClean="0"/>
            <a:t>Добросовестное управление и верховенство права</a:t>
          </a:r>
          <a:endParaRPr lang="ru-RU" dirty="0"/>
        </a:p>
      </dgm:t>
    </dgm:pt>
    <dgm:pt modelId="{3AE50E48-B9C1-4925-85B1-08D88D374302}" type="parTrans" cxnId="{3FAE887A-8AC5-438C-990F-0F1EC2D3A6C9}">
      <dgm:prSet/>
      <dgm:spPr/>
      <dgm:t>
        <a:bodyPr/>
        <a:lstStyle/>
        <a:p>
          <a:endParaRPr lang="ru-RU"/>
        </a:p>
      </dgm:t>
    </dgm:pt>
    <dgm:pt modelId="{4A28DEFA-0979-40BF-9AE7-CF9A2323EA84}" type="sibTrans" cxnId="{3FAE887A-8AC5-438C-990F-0F1EC2D3A6C9}">
      <dgm:prSet/>
      <dgm:spPr/>
      <dgm:t>
        <a:bodyPr/>
        <a:lstStyle/>
        <a:p>
          <a:endParaRPr lang="ru-RU"/>
        </a:p>
      </dgm:t>
    </dgm:pt>
    <dgm:pt modelId="{5669EE1F-0BC2-4E6F-9A95-BD1C75A57B55}">
      <dgm:prSet/>
      <dgm:spPr/>
      <dgm:t>
        <a:bodyPr/>
        <a:lstStyle/>
        <a:p>
          <a:r>
            <a:rPr lang="en-US" dirty="0" smtClean="0"/>
            <a:t>III.</a:t>
          </a:r>
          <a:r>
            <a:rPr lang="ru-RU" dirty="0" smtClean="0"/>
            <a:t>Окружающая среда, изменение климата и управление рисками стихийных бедствий</a:t>
          </a:r>
          <a:endParaRPr lang="ru-RU" dirty="0"/>
        </a:p>
      </dgm:t>
    </dgm:pt>
    <dgm:pt modelId="{422BFFA8-31DA-4FA3-A968-5345803AC644}" type="parTrans" cxnId="{6918D1DF-9FFB-4AE8-BB8B-792576F7A85F}">
      <dgm:prSet/>
      <dgm:spPr/>
      <dgm:t>
        <a:bodyPr/>
        <a:lstStyle/>
        <a:p>
          <a:endParaRPr lang="ru-RU"/>
        </a:p>
      </dgm:t>
    </dgm:pt>
    <dgm:pt modelId="{B5D97B8B-05EA-4C39-AAC5-60F9F4BC64AE}" type="sibTrans" cxnId="{6918D1DF-9FFB-4AE8-BB8B-792576F7A85F}">
      <dgm:prSet/>
      <dgm:spPr/>
      <dgm:t>
        <a:bodyPr/>
        <a:lstStyle/>
        <a:p>
          <a:endParaRPr lang="ru-RU"/>
        </a:p>
      </dgm:t>
    </dgm:pt>
    <dgm:pt modelId="{827E75D0-8BA2-4387-AEC9-7728057791D6}">
      <dgm:prSet/>
      <dgm:spPr/>
      <dgm:t>
        <a:bodyPr/>
        <a:lstStyle/>
        <a:p>
          <a:r>
            <a:rPr lang="en-US" dirty="0" smtClean="0"/>
            <a:t>IV.</a:t>
          </a:r>
          <a:r>
            <a:rPr lang="ru-RU" dirty="0" smtClean="0"/>
            <a:t>Социальная защита, здравоохранение и образование</a:t>
          </a:r>
          <a:endParaRPr lang="ru-RU" dirty="0"/>
        </a:p>
      </dgm:t>
    </dgm:pt>
    <dgm:pt modelId="{55811A38-15F4-4B76-A30B-005EEEA75A2E}" type="parTrans" cxnId="{DD71909E-C34D-4DEA-9581-4BF2057A1B39}">
      <dgm:prSet/>
      <dgm:spPr/>
      <dgm:t>
        <a:bodyPr/>
        <a:lstStyle/>
        <a:p>
          <a:endParaRPr lang="ru-RU"/>
        </a:p>
      </dgm:t>
    </dgm:pt>
    <dgm:pt modelId="{14924349-1B31-481E-929B-1FF91D33F012}" type="sibTrans" cxnId="{DD71909E-C34D-4DEA-9581-4BF2057A1B39}">
      <dgm:prSet/>
      <dgm:spPr/>
      <dgm:t>
        <a:bodyPr/>
        <a:lstStyle/>
        <a:p>
          <a:endParaRPr lang="ru-RU"/>
        </a:p>
      </dgm:t>
    </dgm:pt>
    <dgm:pt modelId="{C0D40A42-A61F-4F80-9663-0EBE823D8FCB}" type="pres">
      <dgm:prSet presAssocID="{7262790C-15E0-4D2A-9055-50924A1A3127}" presName="Name0" presStyleCnt="0">
        <dgm:presLayoutVars>
          <dgm:dir/>
          <dgm:animLvl val="lvl"/>
          <dgm:resizeHandles val="exact"/>
        </dgm:presLayoutVars>
      </dgm:prSet>
      <dgm:spPr/>
    </dgm:pt>
    <dgm:pt modelId="{40806773-47F2-441F-96A9-14D32BA7CEEC}" type="pres">
      <dgm:prSet presAssocID="{F17DE0EC-DEDC-40F3-AB5D-83F253CFE3DE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04026B-70F0-43ED-BD24-AB0A54B898FF}" type="pres">
      <dgm:prSet presAssocID="{CE9441AD-4472-4985-B51F-AC4E09286B05}" presName="parTxOnlySpace" presStyleCnt="0"/>
      <dgm:spPr/>
    </dgm:pt>
    <dgm:pt modelId="{D507556C-1C2E-486D-9E04-515A41C7336F}" type="pres">
      <dgm:prSet presAssocID="{6F145D27-54EA-4D23-AECD-58431E077A4D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7FC27-B705-445A-8172-45BCF8DCFD60}" type="pres">
      <dgm:prSet presAssocID="{40F7DCAB-510E-401A-AECE-61BFF981B3E3}" presName="parTxOnlySpace" presStyleCnt="0"/>
      <dgm:spPr/>
    </dgm:pt>
    <dgm:pt modelId="{8DEFEE9E-678B-4387-82E9-22C2CDF7B516}" type="pres">
      <dgm:prSet presAssocID="{FBD80B53-7C84-499F-9F09-6C151612ADD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7908B-1C2F-4D25-AFEA-3A07E59754B5}" type="pres">
      <dgm:prSet presAssocID="{2D560C8C-731E-46CC-800F-AFD2970AAB7E}" presName="parTxOnlySpace" presStyleCnt="0"/>
      <dgm:spPr/>
    </dgm:pt>
    <dgm:pt modelId="{FA679AFC-BD70-48F0-BC32-9EF8877B87C2}" type="pres">
      <dgm:prSet presAssocID="{793EDF77-5BC7-4272-A53B-4B6FDFD2E01A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F06908-33B6-4E01-9DCA-30F426EEA0C5}" type="pres">
      <dgm:prSet presAssocID="{4A28DEFA-0979-40BF-9AE7-CF9A2323EA84}" presName="parTxOnlySpace" presStyleCnt="0"/>
      <dgm:spPr/>
    </dgm:pt>
    <dgm:pt modelId="{80EB344B-DC75-4572-8E29-17CE09BD7DCF}" type="pres">
      <dgm:prSet presAssocID="{5669EE1F-0BC2-4E6F-9A95-BD1C75A57B55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3BE14-1B81-4C36-85FE-46757F451420}" type="pres">
      <dgm:prSet presAssocID="{B5D97B8B-05EA-4C39-AAC5-60F9F4BC64AE}" presName="parTxOnlySpace" presStyleCnt="0"/>
      <dgm:spPr/>
    </dgm:pt>
    <dgm:pt modelId="{19D96509-5A85-48D8-94C6-D5C8A57A1AED}" type="pres">
      <dgm:prSet presAssocID="{827E75D0-8BA2-4387-AEC9-7728057791D6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7C1749-68C1-490E-940A-F421B74EB4F4}" type="presOf" srcId="{7262790C-15E0-4D2A-9055-50924A1A3127}" destId="{C0D40A42-A61F-4F80-9663-0EBE823D8FCB}" srcOrd="0" destOrd="0" presId="urn:microsoft.com/office/officeart/2005/8/layout/chevron1"/>
    <dgm:cxn modelId="{D998194E-D290-4869-9078-F96A5BA8ED27}" type="presOf" srcId="{FBD80B53-7C84-499F-9F09-6C151612ADD0}" destId="{8DEFEE9E-678B-4387-82E9-22C2CDF7B516}" srcOrd="0" destOrd="0" presId="urn:microsoft.com/office/officeart/2005/8/layout/chevron1"/>
    <dgm:cxn modelId="{172A1964-1BE9-4E05-910D-31CF804CFB71}" srcId="{7262790C-15E0-4D2A-9055-50924A1A3127}" destId="{6F145D27-54EA-4D23-AECD-58431E077A4D}" srcOrd="1" destOrd="0" parTransId="{6C8183EB-6966-4B4F-A9A9-A3451E91A409}" sibTransId="{40F7DCAB-510E-401A-AECE-61BFF981B3E3}"/>
    <dgm:cxn modelId="{3FAE887A-8AC5-438C-990F-0F1EC2D3A6C9}" srcId="{7262790C-15E0-4D2A-9055-50924A1A3127}" destId="{793EDF77-5BC7-4272-A53B-4B6FDFD2E01A}" srcOrd="3" destOrd="0" parTransId="{3AE50E48-B9C1-4925-85B1-08D88D374302}" sibTransId="{4A28DEFA-0979-40BF-9AE7-CF9A2323EA84}"/>
    <dgm:cxn modelId="{362B863C-C555-4A91-AB51-412B7403C392}" type="presOf" srcId="{6F145D27-54EA-4D23-AECD-58431E077A4D}" destId="{D507556C-1C2E-486D-9E04-515A41C7336F}" srcOrd="0" destOrd="0" presId="urn:microsoft.com/office/officeart/2005/8/layout/chevron1"/>
    <dgm:cxn modelId="{7F5F2C7F-AE14-4D55-A295-AE28573222D3}" srcId="{7262790C-15E0-4D2A-9055-50924A1A3127}" destId="{F17DE0EC-DEDC-40F3-AB5D-83F253CFE3DE}" srcOrd="0" destOrd="0" parTransId="{71398284-C0E2-48B1-912C-3F28C451D948}" sibTransId="{CE9441AD-4472-4985-B51F-AC4E09286B05}"/>
    <dgm:cxn modelId="{5CDF7A6A-7B24-4B9E-BBBA-611B2E8D8203}" type="presOf" srcId="{793EDF77-5BC7-4272-A53B-4B6FDFD2E01A}" destId="{FA679AFC-BD70-48F0-BC32-9EF8877B87C2}" srcOrd="0" destOrd="0" presId="urn:microsoft.com/office/officeart/2005/8/layout/chevron1"/>
    <dgm:cxn modelId="{4AC7174F-FBE2-4E81-8E8A-DBDDC855450D}" type="presOf" srcId="{827E75D0-8BA2-4387-AEC9-7728057791D6}" destId="{19D96509-5A85-48D8-94C6-D5C8A57A1AED}" srcOrd="0" destOrd="0" presId="urn:microsoft.com/office/officeart/2005/8/layout/chevron1"/>
    <dgm:cxn modelId="{5FD30A8A-64BA-4031-85AB-DA0436113FF3}" srcId="{7262790C-15E0-4D2A-9055-50924A1A3127}" destId="{FBD80B53-7C84-499F-9F09-6C151612ADD0}" srcOrd="2" destOrd="0" parTransId="{BC328999-6B0D-410D-A447-F23C0A48E80B}" sibTransId="{2D560C8C-731E-46CC-800F-AFD2970AAB7E}"/>
    <dgm:cxn modelId="{DD71909E-C34D-4DEA-9581-4BF2057A1B39}" srcId="{7262790C-15E0-4D2A-9055-50924A1A3127}" destId="{827E75D0-8BA2-4387-AEC9-7728057791D6}" srcOrd="5" destOrd="0" parTransId="{55811A38-15F4-4B76-A30B-005EEEA75A2E}" sibTransId="{14924349-1B31-481E-929B-1FF91D33F012}"/>
    <dgm:cxn modelId="{2FFEE326-D653-4D33-9498-E47DE50CDB96}" type="presOf" srcId="{F17DE0EC-DEDC-40F3-AB5D-83F253CFE3DE}" destId="{40806773-47F2-441F-96A9-14D32BA7CEEC}" srcOrd="0" destOrd="0" presId="urn:microsoft.com/office/officeart/2005/8/layout/chevron1"/>
    <dgm:cxn modelId="{4DC4C155-52E5-4408-A170-943656725E96}" type="presOf" srcId="{5669EE1F-0BC2-4E6F-9A95-BD1C75A57B55}" destId="{80EB344B-DC75-4572-8E29-17CE09BD7DCF}" srcOrd="0" destOrd="0" presId="urn:microsoft.com/office/officeart/2005/8/layout/chevron1"/>
    <dgm:cxn modelId="{6918D1DF-9FFB-4AE8-BB8B-792576F7A85F}" srcId="{7262790C-15E0-4D2A-9055-50924A1A3127}" destId="{5669EE1F-0BC2-4E6F-9A95-BD1C75A57B55}" srcOrd="4" destOrd="0" parTransId="{422BFFA8-31DA-4FA3-A968-5345803AC644}" sibTransId="{B5D97B8B-05EA-4C39-AAC5-60F9F4BC64AE}"/>
    <dgm:cxn modelId="{3F534C1C-F7B4-431A-96CE-E0B2BBC32490}" type="presParOf" srcId="{C0D40A42-A61F-4F80-9663-0EBE823D8FCB}" destId="{40806773-47F2-441F-96A9-14D32BA7CEEC}" srcOrd="0" destOrd="0" presId="urn:microsoft.com/office/officeart/2005/8/layout/chevron1"/>
    <dgm:cxn modelId="{B9114624-7618-438F-86D5-E6DFF2877CB6}" type="presParOf" srcId="{C0D40A42-A61F-4F80-9663-0EBE823D8FCB}" destId="{7D04026B-70F0-43ED-BD24-AB0A54B898FF}" srcOrd="1" destOrd="0" presId="urn:microsoft.com/office/officeart/2005/8/layout/chevron1"/>
    <dgm:cxn modelId="{FE65ECE7-B45A-44AB-A532-88FE9A1F8B32}" type="presParOf" srcId="{C0D40A42-A61F-4F80-9663-0EBE823D8FCB}" destId="{D507556C-1C2E-486D-9E04-515A41C7336F}" srcOrd="2" destOrd="0" presId="urn:microsoft.com/office/officeart/2005/8/layout/chevron1"/>
    <dgm:cxn modelId="{BF69E749-1AE6-4BC9-9569-7970C8618A19}" type="presParOf" srcId="{C0D40A42-A61F-4F80-9663-0EBE823D8FCB}" destId="{8327FC27-B705-445A-8172-45BCF8DCFD60}" srcOrd="3" destOrd="0" presId="urn:microsoft.com/office/officeart/2005/8/layout/chevron1"/>
    <dgm:cxn modelId="{6F63CFA0-28CF-4433-8C4C-9549252DD6B4}" type="presParOf" srcId="{C0D40A42-A61F-4F80-9663-0EBE823D8FCB}" destId="{8DEFEE9E-678B-4387-82E9-22C2CDF7B516}" srcOrd="4" destOrd="0" presId="urn:microsoft.com/office/officeart/2005/8/layout/chevron1"/>
    <dgm:cxn modelId="{4C436FBE-C16E-4450-8A17-C9F951FE7C6A}" type="presParOf" srcId="{C0D40A42-A61F-4F80-9663-0EBE823D8FCB}" destId="{1937908B-1C2F-4D25-AFEA-3A07E59754B5}" srcOrd="5" destOrd="0" presId="urn:microsoft.com/office/officeart/2005/8/layout/chevron1"/>
    <dgm:cxn modelId="{3F6754B0-2C0A-46C1-9C7C-7AAE46D91D67}" type="presParOf" srcId="{C0D40A42-A61F-4F80-9663-0EBE823D8FCB}" destId="{FA679AFC-BD70-48F0-BC32-9EF8877B87C2}" srcOrd="6" destOrd="0" presId="urn:microsoft.com/office/officeart/2005/8/layout/chevron1"/>
    <dgm:cxn modelId="{2E955FC5-0C12-4FD3-8FD0-79E97DAA45AF}" type="presParOf" srcId="{C0D40A42-A61F-4F80-9663-0EBE823D8FCB}" destId="{83F06908-33B6-4E01-9DCA-30F426EEA0C5}" srcOrd="7" destOrd="0" presId="urn:microsoft.com/office/officeart/2005/8/layout/chevron1"/>
    <dgm:cxn modelId="{E93E53E3-42FC-48DB-B7BF-003C8DB4BB3A}" type="presParOf" srcId="{C0D40A42-A61F-4F80-9663-0EBE823D8FCB}" destId="{80EB344B-DC75-4572-8E29-17CE09BD7DCF}" srcOrd="8" destOrd="0" presId="urn:microsoft.com/office/officeart/2005/8/layout/chevron1"/>
    <dgm:cxn modelId="{C70C0E13-6639-48D3-BF20-626F48FBAC6D}" type="presParOf" srcId="{C0D40A42-A61F-4F80-9663-0EBE823D8FCB}" destId="{0A53BE14-1B81-4C36-85FE-46757F451420}" srcOrd="9" destOrd="0" presId="urn:microsoft.com/office/officeart/2005/8/layout/chevron1"/>
    <dgm:cxn modelId="{44CB915B-A862-45C7-864C-3619668E17F0}" type="presParOf" srcId="{C0D40A42-A61F-4F80-9663-0EBE823D8FCB}" destId="{19D96509-5A85-48D8-94C6-D5C8A57A1AED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775DCC1-FC43-403B-972D-638FE608F914}" type="doc">
      <dgm:prSet loTypeId="urn:microsoft.com/office/officeart/2005/8/layout/hProcess6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A68DD72-7B29-4265-8576-58AF951068D5}">
      <dgm:prSet phldrT="[Текст]" custT="1"/>
      <dgm:spPr/>
      <dgm:t>
        <a:bodyPr/>
        <a:lstStyle/>
        <a:p>
          <a:r>
            <a:rPr lang="ru-RU" sz="1000" dirty="0" smtClean="0"/>
            <a:t>Работать  с Правительством, особенно НСК для</a:t>
          </a:r>
          <a:endParaRPr lang="ru-RU" sz="1000" dirty="0"/>
        </a:p>
      </dgm:t>
    </dgm:pt>
    <dgm:pt modelId="{4B94CDF8-0BF0-4B4D-BAA4-15BCA20CB292}" type="parTrans" cxnId="{D88D9A8E-E9BE-452A-AAFC-8658B2255477}">
      <dgm:prSet/>
      <dgm:spPr/>
      <dgm:t>
        <a:bodyPr/>
        <a:lstStyle/>
        <a:p>
          <a:endParaRPr lang="ru-RU"/>
        </a:p>
      </dgm:t>
    </dgm:pt>
    <dgm:pt modelId="{F6A23AE8-1632-4CDB-97CC-7A70BC4EBBE2}" type="sibTrans" cxnId="{D88D9A8E-E9BE-452A-AAFC-8658B2255477}">
      <dgm:prSet/>
      <dgm:spPr/>
      <dgm:t>
        <a:bodyPr/>
        <a:lstStyle/>
        <a:p>
          <a:endParaRPr lang="ru-RU"/>
        </a:p>
      </dgm:t>
    </dgm:pt>
    <dgm:pt modelId="{DB601EC2-680B-4C44-88FB-8ECAC1EBF99A}">
      <dgm:prSet phldrT="[Текст]" custT="1"/>
      <dgm:spPr/>
      <dgm:t>
        <a:bodyPr/>
        <a:lstStyle/>
        <a:p>
          <a:r>
            <a:rPr lang="ru-RU" sz="1100" dirty="0" smtClean="0"/>
            <a:t>повышения качества и доступности данных </a:t>
          </a:r>
          <a:endParaRPr lang="ru-RU" sz="1100" dirty="0"/>
        </a:p>
      </dgm:t>
    </dgm:pt>
    <dgm:pt modelId="{9CD6FC5E-8F17-4067-A76B-CDA8A004486C}" type="parTrans" cxnId="{400AA508-3353-4E19-B358-0C689FB9B865}">
      <dgm:prSet/>
      <dgm:spPr/>
      <dgm:t>
        <a:bodyPr/>
        <a:lstStyle/>
        <a:p>
          <a:endParaRPr lang="ru-RU"/>
        </a:p>
      </dgm:t>
    </dgm:pt>
    <dgm:pt modelId="{26840F12-5063-4B4D-AB9E-F061DB1723F1}" type="sibTrans" cxnId="{400AA508-3353-4E19-B358-0C689FB9B865}">
      <dgm:prSet/>
      <dgm:spPr/>
      <dgm:t>
        <a:bodyPr/>
        <a:lstStyle/>
        <a:p>
          <a:endParaRPr lang="ru-RU"/>
        </a:p>
      </dgm:t>
    </dgm:pt>
    <dgm:pt modelId="{21995E7B-D57D-4D3A-A124-3D62FC45EE2E}">
      <dgm:prSet phldrT="[Текст]" custT="1"/>
      <dgm:spPr/>
      <dgm:t>
        <a:bodyPr/>
        <a:lstStyle/>
        <a:p>
          <a:r>
            <a:rPr lang="ru-RU" sz="1100" dirty="0" smtClean="0"/>
            <a:t>поддержки эффективного мониторинга Программы Правительства КР и связанных с ними ЦУР и индикаторов</a:t>
          </a:r>
          <a:endParaRPr lang="ru-RU" sz="1100" dirty="0"/>
        </a:p>
      </dgm:t>
    </dgm:pt>
    <dgm:pt modelId="{65A08135-4DAE-4422-A8C2-169C5B19D0F5}" type="parTrans" cxnId="{E94B7C66-DF76-4116-937B-0A824E577C15}">
      <dgm:prSet/>
      <dgm:spPr/>
      <dgm:t>
        <a:bodyPr/>
        <a:lstStyle/>
        <a:p>
          <a:endParaRPr lang="ru-RU"/>
        </a:p>
      </dgm:t>
    </dgm:pt>
    <dgm:pt modelId="{45A60365-3D18-4B8E-9400-FE3AA9E0B466}" type="sibTrans" cxnId="{E94B7C66-DF76-4116-937B-0A824E577C15}">
      <dgm:prSet/>
      <dgm:spPr/>
      <dgm:t>
        <a:bodyPr/>
        <a:lstStyle/>
        <a:p>
          <a:endParaRPr lang="ru-RU"/>
        </a:p>
      </dgm:t>
    </dgm:pt>
    <dgm:pt modelId="{95EC8CF0-849C-4F7D-AA00-355902DAFBF8}">
      <dgm:prSet phldrT="[Текст]" custT="1"/>
      <dgm:spPr/>
      <dgm:t>
        <a:bodyPr/>
        <a:lstStyle/>
        <a:p>
          <a:r>
            <a:rPr lang="ru-RU" sz="1050" dirty="0" smtClean="0"/>
            <a:t>Поддержка ПОТЕНЦИАЛА  правительственных министерств и НСК в </a:t>
          </a:r>
          <a:endParaRPr lang="ru-RU" sz="1050" dirty="0"/>
        </a:p>
      </dgm:t>
    </dgm:pt>
    <dgm:pt modelId="{12852206-F59A-45A7-894D-AF5FD3BA40AE}" type="parTrans" cxnId="{9CDA8EA1-59DB-4C37-8564-64C3D36201A2}">
      <dgm:prSet/>
      <dgm:spPr/>
      <dgm:t>
        <a:bodyPr/>
        <a:lstStyle/>
        <a:p>
          <a:endParaRPr lang="ru-RU"/>
        </a:p>
      </dgm:t>
    </dgm:pt>
    <dgm:pt modelId="{A083553A-6092-4552-9E9F-44A5680DA317}" type="sibTrans" cxnId="{9CDA8EA1-59DB-4C37-8564-64C3D36201A2}">
      <dgm:prSet/>
      <dgm:spPr/>
      <dgm:t>
        <a:bodyPr/>
        <a:lstStyle/>
        <a:p>
          <a:endParaRPr lang="ru-RU"/>
        </a:p>
      </dgm:t>
    </dgm:pt>
    <dgm:pt modelId="{EE8A0417-5090-4534-8694-0EDA9A1F0A69}">
      <dgm:prSet phldrT="[Текст]" custT="1"/>
      <dgm:spPr/>
      <dgm:t>
        <a:bodyPr/>
        <a:lstStyle/>
        <a:p>
          <a:r>
            <a:rPr lang="ru-RU" sz="1100" dirty="0" smtClean="0"/>
            <a:t>предоставлении данных с разбивкой по полу и подгруппам населения</a:t>
          </a:r>
          <a:endParaRPr lang="ru-RU" sz="1100" dirty="0"/>
        </a:p>
      </dgm:t>
    </dgm:pt>
    <dgm:pt modelId="{D3F64E5B-FA2E-48F6-9B53-05AF0AB12E8C}" type="parTrans" cxnId="{7C181B29-8302-415E-99A9-4BE6687D8211}">
      <dgm:prSet/>
      <dgm:spPr/>
      <dgm:t>
        <a:bodyPr/>
        <a:lstStyle/>
        <a:p>
          <a:endParaRPr lang="ru-RU"/>
        </a:p>
      </dgm:t>
    </dgm:pt>
    <dgm:pt modelId="{F5287425-7ECA-4E46-B0E7-CD3E5A86F320}" type="sibTrans" cxnId="{7C181B29-8302-415E-99A9-4BE6687D8211}">
      <dgm:prSet/>
      <dgm:spPr/>
      <dgm:t>
        <a:bodyPr/>
        <a:lstStyle/>
        <a:p>
          <a:endParaRPr lang="ru-RU"/>
        </a:p>
      </dgm:t>
    </dgm:pt>
    <dgm:pt modelId="{D409A02B-1507-47D0-82B2-2F38C976DB34}">
      <dgm:prSet phldrT="[Текст]" custT="1"/>
      <dgm:spPr/>
      <dgm:t>
        <a:bodyPr/>
        <a:lstStyle/>
        <a:p>
          <a:r>
            <a:rPr lang="ru-RU" sz="1100" dirty="0" smtClean="0"/>
            <a:t>усиления распространения и использования данных и статистической информации</a:t>
          </a:r>
          <a:endParaRPr lang="ru-RU" sz="1100" dirty="0"/>
        </a:p>
      </dgm:t>
    </dgm:pt>
    <dgm:pt modelId="{F4292273-DDF1-4EF0-97B1-45A759D9B739}" type="parTrans" cxnId="{30AC18E1-6992-4E8E-8C51-1BF22479637A}">
      <dgm:prSet/>
      <dgm:spPr/>
      <dgm:t>
        <a:bodyPr/>
        <a:lstStyle/>
        <a:p>
          <a:endParaRPr lang="ru-RU"/>
        </a:p>
      </dgm:t>
    </dgm:pt>
    <dgm:pt modelId="{0E904107-0AE9-4EEE-84D6-F526FCFAF291}" type="sibTrans" cxnId="{30AC18E1-6992-4E8E-8C51-1BF22479637A}">
      <dgm:prSet/>
      <dgm:spPr/>
      <dgm:t>
        <a:bodyPr/>
        <a:lstStyle/>
        <a:p>
          <a:endParaRPr lang="ru-RU"/>
        </a:p>
      </dgm:t>
    </dgm:pt>
    <dgm:pt modelId="{08BC3EB6-8628-49DC-B13A-C8E1F49921F6}">
      <dgm:prSet phldrT="[Текст]"/>
      <dgm:spPr/>
      <dgm:t>
        <a:bodyPr/>
        <a:lstStyle/>
        <a:p>
          <a:r>
            <a:rPr lang="ru-RU" dirty="0" smtClean="0"/>
            <a:t>Особое внимание</a:t>
          </a:r>
          <a:endParaRPr lang="ru-RU" dirty="0"/>
        </a:p>
      </dgm:t>
    </dgm:pt>
    <dgm:pt modelId="{57FAB084-3D40-4C86-BE61-E2652126961C}" type="parTrans" cxnId="{FD67FF04-5A68-49F2-A680-1A982590DA61}">
      <dgm:prSet/>
      <dgm:spPr/>
      <dgm:t>
        <a:bodyPr/>
        <a:lstStyle/>
        <a:p>
          <a:endParaRPr lang="ru-RU"/>
        </a:p>
      </dgm:t>
    </dgm:pt>
    <dgm:pt modelId="{CCEFE674-818F-4023-A08A-067C9DBD8A82}" type="sibTrans" cxnId="{FD67FF04-5A68-49F2-A680-1A982590DA61}">
      <dgm:prSet/>
      <dgm:spPr/>
      <dgm:t>
        <a:bodyPr/>
        <a:lstStyle/>
        <a:p>
          <a:endParaRPr lang="ru-RU"/>
        </a:p>
      </dgm:t>
    </dgm:pt>
    <dgm:pt modelId="{889F9DE0-AB77-4EAC-B20F-4486A363443A}">
      <dgm:prSet phldrT="[Текст]" custT="1"/>
      <dgm:spPr/>
      <dgm:t>
        <a:bodyPr/>
        <a:lstStyle/>
        <a:p>
          <a:pPr algn="l"/>
          <a:r>
            <a:rPr lang="ru-RU" sz="1100" dirty="0" smtClean="0"/>
            <a:t>развитию потенциала Министерств и ведомств Правительства и Национального статистического комитета в целях проведения оценки, локализации, формирования и мониторинга за данными, касающихся ЦУР</a:t>
          </a:r>
          <a:endParaRPr lang="ru-RU" sz="1100" dirty="0"/>
        </a:p>
      </dgm:t>
    </dgm:pt>
    <dgm:pt modelId="{882B28A8-472A-4643-96B4-C5A102F69DDF}" type="parTrans" cxnId="{785DEBF7-9F7A-4A40-8E3C-BDBDCBAA646B}">
      <dgm:prSet/>
      <dgm:spPr/>
      <dgm:t>
        <a:bodyPr/>
        <a:lstStyle/>
        <a:p>
          <a:endParaRPr lang="ru-RU"/>
        </a:p>
      </dgm:t>
    </dgm:pt>
    <dgm:pt modelId="{51C5C09C-B9FD-45E0-ABC1-4507382964B6}" type="sibTrans" cxnId="{785DEBF7-9F7A-4A40-8E3C-BDBDCBAA646B}">
      <dgm:prSet/>
      <dgm:spPr/>
      <dgm:t>
        <a:bodyPr/>
        <a:lstStyle/>
        <a:p>
          <a:endParaRPr lang="ru-RU"/>
        </a:p>
      </dgm:t>
    </dgm:pt>
    <dgm:pt modelId="{4AC6CF7F-F989-4F12-B655-87FE03040248}" type="pres">
      <dgm:prSet presAssocID="{3775DCC1-FC43-403B-972D-638FE608F91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000AC3-82C7-4D32-B266-748B79FD1305}" type="pres">
      <dgm:prSet presAssocID="{FA68DD72-7B29-4265-8576-58AF951068D5}" presName="compNode" presStyleCnt="0"/>
      <dgm:spPr/>
    </dgm:pt>
    <dgm:pt modelId="{146663BB-D62E-417B-9B8C-A98910D19E0F}" type="pres">
      <dgm:prSet presAssocID="{FA68DD72-7B29-4265-8576-58AF951068D5}" presName="noGeometry" presStyleCnt="0"/>
      <dgm:spPr/>
    </dgm:pt>
    <dgm:pt modelId="{4F07B767-5030-41C2-8424-E50DE6336E52}" type="pres">
      <dgm:prSet presAssocID="{FA68DD72-7B29-4265-8576-58AF951068D5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25A37-DBEE-4671-A410-19A76A25898F}" type="pres">
      <dgm:prSet presAssocID="{FA68DD72-7B29-4265-8576-58AF951068D5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45705FF0-010E-4393-B4E6-F5BE046BE630}" type="pres">
      <dgm:prSet presAssocID="{FA68DD72-7B29-4265-8576-58AF951068D5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FA235-E770-476C-B64F-2B4F5267DDBD}" type="pres">
      <dgm:prSet presAssocID="{FA68DD72-7B29-4265-8576-58AF951068D5}" presName="aSpace" presStyleCnt="0"/>
      <dgm:spPr/>
    </dgm:pt>
    <dgm:pt modelId="{1BCBD5D2-FD39-40FF-A0F8-EEC6D04FC8A9}" type="pres">
      <dgm:prSet presAssocID="{95EC8CF0-849C-4F7D-AA00-355902DAFBF8}" presName="compNode" presStyleCnt="0"/>
      <dgm:spPr/>
    </dgm:pt>
    <dgm:pt modelId="{12D051AE-BAF5-485E-AE90-B3081ECE5D29}" type="pres">
      <dgm:prSet presAssocID="{95EC8CF0-849C-4F7D-AA00-355902DAFBF8}" presName="noGeometry" presStyleCnt="0"/>
      <dgm:spPr/>
    </dgm:pt>
    <dgm:pt modelId="{B87625F8-F287-4D75-BC5A-3C37D759B0F5}" type="pres">
      <dgm:prSet presAssocID="{95EC8CF0-849C-4F7D-AA00-355902DAFBF8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587B51-139C-4BD7-8C25-0BC917CA04CE}" type="pres">
      <dgm:prSet presAssocID="{95EC8CF0-849C-4F7D-AA00-355902DAFBF8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E1CF7358-7CFF-43A1-B5A8-9ECE16EA3E84}" type="pres">
      <dgm:prSet presAssocID="{95EC8CF0-849C-4F7D-AA00-355902DAFBF8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E4982-3FC9-491B-B203-70CA27344696}" type="pres">
      <dgm:prSet presAssocID="{95EC8CF0-849C-4F7D-AA00-355902DAFBF8}" presName="aSpace" presStyleCnt="0"/>
      <dgm:spPr/>
    </dgm:pt>
    <dgm:pt modelId="{45F03E68-C552-4E35-B01E-E2705786BC52}" type="pres">
      <dgm:prSet presAssocID="{08BC3EB6-8628-49DC-B13A-C8E1F49921F6}" presName="compNode" presStyleCnt="0"/>
      <dgm:spPr/>
    </dgm:pt>
    <dgm:pt modelId="{1B26EF8E-FD30-4EBA-9483-25F4FA0DA8FB}" type="pres">
      <dgm:prSet presAssocID="{08BC3EB6-8628-49DC-B13A-C8E1F49921F6}" presName="noGeometry" presStyleCnt="0"/>
      <dgm:spPr/>
    </dgm:pt>
    <dgm:pt modelId="{1C037B5E-0ED5-4C1E-9FC9-B8FA28C1675B}" type="pres">
      <dgm:prSet presAssocID="{08BC3EB6-8628-49DC-B13A-C8E1F49921F6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7F2C3-9CDC-42E3-A5E8-8B4C649592FF}" type="pres">
      <dgm:prSet presAssocID="{08BC3EB6-8628-49DC-B13A-C8E1F49921F6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5167B6C8-DFFD-458A-BB3E-A15EBE7CA1FF}" type="pres">
      <dgm:prSet presAssocID="{08BC3EB6-8628-49DC-B13A-C8E1F49921F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8D9A8E-E9BE-452A-AAFC-8658B2255477}" srcId="{3775DCC1-FC43-403B-972D-638FE608F914}" destId="{FA68DD72-7B29-4265-8576-58AF951068D5}" srcOrd="0" destOrd="0" parTransId="{4B94CDF8-0BF0-4B4D-BAA4-15BCA20CB292}" sibTransId="{F6A23AE8-1632-4CDB-97CC-7A70BC4EBBE2}"/>
    <dgm:cxn modelId="{785DEBF7-9F7A-4A40-8E3C-BDBDCBAA646B}" srcId="{08BC3EB6-8628-49DC-B13A-C8E1F49921F6}" destId="{889F9DE0-AB77-4EAC-B20F-4486A363443A}" srcOrd="0" destOrd="0" parTransId="{882B28A8-472A-4643-96B4-C5A102F69DDF}" sibTransId="{51C5C09C-B9FD-45E0-ABC1-4507382964B6}"/>
    <dgm:cxn modelId="{2CCD8A48-57D1-4CE0-87DB-49A0E7491F8D}" type="presOf" srcId="{889F9DE0-AB77-4EAC-B20F-4486A363443A}" destId="{10A7F2C3-9CDC-42E3-A5E8-8B4C649592FF}" srcOrd="1" destOrd="0" presId="urn:microsoft.com/office/officeart/2005/8/layout/hProcess6"/>
    <dgm:cxn modelId="{30AC18E1-6992-4E8E-8C51-1BF22479637A}" srcId="{95EC8CF0-849C-4F7D-AA00-355902DAFBF8}" destId="{D409A02B-1507-47D0-82B2-2F38C976DB34}" srcOrd="1" destOrd="0" parTransId="{F4292273-DDF1-4EF0-97B1-45A759D9B739}" sibTransId="{0E904107-0AE9-4EEE-84D6-F526FCFAF291}"/>
    <dgm:cxn modelId="{2C70944F-A602-41DF-A6B2-B217743573AE}" type="presOf" srcId="{DB601EC2-680B-4C44-88FB-8ECAC1EBF99A}" destId="{4F07B767-5030-41C2-8424-E50DE6336E52}" srcOrd="0" destOrd="0" presId="urn:microsoft.com/office/officeart/2005/8/layout/hProcess6"/>
    <dgm:cxn modelId="{E94B7C66-DF76-4116-937B-0A824E577C15}" srcId="{FA68DD72-7B29-4265-8576-58AF951068D5}" destId="{21995E7B-D57D-4D3A-A124-3D62FC45EE2E}" srcOrd="1" destOrd="0" parTransId="{65A08135-4DAE-4422-A8C2-169C5B19D0F5}" sibTransId="{45A60365-3D18-4B8E-9400-FE3AA9E0B466}"/>
    <dgm:cxn modelId="{72502FB6-7206-48A1-9D81-B57F6EF22EC8}" type="presOf" srcId="{21995E7B-D57D-4D3A-A124-3D62FC45EE2E}" destId="{4F07B767-5030-41C2-8424-E50DE6336E52}" srcOrd="0" destOrd="1" presId="urn:microsoft.com/office/officeart/2005/8/layout/hProcess6"/>
    <dgm:cxn modelId="{9CDA8EA1-59DB-4C37-8564-64C3D36201A2}" srcId="{3775DCC1-FC43-403B-972D-638FE608F914}" destId="{95EC8CF0-849C-4F7D-AA00-355902DAFBF8}" srcOrd="1" destOrd="0" parTransId="{12852206-F59A-45A7-894D-AF5FD3BA40AE}" sibTransId="{A083553A-6092-4552-9E9F-44A5680DA317}"/>
    <dgm:cxn modelId="{E33BEAD8-1102-47B6-9238-FAA5E7C820A7}" type="presOf" srcId="{DB601EC2-680B-4C44-88FB-8ECAC1EBF99A}" destId="{B3625A37-DBEE-4671-A410-19A76A25898F}" srcOrd="1" destOrd="0" presId="urn:microsoft.com/office/officeart/2005/8/layout/hProcess6"/>
    <dgm:cxn modelId="{CE1F977C-3162-45FD-88DF-2795C4B24E0A}" type="presOf" srcId="{21995E7B-D57D-4D3A-A124-3D62FC45EE2E}" destId="{B3625A37-DBEE-4671-A410-19A76A25898F}" srcOrd="1" destOrd="1" presId="urn:microsoft.com/office/officeart/2005/8/layout/hProcess6"/>
    <dgm:cxn modelId="{77345242-D758-431F-8BE0-D4C7CDD00C7D}" type="presOf" srcId="{EE8A0417-5090-4534-8694-0EDA9A1F0A69}" destId="{E0587B51-139C-4BD7-8C25-0BC917CA04CE}" srcOrd="1" destOrd="0" presId="urn:microsoft.com/office/officeart/2005/8/layout/hProcess6"/>
    <dgm:cxn modelId="{A61371D1-F1AD-4922-A428-98AE0E3BAC24}" type="presOf" srcId="{889F9DE0-AB77-4EAC-B20F-4486A363443A}" destId="{1C037B5E-0ED5-4C1E-9FC9-B8FA28C1675B}" srcOrd="0" destOrd="0" presId="urn:microsoft.com/office/officeart/2005/8/layout/hProcess6"/>
    <dgm:cxn modelId="{400AA508-3353-4E19-B358-0C689FB9B865}" srcId="{FA68DD72-7B29-4265-8576-58AF951068D5}" destId="{DB601EC2-680B-4C44-88FB-8ECAC1EBF99A}" srcOrd="0" destOrd="0" parTransId="{9CD6FC5E-8F17-4067-A76B-CDA8A004486C}" sibTransId="{26840F12-5063-4B4D-AB9E-F061DB1723F1}"/>
    <dgm:cxn modelId="{42046A68-590C-43E8-90C9-CE02915468B6}" type="presOf" srcId="{FA68DD72-7B29-4265-8576-58AF951068D5}" destId="{45705FF0-010E-4393-B4E6-F5BE046BE630}" srcOrd="0" destOrd="0" presId="urn:microsoft.com/office/officeart/2005/8/layout/hProcess6"/>
    <dgm:cxn modelId="{90ED8DAD-DCE4-4AC9-A619-E843006864FF}" type="presOf" srcId="{3775DCC1-FC43-403B-972D-638FE608F914}" destId="{4AC6CF7F-F989-4F12-B655-87FE03040248}" srcOrd="0" destOrd="0" presId="urn:microsoft.com/office/officeart/2005/8/layout/hProcess6"/>
    <dgm:cxn modelId="{FD67FF04-5A68-49F2-A680-1A982590DA61}" srcId="{3775DCC1-FC43-403B-972D-638FE608F914}" destId="{08BC3EB6-8628-49DC-B13A-C8E1F49921F6}" srcOrd="2" destOrd="0" parTransId="{57FAB084-3D40-4C86-BE61-E2652126961C}" sibTransId="{CCEFE674-818F-4023-A08A-067C9DBD8A82}"/>
    <dgm:cxn modelId="{25CA3D73-F44B-4A9F-A82F-03619802E4F0}" type="presOf" srcId="{95EC8CF0-849C-4F7D-AA00-355902DAFBF8}" destId="{E1CF7358-7CFF-43A1-B5A8-9ECE16EA3E84}" srcOrd="0" destOrd="0" presId="urn:microsoft.com/office/officeart/2005/8/layout/hProcess6"/>
    <dgm:cxn modelId="{92F547E9-C6EB-4732-818B-E1B1D0E1A50C}" type="presOf" srcId="{D409A02B-1507-47D0-82B2-2F38C976DB34}" destId="{E0587B51-139C-4BD7-8C25-0BC917CA04CE}" srcOrd="1" destOrd="1" presId="urn:microsoft.com/office/officeart/2005/8/layout/hProcess6"/>
    <dgm:cxn modelId="{FDEB5930-7E84-460A-A06B-B2534A15859F}" type="presOf" srcId="{EE8A0417-5090-4534-8694-0EDA9A1F0A69}" destId="{B87625F8-F287-4D75-BC5A-3C37D759B0F5}" srcOrd="0" destOrd="0" presId="urn:microsoft.com/office/officeart/2005/8/layout/hProcess6"/>
    <dgm:cxn modelId="{827BFE92-8874-4B61-B47B-D1AD981A35C2}" type="presOf" srcId="{D409A02B-1507-47D0-82B2-2F38C976DB34}" destId="{B87625F8-F287-4D75-BC5A-3C37D759B0F5}" srcOrd="0" destOrd="1" presId="urn:microsoft.com/office/officeart/2005/8/layout/hProcess6"/>
    <dgm:cxn modelId="{7C181B29-8302-415E-99A9-4BE6687D8211}" srcId="{95EC8CF0-849C-4F7D-AA00-355902DAFBF8}" destId="{EE8A0417-5090-4534-8694-0EDA9A1F0A69}" srcOrd="0" destOrd="0" parTransId="{D3F64E5B-FA2E-48F6-9B53-05AF0AB12E8C}" sibTransId="{F5287425-7ECA-4E46-B0E7-CD3E5A86F320}"/>
    <dgm:cxn modelId="{AD88E484-E170-4FA3-9D10-D78B25CA5712}" type="presOf" srcId="{08BC3EB6-8628-49DC-B13A-C8E1F49921F6}" destId="{5167B6C8-DFFD-458A-BB3E-A15EBE7CA1FF}" srcOrd="0" destOrd="0" presId="urn:microsoft.com/office/officeart/2005/8/layout/hProcess6"/>
    <dgm:cxn modelId="{03E93CA0-599A-4F0D-ABEA-674E9B9F3BC7}" type="presParOf" srcId="{4AC6CF7F-F989-4F12-B655-87FE03040248}" destId="{B7000AC3-82C7-4D32-B266-748B79FD1305}" srcOrd="0" destOrd="0" presId="urn:microsoft.com/office/officeart/2005/8/layout/hProcess6"/>
    <dgm:cxn modelId="{3677EA96-CE92-4269-B625-56D679454878}" type="presParOf" srcId="{B7000AC3-82C7-4D32-B266-748B79FD1305}" destId="{146663BB-D62E-417B-9B8C-A98910D19E0F}" srcOrd="0" destOrd="0" presId="urn:microsoft.com/office/officeart/2005/8/layout/hProcess6"/>
    <dgm:cxn modelId="{4A647FBD-2AB5-4105-8D4A-C33E9D18890D}" type="presParOf" srcId="{B7000AC3-82C7-4D32-B266-748B79FD1305}" destId="{4F07B767-5030-41C2-8424-E50DE6336E52}" srcOrd="1" destOrd="0" presId="urn:microsoft.com/office/officeart/2005/8/layout/hProcess6"/>
    <dgm:cxn modelId="{49478290-9981-42D5-9296-6E75EEDA258F}" type="presParOf" srcId="{B7000AC3-82C7-4D32-B266-748B79FD1305}" destId="{B3625A37-DBEE-4671-A410-19A76A25898F}" srcOrd="2" destOrd="0" presId="urn:microsoft.com/office/officeart/2005/8/layout/hProcess6"/>
    <dgm:cxn modelId="{9CD94175-7B57-4547-94C6-E9D744CB2628}" type="presParOf" srcId="{B7000AC3-82C7-4D32-B266-748B79FD1305}" destId="{45705FF0-010E-4393-B4E6-F5BE046BE630}" srcOrd="3" destOrd="0" presId="urn:microsoft.com/office/officeart/2005/8/layout/hProcess6"/>
    <dgm:cxn modelId="{2569829F-B69B-4068-963E-7CC310478D1D}" type="presParOf" srcId="{4AC6CF7F-F989-4F12-B655-87FE03040248}" destId="{B31FA235-E770-476C-B64F-2B4F5267DDBD}" srcOrd="1" destOrd="0" presId="urn:microsoft.com/office/officeart/2005/8/layout/hProcess6"/>
    <dgm:cxn modelId="{600B7FDD-377F-4ED2-AEFD-F8DC95C77CE0}" type="presParOf" srcId="{4AC6CF7F-F989-4F12-B655-87FE03040248}" destId="{1BCBD5D2-FD39-40FF-A0F8-EEC6D04FC8A9}" srcOrd="2" destOrd="0" presId="urn:microsoft.com/office/officeart/2005/8/layout/hProcess6"/>
    <dgm:cxn modelId="{60AB0CBE-8691-482D-9AEF-83FEF9D605A9}" type="presParOf" srcId="{1BCBD5D2-FD39-40FF-A0F8-EEC6D04FC8A9}" destId="{12D051AE-BAF5-485E-AE90-B3081ECE5D29}" srcOrd="0" destOrd="0" presId="urn:microsoft.com/office/officeart/2005/8/layout/hProcess6"/>
    <dgm:cxn modelId="{1E4FDD0B-420B-4339-A6BC-28444437E376}" type="presParOf" srcId="{1BCBD5D2-FD39-40FF-A0F8-EEC6D04FC8A9}" destId="{B87625F8-F287-4D75-BC5A-3C37D759B0F5}" srcOrd="1" destOrd="0" presId="urn:microsoft.com/office/officeart/2005/8/layout/hProcess6"/>
    <dgm:cxn modelId="{94D0B098-7499-4D10-8E9F-BBE37A74E264}" type="presParOf" srcId="{1BCBD5D2-FD39-40FF-A0F8-EEC6D04FC8A9}" destId="{E0587B51-139C-4BD7-8C25-0BC917CA04CE}" srcOrd="2" destOrd="0" presId="urn:microsoft.com/office/officeart/2005/8/layout/hProcess6"/>
    <dgm:cxn modelId="{E2F0DADD-8589-4623-B2EA-3C4B52103319}" type="presParOf" srcId="{1BCBD5D2-FD39-40FF-A0F8-EEC6D04FC8A9}" destId="{E1CF7358-7CFF-43A1-B5A8-9ECE16EA3E84}" srcOrd="3" destOrd="0" presId="urn:microsoft.com/office/officeart/2005/8/layout/hProcess6"/>
    <dgm:cxn modelId="{D44E7EE0-2053-4F6A-AC33-FA31D4A5BB7B}" type="presParOf" srcId="{4AC6CF7F-F989-4F12-B655-87FE03040248}" destId="{88AE4982-3FC9-491B-B203-70CA27344696}" srcOrd="3" destOrd="0" presId="urn:microsoft.com/office/officeart/2005/8/layout/hProcess6"/>
    <dgm:cxn modelId="{4B82141A-FFDB-4EF7-8F80-4CD496D1C2FE}" type="presParOf" srcId="{4AC6CF7F-F989-4F12-B655-87FE03040248}" destId="{45F03E68-C552-4E35-B01E-E2705786BC52}" srcOrd="4" destOrd="0" presId="urn:microsoft.com/office/officeart/2005/8/layout/hProcess6"/>
    <dgm:cxn modelId="{32FDC18C-CCC2-437D-9C00-3004A9B1E92F}" type="presParOf" srcId="{45F03E68-C552-4E35-B01E-E2705786BC52}" destId="{1B26EF8E-FD30-4EBA-9483-25F4FA0DA8FB}" srcOrd="0" destOrd="0" presId="urn:microsoft.com/office/officeart/2005/8/layout/hProcess6"/>
    <dgm:cxn modelId="{8F63C4A6-6BA3-4186-B713-AF1322A4029E}" type="presParOf" srcId="{45F03E68-C552-4E35-B01E-E2705786BC52}" destId="{1C037B5E-0ED5-4C1E-9FC9-B8FA28C1675B}" srcOrd="1" destOrd="0" presId="urn:microsoft.com/office/officeart/2005/8/layout/hProcess6"/>
    <dgm:cxn modelId="{7EDAB4CD-8F72-4A12-AA05-285E1BF3963E}" type="presParOf" srcId="{45F03E68-C552-4E35-B01E-E2705786BC52}" destId="{10A7F2C3-9CDC-42E3-A5E8-8B4C649592FF}" srcOrd="2" destOrd="0" presId="urn:microsoft.com/office/officeart/2005/8/layout/hProcess6"/>
    <dgm:cxn modelId="{1DD21526-490F-417C-8E6D-BD827532313A}" type="presParOf" srcId="{45F03E68-C552-4E35-B01E-E2705786BC52}" destId="{5167B6C8-DFFD-458A-BB3E-A15EBE7CA1FF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08EC7B8-A67D-4171-9049-0C59495BC50B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0BEA6B2-4BB2-4E2E-87EC-59DB42298C7A}">
      <dgm:prSet phldrT="[Текст]"/>
      <dgm:spPr/>
      <dgm:t>
        <a:bodyPr/>
        <a:lstStyle/>
        <a:p>
          <a:r>
            <a:rPr lang="en-US" b="1" dirty="0" smtClean="0"/>
            <a:t>I</a:t>
          </a:r>
          <a:endParaRPr lang="ru-RU" b="1" dirty="0"/>
        </a:p>
      </dgm:t>
    </dgm:pt>
    <dgm:pt modelId="{49EDCEA2-6C75-469E-A0FA-D5524E013F58}" type="parTrans" cxnId="{28BDBEDD-99C8-4C55-8277-39B79EBC2DDC}">
      <dgm:prSet/>
      <dgm:spPr/>
      <dgm:t>
        <a:bodyPr/>
        <a:lstStyle/>
        <a:p>
          <a:endParaRPr lang="ru-RU"/>
        </a:p>
      </dgm:t>
    </dgm:pt>
    <dgm:pt modelId="{25987278-9258-4065-A96A-90FAEF7EA777}" type="sibTrans" cxnId="{28BDBEDD-99C8-4C55-8277-39B79EBC2DDC}">
      <dgm:prSet/>
      <dgm:spPr/>
      <dgm:t>
        <a:bodyPr/>
        <a:lstStyle/>
        <a:p>
          <a:endParaRPr lang="ru-RU"/>
        </a:p>
      </dgm:t>
    </dgm:pt>
    <dgm:pt modelId="{E70EA894-45F0-48CE-A57D-7377B8362CC1}">
      <dgm:prSet phldrT="[Текст]"/>
      <dgm:spPr/>
      <dgm:t>
        <a:bodyPr/>
        <a:lstStyle/>
        <a:p>
          <a:r>
            <a:rPr lang="ru-RU" dirty="0" smtClean="0"/>
            <a:t>Выявление наличия глобальных показателей</a:t>
          </a:r>
          <a:endParaRPr lang="ru-RU" dirty="0"/>
        </a:p>
      </dgm:t>
    </dgm:pt>
    <dgm:pt modelId="{17F697D7-8CBB-49FA-84F1-E405FD034B3B}" type="parTrans" cxnId="{7946A4DA-5856-49F9-8B98-B6C248F5851B}">
      <dgm:prSet/>
      <dgm:spPr/>
      <dgm:t>
        <a:bodyPr/>
        <a:lstStyle/>
        <a:p>
          <a:endParaRPr lang="ru-RU"/>
        </a:p>
      </dgm:t>
    </dgm:pt>
    <dgm:pt modelId="{F3AF2D7C-2B8A-4F42-BB65-AF0153AF6B71}" type="sibTrans" cxnId="{7946A4DA-5856-49F9-8B98-B6C248F5851B}">
      <dgm:prSet/>
      <dgm:spPr/>
      <dgm:t>
        <a:bodyPr/>
        <a:lstStyle/>
        <a:p>
          <a:endParaRPr lang="ru-RU"/>
        </a:p>
      </dgm:t>
    </dgm:pt>
    <dgm:pt modelId="{D52BD869-B27B-420B-BB0E-BBFA38E4C326}">
      <dgm:prSet phldrT="[Текст]"/>
      <dgm:spPr/>
      <dgm:t>
        <a:bodyPr/>
        <a:lstStyle/>
        <a:p>
          <a:r>
            <a:rPr lang="ru-RU" dirty="0" smtClean="0"/>
            <a:t>Разработка национальных показателей-аналогов</a:t>
          </a:r>
          <a:endParaRPr lang="ru-RU" dirty="0"/>
        </a:p>
      </dgm:t>
    </dgm:pt>
    <dgm:pt modelId="{5AB29747-BF7A-4C03-BB02-BA0D5B75EFB6}" type="parTrans" cxnId="{12E68DC7-A110-4530-AB0A-A74222F26D77}">
      <dgm:prSet/>
      <dgm:spPr/>
      <dgm:t>
        <a:bodyPr/>
        <a:lstStyle/>
        <a:p>
          <a:endParaRPr lang="ru-RU"/>
        </a:p>
      </dgm:t>
    </dgm:pt>
    <dgm:pt modelId="{C8AA9DC0-71AA-4309-B4F0-D9B2F343613B}" type="sibTrans" cxnId="{12E68DC7-A110-4530-AB0A-A74222F26D77}">
      <dgm:prSet/>
      <dgm:spPr/>
      <dgm:t>
        <a:bodyPr/>
        <a:lstStyle/>
        <a:p>
          <a:endParaRPr lang="ru-RU"/>
        </a:p>
      </dgm:t>
    </dgm:pt>
    <dgm:pt modelId="{E1B67701-7F48-4203-8D6F-9F4507C4A218}">
      <dgm:prSet phldrT="[Текст]"/>
      <dgm:spPr/>
      <dgm:t>
        <a:bodyPr/>
        <a:lstStyle/>
        <a:p>
          <a:r>
            <a:rPr lang="en-US" b="1" dirty="0" smtClean="0"/>
            <a:t>II</a:t>
          </a:r>
          <a:r>
            <a:rPr lang="en-US" dirty="0" smtClean="0"/>
            <a:t> </a:t>
          </a:r>
          <a:endParaRPr lang="ru-RU" dirty="0"/>
        </a:p>
      </dgm:t>
    </dgm:pt>
    <dgm:pt modelId="{CC76B738-C3D0-40ED-B737-8FA5FB6A7FCD}" type="parTrans" cxnId="{AC6AB45E-C3C4-48E6-B532-B38B63501C0B}">
      <dgm:prSet/>
      <dgm:spPr/>
      <dgm:t>
        <a:bodyPr/>
        <a:lstStyle/>
        <a:p>
          <a:endParaRPr lang="ru-RU"/>
        </a:p>
      </dgm:t>
    </dgm:pt>
    <dgm:pt modelId="{ABFA39FD-6656-4586-9A10-C4CB3B4FDF5E}" type="sibTrans" cxnId="{AC6AB45E-C3C4-48E6-B532-B38B63501C0B}">
      <dgm:prSet/>
      <dgm:spPr/>
      <dgm:t>
        <a:bodyPr/>
        <a:lstStyle/>
        <a:p>
          <a:endParaRPr lang="ru-RU"/>
        </a:p>
      </dgm:t>
    </dgm:pt>
    <dgm:pt modelId="{F830D66C-1374-4AF6-A78B-FC3324498872}">
      <dgm:prSet phldrT="[Текст]"/>
      <dgm:spPr/>
      <dgm:t>
        <a:bodyPr/>
        <a:lstStyle/>
        <a:p>
          <a:r>
            <a:rPr lang="en-US" b="1" dirty="0" smtClean="0"/>
            <a:t>III</a:t>
          </a:r>
          <a:endParaRPr lang="ru-RU" b="1" dirty="0"/>
        </a:p>
      </dgm:t>
    </dgm:pt>
    <dgm:pt modelId="{4848DEC3-696D-4DFD-BDFF-5C11EEFC4FD1}" type="parTrans" cxnId="{7981A6A3-19E5-4282-8537-53B5669C6E15}">
      <dgm:prSet/>
      <dgm:spPr/>
      <dgm:t>
        <a:bodyPr/>
        <a:lstStyle/>
        <a:p>
          <a:endParaRPr lang="ru-RU"/>
        </a:p>
      </dgm:t>
    </dgm:pt>
    <dgm:pt modelId="{22AA65EE-A959-4959-840D-2176684BA745}" type="sibTrans" cxnId="{7981A6A3-19E5-4282-8537-53B5669C6E15}">
      <dgm:prSet/>
      <dgm:spPr/>
      <dgm:t>
        <a:bodyPr/>
        <a:lstStyle/>
        <a:p>
          <a:endParaRPr lang="ru-RU"/>
        </a:p>
      </dgm:t>
    </dgm:pt>
    <dgm:pt modelId="{A34FA8BD-AB04-4430-B03D-B15A467E93CB}">
      <dgm:prSet phldrT="[Текст]"/>
      <dgm:spPr/>
      <dgm:t>
        <a:bodyPr/>
        <a:lstStyle/>
        <a:p>
          <a:endParaRPr lang="ru-RU" dirty="0"/>
        </a:p>
      </dgm:t>
    </dgm:pt>
    <dgm:pt modelId="{20BB7B09-0655-4377-9654-6F84550D9D18}" type="parTrans" cxnId="{48ED8E81-28A6-4C10-9362-39DD4E021B22}">
      <dgm:prSet/>
      <dgm:spPr/>
      <dgm:t>
        <a:bodyPr/>
        <a:lstStyle/>
        <a:p>
          <a:endParaRPr lang="ru-RU"/>
        </a:p>
      </dgm:t>
    </dgm:pt>
    <dgm:pt modelId="{FC66F40A-5985-485F-BD30-566405809474}" type="sibTrans" cxnId="{48ED8E81-28A6-4C10-9362-39DD4E021B22}">
      <dgm:prSet/>
      <dgm:spPr/>
      <dgm:t>
        <a:bodyPr/>
        <a:lstStyle/>
        <a:p>
          <a:endParaRPr lang="ru-RU"/>
        </a:p>
      </dgm:t>
    </dgm:pt>
    <dgm:pt modelId="{5C21809F-E709-4D1F-B8B5-07793561DBE9}">
      <dgm:prSet phldrT="[Текст]"/>
      <dgm:spPr/>
      <dgm:t>
        <a:bodyPr/>
        <a:lstStyle/>
        <a:p>
          <a:r>
            <a:rPr lang="ru-RU" dirty="0" smtClean="0"/>
            <a:t>Разработка национальных дополнительных показателей</a:t>
          </a:r>
          <a:endParaRPr lang="ru-RU" dirty="0"/>
        </a:p>
      </dgm:t>
    </dgm:pt>
    <dgm:pt modelId="{BC2F871F-AD7F-4E54-922D-EB08BC116974}" type="parTrans" cxnId="{B976B08C-B72B-4F12-9666-D66476A2E96E}">
      <dgm:prSet/>
      <dgm:spPr/>
      <dgm:t>
        <a:bodyPr/>
        <a:lstStyle/>
        <a:p>
          <a:endParaRPr lang="ru-RU"/>
        </a:p>
      </dgm:t>
    </dgm:pt>
    <dgm:pt modelId="{F7521551-1715-4038-8F3A-E7C8CB6B9FAB}" type="sibTrans" cxnId="{B976B08C-B72B-4F12-9666-D66476A2E96E}">
      <dgm:prSet/>
      <dgm:spPr/>
      <dgm:t>
        <a:bodyPr/>
        <a:lstStyle/>
        <a:p>
          <a:endParaRPr lang="ru-RU"/>
        </a:p>
      </dgm:t>
    </dgm:pt>
    <dgm:pt modelId="{17C0FD13-7DEF-48B0-A040-8FAE7483389C}">
      <dgm:prSet phldrT="[Текст]"/>
      <dgm:spPr/>
      <dgm:t>
        <a:bodyPr/>
        <a:lstStyle/>
        <a:p>
          <a:r>
            <a:rPr lang="ru-RU" b="1" dirty="0" smtClean="0"/>
            <a:t>Инвентаризация показателей</a:t>
          </a:r>
          <a:r>
            <a:rPr lang="en-US" b="1" dirty="0" smtClean="0"/>
            <a:t>:</a:t>
          </a:r>
          <a:endParaRPr lang="ru-RU" dirty="0"/>
        </a:p>
      </dgm:t>
    </dgm:pt>
    <dgm:pt modelId="{5BE63F13-6C48-4EDD-B697-40763481C6EA}" type="parTrans" cxnId="{A152C432-A0FC-434C-84CE-D5463CAFA8DD}">
      <dgm:prSet/>
      <dgm:spPr/>
      <dgm:t>
        <a:bodyPr/>
        <a:lstStyle/>
        <a:p>
          <a:endParaRPr lang="ru-RU"/>
        </a:p>
      </dgm:t>
    </dgm:pt>
    <dgm:pt modelId="{2FB59382-7663-4FE8-B483-E9E235D983CB}" type="sibTrans" cxnId="{A152C432-A0FC-434C-84CE-D5463CAFA8DD}">
      <dgm:prSet/>
      <dgm:spPr/>
      <dgm:t>
        <a:bodyPr/>
        <a:lstStyle/>
        <a:p>
          <a:endParaRPr lang="ru-RU"/>
        </a:p>
      </dgm:t>
    </dgm:pt>
    <dgm:pt modelId="{B8B4EFC2-0FE8-4637-90D2-B0845516202B}">
      <dgm:prSet phldrT="[Текст]"/>
      <dgm:spPr/>
      <dgm:t>
        <a:bodyPr/>
        <a:lstStyle/>
        <a:p>
          <a:r>
            <a:rPr lang="ru-RU" dirty="0" smtClean="0"/>
            <a:t>Разработка и внедрение платформы знаний по показателям ЦУР</a:t>
          </a:r>
          <a:endParaRPr lang="ru-RU" dirty="0"/>
        </a:p>
      </dgm:t>
    </dgm:pt>
    <dgm:pt modelId="{D74005FB-E52B-4977-9803-0C407CA911BC}" type="parTrans" cxnId="{25D12884-09D1-4B0F-9E2A-A2D40C20D883}">
      <dgm:prSet/>
      <dgm:spPr/>
      <dgm:t>
        <a:bodyPr/>
        <a:lstStyle/>
        <a:p>
          <a:endParaRPr lang="ru-RU"/>
        </a:p>
      </dgm:t>
    </dgm:pt>
    <dgm:pt modelId="{75F4FED9-C740-452E-956F-60FEC872390E}" type="sibTrans" cxnId="{25D12884-09D1-4B0F-9E2A-A2D40C20D883}">
      <dgm:prSet/>
      <dgm:spPr/>
      <dgm:t>
        <a:bodyPr/>
        <a:lstStyle/>
        <a:p>
          <a:endParaRPr lang="ru-RU"/>
        </a:p>
      </dgm:t>
    </dgm:pt>
    <dgm:pt modelId="{638236E2-92FA-4A44-BFE0-5737470783EA}">
      <dgm:prSet phldrT="[Текст]"/>
      <dgm:spPr/>
      <dgm:t>
        <a:bodyPr/>
        <a:lstStyle/>
        <a:p>
          <a:pPr marL="171450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/>
            <a:t>Внедрение (глобальных) задач и показателей ЦУР в национальные и отраслевые стратегические программы</a:t>
          </a:r>
          <a:endParaRPr lang="ru-RU" dirty="0"/>
        </a:p>
      </dgm:t>
    </dgm:pt>
    <dgm:pt modelId="{5DEC89E9-CEF6-46CB-8456-7F69EAF4B14F}" type="parTrans" cxnId="{9AFA94F9-080F-4074-8F20-85251A2386F6}">
      <dgm:prSet/>
      <dgm:spPr/>
      <dgm:t>
        <a:bodyPr/>
        <a:lstStyle/>
        <a:p>
          <a:endParaRPr lang="en-US"/>
        </a:p>
      </dgm:t>
    </dgm:pt>
    <dgm:pt modelId="{CA5CA9C5-8EB8-4A2D-B547-413173191975}" type="sibTrans" cxnId="{9AFA94F9-080F-4074-8F20-85251A2386F6}">
      <dgm:prSet/>
      <dgm:spPr/>
      <dgm:t>
        <a:bodyPr/>
        <a:lstStyle/>
        <a:p>
          <a:endParaRPr lang="en-US"/>
        </a:p>
      </dgm:t>
    </dgm:pt>
    <dgm:pt modelId="{83949463-1842-45C9-9FBB-DDDF3B820110}">
      <dgm:prSet phldrT="[Текст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Создание-согласование национальной системы потоков данных для системы мониторинга ЦУР</a:t>
          </a:r>
          <a:endParaRPr lang="ru-RU" dirty="0"/>
        </a:p>
      </dgm:t>
    </dgm:pt>
    <dgm:pt modelId="{053CCFDE-8C43-4ACF-B22A-A48170CC75DF}" type="parTrans" cxnId="{A25DA530-DF8D-473C-B82A-770533A5611C}">
      <dgm:prSet/>
      <dgm:spPr/>
      <dgm:t>
        <a:bodyPr/>
        <a:lstStyle/>
        <a:p>
          <a:endParaRPr lang="en-US"/>
        </a:p>
      </dgm:t>
    </dgm:pt>
    <dgm:pt modelId="{23EEBE0F-A61F-486D-8322-F971762BCD55}" type="sibTrans" cxnId="{A25DA530-DF8D-473C-B82A-770533A5611C}">
      <dgm:prSet/>
      <dgm:spPr/>
      <dgm:t>
        <a:bodyPr/>
        <a:lstStyle/>
        <a:p>
          <a:endParaRPr lang="en-US"/>
        </a:p>
      </dgm:t>
    </dgm:pt>
    <dgm:pt modelId="{EB10D0CE-358E-4C59-A923-746FDCB05251}">
      <dgm:prSet phldrT="[Текст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Создание Координационного Совета партнеров при НСО по ЦУР</a:t>
          </a:r>
          <a:endParaRPr lang="ru-RU" dirty="0"/>
        </a:p>
      </dgm:t>
    </dgm:pt>
    <dgm:pt modelId="{48F2888B-4BFE-4B6E-A3F3-5F2CE7177C4B}" type="parTrans" cxnId="{64379835-A7C4-45E2-9FEE-F105A3D24030}">
      <dgm:prSet/>
      <dgm:spPr/>
      <dgm:t>
        <a:bodyPr/>
        <a:lstStyle/>
        <a:p>
          <a:endParaRPr lang="en-US"/>
        </a:p>
      </dgm:t>
    </dgm:pt>
    <dgm:pt modelId="{7756D350-C395-44DF-B55C-68BD7C66F1B8}" type="sibTrans" cxnId="{64379835-A7C4-45E2-9FEE-F105A3D24030}">
      <dgm:prSet/>
      <dgm:spPr/>
      <dgm:t>
        <a:bodyPr/>
        <a:lstStyle/>
        <a:p>
          <a:endParaRPr lang="en-US"/>
        </a:p>
      </dgm:t>
    </dgm:pt>
    <dgm:pt modelId="{0448A4F5-69C1-4DC8-9CF3-96FB7C23B064}">
      <dgm:prSet phldrT="[Текст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Наращивание потенциала</a:t>
          </a:r>
        </a:p>
        <a:p>
          <a:pPr marL="171450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82DD30EB-17A6-461C-9909-A247FD52A655}" type="parTrans" cxnId="{7DE21DA2-4159-480F-9133-5192FF55E9FD}">
      <dgm:prSet/>
      <dgm:spPr/>
      <dgm:t>
        <a:bodyPr/>
        <a:lstStyle/>
        <a:p>
          <a:endParaRPr lang="en-US"/>
        </a:p>
      </dgm:t>
    </dgm:pt>
    <dgm:pt modelId="{6765D188-D5DB-4E50-9E69-A5A878761297}" type="sibTrans" cxnId="{7DE21DA2-4159-480F-9133-5192FF55E9FD}">
      <dgm:prSet/>
      <dgm:spPr/>
      <dgm:t>
        <a:bodyPr/>
        <a:lstStyle/>
        <a:p>
          <a:endParaRPr lang="en-US"/>
        </a:p>
      </dgm:t>
    </dgm:pt>
    <dgm:pt modelId="{DCB1C0FC-9D88-4BEA-B735-AD04FE0960ED}">
      <dgm:prSet phldrT="[Текст]"/>
      <dgm:spPr/>
      <dgm:t>
        <a:bodyPr/>
        <a:lstStyle/>
        <a:p>
          <a:r>
            <a:rPr lang="ru-RU" dirty="0" smtClean="0"/>
            <a:t>Разработка и внедрение системы мониторинга и отчетности ЦУР</a:t>
          </a:r>
          <a:endParaRPr lang="ru-RU" dirty="0"/>
        </a:p>
      </dgm:t>
    </dgm:pt>
    <dgm:pt modelId="{944E6B49-4061-4E46-AEA9-1CF14AEAE003}" type="parTrans" cxnId="{1C3D0B70-7BC4-4666-B865-A67DA5A1D960}">
      <dgm:prSet/>
      <dgm:spPr/>
      <dgm:t>
        <a:bodyPr/>
        <a:lstStyle/>
        <a:p>
          <a:endParaRPr lang="en-US"/>
        </a:p>
      </dgm:t>
    </dgm:pt>
    <dgm:pt modelId="{0A781DC0-AB6B-4092-9DFE-41D1E07E7DD4}" type="sibTrans" cxnId="{1C3D0B70-7BC4-4666-B865-A67DA5A1D960}">
      <dgm:prSet/>
      <dgm:spPr/>
      <dgm:t>
        <a:bodyPr/>
        <a:lstStyle/>
        <a:p>
          <a:endParaRPr lang="en-US"/>
        </a:p>
      </dgm:t>
    </dgm:pt>
    <dgm:pt modelId="{C4E8932B-B574-4DEF-A577-B428D03FC422}" type="pres">
      <dgm:prSet presAssocID="{408EC7B8-A67D-4171-9049-0C59495BC50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BFE10-2CE9-4A0F-B4A1-7828882225E4}" type="pres">
      <dgm:prSet presAssocID="{50BEA6B2-4BB2-4E2E-87EC-59DB42298C7A}" presName="composite" presStyleCnt="0"/>
      <dgm:spPr/>
      <dgm:t>
        <a:bodyPr/>
        <a:lstStyle/>
        <a:p>
          <a:endParaRPr lang="en-US"/>
        </a:p>
      </dgm:t>
    </dgm:pt>
    <dgm:pt modelId="{E126A26E-64C0-4311-9459-1ED2407C4E98}" type="pres">
      <dgm:prSet presAssocID="{50BEA6B2-4BB2-4E2E-87EC-59DB42298C7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5F035-A64C-4AFA-A3CD-8F926CE447FD}" type="pres">
      <dgm:prSet presAssocID="{50BEA6B2-4BB2-4E2E-87EC-59DB42298C7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CCE96-8D5B-48FF-A1AB-A17E647719F6}" type="pres">
      <dgm:prSet presAssocID="{25987278-9258-4065-A96A-90FAEF7EA777}" presName="sp" presStyleCnt="0"/>
      <dgm:spPr/>
      <dgm:t>
        <a:bodyPr/>
        <a:lstStyle/>
        <a:p>
          <a:endParaRPr lang="en-US"/>
        </a:p>
      </dgm:t>
    </dgm:pt>
    <dgm:pt modelId="{036ECB44-887E-4E13-9ADC-C46838338220}" type="pres">
      <dgm:prSet presAssocID="{E1B67701-7F48-4203-8D6F-9F4507C4A218}" presName="composite" presStyleCnt="0"/>
      <dgm:spPr/>
      <dgm:t>
        <a:bodyPr/>
        <a:lstStyle/>
        <a:p>
          <a:endParaRPr lang="en-US"/>
        </a:p>
      </dgm:t>
    </dgm:pt>
    <dgm:pt modelId="{E1C94EF0-B5EC-4EBB-B8EC-CA8D438F49C8}" type="pres">
      <dgm:prSet presAssocID="{E1B67701-7F48-4203-8D6F-9F4507C4A21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8CDFE-9F01-4560-BC33-32EBAA28E30C}" type="pres">
      <dgm:prSet presAssocID="{E1B67701-7F48-4203-8D6F-9F4507C4A21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FC9FA-88F7-4B1A-B956-911215460CEA}" type="pres">
      <dgm:prSet presAssocID="{ABFA39FD-6656-4586-9A10-C4CB3B4FDF5E}" presName="sp" presStyleCnt="0"/>
      <dgm:spPr/>
      <dgm:t>
        <a:bodyPr/>
        <a:lstStyle/>
        <a:p>
          <a:endParaRPr lang="en-US"/>
        </a:p>
      </dgm:t>
    </dgm:pt>
    <dgm:pt modelId="{AA7D3D0B-054B-4B79-9D09-5500CE6BEC8E}" type="pres">
      <dgm:prSet presAssocID="{F830D66C-1374-4AF6-A78B-FC3324498872}" presName="composite" presStyleCnt="0"/>
      <dgm:spPr/>
      <dgm:t>
        <a:bodyPr/>
        <a:lstStyle/>
        <a:p>
          <a:endParaRPr lang="en-US"/>
        </a:p>
      </dgm:t>
    </dgm:pt>
    <dgm:pt modelId="{80FABFF4-2D54-4812-B2A9-F29797EC42C3}" type="pres">
      <dgm:prSet presAssocID="{F830D66C-1374-4AF6-A78B-FC332449887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72D6A5-465C-45F2-A095-95118D91A36A}" type="pres">
      <dgm:prSet presAssocID="{F830D66C-1374-4AF6-A78B-FC332449887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C53E7F-B860-468D-9389-7ED5342F0ABC}" type="presOf" srcId="{408EC7B8-A67D-4171-9049-0C59495BC50B}" destId="{C4E8932B-B574-4DEF-A577-B428D03FC422}" srcOrd="0" destOrd="0" presId="urn:microsoft.com/office/officeart/2005/8/layout/chevron2"/>
    <dgm:cxn modelId="{7981A6A3-19E5-4282-8537-53B5669C6E15}" srcId="{408EC7B8-A67D-4171-9049-0C59495BC50B}" destId="{F830D66C-1374-4AF6-A78B-FC3324498872}" srcOrd="2" destOrd="0" parTransId="{4848DEC3-696D-4DFD-BDFF-5C11EEFC4FD1}" sibTransId="{22AA65EE-A959-4959-840D-2176684BA745}"/>
    <dgm:cxn modelId="{25D12884-09D1-4B0F-9E2A-A2D40C20D883}" srcId="{F830D66C-1374-4AF6-A78B-FC3324498872}" destId="{B8B4EFC2-0FE8-4637-90D2-B0845516202B}" srcOrd="0" destOrd="0" parTransId="{D74005FB-E52B-4977-9803-0C407CA911BC}" sibTransId="{75F4FED9-C740-452E-956F-60FEC872390E}"/>
    <dgm:cxn modelId="{8645DB9A-9D23-4CCC-BC26-3906AAB82A5E}" type="presOf" srcId="{0448A4F5-69C1-4DC8-9CF3-96FB7C23B064}" destId="{FB98CDFE-9F01-4560-BC33-32EBAA28E30C}" srcOrd="0" destOrd="3" presId="urn:microsoft.com/office/officeart/2005/8/layout/chevron2"/>
    <dgm:cxn modelId="{7946A4DA-5856-49F9-8B98-B6C248F5851B}" srcId="{50BEA6B2-4BB2-4E2E-87EC-59DB42298C7A}" destId="{E70EA894-45F0-48CE-A57D-7377B8362CC1}" srcOrd="1" destOrd="0" parTransId="{17F697D7-8CBB-49FA-84F1-E405FD034B3B}" sibTransId="{F3AF2D7C-2B8A-4F42-BB65-AF0153AF6B71}"/>
    <dgm:cxn modelId="{990A61D8-B945-4A73-9E15-36468346E1D9}" type="presOf" srcId="{50BEA6B2-4BB2-4E2E-87EC-59DB42298C7A}" destId="{E126A26E-64C0-4311-9459-1ED2407C4E98}" srcOrd="0" destOrd="0" presId="urn:microsoft.com/office/officeart/2005/8/layout/chevron2"/>
    <dgm:cxn modelId="{E83140D3-C995-4F26-A406-B5B76B6B0460}" type="presOf" srcId="{EB10D0CE-358E-4C59-A923-746FDCB05251}" destId="{FB98CDFE-9F01-4560-BC33-32EBAA28E30C}" srcOrd="0" destOrd="2" presId="urn:microsoft.com/office/officeart/2005/8/layout/chevron2"/>
    <dgm:cxn modelId="{AC6AB45E-C3C4-48E6-B532-B38B63501C0B}" srcId="{408EC7B8-A67D-4171-9049-0C59495BC50B}" destId="{E1B67701-7F48-4203-8D6F-9F4507C4A218}" srcOrd="1" destOrd="0" parTransId="{CC76B738-C3D0-40ED-B737-8FA5FB6A7FCD}" sibTransId="{ABFA39FD-6656-4586-9A10-C4CB3B4FDF5E}"/>
    <dgm:cxn modelId="{4634CB91-4E69-4F0A-A22A-647740257603}" type="presOf" srcId="{B8B4EFC2-0FE8-4637-90D2-B0845516202B}" destId="{3F72D6A5-465C-45F2-A095-95118D91A36A}" srcOrd="0" destOrd="0" presId="urn:microsoft.com/office/officeart/2005/8/layout/chevron2"/>
    <dgm:cxn modelId="{A152C432-A0FC-434C-84CE-D5463CAFA8DD}" srcId="{50BEA6B2-4BB2-4E2E-87EC-59DB42298C7A}" destId="{17C0FD13-7DEF-48B0-A040-8FAE7483389C}" srcOrd="0" destOrd="0" parTransId="{5BE63F13-6C48-4EDD-B697-40763481C6EA}" sibTransId="{2FB59382-7663-4FE8-B483-E9E235D983CB}"/>
    <dgm:cxn modelId="{5105C1E0-A9C7-4BD5-94AF-E7003C4A7E3C}" type="presOf" srcId="{83949463-1842-45C9-9FBB-DDDF3B820110}" destId="{FB98CDFE-9F01-4560-BC33-32EBAA28E30C}" srcOrd="0" destOrd="1" presId="urn:microsoft.com/office/officeart/2005/8/layout/chevron2"/>
    <dgm:cxn modelId="{4BEF2F72-0149-4C87-9947-85A0CE02101D}" type="presOf" srcId="{A34FA8BD-AB04-4430-B03D-B15A467E93CB}" destId="{3F72D6A5-465C-45F2-A095-95118D91A36A}" srcOrd="0" destOrd="2" presId="urn:microsoft.com/office/officeart/2005/8/layout/chevron2"/>
    <dgm:cxn modelId="{7DE21DA2-4159-480F-9133-5192FF55E9FD}" srcId="{E1B67701-7F48-4203-8D6F-9F4507C4A218}" destId="{0448A4F5-69C1-4DC8-9CF3-96FB7C23B064}" srcOrd="3" destOrd="0" parTransId="{82DD30EB-17A6-461C-9909-A247FD52A655}" sibTransId="{6765D188-D5DB-4E50-9E69-A5A878761297}"/>
    <dgm:cxn modelId="{9AFA94F9-080F-4074-8F20-85251A2386F6}" srcId="{E1B67701-7F48-4203-8D6F-9F4507C4A218}" destId="{638236E2-92FA-4A44-BFE0-5737470783EA}" srcOrd="0" destOrd="0" parTransId="{5DEC89E9-CEF6-46CB-8456-7F69EAF4B14F}" sibTransId="{CA5CA9C5-8EB8-4A2D-B547-413173191975}"/>
    <dgm:cxn modelId="{12E68DC7-A110-4530-AB0A-A74222F26D77}" srcId="{50BEA6B2-4BB2-4E2E-87EC-59DB42298C7A}" destId="{D52BD869-B27B-420B-BB0E-BBFA38E4C326}" srcOrd="2" destOrd="0" parTransId="{5AB29747-BF7A-4C03-BB02-BA0D5B75EFB6}" sibTransId="{C8AA9DC0-71AA-4309-B4F0-D9B2F343613B}"/>
    <dgm:cxn modelId="{48ED8E81-28A6-4C10-9362-39DD4E021B22}" srcId="{F830D66C-1374-4AF6-A78B-FC3324498872}" destId="{A34FA8BD-AB04-4430-B03D-B15A467E93CB}" srcOrd="2" destOrd="0" parTransId="{20BB7B09-0655-4377-9654-6F84550D9D18}" sibTransId="{FC66F40A-5985-485F-BD30-566405809474}"/>
    <dgm:cxn modelId="{F88D17E1-74A0-423A-8641-8006979EB077}" type="presOf" srcId="{17C0FD13-7DEF-48B0-A040-8FAE7483389C}" destId="{7A45F035-A64C-4AFA-A3CD-8F926CE447FD}" srcOrd="0" destOrd="0" presId="urn:microsoft.com/office/officeart/2005/8/layout/chevron2"/>
    <dgm:cxn modelId="{B976B08C-B72B-4F12-9666-D66476A2E96E}" srcId="{50BEA6B2-4BB2-4E2E-87EC-59DB42298C7A}" destId="{5C21809F-E709-4D1F-B8B5-07793561DBE9}" srcOrd="3" destOrd="0" parTransId="{BC2F871F-AD7F-4E54-922D-EB08BC116974}" sibTransId="{F7521551-1715-4038-8F3A-E7C8CB6B9FAB}"/>
    <dgm:cxn modelId="{1C3D0B70-7BC4-4666-B865-A67DA5A1D960}" srcId="{F830D66C-1374-4AF6-A78B-FC3324498872}" destId="{DCB1C0FC-9D88-4BEA-B735-AD04FE0960ED}" srcOrd="1" destOrd="0" parTransId="{944E6B49-4061-4E46-AEA9-1CF14AEAE003}" sibTransId="{0A781DC0-AB6B-4092-9DFE-41D1E07E7DD4}"/>
    <dgm:cxn modelId="{A01DFB7D-5B29-49FD-A54B-334462E18E3A}" type="presOf" srcId="{5C21809F-E709-4D1F-B8B5-07793561DBE9}" destId="{7A45F035-A64C-4AFA-A3CD-8F926CE447FD}" srcOrd="0" destOrd="3" presId="urn:microsoft.com/office/officeart/2005/8/layout/chevron2"/>
    <dgm:cxn modelId="{EE68BF0F-F74E-41EC-A7E6-2381798A20DA}" type="presOf" srcId="{638236E2-92FA-4A44-BFE0-5737470783EA}" destId="{FB98CDFE-9F01-4560-BC33-32EBAA28E30C}" srcOrd="0" destOrd="0" presId="urn:microsoft.com/office/officeart/2005/8/layout/chevron2"/>
    <dgm:cxn modelId="{65B673D2-CAFD-4F26-830B-B55A6959C2EB}" type="presOf" srcId="{E1B67701-7F48-4203-8D6F-9F4507C4A218}" destId="{E1C94EF0-B5EC-4EBB-B8EC-CA8D438F49C8}" srcOrd="0" destOrd="0" presId="urn:microsoft.com/office/officeart/2005/8/layout/chevron2"/>
    <dgm:cxn modelId="{64379835-A7C4-45E2-9FEE-F105A3D24030}" srcId="{E1B67701-7F48-4203-8D6F-9F4507C4A218}" destId="{EB10D0CE-358E-4C59-A923-746FDCB05251}" srcOrd="2" destOrd="0" parTransId="{48F2888B-4BFE-4B6E-A3F3-5F2CE7177C4B}" sibTransId="{7756D350-C395-44DF-B55C-68BD7C66F1B8}"/>
    <dgm:cxn modelId="{9B537CB9-A703-4A16-B22A-4F5244B0532B}" type="presOf" srcId="{D52BD869-B27B-420B-BB0E-BBFA38E4C326}" destId="{7A45F035-A64C-4AFA-A3CD-8F926CE447FD}" srcOrd="0" destOrd="2" presId="urn:microsoft.com/office/officeart/2005/8/layout/chevron2"/>
    <dgm:cxn modelId="{28BDBEDD-99C8-4C55-8277-39B79EBC2DDC}" srcId="{408EC7B8-A67D-4171-9049-0C59495BC50B}" destId="{50BEA6B2-4BB2-4E2E-87EC-59DB42298C7A}" srcOrd="0" destOrd="0" parTransId="{49EDCEA2-6C75-469E-A0FA-D5524E013F58}" sibTransId="{25987278-9258-4065-A96A-90FAEF7EA777}"/>
    <dgm:cxn modelId="{A25DA530-DF8D-473C-B82A-770533A5611C}" srcId="{E1B67701-7F48-4203-8D6F-9F4507C4A218}" destId="{83949463-1842-45C9-9FBB-DDDF3B820110}" srcOrd="1" destOrd="0" parTransId="{053CCFDE-8C43-4ACF-B22A-A48170CC75DF}" sibTransId="{23EEBE0F-A61F-486D-8322-F971762BCD55}"/>
    <dgm:cxn modelId="{1FD2B479-832B-4976-8D64-C8FEC59F40C7}" type="presOf" srcId="{F830D66C-1374-4AF6-A78B-FC3324498872}" destId="{80FABFF4-2D54-4812-B2A9-F29797EC42C3}" srcOrd="0" destOrd="0" presId="urn:microsoft.com/office/officeart/2005/8/layout/chevron2"/>
    <dgm:cxn modelId="{8332D847-B006-40A7-8DEE-23892F3CCA94}" type="presOf" srcId="{E70EA894-45F0-48CE-A57D-7377B8362CC1}" destId="{7A45F035-A64C-4AFA-A3CD-8F926CE447FD}" srcOrd="0" destOrd="1" presId="urn:microsoft.com/office/officeart/2005/8/layout/chevron2"/>
    <dgm:cxn modelId="{E8570843-4B82-4496-A94C-A9A23B3E8196}" type="presOf" srcId="{DCB1C0FC-9D88-4BEA-B735-AD04FE0960ED}" destId="{3F72D6A5-465C-45F2-A095-95118D91A36A}" srcOrd="0" destOrd="1" presId="urn:microsoft.com/office/officeart/2005/8/layout/chevron2"/>
    <dgm:cxn modelId="{AF7DC93C-24A4-48A2-B694-CFA1639208B2}" type="presParOf" srcId="{C4E8932B-B574-4DEF-A577-B428D03FC422}" destId="{547BFE10-2CE9-4A0F-B4A1-7828882225E4}" srcOrd="0" destOrd="0" presId="urn:microsoft.com/office/officeart/2005/8/layout/chevron2"/>
    <dgm:cxn modelId="{A21867CC-FA36-44C7-9402-7C6654BA61CA}" type="presParOf" srcId="{547BFE10-2CE9-4A0F-B4A1-7828882225E4}" destId="{E126A26E-64C0-4311-9459-1ED2407C4E98}" srcOrd="0" destOrd="0" presId="urn:microsoft.com/office/officeart/2005/8/layout/chevron2"/>
    <dgm:cxn modelId="{4EA3908B-8C46-4155-8F39-D120D143D0E7}" type="presParOf" srcId="{547BFE10-2CE9-4A0F-B4A1-7828882225E4}" destId="{7A45F035-A64C-4AFA-A3CD-8F926CE447FD}" srcOrd="1" destOrd="0" presId="urn:microsoft.com/office/officeart/2005/8/layout/chevron2"/>
    <dgm:cxn modelId="{6EC24529-A00E-420C-81A8-65C69316AD56}" type="presParOf" srcId="{C4E8932B-B574-4DEF-A577-B428D03FC422}" destId="{B5FCCE96-8D5B-48FF-A1AB-A17E647719F6}" srcOrd="1" destOrd="0" presId="urn:microsoft.com/office/officeart/2005/8/layout/chevron2"/>
    <dgm:cxn modelId="{0BF7D639-CDA8-4D49-896C-F407E5E5245D}" type="presParOf" srcId="{C4E8932B-B574-4DEF-A577-B428D03FC422}" destId="{036ECB44-887E-4E13-9ADC-C46838338220}" srcOrd="2" destOrd="0" presId="urn:microsoft.com/office/officeart/2005/8/layout/chevron2"/>
    <dgm:cxn modelId="{27E04698-9BBF-4281-9943-0E1A70931DD3}" type="presParOf" srcId="{036ECB44-887E-4E13-9ADC-C46838338220}" destId="{E1C94EF0-B5EC-4EBB-B8EC-CA8D438F49C8}" srcOrd="0" destOrd="0" presId="urn:microsoft.com/office/officeart/2005/8/layout/chevron2"/>
    <dgm:cxn modelId="{3DB599DE-0899-481E-AC29-69C079E73E90}" type="presParOf" srcId="{036ECB44-887E-4E13-9ADC-C46838338220}" destId="{FB98CDFE-9F01-4560-BC33-32EBAA28E30C}" srcOrd="1" destOrd="0" presId="urn:microsoft.com/office/officeart/2005/8/layout/chevron2"/>
    <dgm:cxn modelId="{44BFF592-A962-4ED6-96AD-FB4D02B92702}" type="presParOf" srcId="{C4E8932B-B574-4DEF-A577-B428D03FC422}" destId="{43DFC9FA-88F7-4B1A-B956-911215460CEA}" srcOrd="3" destOrd="0" presId="urn:microsoft.com/office/officeart/2005/8/layout/chevron2"/>
    <dgm:cxn modelId="{89D2F112-1AE6-4E41-9BAF-AB645414DB6A}" type="presParOf" srcId="{C4E8932B-B574-4DEF-A577-B428D03FC422}" destId="{AA7D3D0B-054B-4B79-9D09-5500CE6BEC8E}" srcOrd="4" destOrd="0" presId="urn:microsoft.com/office/officeart/2005/8/layout/chevron2"/>
    <dgm:cxn modelId="{7D0ECBDE-86B5-49D2-9597-7C66CA4E392C}" type="presParOf" srcId="{AA7D3D0B-054B-4B79-9D09-5500CE6BEC8E}" destId="{80FABFF4-2D54-4812-B2A9-F29797EC42C3}" srcOrd="0" destOrd="0" presId="urn:microsoft.com/office/officeart/2005/8/layout/chevron2"/>
    <dgm:cxn modelId="{FA55CA74-E410-4AD0-A7C7-FBB0E5D6F617}" type="presParOf" srcId="{AA7D3D0B-054B-4B79-9D09-5500CE6BEC8E}" destId="{3F72D6A5-465C-45F2-A095-95118D91A36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7C62763-1172-4261-937A-0240EC336994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E2CDA8-B0D2-454F-AF41-62EC1E7E58E8}">
      <dgm:prSet phldrT="[Текст]" custT="1"/>
      <dgm:spPr/>
      <dgm:t>
        <a:bodyPr/>
        <a:lstStyle/>
        <a:p>
          <a:r>
            <a:rPr lang="ru-RU" sz="1200" b="1" dirty="0" smtClean="0"/>
            <a:t>Институционализация показателей ЦУР</a:t>
          </a:r>
          <a:endParaRPr lang="en-US" sz="1200" b="1" dirty="0"/>
        </a:p>
      </dgm:t>
    </dgm:pt>
    <dgm:pt modelId="{E7780203-6EA8-4327-9968-576200AD5D34}" type="parTrans" cxnId="{7774A4C9-7EB0-465B-AD5D-62D2C6F5F2FF}">
      <dgm:prSet/>
      <dgm:spPr/>
      <dgm:t>
        <a:bodyPr/>
        <a:lstStyle/>
        <a:p>
          <a:endParaRPr lang="en-US"/>
        </a:p>
      </dgm:t>
    </dgm:pt>
    <dgm:pt modelId="{B2182C37-0C7C-4955-83E6-9337A46A8630}" type="sibTrans" cxnId="{7774A4C9-7EB0-465B-AD5D-62D2C6F5F2FF}">
      <dgm:prSet/>
      <dgm:spPr/>
      <dgm:t>
        <a:bodyPr/>
        <a:lstStyle/>
        <a:p>
          <a:endParaRPr lang="en-US"/>
        </a:p>
      </dgm:t>
    </dgm:pt>
    <dgm:pt modelId="{F59E4FB6-D937-4424-A417-A6F3FDACACF8}">
      <dgm:prSet phldrT="[Текст]" custT="1"/>
      <dgm:spPr/>
      <dgm:t>
        <a:bodyPr/>
        <a:lstStyle/>
        <a:p>
          <a:r>
            <a:rPr lang="ru-RU" sz="1200" dirty="0" smtClean="0"/>
            <a:t>Создание РГ в каждом министерстве/ведомстве, </a:t>
          </a:r>
          <a:r>
            <a:rPr lang="ru-RU" sz="1200" dirty="0" err="1" smtClean="0"/>
            <a:t>вкл</a:t>
          </a:r>
          <a:r>
            <a:rPr lang="ru-RU" sz="1200" dirty="0" smtClean="0"/>
            <a:t> НСК и МЭ</a:t>
          </a:r>
          <a:endParaRPr lang="en-US" sz="1200" dirty="0"/>
        </a:p>
      </dgm:t>
    </dgm:pt>
    <dgm:pt modelId="{7627C9BC-706F-4398-96BF-4A5C84C0BC16}" type="parTrans" cxnId="{33E6DB96-2A02-499B-AC79-451945DC22D0}">
      <dgm:prSet/>
      <dgm:spPr/>
      <dgm:t>
        <a:bodyPr/>
        <a:lstStyle/>
        <a:p>
          <a:endParaRPr lang="en-US"/>
        </a:p>
      </dgm:t>
    </dgm:pt>
    <dgm:pt modelId="{62FE6128-C6F8-4BE1-8083-77804E923ADB}" type="sibTrans" cxnId="{33E6DB96-2A02-499B-AC79-451945DC22D0}">
      <dgm:prSet/>
      <dgm:spPr/>
      <dgm:t>
        <a:bodyPr/>
        <a:lstStyle/>
        <a:p>
          <a:endParaRPr lang="en-US"/>
        </a:p>
      </dgm:t>
    </dgm:pt>
    <dgm:pt modelId="{5C9168C9-3D31-48B6-8B1D-05B10ADD3D53}">
      <dgm:prSet phldrT="[Текст]" custT="1"/>
      <dgm:spPr/>
      <dgm:t>
        <a:bodyPr/>
        <a:lstStyle/>
        <a:p>
          <a:r>
            <a:rPr lang="ru-RU" sz="1200" dirty="0" smtClean="0"/>
            <a:t>Консультации по целям и задачам ЦУР</a:t>
          </a:r>
          <a:endParaRPr lang="en-US" sz="1200" dirty="0"/>
        </a:p>
      </dgm:t>
    </dgm:pt>
    <dgm:pt modelId="{5C740353-A9B0-4419-98CB-6D78C14C50F7}" type="parTrans" cxnId="{E5CE22EB-B75B-4626-BC8F-94ED9C6BD1B9}">
      <dgm:prSet/>
      <dgm:spPr/>
      <dgm:t>
        <a:bodyPr/>
        <a:lstStyle/>
        <a:p>
          <a:endParaRPr lang="en-US"/>
        </a:p>
      </dgm:t>
    </dgm:pt>
    <dgm:pt modelId="{C771446D-97FE-4F33-85D3-F18A1F88AAD0}" type="sibTrans" cxnId="{E5CE22EB-B75B-4626-BC8F-94ED9C6BD1B9}">
      <dgm:prSet/>
      <dgm:spPr/>
      <dgm:t>
        <a:bodyPr/>
        <a:lstStyle/>
        <a:p>
          <a:endParaRPr lang="en-US"/>
        </a:p>
      </dgm:t>
    </dgm:pt>
    <dgm:pt modelId="{8BF087B4-63A3-443D-B9B3-66C513504CB2}">
      <dgm:prSet phldrT="[Текст]" custT="1"/>
      <dgm:spPr/>
      <dgm:t>
        <a:bodyPr/>
        <a:lstStyle/>
        <a:p>
          <a:r>
            <a:rPr lang="ru-RU" sz="1200" b="1" dirty="0" smtClean="0"/>
            <a:t>Инвентаризация показателей</a:t>
          </a:r>
          <a:endParaRPr lang="en-US" sz="1200" b="1" dirty="0"/>
        </a:p>
      </dgm:t>
    </dgm:pt>
    <dgm:pt modelId="{E2977F81-6C1A-4FC8-9C5D-3C51269A718E}" type="parTrans" cxnId="{D22D343C-7EE2-42C5-8385-6AC650558E1A}">
      <dgm:prSet/>
      <dgm:spPr/>
      <dgm:t>
        <a:bodyPr/>
        <a:lstStyle/>
        <a:p>
          <a:endParaRPr lang="en-US"/>
        </a:p>
      </dgm:t>
    </dgm:pt>
    <dgm:pt modelId="{EE916E2F-6F31-4D09-81C1-FE0EF5FDA3AD}" type="sibTrans" cxnId="{D22D343C-7EE2-42C5-8385-6AC650558E1A}">
      <dgm:prSet/>
      <dgm:spPr/>
      <dgm:t>
        <a:bodyPr/>
        <a:lstStyle/>
        <a:p>
          <a:endParaRPr lang="en-US"/>
        </a:p>
      </dgm:t>
    </dgm:pt>
    <dgm:pt modelId="{E2BCE644-DC5C-4D39-868C-B8B59A060459}">
      <dgm:prSet phldrT="[Текст]" custT="1"/>
      <dgm:spPr/>
      <dgm:t>
        <a:bodyPr/>
        <a:lstStyle/>
        <a:p>
          <a:r>
            <a:rPr lang="ru-RU" sz="1200" dirty="0" smtClean="0"/>
            <a:t>Проведение инвентаризации на наличие глобальных показателей</a:t>
          </a:r>
          <a:endParaRPr lang="en-US" sz="1200" dirty="0"/>
        </a:p>
      </dgm:t>
    </dgm:pt>
    <dgm:pt modelId="{DBA18AF8-A0BE-4D23-A746-1256EC8A7E84}" type="parTrans" cxnId="{21E62302-C345-4F67-A14E-3D256F300000}">
      <dgm:prSet/>
      <dgm:spPr/>
      <dgm:t>
        <a:bodyPr/>
        <a:lstStyle/>
        <a:p>
          <a:endParaRPr lang="en-US"/>
        </a:p>
      </dgm:t>
    </dgm:pt>
    <dgm:pt modelId="{A06547DD-8B07-4C1D-83F6-26BB5E7E1C81}" type="sibTrans" cxnId="{21E62302-C345-4F67-A14E-3D256F300000}">
      <dgm:prSet/>
      <dgm:spPr/>
      <dgm:t>
        <a:bodyPr/>
        <a:lstStyle/>
        <a:p>
          <a:endParaRPr lang="en-US"/>
        </a:p>
      </dgm:t>
    </dgm:pt>
    <dgm:pt modelId="{BDC91DAF-BEE0-4D1B-AB1E-2D84087A5112}">
      <dgm:prSet phldrT="[Текст]" custT="1"/>
      <dgm:spPr/>
      <dgm:t>
        <a:bodyPr/>
        <a:lstStyle/>
        <a:p>
          <a:r>
            <a:rPr lang="ru-RU" sz="1200" dirty="0" smtClean="0"/>
            <a:t>Разработка национальных показателей –аналогов </a:t>
          </a:r>
          <a:endParaRPr lang="en-US" sz="1200" dirty="0"/>
        </a:p>
      </dgm:t>
    </dgm:pt>
    <dgm:pt modelId="{B974961D-6DC0-4931-B806-EFDC9166FB0C}" type="parTrans" cxnId="{1E48A007-260C-4C49-95D6-3AD213284290}">
      <dgm:prSet/>
      <dgm:spPr/>
      <dgm:t>
        <a:bodyPr/>
        <a:lstStyle/>
        <a:p>
          <a:endParaRPr lang="en-US"/>
        </a:p>
      </dgm:t>
    </dgm:pt>
    <dgm:pt modelId="{00737450-D7BF-4051-A60C-D00F57AB07CE}" type="sibTrans" cxnId="{1E48A007-260C-4C49-95D6-3AD213284290}">
      <dgm:prSet/>
      <dgm:spPr/>
      <dgm:t>
        <a:bodyPr/>
        <a:lstStyle/>
        <a:p>
          <a:endParaRPr lang="en-US"/>
        </a:p>
      </dgm:t>
    </dgm:pt>
    <dgm:pt modelId="{6CB3F878-988F-4525-9D67-F4DFF595510E}">
      <dgm:prSet phldrT="[Текст]" custT="1"/>
      <dgm:spPr/>
      <dgm:t>
        <a:bodyPr/>
        <a:lstStyle/>
        <a:p>
          <a:r>
            <a:rPr lang="ru-RU" sz="1100" b="1" dirty="0" smtClean="0"/>
            <a:t>Разработка результатов инвентаризации показателей</a:t>
          </a:r>
          <a:endParaRPr lang="en-US" sz="1100" b="1" dirty="0"/>
        </a:p>
      </dgm:t>
    </dgm:pt>
    <dgm:pt modelId="{3092E9B3-B39A-4D10-8DE3-6535BA11C58B}" type="parTrans" cxnId="{779C4AA6-5003-40A1-A5F5-9B60C71E983A}">
      <dgm:prSet/>
      <dgm:spPr/>
      <dgm:t>
        <a:bodyPr/>
        <a:lstStyle/>
        <a:p>
          <a:endParaRPr lang="en-US"/>
        </a:p>
      </dgm:t>
    </dgm:pt>
    <dgm:pt modelId="{BAA51B40-D47F-4238-85FC-4B2D541DD876}" type="sibTrans" cxnId="{779C4AA6-5003-40A1-A5F5-9B60C71E983A}">
      <dgm:prSet/>
      <dgm:spPr/>
      <dgm:t>
        <a:bodyPr/>
        <a:lstStyle/>
        <a:p>
          <a:endParaRPr lang="en-US"/>
        </a:p>
      </dgm:t>
    </dgm:pt>
    <dgm:pt modelId="{36A4E9A9-DA18-4402-BE74-6267BA01F3A0}">
      <dgm:prSet phldrT="[Текст]"/>
      <dgm:spPr/>
      <dgm:t>
        <a:bodyPr/>
        <a:lstStyle/>
        <a:p>
          <a:r>
            <a:rPr lang="ru-RU" dirty="0" smtClean="0"/>
            <a:t>Матрица ИТОГОВ инвентаризации</a:t>
          </a:r>
          <a:endParaRPr lang="en-US" dirty="0"/>
        </a:p>
      </dgm:t>
    </dgm:pt>
    <dgm:pt modelId="{2D67D0E9-193E-4229-99E3-103950DCB2E6}" type="parTrans" cxnId="{F85C4320-6905-48AC-8B22-29BE2BABE831}">
      <dgm:prSet/>
      <dgm:spPr/>
      <dgm:t>
        <a:bodyPr/>
        <a:lstStyle/>
        <a:p>
          <a:endParaRPr lang="en-US"/>
        </a:p>
      </dgm:t>
    </dgm:pt>
    <dgm:pt modelId="{436FC755-A433-4DAD-8BFB-A1D2571B69A4}" type="sibTrans" cxnId="{F85C4320-6905-48AC-8B22-29BE2BABE831}">
      <dgm:prSet/>
      <dgm:spPr/>
      <dgm:t>
        <a:bodyPr/>
        <a:lstStyle/>
        <a:p>
          <a:endParaRPr lang="en-US"/>
        </a:p>
      </dgm:t>
    </dgm:pt>
    <dgm:pt modelId="{95EF4630-ADCC-4C96-868C-AB22F412F360}">
      <dgm:prSet phldrT="[Текст]" custT="1"/>
      <dgm:spPr/>
      <dgm:t>
        <a:bodyPr/>
        <a:lstStyle/>
        <a:p>
          <a:r>
            <a:rPr lang="ru-RU" sz="1200" dirty="0" smtClean="0"/>
            <a:t>Разработка дополнительных национальных показателей</a:t>
          </a:r>
          <a:endParaRPr lang="en-US" sz="1200" dirty="0"/>
        </a:p>
      </dgm:t>
    </dgm:pt>
    <dgm:pt modelId="{20E56413-ADF3-444D-BA1E-AB51921E8D7D}" type="parTrans" cxnId="{0A2EDCCD-9B2F-4512-B0ED-F7BC92958879}">
      <dgm:prSet/>
      <dgm:spPr/>
      <dgm:t>
        <a:bodyPr/>
        <a:lstStyle/>
        <a:p>
          <a:endParaRPr lang="en-US"/>
        </a:p>
      </dgm:t>
    </dgm:pt>
    <dgm:pt modelId="{37814772-91F2-4DB8-8A4D-0C4F81F0DC21}" type="sibTrans" cxnId="{0A2EDCCD-9B2F-4512-B0ED-F7BC92958879}">
      <dgm:prSet/>
      <dgm:spPr/>
      <dgm:t>
        <a:bodyPr/>
        <a:lstStyle/>
        <a:p>
          <a:endParaRPr lang="en-US"/>
        </a:p>
      </dgm:t>
    </dgm:pt>
    <dgm:pt modelId="{95D08598-B766-4E98-9A1A-A7DD206D6F60}">
      <dgm:prSet phldrT="[Текст]" custT="1"/>
      <dgm:spPr/>
      <dgm:t>
        <a:bodyPr/>
        <a:lstStyle/>
        <a:p>
          <a:r>
            <a:rPr lang="ru-RU" sz="1100" b="1" dirty="0" smtClean="0"/>
            <a:t>Поддержка министерств и ведомств по адаптации методологий по показателям </a:t>
          </a:r>
          <a:endParaRPr lang="en-US" sz="1100" b="1" dirty="0"/>
        </a:p>
      </dgm:t>
    </dgm:pt>
    <dgm:pt modelId="{DAE908FE-75AC-405B-B9B8-FAE0ED57BB3E}" type="parTrans" cxnId="{C6748778-75B1-46D2-A336-4C0EA1B92E58}">
      <dgm:prSet/>
      <dgm:spPr/>
      <dgm:t>
        <a:bodyPr/>
        <a:lstStyle/>
        <a:p>
          <a:endParaRPr lang="en-US"/>
        </a:p>
      </dgm:t>
    </dgm:pt>
    <dgm:pt modelId="{31BA99A7-6B08-4B9C-83C7-6AE33280EF33}" type="sibTrans" cxnId="{C6748778-75B1-46D2-A336-4C0EA1B92E58}">
      <dgm:prSet/>
      <dgm:spPr/>
      <dgm:t>
        <a:bodyPr/>
        <a:lstStyle/>
        <a:p>
          <a:endParaRPr lang="en-US"/>
        </a:p>
      </dgm:t>
    </dgm:pt>
    <dgm:pt modelId="{B2F79509-A930-4C28-849D-D6C81DA0169F}">
      <dgm:prSet phldrT="[Текст]"/>
      <dgm:spPr/>
      <dgm:t>
        <a:bodyPr/>
        <a:lstStyle/>
        <a:p>
          <a:r>
            <a:rPr lang="ru-RU" dirty="0" smtClean="0"/>
            <a:t>Консультации НСК/МЭ/МИД</a:t>
          </a:r>
          <a:endParaRPr lang="en-US" dirty="0"/>
        </a:p>
      </dgm:t>
    </dgm:pt>
    <dgm:pt modelId="{2AC391C2-CFB9-4D2B-8F46-F1B3138BD15F}" type="parTrans" cxnId="{AE213110-262A-4563-AED9-C7DDC54F9BF8}">
      <dgm:prSet/>
      <dgm:spPr/>
      <dgm:t>
        <a:bodyPr/>
        <a:lstStyle/>
        <a:p>
          <a:endParaRPr lang="en-US"/>
        </a:p>
      </dgm:t>
    </dgm:pt>
    <dgm:pt modelId="{CBC64B6C-B15A-42AB-9307-5E8C535D8C10}" type="sibTrans" cxnId="{AE213110-262A-4563-AED9-C7DDC54F9BF8}">
      <dgm:prSet/>
      <dgm:spPr/>
      <dgm:t>
        <a:bodyPr/>
        <a:lstStyle/>
        <a:p>
          <a:endParaRPr lang="en-US"/>
        </a:p>
      </dgm:t>
    </dgm:pt>
    <dgm:pt modelId="{70F50701-F590-41DB-9D41-AD6C46C3131A}">
      <dgm:prSet phldrT="[Текст]" custT="1"/>
      <dgm:spPr/>
      <dgm:t>
        <a:bodyPr/>
        <a:lstStyle/>
        <a:p>
          <a:endParaRPr lang="en-US" sz="1100" dirty="0"/>
        </a:p>
      </dgm:t>
    </dgm:pt>
    <dgm:pt modelId="{425F8E5A-09AF-445B-BF9E-9DFEB427A004}" type="parTrans" cxnId="{ED363E09-D4C5-45F5-8472-E582E26A6D30}">
      <dgm:prSet/>
      <dgm:spPr/>
      <dgm:t>
        <a:bodyPr/>
        <a:lstStyle/>
        <a:p>
          <a:endParaRPr lang="ru-RU"/>
        </a:p>
      </dgm:t>
    </dgm:pt>
    <dgm:pt modelId="{F7F68247-E09F-481A-B88A-5F96F47EBD0F}" type="sibTrans" cxnId="{ED363E09-D4C5-45F5-8472-E582E26A6D30}">
      <dgm:prSet/>
      <dgm:spPr/>
      <dgm:t>
        <a:bodyPr/>
        <a:lstStyle/>
        <a:p>
          <a:endParaRPr lang="ru-RU"/>
        </a:p>
      </dgm:t>
    </dgm:pt>
    <dgm:pt modelId="{3744B318-126E-4BB7-B8F9-8BAB1B1E1F04}" type="pres">
      <dgm:prSet presAssocID="{E7C62763-1172-4261-937A-0240EC3369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5BC461-F013-4393-8309-055F569C8DD4}" type="pres">
      <dgm:prSet presAssocID="{E7C62763-1172-4261-937A-0240EC336994}" presName="tSp" presStyleCnt="0"/>
      <dgm:spPr/>
      <dgm:t>
        <a:bodyPr/>
        <a:lstStyle/>
        <a:p>
          <a:endParaRPr lang="en-US"/>
        </a:p>
      </dgm:t>
    </dgm:pt>
    <dgm:pt modelId="{FF1A8511-BC16-471E-B881-6F2D4A5C73A0}" type="pres">
      <dgm:prSet presAssocID="{E7C62763-1172-4261-937A-0240EC336994}" presName="bSp" presStyleCnt="0"/>
      <dgm:spPr/>
      <dgm:t>
        <a:bodyPr/>
        <a:lstStyle/>
        <a:p>
          <a:endParaRPr lang="en-US"/>
        </a:p>
      </dgm:t>
    </dgm:pt>
    <dgm:pt modelId="{1EE6126A-F329-4F2D-8C68-19B7A660ED98}" type="pres">
      <dgm:prSet presAssocID="{E7C62763-1172-4261-937A-0240EC336994}" presName="process" presStyleCnt="0"/>
      <dgm:spPr/>
      <dgm:t>
        <a:bodyPr/>
        <a:lstStyle/>
        <a:p>
          <a:endParaRPr lang="en-US"/>
        </a:p>
      </dgm:t>
    </dgm:pt>
    <dgm:pt modelId="{244AF0D8-FB6D-4288-9272-B92F3E563B76}" type="pres">
      <dgm:prSet presAssocID="{11E2CDA8-B0D2-454F-AF41-62EC1E7E58E8}" presName="composite1" presStyleCnt="0"/>
      <dgm:spPr/>
      <dgm:t>
        <a:bodyPr/>
        <a:lstStyle/>
        <a:p>
          <a:endParaRPr lang="en-US"/>
        </a:p>
      </dgm:t>
    </dgm:pt>
    <dgm:pt modelId="{DFE6F47B-323D-4FBA-8E4E-77E15213E598}" type="pres">
      <dgm:prSet presAssocID="{11E2CDA8-B0D2-454F-AF41-62EC1E7E58E8}" presName="dummyNode1" presStyleLbl="node1" presStyleIdx="0" presStyleCnt="4"/>
      <dgm:spPr/>
      <dgm:t>
        <a:bodyPr/>
        <a:lstStyle/>
        <a:p>
          <a:endParaRPr lang="en-US"/>
        </a:p>
      </dgm:t>
    </dgm:pt>
    <dgm:pt modelId="{ED02F315-1285-4357-8784-D86AE5FB0D9C}" type="pres">
      <dgm:prSet presAssocID="{11E2CDA8-B0D2-454F-AF41-62EC1E7E58E8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CADB09-D43C-4E46-B9FC-326F6CEBBE72}" type="pres">
      <dgm:prSet presAssocID="{11E2CDA8-B0D2-454F-AF41-62EC1E7E58E8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6A8497-F674-49E9-AD33-CA3AA88A8BFC}" type="pres">
      <dgm:prSet presAssocID="{11E2CDA8-B0D2-454F-AF41-62EC1E7E58E8}" presName="parentNode1" presStyleLbl="node1" presStyleIdx="0" presStyleCnt="4" custScaleX="1199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9A6DD-6D14-496C-8D5F-3361B2522CEF}" type="pres">
      <dgm:prSet presAssocID="{11E2CDA8-B0D2-454F-AF41-62EC1E7E58E8}" presName="connSite1" presStyleCnt="0"/>
      <dgm:spPr/>
      <dgm:t>
        <a:bodyPr/>
        <a:lstStyle/>
        <a:p>
          <a:endParaRPr lang="en-US"/>
        </a:p>
      </dgm:t>
    </dgm:pt>
    <dgm:pt modelId="{88FB7758-E27C-4E51-9A3C-FA01D69836C2}" type="pres">
      <dgm:prSet presAssocID="{B2182C37-0C7C-4955-83E6-9337A46A8630}" presName="Name9" presStyleLbl="sibTrans2D1" presStyleIdx="0" presStyleCnt="3"/>
      <dgm:spPr/>
      <dgm:t>
        <a:bodyPr/>
        <a:lstStyle/>
        <a:p>
          <a:endParaRPr lang="en-US"/>
        </a:p>
      </dgm:t>
    </dgm:pt>
    <dgm:pt modelId="{4C9B229D-2A52-422F-A267-716A89145549}" type="pres">
      <dgm:prSet presAssocID="{8BF087B4-63A3-443D-B9B3-66C513504CB2}" presName="composite2" presStyleCnt="0"/>
      <dgm:spPr/>
      <dgm:t>
        <a:bodyPr/>
        <a:lstStyle/>
        <a:p>
          <a:endParaRPr lang="en-US"/>
        </a:p>
      </dgm:t>
    </dgm:pt>
    <dgm:pt modelId="{6B1FF9E9-4072-486F-9929-D7FD4B5DBE50}" type="pres">
      <dgm:prSet presAssocID="{8BF087B4-63A3-443D-B9B3-66C513504CB2}" presName="dummyNode2" presStyleLbl="node1" presStyleIdx="0" presStyleCnt="4"/>
      <dgm:spPr/>
      <dgm:t>
        <a:bodyPr/>
        <a:lstStyle/>
        <a:p>
          <a:endParaRPr lang="en-US"/>
        </a:p>
      </dgm:t>
    </dgm:pt>
    <dgm:pt modelId="{B1037586-3D49-4F48-AA4A-480B22C87E93}" type="pres">
      <dgm:prSet presAssocID="{8BF087B4-63A3-443D-B9B3-66C513504CB2}" presName="childNode2" presStyleLbl="bgAcc1" presStyleIdx="1" presStyleCnt="4" custScaleX="136642" custScaleY="137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EEF095-60EE-4364-80D0-B354F7A49F99}" type="pres">
      <dgm:prSet presAssocID="{8BF087B4-63A3-443D-B9B3-66C513504CB2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ADB5B-B8D5-4911-9240-30FE60F95457}" type="pres">
      <dgm:prSet presAssocID="{8BF087B4-63A3-443D-B9B3-66C513504CB2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BDACB-53D8-449A-9DF3-E4F8AA645358}" type="pres">
      <dgm:prSet presAssocID="{8BF087B4-63A3-443D-B9B3-66C513504CB2}" presName="connSite2" presStyleCnt="0"/>
      <dgm:spPr/>
      <dgm:t>
        <a:bodyPr/>
        <a:lstStyle/>
        <a:p>
          <a:endParaRPr lang="en-US"/>
        </a:p>
      </dgm:t>
    </dgm:pt>
    <dgm:pt modelId="{C046F531-1380-405D-9D1B-B39035D25CFA}" type="pres">
      <dgm:prSet presAssocID="{EE916E2F-6F31-4D09-81C1-FE0EF5FDA3AD}" presName="Name18" presStyleLbl="sibTrans2D1" presStyleIdx="1" presStyleCnt="3"/>
      <dgm:spPr/>
      <dgm:t>
        <a:bodyPr/>
        <a:lstStyle/>
        <a:p>
          <a:endParaRPr lang="en-US"/>
        </a:p>
      </dgm:t>
    </dgm:pt>
    <dgm:pt modelId="{32273DDB-72B0-4A04-8F41-EC260C44DF3D}" type="pres">
      <dgm:prSet presAssocID="{6CB3F878-988F-4525-9D67-F4DFF595510E}" presName="composite1" presStyleCnt="0"/>
      <dgm:spPr/>
      <dgm:t>
        <a:bodyPr/>
        <a:lstStyle/>
        <a:p>
          <a:endParaRPr lang="en-US"/>
        </a:p>
      </dgm:t>
    </dgm:pt>
    <dgm:pt modelId="{8AC004EF-1935-4468-AA87-E678E2336F08}" type="pres">
      <dgm:prSet presAssocID="{6CB3F878-988F-4525-9D67-F4DFF595510E}" presName="dummyNode1" presStyleLbl="node1" presStyleIdx="1" presStyleCnt="4"/>
      <dgm:spPr/>
      <dgm:t>
        <a:bodyPr/>
        <a:lstStyle/>
        <a:p>
          <a:endParaRPr lang="en-US"/>
        </a:p>
      </dgm:t>
    </dgm:pt>
    <dgm:pt modelId="{60AD71AD-B65C-4FBB-9862-9D5D3252820E}" type="pres">
      <dgm:prSet presAssocID="{6CB3F878-988F-4525-9D67-F4DFF595510E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B065BA-ABCB-4A6E-B550-CB69B7E0DE58}" type="pres">
      <dgm:prSet presAssocID="{6CB3F878-988F-4525-9D67-F4DFF595510E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8BAA0-9984-402A-B41F-29821552F7D6}" type="pres">
      <dgm:prSet presAssocID="{6CB3F878-988F-4525-9D67-F4DFF595510E}" presName="parentNode1" presStyleLbl="node1" presStyleIdx="2" presStyleCnt="4" custLinFactNeighborX="4093" custLinFactNeighborY="-707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19C6F-8CC9-41A4-BF00-66BFEE6714C7}" type="pres">
      <dgm:prSet presAssocID="{6CB3F878-988F-4525-9D67-F4DFF595510E}" presName="connSite1" presStyleCnt="0"/>
      <dgm:spPr/>
      <dgm:t>
        <a:bodyPr/>
        <a:lstStyle/>
        <a:p>
          <a:endParaRPr lang="en-US"/>
        </a:p>
      </dgm:t>
    </dgm:pt>
    <dgm:pt modelId="{F84F3336-B735-4711-B4D2-850494482BBC}" type="pres">
      <dgm:prSet presAssocID="{BAA51B40-D47F-4238-85FC-4B2D541DD876}" presName="Name9" presStyleLbl="sibTrans2D1" presStyleIdx="2" presStyleCnt="3"/>
      <dgm:spPr/>
      <dgm:t>
        <a:bodyPr/>
        <a:lstStyle/>
        <a:p>
          <a:endParaRPr lang="en-US"/>
        </a:p>
      </dgm:t>
    </dgm:pt>
    <dgm:pt modelId="{067A35DF-8B2F-4E4B-9D22-823D3B8E1EFA}" type="pres">
      <dgm:prSet presAssocID="{95D08598-B766-4E98-9A1A-A7DD206D6F60}" presName="composite2" presStyleCnt="0"/>
      <dgm:spPr/>
      <dgm:t>
        <a:bodyPr/>
        <a:lstStyle/>
        <a:p>
          <a:endParaRPr lang="en-US"/>
        </a:p>
      </dgm:t>
    </dgm:pt>
    <dgm:pt modelId="{A2A2FC12-C8B5-40DA-AC44-867BF5EDBBE7}" type="pres">
      <dgm:prSet presAssocID="{95D08598-B766-4E98-9A1A-A7DD206D6F60}" presName="dummyNode2" presStyleLbl="node1" presStyleIdx="2" presStyleCnt="4"/>
      <dgm:spPr/>
      <dgm:t>
        <a:bodyPr/>
        <a:lstStyle/>
        <a:p>
          <a:endParaRPr lang="en-US"/>
        </a:p>
      </dgm:t>
    </dgm:pt>
    <dgm:pt modelId="{E3C29384-262A-4B63-8FDF-65EC7918302B}" type="pres">
      <dgm:prSet presAssocID="{95D08598-B766-4E98-9A1A-A7DD206D6F60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6C5FE-AAEA-4D31-9228-51FFBC2F9989}" type="pres">
      <dgm:prSet presAssocID="{95D08598-B766-4E98-9A1A-A7DD206D6F60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EA1C9-6A6A-418C-91B5-B98A5E5535E7}" type="pres">
      <dgm:prSet presAssocID="{95D08598-B766-4E98-9A1A-A7DD206D6F60}" presName="parentNode2" presStyleLbl="node1" presStyleIdx="3" presStyleCnt="4" custScaleX="11134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72EAE-DEA5-48FF-AD4A-EE2D5EC98491}" type="pres">
      <dgm:prSet presAssocID="{95D08598-B766-4E98-9A1A-A7DD206D6F60}" presName="connSite2" presStyleCnt="0"/>
      <dgm:spPr/>
      <dgm:t>
        <a:bodyPr/>
        <a:lstStyle/>
        <a:p>
          <a:endParaRPr lang="en-US"/>
        </a:p>
      </dgm:t>
    </dgm:pt>
  </dgm:ptLst>
  <dgm:cxnLst>
    <dgm:cxn modelId="{F5EF78DB-19CE-492D-8437-7E8C943171B5}" type="presOf" srcId="{F59E4FB6-D937-4424-A417-A6F3FDACACF8}" destId="{9CCADB09-D43C-4E46-B9FC-326F6CEBBE72}" srcOrd="1" destOrd="0" presId="urn:microsoft.com/office/officeart/2005/8/layout/hProcess4"/>
    <dgm:cxn modelId="{300CA6C4-3C94-40C2-9512-7722856BEF7C}" type="presOf" srcId="{6CB3F878-988F-4525-9D67-F4DFF595510E}" destId="{CA68BAA0-9984-402A-B41F-29821552F7D6}" srcOrd="0" destOrd="0" presId="urn:microsoft.com/office/officeart/2005/8/layout/hProcess4"/>
    <dgm:cxn modelId="{D2644FAA-694F-4E24-9046-BC43001CEF97}" type="presOf" srcId="{8BF087B4-63A3-443D-B9B3-66C513504CB2}" destId="{210ADB5B-B8D5-4911-9240-30FE60F95457}" srcOrd="0" destOrd="0" presId="urn:microsoft.com/office/officeart/2005/8/layout/hProcess4"/>
    <dgm:cxn modelId="{D37F4D32-69CA-4D03-8D75-4E0C070A377A}" type="presOf" srcId="{BDC91DAF-BEE0-4D1B-AB1E-2D84087A5112}" destId="{02EEF095-60EE-4364-80D0-B354F7A49F99}" srcOrd="1" destOrd="2" presId="urn:microsoft.com/office/officeart/2005/8/layout/hProcess4"/>
    <dgm:cxn modelId="{C6748778-75B1-46D2-A336-4C0EA1B92E58}" srcId="{E7C62763-1172-4261-937A-0240EC336994}" destId="{95D08598-B766-4E98-9A1A-A7DD206D6F60}" srcOrd="3" destOrd="0" parTransId="{DAE908FE-75AC-405B-B9B8-FAE0ED57BB3E}" sibTransId="{31BA99A7-6B08-4B9C-83C7-6AE33280EF33}"/>
    <dgm:cxn modelId="{33E6DB96-2A02-499B-AC79-451945DC22D0}" srcId="{11E2CDA8-B0D2-454F-AF41-62EC1E7E58E8}" destId="{F59E4FB6-D937-4424-A417-A6F3FDACACF8}" srcOrd="0" destOrd="0" parTransId="{7627C9BC-706F-4398-96BF-4A5C84C0BC16}" sibTransId="{62FE6128-C6F8-4BE1-8083-77804E923ADB}"/>
    <dgm:cxn modelId="{74B39764-0B0A-44A3-8E90-80D7165D7FC9}" type="presOf" srcId="{5C9168C9-3D31-48B6-8B1D-05B10ADD3D53}" destId="{ED02F315-1285-4357-8784-D86AE5FB0D9C}" srcOrd="0" destOrd="1" presId="urn:microsoft.com/office/officeart/2005/8/layout/hProcess4"/>
    <dgm:cxn modelId="{96F9AF98-1AE4-4EC9-A878-80A8CBF79EAF}" type="presOf" srcId="{E7C62763-1172-4261-937A-0240EC336994}" destId="{3744B318-126E-4BB7-B8F9-8BAB1B1E1F04}" srcOrd="0" destOrd="0" presId="urn:microsoft.com/office/officeart/2005/8/layout/hProcess4"/>
    <dgm:cxn modelId="{70C821E8-E05F-40E3-8887-A6766FB41A2B}" type="presOf" srcId="{95EF4630-ADCC-4C96-868C-AB22F412F360}" destId="{B1037586-3D49-4F48-AA4A-480B22C87E93}" srcOrd="0" destOrd="3" presId="urn:microsoft.com/office/officeart/2005/8/layout/hProcess4"/>
    <dgm:cxn modelId="{0A2EDCCD-9B2F-4512-B0ED-F7BC92958879}" srcId="{8BF087B4-63A3-443D-B9B3-66C513504CB2}" destId="{95EF4630-ADCC-4C96-868C-AB22F412F360}" srcOrd="3" destOrd="0" parTransId="{20E56413-ADF3-444D-BA1E-AB51921E8D7D}" sibTransId="{37814772-91F2-4DB8-8A4D-0C4F81F0DC21}"/>
    <dgm:cxn modelId="{7774A4C9-7EB0-465B-AD5D-62D2C6F5F2FF}" srcId="{E7C62763-1172-4261-937A-0240EC336994}" destId="{11E2CDA8-B0D2-454F-AF41-62EC1E7E58E8}" srcOrd="0" destOrd="0" parTransId="{E7780203-6EA8-4327-9968-576200AD5D34}" sibTransId="{B2182C37-0C7C-4955-83E6-9337A46A8630}"/>
    <dgm:cxn modelId="{8F665F73-5869-4EF8-9388-57ADC334482D}" type="presOf" srcId="{95EF4630-ADCC-4C96-868C-AB22F412F360}" destId="{02EEF095-60EE-4364-80D0-B354F7A49F99}" srcOrd="1" destOrd="3" presId="urn:microsoft.com/office/officeart/2005/8/layout/hProcess4"/>
    <dgm:cxn modelId="{44841CE3-7AC8-428F-9A16-7C954A92E821}" type="presOf" srcId="{36A4E9A9-DA18-4402-BE74-6267BA01F3A0}" destId="{60AD71AD-B65C-4FBB-9862-9D5D3252820E}" srcOrd="0" destOrd="0" presId="urn:microsoft.com/office/officeart/2005/8/layout/hProcess4"/>
    <dgm:cxn modelId="{05ECED81-B541-43E1-90BE-0D6DD7BA27CB}" type="presOf" srcId="{11E2CDA8-B0D2-454F-AF41-62EC1E7E58E8}" destId="{1B6A8497-F674-49E9-AD33-CA3AA88A8BFC}" srcOrd="0" destOrd="0" presId="urn:microsoft.com/office/officeart/2005/8/layout/hProcess4"/>
    <dgm:cxn modelId="{AE213110-262A-4563-AED9-C7DDC54F9BF8}" srcId="{95D08598-B766-4E98-9A1A-A7DD206D6F60}" destId="{B2F79509-A930-4C28-849D-D6C81DA0169F}" srcOrd="0" destOrd="0" parTransId="{2AC391C2-CFB9-4D2B-8F46-F1B3138BD15F}" sibTransId="{CBC64B6C-B15A-42AB-9307-5E8C535D8C10}"/>
    <dgm:cxn modelId="{4C3D2CDF-DAF7-4ACA-8A4D-B1DD2F285940}" type="presOf" srcId="{95D08598-B766-4E98-9A1A-A7DD206D6F60}" destId="{A94EA1C9-6A6A-418C-91B5-B98A5E5535E7}" srcOrd="0" destOrd="0" presId="urn:microsoft.com/office/officeart/2005/8/layout/hProcess4"/>
    <dgm:cxn modelId="{F85C4320-6905-48AC-8B22-29BE2BABE831}" srcId="{6CB3F878-988F-4525-9D67-F4DFF595510E}" destId="{36A4E9A9-DA18-4402-BE74-6267BA01F3A0}" srcOrd="0" destOrd="0" parTransId="{2D67D0E9-193E-4229-99E3-103950DCB2E6}" sibTransId="{436FC755-A433-4DAD-8BFB-A1D2571B69A4}"/>
    <dgm:cxn modelId="{31E5EA95-45AA-4D0B-9F72-EBF83092209F}" type="presOf" srcId="{EE916E2F-6F31-4D09-81C1-FE0EF5FDA3AD}" destId="{C046F531-1380-405D-9D1B-B39035D25CFA}" srcOrd="0" destOrd="0" presId="urn:microsoft.com/office/officeart/2005/8/layout/hProcess4"/>
    <dgm:cxn modelId="{1E48A007-260C-4C49-95D6-3AD213284290}" srcId="{8BF087B4-63A3-443D-B9B3-66C513504CB2}" destId="{BDC91DAF-BEE0-4D1B-AB1E-2D84087A5112}" srcOrd="2" destOrd="0" parTransId="{B974961D-6DC0-4931-B806-EFDC9166FB0C}" sibTransId="{00737450-D7BF-4051-A60C-D00F57AB07CE}"/>
    <dgm:cxn modelId="{ED363E09-D4C5-45F5-8472-E582E26A6D30}" srcId="{8BF087B4-63A3-443D-B9B3-66C513504CB2}" destId="{70F50701-F590-41DB-9D41-AD6C46C3131A}" srcOrd="0" destOrd="0" parTransId="{425F8E5A-09AF-445B-BF9E-9DFEB427A004}" sibTransId="{F7F68247-E09F-481A-B88A-5F96F47EBD0F}"/>
    <dgm:cxn modelId="{1976F8D5-2368-45D6-A384-6F8A97B87363}" type="presOf" srcId="{F59E4FB6-D937-4424-A417-A6F3FDACACF8}" destId="{ED02F315-1285-4357-8784-D86AE5FB0D9C}" srcOrd="0" destOrd="0" presId="urn:microsoft.com/office/officeart/2005/8/layout/hProcess4"/>
    <dgm:cxn modelId="{0A5E2096-584C-495B-A921-10857780EC84}" type="presOf" srcId="{70F50701-F590-41DB-9D41-AD6C46C3131A}" destId="{02EEF095-60EE-4364-80D0-B354F7A49F99}" srcOrd="1" destOrd="0" presId="urn:microsoft.com/office/officeart/2005/8/layout/hProcess4"/>
    <dgm:cxn modelId="{89F2F2D1-9956-42AE-8BF1-A1655B2D51D8}" type="presOf" srcId="{B2F79509-A930-4C28-849D-D6C81DA0169F}" destId="{E3C29384-262A-4B63-8FDF-65EC7918302B}" srcOrd="0" destOrd="0" presId="urn:microsoft.com/office/officeart/2005/8/layout/hProcess4"/>
    <dgm:cxn modelId="{E5CE22EB-B75B-4626-BC8F-94ED9C6BD1B9}" srcId="{11E2CDA8-B0D2-454F-AF41-62EC1E7E58E8}" destId="{5C9168C9-3D31-48B6-8B1D-05B10ADD3D53}" srcOrd="1" destOrd="0" parTransId="{5C740353-A9B0-4419-98CB-6D78C14C50F7}" sibTransId="{C771446D-97FE-4F33-85D3-F18A1F88AAD0}"/>
    <dgm:cxn modelId="{47F19675-374C-4DED-B2BA-ECB3F25B5F8C}" type="presOf" srcId="{5C9168C9-3D31-48B6-8B1D-05B10ADD3D53}" destId="{9CCADB09-D43C-4E46-B9FC-326F6CEBBE72}" srcOrd="1" destOrd="1" presId="urn:microsoft.com/office/officeart/2005/8/layout/hProcess4"/>
    <dgm:cxn modelId="{A10F6A19-5628-4A93-BCED-A0EC636C7D10}" type="presOf" srcId="{BAA51B40-D47F-4238-85FC-4B2D541DD876}" destId="{F84F3336-B735-4711-B4D2-850494482BBC}" srcOrd="0" destOrd="0" presId="urn:microsoft.com/office/officeart/2005/8/layout/hProcess4"/>
    <dgm:cxn modelId="{60CC5C47-46B0-4DE0-B2D9-E46C35B13C53}" type="presOf" srcId="{E2BCE644-DC5C-4D39-868C-B8B59A060459}" destId="{02EEF095-60EE-4364-80D0-B354F7A49F99}" srcOrd="1" destOrd="1" presId="urn:microsoft.com/office/officeart/2005/8/layout/hProcess4"/>
    <dgm:cxn modelId="{D22D343C-7EE2-42C5-8385-6AC650558E1A}" srcId="{E7C62763-1172-4261-937A-0240EC336994}" destId="{8BF087B4-63A3-443D-B9B3-66C513504CB2}" srcOrd="1" destOrd="0" parTransId="{E2977F81-6C1A-4FC8-9C5D-3C51269A718E}" sibTransId="{EE916E2F-6F31-4D09-81C1-FE0EF5FDA3AD}"/>
    <dgm:cxn modelId="{A18E9C38-3092-4218-8890-C2CE1CF3B8CC}" type="presOf" srcId="{B2182C37-0C7C-4955-83E6-9337A46A8630}" destId="{88FB7758-E27C-4E51-9A3C-FA01D69836C2}" srcOrd="0" destOrd="0" presId="urn:microsoft.com/office/officeart/2005/8/layout/hProcess4"/>
    <dgm:cxn modelId="{2461E195-4744-4FB8-86FE-9D1ADE32AF40}" type="presOf" srcId="{BDC91DAF-BEE0-4D1B-AB1E-2D84087A5112}" destId="{B1037586-3D49-4F48-AA4A-480B22C87E93}" srcOrd="0" destOrd="2" presId="urn:microsoft.com/office/officeart/2005/8/layout/hProcess4"/>
    <dgm:cxn modelId="{C90D113C-A21A-446A-A338-30C42786A378}" type="presOf" srcId="{36A4E9A9-DA18-4402-BE74-6267BA01F3A0}" destId="{0EB065BA-ABCB-4A6E-B550-CB69B7E0DE58}" srcOrd="1" destOrd="0" presId="urn:microsoft.com/office/officeart/2005/8/layout/hProcess4"/>
    <dgm:cxn modelId="{21E62302-C345-4F67-A14E-3D256F300000}" srcId="{8BF087B4-63A3-443D-B9B3-66C513504CB2}" destId="{E2BCE644-DC5C-4D39-868C-B8B59A060459}" srcOrd="1" destOrd="0" parTransId="{DBA18AF8-A0BE-4D23-A746-1256EC8A7E84}" sibTransId="{A06547DD-8B07-4C1D-83F6-26BB5E7E1C81}"/>
    <dgm:cxn modelId="{E3AB99B8-F350-4FAE-A59F-D2EA0C626032}" type="presOf" srcId="{E2BCE644-DC5C-4D39-868C-B8B59A060459}" destId="{B1037586-3D49-4F48-AA4A-480B22C87E93}" srcOrd="0" destOrd="1" presId="urn:microsoft.com/office/officeart/2005/8/layout/hProcess4"/>
    <dgm:cxn modelId="{6CF45D4D-28C9-4C20-9DA4-37DF8E9BD92C}" type="presOf" srcId="{B2F79509-A930-4C28-849D-D6C81DA0169F}" destId="{68A6C5FE-AAEA-4D31-9228-51FFBC2F9989}" srcOrd="1" destOrd="0" presId="urn:microsoft.com/office/officeart/2005/8/layout/hProcess4"/>
    <dgm:cxn modelId="{14B494F0-B4C2-4DB0-9F34-FD814278F600}" type="presOf" srcId="{70F50701-F590-41DB-9D41-AD6C46C3131A}" destId="{B1037586-3D49-4F48-AA4A-480B22C87E93}" srcOrd="0" destOrd="0" presId="urn:microsoft.com/office/officeart/2005/8/layout/hProcess4"/>
    <dgm:cxn modelId="{779C4AA6-5003-40A1-A5F5-9B60C71E983A}" srcId="{E7C62763-1172-4261-937A-0240EC336994}" destId="{6CB3F878-988F-4525-9D67-F4DFF595510E}" srcOrd="2" destOrd="0" parTransId="{3092E9B3-B39A-4D10-8DE3-6535BA11C58B}" sibTransId="{BAA51B40-D47F-4238-85FC-4B2D541DD876}"/>
    <dgm:cxn modelId="{50842EC2-F9B1-4023-925F-0BE31665AC3F}" type="presParOf" srcId="{3744B318-126E-4BB7-B8F9-8BAB1B1E1F04}" destId="{6B5BC461-F013-4393-8309-055F569C8DD4}" srcOrd="0" destOrd="0" presId="urn:microsoft.com/office/officeart/2005/8/layout/hProcess4"/>
    <dgm:cxn modelId="{B0B18A3C-D4FD-4F07-8B1C-5C8FC316690E}" type="presParOf" srcId="{3744B318-126E-4BB7-B8F9-8BAB1B1E1F04}" destId="{FF1A8511-BC16-471E-B881-6F2D4A5C73A0}" srcOrd="1" destOrd="0" presId="urn:microsoft.com/office/officeart/2005/8/layout/hProcess4"/>
    <dgm:cxn modelId="{397F7157-7306-4162-9BE5-35B4BD26EE08}" type="presParOf" srcId="{3744B318-126E-4BB7-B8F9-8BAB1B1E1F04}" destId="{1EE6126A-F329-4F2D-8C68-19B7A660ED98}" srcOrd="2" destOrd="0" presId="urn:microsoft.com/office/officeart/2005/8/layout/hProcess4"/>
    <dgm:cxn modelId="{C11BDF59-DAC4-40B0-8A1F-1C2E257E4AD7}" type="presParOf" srcId="{1EE6126A-F329-4F2D-8C68-19B7A660ED98}" destId="{244AF0D8-FB6D-4288-9272-B92F3E563B76}" srcOrd="0" destOrd="0" presId="urn:microsoft.com/office/officeart/2005/8/layout/hProcess4"/>
    <dgm:cxn modelId="{6776DE28-7025-4322-A41D-FD713194010D}" type="presParOf" srcId="{244AF0D8-FB6D-4288-9272-B92F3E563B76}" destId="{DFE6F47B-323D-4FBA-8E4E-77E15213E598}" srcOrd="0" destOrd="0" presId="urn:microsoft.com/office/officeart/2005/8/layout/hProcess4"/>
    <dgm:cxn modelId="{C9867D09-3F61-43DF-8578-33F04D94D48E}" type="presParOf" srcId="{244AF0D8-FB6D-4288-9272-B92F3E563B76}" destId="{ED02F315-1285-4357-8784-D86AE5FB0D9C}" srcOrd="1" destOrd="0" presId="urn:microsoft.com/office/officeart/2005/8/layout/hProcess4"/>
    <dgm:cxn modelId="{6472B5AE-D2C8-4DA4-8BBF-55C17703CAF7}" type="presParOf" srcId="{244AF0D8-FB6D-4288-9272-B92F3E563B76}" destId="{9CCADB09-D43C-4E46-B9FC-326F6CEBBE72}" srcOrd="2" destOrd="0" presId="urn:microsoft.com/office/officeart/2005/8/layout/hProcess4"/>
    <dgm:cxn modelId="{F723EE65-E064-4FC4-B426-38A3CF617435}" type="presParOf" srcId="{244AF0D8-FB6D-4288-9272-B92F3E563B76}" destId="{1B6A8497-F674-49E9-AD33-CA3AA88A8BFC}" srcOrd="3" destOrd="0" presId="urn:microsoft.com/office/officeart/2005/8/layout/hProcess4"/>
    <dgm:cxn modelId="{6F6F7EAE-73DD-4389-8EDE-5A24A83436AD}" type="presParOf" srcId="{244AF0D8-FB6D-4288-9272-B92F3E563B76}" destId="{6049A6DD-6D14-496C-8D5F-3361B2522CEF}" srcOrd="4" destOrd="0" presId="urn:microsoft.com/office/officeart/2005/8/layout/hProcess4"/>
    <dgm:cxn modelId="{9F645C5C-2A28-4B2A-BC30-E4BB6C9DC2FE}" type="presParOf" srcId="{1EE6126A-F329-4F2D-8C68-19B7A660ED98}" destId="{88FB7758-E27C-4E51-9A3C-FA01D69836C2}" srcOrd="1" destOrd="0" presId="urn:microsoft.com/office/officeart/2005/8/layout/hProcess4"/>
    <dgm:cxn modelId="{71AAB311-26BF-4D8B-B815-50B981113328}" type="presParOf" srcId="{1EE6126A-F329-4F2D-8C68-19B7A660ED98}" destId="{4C9B229D-2A52-422F-A267-716A89145549}" srcOrd="2" destOrd="0" presId="urn:microsoft.com/office/officeart/2005/8/layout/hProcess4"/>
    <dgm:cxn modelId="{555AF43B-54E3-4E75-B993-802831504FD5}" type="presParOf" srcId="{4C9B229D-2A52-422F-A267-716A89145549}" destId="{6B1FF9E9-4072-486F-9929-D7FD4B5DBE50}" srcOrd="0" destOrd="0" presId="urn:microsoft.com/office/officeart/2005/8/layout/hProcess4"/>
    <dgm:cxn modelId="{80F1A39F-3472-42D6-B709-ED6B215FC3D6}" type="presParOf" srcId="{4C9B229D-2A52-422F-A267-716A89145549}" destId="{B1037586-3D49-4F48-AA4A-480B22C87E93}" srcOrd="1" destOrd="0" presId="urn:microsoft.com/office/officeart/2005/8/layout/hProcess4"/>
    <dgm:cxn modelId="{DBE5E79F-436B-41C1-99DD-E55298D67BBF}" type="presParOf" srcId="{4C9B229D-2A52-422F-A267-716A89145549}" destId="{02EEF095-60EE-4364-80D0-B354F7A49F99}" srcOrd="2" destOrd="0" presId="urn:microsoft.com/office/officeart/2005/8/layout/hProcess4"/>
    <dgm:cxn modelId="{A4181337-5D72-48CC-80A2-D819A3A2A4D9}" type="presParOf" srcId="{4C9B229D-2A52-422F-A267-716A89145549}" destId="{210ADB5B-B8D5-4911-9240-30FE60F95457}" srcOrd="3" destOrd="0" presId="urn:microsoft.com/office/officeart/2005/8/layout/hProcess4"/>
    <dgm:cxn modelId="{EAB8F7EF-8D6A-41B7-B1DB-B957D6B7E0DC}" type="presParOf" srcId="{4C9B229D-2A52-422F-A267-716A89145549}" destId="{FC0BDACB-53D8-449A-9DF3-E4F8AA645358}" srcOrd="4" destOrd="0" presId="urn:microsoft.com/office/officeart/2005/8/layout/hProcess4"/>
    <dgm:cxn modelId="{56BF9199-3ADA-492F-BDC6-7F4D46B0E3EC}" type="presParOf" srcId="{1EE6126A-F329-4F2D-8C68-19B7A660ED98}" destId="{C046F531-1380-405D-9D1B-B39035D25CFA}" srcOrd="3" destOrd="0" presId="urn:microsoft.com/office/officeart/2005/8/layout/hProcess4"/>
    <dgm:cxn modelId="{6F93CAA4-FEA9-4326-93D8-57C353D47FBE}" type="presParOf" srcId="{1EE6126A-F329-4F2D-8C68-19B7A660ED98}" destId="{32273DDB-72B0-4A04-8F41-EC260C44DF3D}" srcOrd="4" destOrd="0" presId="urn:microsoft.com/office/officeart/2005/8/layout/hProcess4"/>
    <dgm:cxn modelId="{9C98E21F-5528-45E9-BC35-4865C795ABBF}" type="presParOf" srcId="{32273DDB-72B0-4A04-8F41-EC260C44DF3D}" destId="{8AC004EF-1935-4468-AA87-E678E2336F08}" srcOrd="0" destOrd="0" presId="urn:microsoft.com/office/officeart/2005/8/layout/hProcess4"/>
    <dgm:cxn modelId="{DB59FA87-C4A3-4CC6-BFD2-B92B179C59A8}" type="presParOf" srcId="{32273DDB-72B0-4A04-8F41-EC260C44DF3D}" destId="{60AD71AD-B65C-4FBB-9862-9D5D3252820E}" srcOrd="1" destOrd="0" presId="urn:microsoft.com/office/officeart/2005/8/layout/hProcess4"/>
    <dgm:cxn modelId="{4615FF3D-497D-4CC2-BD03-C36AD92FB336}" type="presParOf" srcId="{32273DDB-72B0-4A04-8F41-EC260C44DF3D}" destId="{0EB065BA-ABCB-4A6E-B550-CB69B7E0DE58}" srcOrd="2" destOrd="0" presId="urn:microsoft.com/office/officeart/2005/8/layout/hProcess4"/>
    <dgm:cxn modelId="{F4EC34C6-F00B-4BE8-8B11-3C1DA21E83A7}" type="presParOf" srcId="{32273DDB-72B0-4A04-8F41-EC260C44DF3D}" destId="{CA68BAA0-9984-402A-B41F-29821552F7D6}" srcOrd="3" destOrd="0" presId="urn:microsoft.com/office/officeart/2005/8/layout/hProcess4"/>
    <dgm:cxn modelId="{61A5DCA5-8B6B-4870-AE97-0D057C16491E}" type="presParOf" srcId="{32273DDB-72B0-4A04-8F41-EC260C44DF3D}" destId="{84F19C6F-8CC9-41A4-BF00-66BFEE6714C7}" srcOrd="4" destOrd="0" presId="urn:microsoft.com/office/officeart/2005/8/layout/hProcess4"/>
    <dgm:cxn modelId="{63ED0C14-B795-4935-9E22-6AAD2FAD649A}" type="presParOf" srcId="{1EE6126A-F329-4F2D-8C68-19B7A660ED98}" destId="{F84F3336-B735-4711-B4D2-850494482BBC}" srcOrd="5" destOrd="0" presId="urn:microsoft.com/office/officeart/2005/8/layout/hProcess4"/>
    <dgm:cxn modelId="{1799B009-2AA0-450C-9789-7C3383B6779C}" type="presParOf" srcId="{1EE6126A-F329-4F2D-8C68-19B7A660ED98}" destId="{067A35DF-8B2F-4E4B-9D22-823D3B8E1EFA}" srcOrd="6" destOrd="0" presId="urn:microsoft.com/office/officeart/2005/8/layout/hProcess4"/>
    <dgm:cxn modelId="{927D7CB8-E515-4B3E-941E-48ED2A1499F7}" type="presParOf" srcId="{067A35DF-8B2F-4E4B-9D22-823D3B8E1EFA}" destId="{A2A2FC12-C8B5-40DA-AC44-867BF5EDBBE7}" srcOrd="0" destOrd="0" presId="urn:microsoft.com/office/officeart/2005/8/layout/hProcess4"/>
    <dgm:cxn modelId="{95CF90A3-F13D-447C-A1E7-AE5106A7BC48}" type="presParOf" srcId="{067A35DF-8B2F-4E4B-9D22-823D3B8E1EFA}" destId="{E3C29384-262A-4B63-8FDF-65EC7918302B}" srcOrd="1" destOrd="0" presId="urn:microsoft.com/office/officeart/2005/8/layout/hProcess4"/>
    <dgm:cxn modelId="{D5F08689-2576-42BA-B6E3-842D426E14DC}" type="presParOf" srcId="{067A35DF-8B2F-4E4B-9D22-823D3B8E1EFA}" destId="{68A6C5FE-AAEA-4D31-9228-51FFBC2F9989}" srcOrd="2" destOrd="0" presId="urn:microsoft.com/office/officeart/2005/8/layout/hProcess4"/>
    <dgm:cxn modelId="{BA87C97D-66D1-4ED0-92E6-06883D9D54A0}" type="presParOf" srcId="{067A35DF-8B2F-4E4B-9D22-823D3B8E1EFA}" destId="{A94EA1C9-6A6A-418C-91B5-B98A5E5535E7}" srcOrd="3" destOrd="0" presId="urn:microsoft.com/office/officeart/2005/8/layout/hProcess4"/>
    <dgm:cxn modelId="{A1153118-8B58-4C13-BB39-994CBFB25D8A}" type="presParOf" srcId="{067A35DF-8B2F-4E4B-9D22-823D3B8E1EFA}" destId="{F6C72EAE-DEA5-48FF-AD4A-EE2D5EC9849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C826B23-A10A-4C12-B64C-0C3F209E2CFE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F840789-7475-49CD-BC7C-3345A463A9B0}">
      <dgm:prSet phldrT="[Текст]"/>
      <dgm:spPr/>
      <dgm:t>
        <a:bodyPr/>
        <a:lstStyle/>
        <a:p>
          <a:r>
            <a:rPr lang="ru-RU" dirty="0" smtClean="0"/>
            <a:t>Выявление наличия показателей в  стране</a:t>
          </a:r>
          <a:endParaRPr lang="en-US" dirty="0"/>
        </a:p>
      </dgm:t>
    </dgm:pt>
    <dgm:pt modelId="{045C2971-AC9D-470C-A780-4F74A5803BF9}" type="parTrans" cxnId="{C84C452E-6B1A-4A1A-AD0A-76646159557B}">
      <dgm:prSet/>
      <dgm:spPr/>
      <dgm:t>
        <a:bodyPr/>
        <a:lstStyle/>
        <a:p>
          <a:endParaRPr lang="en-US"/>
        </a:p>
      </dgm:t>
    </dgm:pt>
    <dgm:pt modelId="{260D6F15-11E0-4B02-88C7-2ECFB7F1E412}" type="sibTrans" cxnId="{C84C452E-6B1A-4A1A-AD0A-76646159557B}">
      <dgm:prSet/>
      <dgm:spPr/>
      <dgm:t>
        <a:bodyPr/>
        <a:lstStyle/>
        <a:p>
          <a:endParaRPr lang="en-US"/>
        </a:p>
      </dgm:t>
    </dgm:pt>
    <dgm:pt modelId="{4EAF2ED1-8A19-4EB0-9601-33E8C44DD988}">
      <dgm:prSet phldrT="[Текст]" custT="1"/>
      <dgm:spPr/>
      <dgm:t>
        <a:bodyPr/>
        <a:lstStyle/>
        <a:p>
          <a:r>
            <a:rPr lang="ru-RU" sz="1000" b="1" smtClean="0"/>
            <a:t>Потребность в технической/ методологической помощи для разработки показателя</a:t>
          </a:r>
          <a:endParaRPr lang="en-US" sz="1000" b="1" dirty="0"/>
        </a:p>
      </dgm:t>
    </dgm:pt>
    <dgm:pt modelId="{E6A625C6-4DDA-4CBC-92AD-98082686D828}" type="parTrans" cxnId="{61CB5900-0B6A-47E1-8F76-A35CC3ABAD8A}">
      <dgm:prSet/>
      <dgm:spPr/>
      <dgm:t>
        <a:bodyPr/>
        <a:lstStyle/>
        <a:p>
          <a:endParaRPr lang="en-US"/>
        </a:p>
      </dgm:t>
    </dgm:pt>
    <dgm:pt modelId="{1AB68A79-D436-4F0D-B2DC-F017A7B30B59}" type="sibTrans" cxnId="{61CB5900-0B6A-47E1-8F76-A35CC3ABAD8A}">
      <dgm:prSet/>
      <dgm:spPr/>
      <dgm:t>
        <a:bodyPr/>
        <a:lstStyle/>
        <a:p>
          <a:endParaRPr lang="en-US"/>
        </a:p>
      </dgm:t>
    </dgm:pt>
    <dgm:pt modelId="{F0A2A3A9-2E46-4904-A175-1FC641DA6148}">
      <dgm:prSet phldrT="[Текст]"/>
      <dgm:spPr/>
      <dgm:t>
        <a:bodyPr/>
        <a:lstStyle/>
        <a:p>
          <a:r>
            <a:rPr lang="ru-RU" dirty="0" smtClean="0"/>
            <a:t>Выявление потребностей в разработке новых показателей</a:t>
          </a:r>
          <a:endParaRPr lang="en-US" dirty="0"/>
        </a:p>
      </dgm:t>
    </dgm:pt>
    <dgm:pt modelId="{0B07B12A-EBFE-433B-8C07-544830FD9E1E}" type="parTrans" cxnId="{E8CD7BD1-9FAC-45CB-936C-5B2F82DACBE6}">
      <dgm:prSet/>
      <dgm:spPr/>
      <dgm:t>
        <a:bodyPr/>
        <a:lstStyle/>
        <a:p>
          <a:endParaRPr lang="en-US"/>
        </a:p>
      </dgm:t>
    </dgm:pt>
    <dgm:pt modelId="{DA42391B-0A8A-4C9D-ADD8-8A6D44DCEEE1}" type="sibTrans" cxnId="{E8CD7BD1-9FAC-45CB-936C-5B2F82DACBE6}">
      <dgm:prSet/>
      <dgm:spPr/>
      <dgm:t>
        <a:bodyPr/>
        <a:lstStyle/>
        <a:p>
          <a:endParaRPr lang="en-US"/>
        </a:p>
      </dgm:t>
    </dgm:pt>
    <dgm:pt modelId="{56145046-B298-4107-AC56-05DB2B904B6A}">
      <dgm:prSet phldrT="[Текст]" custT="1"/>
      <dgm:spPr/>
      <dgm:t>
        <a:bodyPr/>
        <a:lstStyle/>
        <a:p>
          <a:r>
            <a:rPr lang="ru-RU" sz="1000" b="1" smtClean="0"/>
            <a:t>Потребность в технической/ методологической помощи для разработки показателя</a:t>
          </a:r>
          <a:endParaRPr lang="en-US" sz="1000" b="1" dirty="0"/>
        </a:p>
      </dgm:t>
    </dgm:pt>
    <dgm:pt modelId="{4B83C787-D611-4D86-BC3B-240838781186}" type="parTrans" cxnId="{B44FCF87-3B3C-4D83-AF68-403D9C466A5E}">
      <dgm:prSet/>
      <dgm:spPr/>
      <dgm:t>
        <a:bodyPr/>
        <a:lstStyle/>
        <a:p>
          <a:endParaRPr lang="en-US"/>
        </a:p>
      </dgm:t>
    </dgm:pt>
    <dgm:pt modelId="{DD13212E-7D93-44EE-A073-66D47C91A82E}" type="sibTrans" cxnId="{B44FCF87-3B3C-4D83-AF68-403D9C466A5E}">
      <dgm:prSet/>
      <dgm:spPr/>
      <dgm:t>
        <a:bodyPr/>
        <a:lstStyle/>
        <a:p>
          <a:endParaRPr lang="en-US"/>
        </a:p>
      </dgm:t>
    </dgm:pt>
    <dgm:pt modelId="{58088838-3DF9-4174-9BED-BAEFB617D85E}">
      <dgm:prSet phldrT="[Текст]"/>
      <dgm:spPr/>
      <dgm:t>
        <a:bodyPr/>
        <a:lstStyle/>
        <a:p>
          <a:r>
            <a:rPr lang="ru-RU" dirty="0" smtClean="0"/>
            <a:t>Выявление потребностей в наращивании потенциала</a:t>
          </a:r>
          <a:endParaRPr lang="en-US" dirty="0"/>
        </a:p>
      </dgm:t>
    </dgm:pt>
    <dgm:pt modelId="{CF4E031A-4A09-42B2-B6D1-EF1EFA53FAF1}" type="parTrans" cxnId="{31652054-06B6-4120-9756-B44F98494EEE}">
      <dgm:prSet/>
      <dgm:spPr/>
      <dgm:t>
        <a:bodyPr/>
        <a:lstStyle/>
        <a:p>
          <a:endParaRPr lang="en-US"/>
        </a:p>
      </dgm:t>
    </dgm:pt>
    <dgm:pt modelId="{A9B50DC2-E856-4863-A787-791EFBA3D5FB}" type="sibTrans" cxnId="{31652054-06B6-4120-9756-B44F98494EEE}">
      <dgm:prSet/>
      <dgm:spPr/>
      <dgm:t>
        <a:bodyPr/>
        <a:lstStyle/>
        <a:p>
          <a:endParaRPr lang="en-US"/>
        </a:p>
      </dgm:t>
    </dgm:pt>
    <dgm:pt modelId="{5661DD10-E4B1-4B55-AD4F-D0AE231D6B30}">
      <dgm:prSet phldrT="[Текст]"/>
      <dgm:spPr/>
      <dgm:t>
        <a:bodyPr/>
        <a:lstStyle/>
        <a:p>
          <a:r>
            <a:rPr lang="ru-RU" b="1" smtClean="0"/>
            <a:t>Потребность в технической/ методологической помощи для разработки показателя</a:t>
          </a:r>
          <a:endParaRPr lang="en-US" b="1" dirty="0"/>
        </a:p>
      </dgm:t>
    </dgm:pt>
    <dgm:pt modelId="{5CDFEA0C-2EF7-4B64-8C52-B8C2162154FA}" type="parTrans" cxnId="{E60CA329-31F3-4647-9B38-DB2B5760D191}">
      <dgm:prSet/>
      <dgm:spPr/>
      <dgm:t>
        <a:bodyPr/>
        <a:lstStyle/>
        <a:p>
          <a:endParaRPr lang="en-US"/>
        </a:p>
      </dgm:t>
    </dgm:pt>
    <dgm:pt modelId="{FDFB5BF3-0E3C-4565-AB03-7E24159F0CE7}" type="sibTrans" cxnId="{E60CA329-31F3-4647-9B38-DB2B5760D191}">
      <dgm:prSet/>
      <dgm:spPr/>
      <dgm:t>
        <a:bodyPr/>
        <a:lstStyle/>
        <a:p>
          <a:endParaRPr lang="en-US"/>
        </a:p>
      </dgm:t>
    </dgm:pt>
    <dgm:pt modelId="{C6DBB6D9-A5B8-49EA-94A7-78F8F4D7DEDF}" type="pres">
      <dgm:prSet presAssocID="{0C826B23-A10A-4C12-B64C-0C3F209E2CF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8480076-AB39-4840-8E4B-39CD7C7A5A16}" type="pres">
      <dgm:prSet presAssocID="{4F840789-7475-49CD-BC7C-3345A463A9B0}" presName="composite" presStyleCnt="0"/>
      <dgm:spPr/>
      <dgm:t>
        <a:bodyPr/>
        <a:lstStyle/>
        <a:p>
          <a:endParaRPr lang="en-US"/>
        </a:p>
      </dgm:t>
    </dgm:pt>
    <dgm:pt modelId="{524E5B6C-9DF5-4835-A7FF-85835F02A48B}" type="pres">
      <dgm:prSet presAssocID="{4F840789-7475-49CD-BC7C-3345A463A9B0}" presName="bentUpArrow1" presStyleLbl="alignImgPlace1" presStyleIdx="0" presStyleCnt="2"/>
      <dgm:spPr/>
      <dgm:t>
        <a:bodyPr/>
        <a:lstStyle/>
        <a:p>
          <a:endParaRPr lang="en-US"/>
        </a:p>
      </dgm:t>
    </dgm:pt>
    <dgm:pt modelId="{F4CACA0D-0E47-4077-BF03-ECC61D4989E6}" type="pres">
      <dgm:prSet presAssocID="{4F840789-7475-49CD-BC7C-3345A463A9B0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30E4D9-4867-4F45-8287-A5FEF9CD460B}" type="pres">
      <dgm:prSet presAssocID="{4F840789-7475-49CD-BC7C-3345A463A9B0}" presName="ChildText" presStyleLbl="revTx" presStyleIdx="0" presStyleCnt="3" custScaleX="221340" custLinFactNeighborX="62380" custLinFactNeighborY="174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70C09-2C40-462F-808C-AB9FFC5A0B6D}" type="pres">
      <dgm:prSet presAssocID="{260D6F15-11E0-4B02-88C7-2ECFB7F1E412}" presName="sibTrans" presStyleCnt="0"/>
      <dgm:spPr/>
      <dgm:t>
        <a:bodyPr/>
        <a:lstStyle/>
        <a:p>
          <a:endParaRPr lang="en-US"/>
        </a:p>
      </dgm:t>
    </dgm:pt>
    <dgm:pt modelId="{393E6528-E430-4257-B052-6350D43CAEF5}" type="pres">
      <dgm:prSet presAssocID="{F0A2A3A9-2E46-4904-A175-1FC641DA6148}" presName="composite" presStyleCnt="0"/>
      <dgm:spPr/>
      <dgm:t>
        <a:bodyPr/>
        <a:lstStyle/>
        <a:p>
          <a:endParaRPr lang="en-US"/>
        </a:p>
      </dgm:t>
    </dgm:pt>
    <dgm:pt modelId="{A50D62DE-047B-4FE2-AE60-4E665C2F3D06}" type="pres">
      <dgm:prSet presAssocID="{F0A2A3A9-2E46-4904-A175-1FC641DA6148}" presName="bentUpArrow1" presStyleLbl="alignImgPlace1" presStyleIdx="1" presStyleCnt="2"/>
      <dgm:spPr/>
      <dgm:t>
        <a:bodyPr/>
        <a:lstStyle/>
        <a:p>
          <a:endParaRPr lang="en-US"/>
        </a:p>
      </dgm:t>
    </dgm:pt>
    <dgm:pt modelId="{7C5CCA66-A7E5-4996-A8CD-6F696C47A933}" type="pres">
      <dgm:prSet presAssocID="{F0A2A3A9-2E46-4904-A175-1FC641DA6148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5FBC8-A220-461C-8D44-362E24A374BF}" type="pres">
      <dgm:prSet presAssocID="{F0A2A3A9-2E46-4904-A175-1FC641DA6148}" presName="ChildText" presStyleLbl="revTx" presStyleIdx="1" presStyleCnt="3" custScaleX="227260" custLinFactNeighborX="65234" custLinFactNeighborY="45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F902F-D170-4187-B5BF-113723A7F302}" type="pres">
      <dgm:prSet presAssocID="{DA42391B-0A8A-4C9D-ADD8-8A6D44DCEEE1}" presName="sibTrans" presStyleCnt="0"/>
      <dgm:spPr/>
      <dgm:t>
        <a:bodyPr/>
        <a:lstStyle/>
        <a:p>
          <a:endParaRPr lang="en-US"/>
        </a:p>
      </dgm:t>
    </dgm:pt>
    <dgm:pt modelId="{39F9B0F2-97E1-4950-B5B8-6576D41303E2}" type="pres">
      <dgm:prSet presAssocID="{58088838-3DF9-4174-9BED-BAEFB617D85E}" presName="composite" presStyleCnt="0"/>
      <dgm:spPr/>
      <dgm:t>
        <a:bodyPr/>
        <a:lstStyle/>
        <a:p>
          <a:endParaRPr lang="en-US"/>
        </a:p>
      </dgm:t>
    </dgm:pt>
    <dgm:pt modelId="{64DE2ACA-8AD0-4343-BF86-AB4AE835B5DA}" type="pres">
      <dgm:prSet presAssocID="{58088838-3DF9-4174-9BED-BAEFB617D85E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CD028-779B-444F-A602-3C2DD4479F9E}" type="pres">
      <dgm:prSet presAssocID="{58088838-3DF9-4174-9BED-BAEFB617D85E}" presName="FinalChildText" presStyleLbl="revTx" presStyleIdx="2" presStyleCnt="3" custScaleX="237638" custLinFactNeighborX="57652" custLinFactNeighborY="2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B6FB32-5474-4C13-85B9-0AC040C6434C}" type="presOf" srcId="{58088838-3DF9-4174-9BED-BAEFB617D85E}" destId="{64DE2ACA-8AD0-4343-BF86-AB4AE835B5DA}" srcOrd="0" destOrd="0" presId="urn:microsoft.com/office/officeart/2005/8/layout/StepDownProcess"/>
    <dgm:cxn modelId="{157D2EFB-6C8C-4E21-B135-3855DE634716}" type="presOf" srcId="{56145046-B298-4107-AC56-05DB2B904B6A}" destId="{AF35FBC8-A220-461C-8D44-362E24A374BF}" srcOrd="0" destOrd="0" presId="urn:microsoft.com/office/officeart/2005/8/layout/StepDownProcess"/>
    <dgm:cxn modelId="{E8CD7BD1-9FAC-45CB-936C-5B2F82DACBE6}" srcId="{0C826B23-A10A-4C12-B64C-0C3F209E2CFE}" destId="{F0A2A3A9-2E46-4904-A175-1FC641DA6148}" srcOrd="1" destOrd="0" parTransId="{0B07B12A-EBFE-433B-8C07-544830FD9E1E}" sibTransId="{DA42391B-0A8A-4C9D-ADD8-8A6D44DCEEE1}"/>
    <dgm:cxn modelId="{B44FCF87-3B3C-4D83-AF68-403D9C466A5E}" srcId="{F0A2A3A9-2E46-4904-A175-1FC641DA6148}" destId="{56145046-B298-4107-AC56-05DB2B904B6A}" srcOrd="0" destOrd="0" parTransId="{4B83C787-D611-4D86-BC3B-240838781186}" sibTransId="{DD13212E-7D93-44EE-A073-66D47C91A82E}"/>
    <dgm:cxn modelId="{C84C452E-6B1A-4A1A-AD0A-76646159557B}" srcId="{0C826B23-A10A-4C12-B64C-0C3F209E2CFE}" destId="{4F840789-7475-49CD-BC7C-3345A463A9B0}" srcOrd="0" destOrd="0" parTransId="{045C2971-AC9D-470C-A780-4F74A5803BF9}" sibTransId="{260D6F15-11E0-4B02-88C7-2ECFB7F1E412}"/>
    <dgm:cxn modelId="{31652054-06B6-4120-9756-B44F98494EEE}" srcId="{0C826B23-A10A-4C12-B64C-0C3F209E2CFE}" destId="{58088838-3DF9-4174-9BED-BAEFB617D85E}" srcOrd="2" destOrd="0" parTransId="{CF4E031A-4A09-42B2-B6D1-EF1EFA53FAF1}" sibTransId="{A9B50DC2-E856-4863-A787-791EFBA3D5FB}"/>
    <dgm:cxn modelId="{F9B1AE87-5424-4F37-B526-7955BCE44F31}" type="presOf" srcId="{5661DD10-E4B1-4B55-AD4F-D0AE231D6B30}" destId="{9B4CD028-779B-444F-A602-3C2DD4479F9E}" srcOrd="0" destOrd="0" presId="urn:microsoft.com/office/officeart/2005/8/layout/StepDownProcess"/>
    <dgm:cxn modelId="{500D7A61-5385-4098-9426-C6E4AE11A283}" type="presOf" srcId="{F0A2A3A9-2E46-4904-A175-1FC641DA6148}" destId="{7C5CCA66-A7E5-4996-A8CD-6F696C47A933}" srcOrd="0" destOrd="0" presId="urn:microsoft.com/office/officeart/2005/8/layout/StepDownProcess"/>
    <dgm:cxn modelId="{2E327389-1EAD-4365-83E2-854D3BC664BB}" type="presOf" srcId="{4EAF2ED1-8A19-4EB0-9601-33E8C44DD988}" destId="{F030E4D9-4867-4F45-8287-A5FEF9CD460B}" srcOrd="0" destOrd="0" presId="urn:microsoft.com/office/officeart/2005/8/layout/StepDownProcess"/>
    <dgm:cxn modelId="{E60CA329-31F3-4647-9B38-DB2B5760D191}" srcId="{58088838-3DF9-4174-9BED-BAEFB617D85E}" destId="{5661DD10-E4B1-4B55-AD4F-D0AE231D6B30}" srcOrd="0" destOrd="0" parTransId="{5CDFEA0C-2EF7-4B64-8C52-B8C2162154FA}" sibTransId="{FDFB5BF3-0E3C-4565-AB03-7E24159F0CE7}"/>
    <dgm:cxn modelId="{5086F041-671F-4F6F-858F-4E51B9C5E2EE}" type="presOf" srcId="{0C826B23-A10A-4C12-B64C-0C3F209E2CFE}" destId="{C6DBB6D9-A5B8-49EA-94A7-78F8F4D7DEDF}" srcOrd="0" destOrd="0" presId="urn:microsoft.com/office/officeart/2005/8/layout/StepDownProcess"/>
    <dgm:cxn modelId="{61CB5900-0B6A-47E1-8F76-A35CC3ABAD8A}" srcId="{4F840789-7475-49CD-BC7C-3345A463A9B0}" destId="{4EAF2ED1-8A19-4EB0-9601-33E8C44DD988}" srcOrd="0" destOrd="0" parTransId="{E6A625C6-4DDA-4CBC-92AD-98082686D828}" sibTransId="{1AB68A79-D436-4F0D-B2DC-F017A7B30B59}"/>
    <dgm:cxn modelId="{845E86F9-3D4C-4FFC-8A6E-27607361EAED}" type="presOf" srcId="{4F840789-7475-49CD-BC7C-3345A463A9B0}" destId="{F4CACA0D-0E47-4077-BF03-ECC61D4989E6}" srcOrd="0" destOrd="0" presId="urn:microsoft.com/office/officeart/2005/8/layout/StepDownProcess"/>
    <dgm:cxn modelId="{5E9B6316-5F84-42C5-9D7A-9EF108D4393A}" type="presParOf" srcId="{C6DBB6D9-A5B8-49EA-94A7-78F8F4D7DEDF}" destId="{28480076-AB39-4840-8E4B-39CD7C7A5A16}" srcOrd="0" destOrd="0" presId="urn:microsoft.com/office/officeart/2005/8/layout/StepDownProcess"/>
    <dgm:cxn modelId="{37757E7E-E4BF-4FDD-8852-84090A74BF32}" type="presParOf" srcId="{28480076-AB39-4840-8E4B-39CD7C7A5A16}" destId="{524E5B6C-9DF5-4835-A7FF-85835F02A48B}" srcOrd="0" destOrd="0" presId="urn:microsoft.com/office/officeart/2005/8/layout/StepDownProcess"/>
    <dgm:cxn modelId="{1AB98281-EBF9-4C23-83A3-1A0439C98971}" type="presParOf" srcId="{28480076-AB39-4840-8E4B-39CD7C7A5A16}" destId="{F4CACA0D-0E47-4077-BF03-ECC61D4989E6}" srcOrd="1" destOrd="0" presId="urn:microsoft.com/office/officeart/2005/8/layout/StepDownProcess"/>
    <dgm:cxn modelId="{C7113801-C6FE-40F2-A923-96DD666162E1}" type="presParOf" srcId="{28480076-AB39-4840-8E4B-39CD7C7A5A16}" destId="{F030E4D9-4867-4F45-8287-A5FEF9CD460B}" srcOrd="2" destOrd="0" presId="urn:microsoft.com/office/officeart/2005/8/layout/StepDownProcess"/>
    <dgm:cxn modelId="{147FF4D9-3E46-4F04-886D-FD1C35A6983B}" type="presParOf" srcId="{C6DBB6D9-A5B8-49EA-94A7-78F8F4D7DEDF}" destId="{31F70C09-2C40-462F-808C-AB9FFC5A0B6D}" srcOrd="1" destOrd="0" presId="urn:microsoft.com/office/officeart/2005/8/layout/StepDownProcess"/>
    <dgm:cxn modelId="{49A17296-FE5E-4AC8-B468-99CB35F25786}" type="presParOf" srcId="{C6DBB6D9-A5B8-49EA-94A7-78F8F4D7DEDF}" destId="{393E6528-E430-4257-B052-6350D43CAEF5}" srcOrd="2" destOrd="0" presId="urn:microsoft.com/office/officeart/2005/8/layout/StepDownProcess"/>
    <dgm:cxn modelId="{1D44C95B-6BF3-4333-9471-34E6D66B78B6}" type="presParOf" srcId="{393E6528-E430-4257-B052-6350D43CAEF5}" destId="{A50D62DE-047B-4FE2-AE60-4E665C2F3D06}" srcOrd="0" destOrd="0" presId="urn:microsoft.com/office/officeart/2005/8/layout/StepDownProcess"/>
    <dgm:cxn modelId="{3714B8CF-3593-4D65-A882-F96DCC1953C0}" type="presParOf" srcId="{393E6528-E430-4257-B052-6350D43CAEF5}" destId="{7C5CCA66-A7E5-4996-A8CD-6F696C47A933}" srcOrd="1" destOrd="0" presId="urn:microsoft.com/office/officeart/2005/8/layout/StepDownProcess"/>
    <dgm:cxn modelId="{2764CC93-31FF-4EF7-989D-6C869ABF5841}" type="presParOf" srcId="{393E6528-E430-4257-B052-6350D43CAEF5}" destId="{AF35FBC8-A220-461C-8D44-362E24A374BF}" srcOrd="2" destOrd="0" presId="urn:microsoft.com/office/officeart/2005/8/layout/StepDownProcess"/>
    <dgm:cxn modelId="{4B8EEC6A-335C-4EAC-A747-5CCCEC0B1BA6}" type="presParOf" srcId="{C6DBB6D9-A5B8-49EA-94A7-78F8F4D7DEDF}" destId="{542F902F-D170-4187-B5BF-113723A7F302}" srcOrd="3" destOrd="0" presId="urn:microsoft.com/office/officeart/2005/8/layout/StepDownProcess"/>
    <dgm:cxn modelId="{DEB727F6-8E97-491A-A07D-70DAD5B21F09}" type="presParOf" srcId="{C6DBB6D9-A5B8-49EA-94A7-78F8F4D7DEDF}" destId="{39F9B0F2-97E1-4950-B5B8-6576D41303E2}" srcOrd="4" destOrd="0" presId="urn:microsoft.com/office/officeart/2005/8/layout/StepDownProcess"/>
    <dgm:cxn modelId="{A4292C85-5A20-4E75-8F8F-D4517E464744}" type="presParOf" srcId="{39F9B0F2-97E1-4950-B5B8-6576D41303E2}" destId="{64DE2ACA-8AD0-4343-BF86-AB4AE835B5DA}" srcOrd="0" destOrd="0" presId="urn:microsoft.com/office/officeart/2005/8/layout/StepDownProcess"/>
    <dgm:cxn modelId="{4BEAE1C2-4DF5-4A84-BFAB-7169645BA981}" type="presParOf" srcId="{39F9B0F2-97E1-4950-B5B8-6576D41303E2}" destId="{9B4CD028-779B-444F-A602-3C2DD4479F9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B16EE2C-78B1-46BB-A4C1-284DE3E5B2CD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FEC4650-FAFA-424F-8900-22D763F02C07}">
      <dgm:prSet phldrT="[Текст]" custT="1"/>
      <dgm:spPr>
        <a:xfrm>
          <a:off x="0" y="395"/>
          <a:ext cx="1207340" cy="1540639"/>
        </a:xfrm>
        <a:prstGeom prst="roundRect">
          <a:avLst/>
        </a:prstGeom>
      </dgm:spPr>
      <dgm:t>
        <a:bodyPr/>
        <a:lstStyle/>
        <a:p>
          <a:r>
            <a:rPr lang="ru-RU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Движущая сила</a:t>
          </a:r>
          <a:endParaRPr lang="ru-RU" sz="1100" b="1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278348AE-F3EB-4109-9222-1873F2837639}" type="parTrans" cxnId="{2F44E0D1-3B58-49D6-B9D4-69EFFAE1BB07}">
      <dgm:prSet/>
      <dgm:spPr/>
      <dgm:t>
        <a:bodyPr/>
        <a:lstStyle/>
        <a:p>
          <a:endParaRPr lang="ru-RU"/>
        </a:p>
      </dgm:t>
    </dgm:pt>
    <dgm:pt modelId="{6D49DFB3-71F7-4F11-9B99-9B6E27B7E368}" type="sibTrans" cxnId="{2F44E0D1-3B58-49D6-B9D4-69EFFAE1BB07}">
      <dgm:prSet/>
      <dgm:spPr/>
      <dgm:t>
        <a:bodyPr/>
        <a:lstStyle/>
        <a:p>
          <a:endParaRPr lang="ru-RU"/>
        </a:p>
      </dgm:t>
    </dgm:pt>
    <dgm:pt modelId="{86EDDA57-53FA-42E6-8ADF-7ABBEFA35927}">
      <dgm:prSet phldrT="[Текст]" custT="1"/>
      <dgm:spPr>
        <a:xfrm>
          <a:off x="0" y="1695098"/>
          <a:ext cx="1207340" cy="1540639"/>
        </a:xfrm>
        <a:prstGeom prst="roundRect">
          <a:avLst/>
        </a:prstGeo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Инструмент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32FF76BE-1E7D-4EA7-905E-25F5B9517690}" type="parTrans" cxnId="{01D6E76D-A72B-43AD-A6DC-1EB813FE00C6}">
      <dgm:prSet/>
      <dgm:spPr/>
      <dgm:t>
        <a:bodyPr/>
        <a:lstStyle/>
        <a:p>
          <a:endParaRPr lang="ru-RU"/>
        </a:p>
      </dgm:t>
    </dgm:pt>
    <dgm:pt modelId="{CF5C4D91-6094-4408-AD73-86E2DBBD93CA}" type="sibTrans" cxnId="{01D6E76D-A72B-43AD-A6DC-1EB813FE00C6}">
      <dgm:prSet/>
      <dgm:spPr/>
      <dgm:t>
        <a:bodyPr/>
        <a:lstStyle/>
        <a:p>
          <a:endParaRPr lang="ru-RU"/>
        </a:p>
      </dgm:t>
    </dgm:pt>
    <dgm:pt modelId="{70B3C361-30D8-43F7-84BB-4B0E4BD5EA72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СНС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D731B7D0-DC76-46BA-9F50-57BFEC2077BE}" type="parTrans" cxnId="{E9AB25C7-DD79-429B-B937-90A56EE842A0}">
      <dgm:prSet/>
      <dgm:spPr/>
      <dgm:t>
        <a:bodyPr/>
        <a:lstStyle/>
        <a:p>
          <a:endParaRPr lang="en-US"/>
        </a:p>
      </dgm:t>
    </dgm:pt>
    <dgm:pt modelId="{7ECDCB21-984D-4D3D-BFFC-407488D49D1A}" type="sibTrans" cxnId="{E9AB25C7-DD79-429B-B937-90A56EE842A0}">
      <dgm:prSet/>
      <dgm:spPr/>
      <dgm:t>
        <a:bodyPr/>
        <a:lstStyle/>
        <a:p>
          <a:endParaRPr lang="en-US"/>
        </a:p>
      </dgm:t>
    </dgm:pt>
    <dgm:pt modelId="{A74356A7-C446-446B-BF30-A2A472B83A3F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СЭЭУ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426E434F-9AA5-4783-94E2-61B1DCA57E57}" type="parTrans" cxnId="{3E45BA3E-AB80-4BAC-8CE9-6689966E1131}">
      <dgm:prSet/>
      <dgm:spPr/>
      <dgm:t>
        <a:bodyPr/>
        <a:lstStyle/>
        <a:p>
          <a:endParaRPr lang="en-US"/>
        </a:p>
      </dgm:t>
    </dgm:pt>
    <dgm:pt modelId="{F0B3E59E-C8B0-48FB-8418-334291D3DF4B}" type="sibTrans" cxnId="{3E45BA3E-AB80-4BAC-8CE9-6689966E1131}">
      <dgm:prSet/>
      <dgm:spPr/>
      <dgm:t>
        <a:bodyPr/>
        <a:lstStyle/>
        <a:p>
          <a:endParaRPr lang="en-US"/>
        </a:p>
      </dgm:t>
    </dgm:pt>
    <dgm:pt modelId="{F1C1DFDE-C131-4646-BB8E-5FEE21286F0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r>
            <a:rPr lang="ru-RU" sz="1000" b="1" dirty="0" smtClean="0">
              <a:latin typeface="+mn-lt"/>
              <a:ea typeface="+mn-ea"/>
              <a:cs typeface="+mn-cs"/>
            </a:rPr>
            <a:t>ИОДХ</a:t>
          </a:r>
          <a:endParaRPr lang="ru-RU" sz="1000" b="1" dirty="0">
            <a:latin typeface="+mn-lt"/>
            <a:ea typeface="+mn-ea"/>
            <a:cs typeface="+mn-cs"/>
          </a:endParaRPr>
        </a:p>
      </dgm:t>
    </dgm:pt>
    <dgm:pt modelId="{CB9DB235-9674-42F0-BDF6-14BA3AD12775}" type="parTrans" cxnId="{0E24FB07-6A70-4110-9F4A-08E4AB8CC668}">
      <dgm:prSet/>
      <dgm:spPr/>
      <dgm:t>
        <a:bodyPr/>
        <a:lstStyle/>
        <a:p>
          <a:endParaRPr lang="en-US"/>
        </a:p>
      </dgm:t>
    </dgm:pt>
    <dgm:pt modelId="{6E73331E-DE80-4CC8-96E6-B3BFCD8534A8}" type="sibTrans" cxnId="{0E24FB07-6A70-4110-9F4A-08E4AB8CC668}">
      <dgm:prSet/>
      <dgm:spPr/>
      <dgm:t>
        <a:bodyPr/>
        <a:lstStyle/>
        <a:p>
          <a:endParaRPr lang="en-US"/>
        </a:p>
      </dgm:t>
    </dgm:pt>
    <dgm:pt modelId="{A42BA1F1-622F-44B0-9800-B025E65F3CF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endParaRPr lang="ru-RU" sz="1000" b="1" dirty="0">
            <a:latin typeface="+mn-lt"/>
            <a:ea typeface="+mn-ea"/>
            <a:cs typeface="+mn-cs"/>
          </a:endParaRPr>
        </a:p>
      </dgm:t>
    </dgm:pt>
    <dgm:pt modelId="{3F14493B-9465-4872-9948-16E062DC08F0}" type="parTrans" cxnId="{F21F8081-98B3-40FB-83FE-3A019B3C430E}">
      <dgm:prSet/>
      <dgm:spPr/>
      <dgm:t>
        <a:bodyPr/>
        <a:lstStyle/>
        <a:p>
          <a:endParaRPr lang="en-US"/>
        </a:p>
      </dgm:t>
    </dgm:pt>
    <dgm:pt modelId="{790FBFE5-A1B1-46AB-BB88-AE1AC4D91365}" type="sibTrans" cxnId="{F21F8081-98B3-40FB-83FE-3A019B3C430E}">
      <dgm:prSet/>
      <dgm:spPr/>
      <dgm:t>
        <a:bodyPr/>
        <a:lstStyle/>
        <a:p>
          <a:endParaRPr lang="en-US"/>
        </a:p>
      </dgm:t>
    </dgm:pt>
    <dgm:pt modelId="{7C853665-9EEB-4BB6-AE3C-265B97CE5A67}">
      <dgm:prSet phldrT="[Текст]" custT="1"/>
      <dgm:spPr>
        <a:xfrm>
          <a:off x="0" y="1695098"/>
          <a:ext cx="1207340" cy="1540639"/>
        </a:xfrm>
      </dgm:spPr>
      <dgm:t>
        <a:bodyPr/>
        <a:lstStyle/>
        <a:p>
          <a:endParaRPr lang="ru-RU" sz="1000" b="1" dirty="0">
            <a:latin typeface="+mn-lt"/>
            <a:ea typeface="+mn-ea"/>
            <a:cs typeface="+mn-cs"/>
          </a:endParaRPr>
        </a:p>
      </dgm:t>
    </dgm:pt>
    <dgm:pt modelId="{102825A5-2A17-4601-8ADC-F072C08AF43E}" type="parTrans" cxnId="{DB1DC2DE-0871-47CC-A076-FF7DF15F93CF}">
      <dgm:prSet/>
      <dgm:spPr/>
      <dgm:t>
        <a:bodyPr/>
        <a:lstStyle/>
        <a:p>
          <a:endParaRPr lang="en-US"/>
        </a:p>
      </dgm:t>
    </dgm:pt>
    <dgm:pt modelId="{0C1330D9-5EC9-452A-B759-3DBFC1267109}" type="sibTrans" cxnId="{DB1DC2DE-0871-47CC-A076-FF7DF15F93CF}">
      <dgm:prSet/>
      <dgm:spPr/>
      <dgm:t>
        <a:bodyPr/>
        <a:lstStyle/>
        <a:p>
          <a:endParaRPr lang="en-US"/>
        </a:p>
      </dgm:t>
    </dgm:pt>
    <dgm:pt modelId="{884633E5-7322-4262-91C0-7CB4119DD297}" type="pres">
      <dgm:prSet presAssocID="{4B16EE2C-78B1-46BB-A4C1-284DE3E5B2C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B312804-2BD5-4E68-BDFF-207CB36E7112}" type="pres">
      <dgm:prSet presAssocID="{9FEC4650-FAFA-424F-8900-22D763F02C07}" presName="linNode" presStyleCnt="0"/>
      <dgm:spPr/>
      <dgm:t>
        <a:bodyPr/>
        <a:lstStyle/>
        <a:p>
          <a:endParaRPr lang="en-US"/>
        </a:p>
      </dgm:t>
    </dgm:pt>
    <dgm:pt modelId="{67B50E51-8B9C-4AAE-9DCF-B5432C85BEEE}" type="pres">
      <dgm:prSet presAssocID="{9FEC4650-FAFA-424F-8900-22D763F02C07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FC9C1-602A-40E1-A5AE-A4FA09AFF005}" type="pres">
      <dgm:prSet presAssocID="{9FEC4650-FAFA-424F-8900-22D763F02C0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3F855-E235-4CB2-B0DA-B2CA3FC1C779}" type="pres">
      <dgm:prSet presAssocID="{6D49DFB3-71F7-4F11-9B99-9B6E27B7E368}" presName="spacing" presStyleCnt="0"/>
      <dgm:spPr/>
      <dgm:t>
        <a:bodyPr/>
        <a:lstStyle/>
        <a:p>
          <a:endParaRPr lang="en-US"/>
        </a:p>
      </dgm:t>
    </dgm:pt>
    <dgm:pt modelId="{F1B75444-12E2-42F2-AD65-E927890AA3E6}" type="pres">
      <dgm:prSet presAssocID="{86EDDA57-53FA-42E6-8ADF-7ABBEFA35927}" presName="linNode" presStyleCnt="0"/>
      <dgm:spPr/>
      <dgm:t>
        <a:bodyPr/>
        <a:lstStyle/>
        <a:p>
          <a:endParaRPr lang="en-US"/>
        </a:p>
      </dgm:t>
    </dgm:pt>
    <dgm:pt modelId="{C04F8CC0-1FFB-48ED-8F25-C7A303D846CE}" type="pres">
      <dgm:prSet presAssocID="{86EDDA57-53FA-42E6-8ADF-7ABBEFA35927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5D37B8-C253-4775-96DB-50F0EB44AADB}" type="pres">
      <dgm:prSet presAssocID="{86EDDA57-53FA-42E6-8ADF-7ABBEFA35927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44E0D1-3B58-49D6-B9D4-69EFFAE1BB07}" srcId="{4B16EE2C-78B1-46BB-A4C1-284DE3E5B2CD}" destId="{9FEC4650-FAFA-424F-8900-22D763F02C07}" srcOrd="0" destOrd="0" parTransId="{278348AE-F3EB-4109-9222-1873F2837639}" sibTransId="{6D49DFB3-71F7-4F11-9B99-9B6E27B7E368}"/>
    <dgm:cxn modelId="{C5453F86-F64D-4B84-9AD5-D5A03D19C423}" type="presOf" srcId="{A74356A7-C446-446B-BF30-A2A472B83A3F}" destId="{155D37B8-C253-4775-96DB-50F0EB44AADB}" srcOrd="0" destOrd="3" presId="urn:microsoft.com/office/officeart/2005/8/layout/vList6"/>
    <dgm:cxn modelId="{783D05CF-BE1C-41A3-8B55-85AC76CABCC2}" type="presOf" srcId="{86EDDA57-53FA-42E6-8ADF-7ABBEFA35927}" destId="{C04F8CC0-1FFB-48ED-8F25-C7A303D846CE}" srcOrd="0" destOrd="0" presId="urn:microsoft.com/office/officeart/2005/8/layout/vList6"/>
    <dgm:cxn modelId="{DB1DC2DE-0871-47CC-A076-FF7DF15F93CF}" srcId="{86EDDA57-53FA-42E6-8ADF-7ABBEFA35927}" destId="{7C853665-9EEB-4BB6-AE3C-265B97CE5A67}" srcOrd="1" destOrd="0" parTransId="{102825A5-2A17-4601-8ADC-F072C08AF43E}" sibTransId="{0C1330D9-5EC9-452A-B759-3DBFC1267109}"/>
    <dgm:cxn modelId="{5B2FC130-2315-4529-A9C6-B6C292D7058F}" type="presOf" srcId="{9FEC4650-FAFA-424F-8900-22D763F02C07}" destId="{67B50E51-8B9C-4AAE-9DCF-B5432C85BEEE}" srcOrd="0" destOrd="0" presId="urn:microsoft.com/office/officeart/2005/8/layout/vList6"/>
    <dgm:cxn modelId="{CFF4026E-AA00-48FD-BEE9-40E2E13D7BE1}" type="presOf" srcId="{F1C1DFDE-C131-4646-BB8E-5FEE21286F07}" destId="{155D37B8-C253-4775-96DB-50F0EB44AADB}" srcOrd="0" destOrd="4" presId="urn:microsoft.com/office/officeart/2005/8/layout/vList6"/>
    <dgm:cxn modelId="{F21F8081-98B3-40FB-83FE-3A019B3C430E}" srcId="{86EDDA57-53FA-42E6-8ADF-7ABBEFA35927}" destId="{A42BA1F1-622F-44B0-9800-B025E65F3CF7}" srcOrd="0" destOrd="0" parTransId="{3F14493B-9465-4872-9948-16E062DC08F0}" sibTransId="{790FBFE5-A1B1-46AB-BB88-AE1AC4D91365}"/>
    <dgm:cxn modelId="{0E24FB07-6A70-4110-9F4A-08E4AB8CC668}" srcId="{86EDDA57-53FA-42E6-8ADF-7ABBEFA35927}" destId="{F1C1DFDE-C131-4646-BB8E-5FEE21286F07}" srcOrd="4" destOrd="0" parTransId="{CB9DB235-9674-42F0-BDF6-14BA3AD12775}" sibTransId="{6E73331E-DE80-4CC8-96E6-B3BFCD8534A8}"/>
    <dgm:cxn modelId="{0AD9BD1E-1EA5-4B10-ADAC-845C0EA267F3}" type="presOf" srcId="{7C853665-9EEB-4BB6-AE3C-265B97CE5A67}" destId="{155D37B8-C253-4775-96DB-50F0EB44AADB}" srcOrd="0" destOrd="1" presId="urn:microsoft.com/office/officeart/2005/8/layout/vList6"/>
    <dgm:cxn modelId="{19CE929A-40B0-4753-96E9-6F424472A8E8}" type="presOf" srcId="{A42BA1F1-622F-44B0-9800-B025E65F3CF7}" destId="{155D37B8-C253-4775-96DB-50F0EB44AADB}" srcOrd="0" destOrd="0" presId="urn:microsoft.com/office/officeart/2005/8/layout/vList6"/>
    <dgm:cxn modelId="{C3362AEB-D93C-44E0-86A6-322C61FE4E2B}" type="presOf" srcId="{4B16EE2C-78B1-46BB-A4C1-284DE3E5B2CD}" destId="{884633E5-7322-4262-91C0-7CB4119DD297}" srcOrd="0" destOrd="0" presId="urn:microsoft.com/office/officeart/2005/8/layout/vList6"/>
    <dgm:cxn modelId="{3E45BA3E-AB80-4BAC-8CE9-6689966E1131}" srcId="{86EDDA57-53FA-42E6-8ADF-7ABBEFA35927}" destId="{A74356A7-C446-446B-BF30-A2A472B83A3F}" srcOrd="3" destOrd="0" parTransId="{426E434F-9AA5-4783-94E2-61B1DCA57E57}" sibTransId="{F0B3E59E-C8B0-48FB-8418-334291D3DF4B}"/>
    <dgm:cxn modelId="{01D6E76D-A72B-43AD-A6DC-1EB813FE00C6}" srcId="{4B16EE2C-78B1-46BB-A4C1-284DE3E5B2CD}" destId="{86EDDA57-53FA-42E6-8ADF-7ABBEFA35927}" srcOrd="1" destOrd="0" parTransId="{32FF76BE-1E7D-4EA7-905E-25F5B9517690}" sibTransId="{CF5C4D91-6094-4408-AD73-86E2DBBD93CA}"/>
    <dgm:cxn modelId="{E9AB25C7-DD79-429B-B937-90A56EE842A0}" srcId="{86EDDA57-53FA-42E6-8ADF-7ABBEFA35927}" destId="{70B3C361-30D8-43F7-84BB-4B0E4BD5EA72}" srcOrd="2" destOrd="0" parTransId="{D731B7D0-DC76-46BA-9F50-57BFEC2077BE}" sibTransId="{7ECDCB21-984D-4D3D-BFFC-407488D49D1A}"/>
    <dgm:cxn modelId="{8C866BD3-E13B-4DB7-9A69-B8C0B42CE58D}" type="presOf" srcId="{70B3C361-30D8-43F7-84BB-4B0E4BD5EA72}" destId="{155D37B8-C253-4775-96DB-50F0EB44AADB}" srcOrd="0" destOrd="2" presId="urn:microsoft.com/office/officeart/2005/8/layout/vList6"/>
    <dgm:cxn modelId="{DDD33DEF-B01B-47E9-901F-6FC4F95A9840}" type="presParOf" srcId="{884633E5-7322-4262-91C0-7CB4119DD297}" destId="{EB312804-2BD5-4E68-BDFF-207CB36E7112}" srcOrd="0" destOrd="0" presId="urn:microsoft.com/office/officeart/2005/8/layout/vList6"/>
    <dgm:cxn modelId="{C0D069FB-B139-47E4-B377-6C4C41629B7A}" type="presParOf" srcId="{EB312804-2BD5-4E68-BDFF-207CB36E7112}" destId="{67B50E51-8B9C-4AAE-9DCF-B5432C85BEEE}" srcOrd="0" destOrd="0" presId="urn:microsoft.com/office/officeart/2005/8/layout/vList6"/>
    <dgm:cxn modelId="{84F93A7D-4A40-49C9-8D69-33E88CFEDA8B}" type="presParOf" srcId="{EB312804-2BD5-4E68-BDFF-207CB36E7112}" destId="{BB1FC9C1-602A-40E1-A5AE-A4FA09AFF005}" srcOrd="1" destOrd="0" presId="urn:microsoft.com/office/officeart/2005/8/layout/vList6"/>
    <dgm:cxn modelId="{F10D253A-029A-4A3D-99CF-67F446525F93}" type="presParOf" srcId="{884633E5-7322-4262-91C0-7CB4119DD297}" destId="{A113F855-E235-4CB2-B0DA-B2CA3FC1C779}" srcOrd="1" destOrd="0" presId="urn:microsoft.com/office/officeart/2005/8/layout/vList6"/>
    <dgm:cxn modelId="{D79A42E0-6C6A-433F-8735-BCD78C569B24}" type="presParOf" srcId="{884633E5-7322-4262-91C0-7CB4119DD297}" destId="{F1B75444-12E2-42F2-AD65-E927890AA3E6}" srcOrd="2" destOrd="0" presId="urn:microsoft.com/office/officeart/2005/8/layout/vList6"/>
    <dgm:cxn modelId="{4EE7E9AE-B74E-4193-BCE0-C91F330127B6}" type="presParOf" srcId="{F1B75444-12E2-42F2-AD65-E927890AA3E6}" destId="{C04F8CC0-1FFB-48ED-8F25-C7A303D846CE}" srcOrd="0" destOrd="0" presId="urn:microsoft.com/office/officeart/2005/8/layout/vList6"/>
    <dgm:cxn modelId="{F3C82523-B689-45F9-8774-5A934800159E}" type="presParOf" srcId="{F1B75444-12E2-42F2-AD65-E927890AA3E6}" destId="{155D37B8-C253-4775-96DB-50F0EB44AAD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6F204E2-AB30-4DCF-B5F4-D83368645672}" type="doc">
      <dgm:prSet loTypeId="urn:microsoft.com/office/officeart/2005/8/layout/hList7" loCatId="list" qsTypeId="urn:microsoft.com/office/officeart/2005/8/quickstyle/simple1" qsCatId="simple" csTypeId="urn:microsoft.com/office/officeart/2005/8/colors/colorful2" csCatId="colorful" phldr="1"/>
      <dgm:spPr/>
    </dgm:pt>
    <dgm:pt modelId="{C3D5218E-634A-4AF0-8CE5-F2E2AD8EFE09}">
      <dgm:prSet phldrT="[Текст]" custT="1"/>
      <dgm:spPr>
        <a:xfrm>
          <a:off x="636" y="0"/>
          <a:ext cx="990223" cy="3677053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ru-RU" sz="1000" b="1" dirty="0" smtClean="0">
              <a:latin typeface="+mj-lt"/>
              <a:ea typeface="+mn-ea"/>
              <a:cs typeface="+mn-cs"/>
            </a:rPr>
            <a:t>Эконом статистика</a:t>
          </a:r>
          <a:endParaRPr lang="ru-RU" sz="1000" b="1" dirty="0">
            <a:latin typeface="+mj-lt"/>
            <a:ea typeface="+mn-ea"/>
            <a:cs typeface="+mn-cs"/>
          </a:endParaRPr>
        </a:p>
      </dgm:t>
    </dgm:pt>
    <dgm:pt modelId="{C4233BEE-F5FC-4DDF-9BEB-AA411F76C7CB}" type="parTrans" cxnId="{270726FE-5B88-4905-9EF6-F90B6BB0470D}">
      <dgm:prSet/>
      <dgm:spPr/>
      <dgm:t>
        <a:bodyPr/>
        <a:lstStyle/>
        <a:p>
          <a:endParaRPr lang="ru-RU"/>
        </a:p>
      </dgm:t>
    </dgm:pt>
    <dgm:pt modelId="{853812AB-77C8-4DDF-BD94-79FC702B77F6}" type="sibTrans" cxnId="{270726FE-5B88-4905-9EF6-F90B6BB0470D}">
      <dgm:prSet/>
      <dgm:spPr/>
      <dgm:t>
        <a:bodyPr/>
        <a:lstStyle/>
        <a:p>
          <a:endParaRPr lang="ru-RU"/>
        </a:p>
      </dgm:t>
    </dgm:pt>
    <dgm:pt modelId="{855DD14F-153C-4111-B391-7581DC654E2D}">
      <dgm:prSet phldrT="[Текст]" custT="1"/>
      <dgm:spPr>
        <a:xfrm>
          <a:off x="1020566" y="0"/>
          <a:ext cx="990223" cy="3677053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ru-RU" sz="900" b="1" dirty="0" smtClean="0">
              <a:latin typeface="+mj-lt"/>
              <a:ea typeface="+mn-ea"/>
              <a:cs typeface="+mn-cs"/>
            </a:rPr>
            <a:t>Социально-демограф статистика</a:t>
          </a:r>
          <a:endParaRPr lang="ru-RU" sz="900" b="1" dirty="0">
            <a:latin typeface="+mj-lt"/>
            <a:ea typeface="+mn-ea"/>
            <a:cs typeface="+mn-cs"/>
          </a:endParaRPr>
        </a:p>
      </dgm:t>
    </dgm:pt>
    <dgm:pt modelId="{F2CD3156-CD67-4424-8188-94D13B746BBA}" type="parTrans" cxnId="{E7E3523F-0CE3-47E2-ACE2-D04040DB19F1}">
      <dgm:prSet/>
      <dgm:spPr/>
      <dgm:t>
        <a:bodyPr/>
        <a:lstStyle/>
        <a:p>
          <a:endParaRPr lang="ru-RU"/>
        </a:p>
      </dgm:t>
    </dgm:pt>
    <dgm:pt modelId="{C8D13277-7173-4FFE-B704-326FEC8A3788}" type="sibTrans" cxnId="{E7E3523F-0CE3-47E2-ACE2-D04040DB19F1}">
      <dgm:prSet/>
      <dgm:spPr/>
      <dgm:t>
        <a:bodyPr/>
        <a:lstStyle/>
        <a:p>
          <a:endParaRPr lang="ru-RU"/>
        </a:p>
      </dgm:t>
    </dgm:pt>
    <dgm:pt modelId="{EA2B58D8-CAF9-45B4-B571-D153DC6C73C8}">
      <dgm:prSet phldrT="[Текст]" custT="1"/>
      <dgm:spPr>
        <a:xfrm>
          <a:off x="2040496" y="0"/>
          <a:ext cx="990223" cy="3677053"/>
        </a:xfrm>
        <a:prstGeom prst="roundRect">
          <a:avLst>
            <a:gd name="adj" fmla="val 10000"/>
          </a:avLst>
        </a:prstGeom>
      </dgm:spPr>
      <dgm:t>
        <a:bodyPr/>
        <a:lstStyle/>
        <a:p>
          <a:r>
            <a:rPr lang="ru-RU" sz="900" b="1" dirty="0" smtClean="0">
              <a:latin typeface="+mj-lt"/>
              <a:ea typeface="+mn-ea"/>
              <a:cs typeface="+mn-cs"/>
            </a:rPr>
            <a:t>Статистика окружающей среды</a:t>
          </a:r>
          <a:endParaRPr lang="ru-RU" sz="900" b="1" dirty="0">
            <a:latin typeface="+mj-lt"/>
            <a:ea typeface="+mn-ea"/>
            <a:cs typeface="+mn-cs"/>
          </a:endParaRPr>
        </a:p>
      </dgm:t>
    </dgm:pt>
    <dgm:pt modelId="{50514BA6-3BBE-40FF-89AD-2EAB2460C9CB}" type="parTrans" cxnId="{DD9F5A86-0BB3-47C9-B675-61371432FC94}">
      <dgm:prSet/>
      <dgm:spPr/>
      <dgm:t>
        <a:bodyPr/>
        <a:lstStyle/>
        <a:p>
          <a:endParaRPr lang="ru-RU"/>
        </a:p>
      </dgm:t>
    </dgm:pt>
    <dgm:pt modelId="{F8A97103-D904-4279-B00C-8F3690F3FBB4}" type="sibTrans" cxnId="{DD9F5A86-0BB3-47C9-B675-61371432FC94}">
      <dgm:prSet/>
      <dgm:spPr/>
      <dgm:t>
        <a:bodyPr/>
        <a:lstStyle/>
        <a:p>
          <a:endParaRPr lang="ru-RU"/>
        </a:p>
      </dgm:t>
    </dgm:pt>
    <dgm:pt modelId="{96229FA1-4F35-4302-B2C8-782A8D62D997}" type="pres">
      <dgm:prSet presAssocID="{26F204E2-AB30-4DCF-B5F4-D83368645672}" presName="Name0" presStyleCnt="0">
        <dgm:presLayoutVars>
          <dgm:dir/>
          <dgm:resizeHandles val="exact"/>
        </dgm:presLayoutVars>
      </dgm:prSet>
      <dgm:spPr/>
    </dgm:pt>
    <dgm:pt modelId="{E464E737-EC75-493B-BDC9-F267695F593E}" type="pres">
      <dgm:prSet presAssocID="{26F204E2-AB30-4DCF-B5F4-D83368645672}" presName="fgShape" presStyleLbl="fgShp" presStyleIdx="0" presStyleCnt="1"/>
      <dgm:spPr>
        <a:xfrm>
          <a:off x="121254" y="2941642"/>
          <a:ext cx="2788847" cy="551557"/>
        </a:xfrm>
        <a:prstGeom prst="leftRightArrow">
          <a:avLst/>
        </a:prstGeom>
      </dgm:spPr>
    </dgm:pt>
    <dgm:pt modelId="{74F31E9A-DC9A-4C6A-9D3C-E33E205A5D49}" type="pres">
      <dgm:prSet presAssocID="{26F204E2-AB30-4DCF-B5F4-D83368645672}" presName="linComp" presStyleCnt="0"/>
      <dgm:spPr/>
    </dgm:pt>
    <dgm:pt modelId="{8C4541B2-7E04-468F-9E71-0580A79778B5}" type="pres">
      <dgm:prSet presAssocID="{C3D5218E-634A-4AF0-8CE5-F2E2AD8EFE09}" presName="compNode" presStyleCnt="0"/>
      <dgm:spPr/>
    </dgm:pt>
    <dgm:pt modelId="{EA2FE2CD-2324-439F-B16A-F629C7127387}" type="pres">
      <dgm:prSet presAssocID="{C3D5218E-634A-4AF0-8CE5-F2E2AD8EFE09}" presName="bkgdShape" presStyleLbl="node1" presStyleIdx="0" presStyleCnt="3"/>
      <dgm:spPr/>
      <dgm:t>
        <a:bodyPr/>
        <a:lstStyle/>
        <a:p>
          <a:endParaRPr lang="ru-RU"/>
        </a:p>
      </dgm:t>
    </dgm:pt>
    <dgm:pt modelId="{6F1FA0A4-9F45-49BE-9305-3AA5DC990A3F}" type="pres">
      <dgm:prSet presAssocID="{C3D5218E-634A-4AF0-8CE5-F2E2AD8EFE09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404130-415C-4EC0-820F-4D4D0A9F636B}" type="pres">
      <dgm:prSet presAssocID="{C3D5218E-634A-4AF0-8CE5-F2E2AD8EFE09}" presName="invisiNode" presStyleLbl="node1" presStyleIdx="0" presStyleCnt="3"/>
      <dgm:spPr/>
    </dgm:pt>
    <dgm:pt modelId="{E586414D-B344-4715-9B21-E8CEB2979230}" type="pres">
      <dgm:prSet presAssocID="{C3D5218E-634A-4AF0-8CE5-F2E2AD8EFE09}" presName="imagNode" presStyleLbl="fgImgPlace1" presStyleIdx="0" presStyleCnt="3" custScaleX="104828" custScaleY="75673"/>
      <dgm:spPr>
        <a:xfrm>
          <a:off x="7873" y="369560"/>
          <a:ext cx="975749" cy="9265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C0289E89-23AA-46AD-813D-AC27730FE64B}" type="pres">
      <dgm:prSet presAssocID="{853812AB-77C8-4DDF-BD94-79FC702B77F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7384E03-E66D-4704-8C05-E4DD27AF022E}" type="pres">
      <dgm:prSet presAssocID="{855DD14F-153C-4111-B391-7581DC654E2D}" presName="compNode" presStyleCnt="0"/>
      <dgm:spPr/>
    </dgm:pt>
    <dgm:pt modelId="{60316B22-6AEF-4EBC-96DD-5758A05F18DD}" type="pres">
      <dgm:prSet presAssocID="{855DD14F-153C-4111-B391-7581DC654E2D}" presName="bkgdShape" presStyleLbl="node1" presStyleIdx="1" presStyleCnt="3" custScaleX="126388"/>
      <dgm:spPr/>
      <dgm:t>
        <a:bodyPr/>
        <a:lstStyle/>
        <a:p>
          <a:endParaRPr lang="ru-RU"/>
        </a:p>
      </dgm:t>
    </dgm:pt>
    <dgm:pt modelId="{2CE40290-E617-46E3-B21E-8979C687DEC8}" type="pres">
      <dgm:prSet presAssocID="{855DD14F-153C-4111-B391-7581DC654E2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413B2-43F2-473D-8356-A9956F649B42}" type="pres">
      <dgm:prSet presAssocID="{855DD14F-153C-4111-B391-7581DC654E2D}" presName="invisiNode" presStyleLbl="node1" presStyleIdx="1" presStyleCnt="3"/>
      <dgm:spPr/>
    </dgm:pt>
    <dgm:pt modelId="{5B88EA40-DFA7-4004-85E8-FCA023197F2E}" type="pres">
      <dgm:prSet presAssocID="{855DD14F-153C-4111-B391-7581DC654E2D}" presName="imagNode" presStyleLbl="fgImgPlace1" presStyleIdx="1" presStyleCnt="3" custScaleY="75673"/>
      <dgm:spPr>
        <a:xfrm>
          <a:off x="1050273" y="369560"/>
          <a:ext cx="930809" cy="92658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207FF52F-E21A-4D2D-820F-3976474792E1}" type="pres">
      <dgm:prSet presAssocID="{C8D13277-7173-4FFE-B704-326FEC8A378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CAF6657-68A6-4EBE-9DBC-02F266BD1999}" type="pres">
      <dgm:prSet presAssocID="{EA2B58D8-CAF9-45B4-B571-D153DC6C73C8}" presName="compNode" presStyleCnt="0"/>
      <dgm:spPr/>
    </dgm:pt>
    <dgm:pt modelId="{A654A23A-2799-452E-98D6-BD25B3894C06}" type="pres">
      <dgm:prSet presAssocID="{EA2B58D8-CAF9-45B4-B571-D153DC6C73C8}" presName="bkgdShape" presStyleLbl="node1" presStyleIdx="2" presStyleCnt="3"/>
      <dgm:spPr/>
      <dgm:t>
        <a:bodyPr/>
        <a:lstStyle/>
        <a:p>
          <a:endParaRPr lang="ru-RU"/>
        </a:p>
      </dgm:t>
    </dgm:pt>
    <dgm:pt modelId="{4259A17F-F7E3-4BFC-A14F-696CDEE5F047}" type="pres">
      <dgm:prSet presAssocID="{EA2B58D8-CAF9-45B4-B571-D153DC6C73C8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42FB0-DE27-4FE6-91A0-796914F5814F}" type="pres">
      <dgm:prSet presAssocID="{EA2B58D8-CAF9-45B4-B571-D153DC6C73C8}" presName="invisiNode" presStyleLbl="node1" presStyleIdx="2" presStyleCnt="3"/>
      <dgm:spPr/>
    </dgm:pt>
    <dgm:pt modelId="{51D094F5-EE73-4873-9FC9-4B9DC5815238}" type="pres">
      <dgm:prSet presAssocID="{EA2B58D8-CAF9-45B4-B571-D153DC6C73C8}" presName="imagNode" presStyleLbl="fgImgPlace1" presStyleIdx="2" presStyleCnt="3" custScaleY="75673"/>
      <dgm:spPr>
        <a:xfrm>
          <a:off x="2070203" y="369560"/>
          <a:ext cx="930809" cy="92658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</dgm:ptLst>
  <dgm:cxnLst>
    <dgm:cxn modelId="{E48085A1-DFB4-4775-B140-A3DEB7E0F82B}" type="presOf" srcId="{EA2B58D8-CAF9-45B4-B571-D153DC6C73C8}" destId="{4259A17F-F7E3-4BFC-A14F-696CDEE5F047}" srcOrd="1" destOrd="0" presId="urn:microsoft.com/office/officeart/2005/8/layout/hList7"/>
    <dgm:cxn modelId="{628CEF43-24A3-4618-A0F1-932D117427AD}" type="presOf" srcId="{EA2B58D8-CAF9-45B4-B571-D153DC6C73C8}" destId="{A654A23A-2799-452E-98D6-BD25B3894C06}" srcOrd="0" destOrd="0" presId="urn:microsoft.com/office/officeart/2005/8/layout/hList7"/>
    <dgm:cxn modelId="{DA6D14A4-94AC-4EEA-A981-A70987FD1D9A}" type="presOf" srcId="{26F204E2-AB30-4DCF-B5F4-D83368645672}" destId="{96229FA1-4F35-4302-B2C8-782A8D62D997}" srcOrd="0" destOrd="0" presId="urn:microsoft.com/office/officeart/2005/8/layout/hList7"/>
    <dgm:cxn modelId="{270726FE-5B88-4905-9EF6-F90B6BB0470D}" srcId="{26F204E2-AB30-4DCF-B5F4-D83368645672}" destId="{C3D5218E-634A-4AF0-8CE5-F2E2AD8EFE09}" srcOrd="0" destOrd="0" parTransId="{C4233BEE-F5FC-4DDF-9BEB-AA411F76C7CB}" sibTransId="{853812AB-77C8-4DDF-BD94-79FC702B77F6}"/>
    <dgm:cxn modelId="{4F4F0506-1C52-4EE4-A3D1-DD0BC5207F0E}" type="presOf" srcId="{853812AB-77C8-4DDF-BD94-79FC702B77F6}" destId="{C0289E89-23AA-46AD-813D-AC27730FE64B}" srcOrd="0" destOrd="0" presId="urn:microsoft.com/office/officeart/2005/8/layout/hList7"/>
    <dgm:cxn modelId="{DD9F5A86-0BB3-47C9-B675-61371432FC94}" srcId="{26F204E2-AB30-4DCF-B5F4-D83368645672}" destId="{EA2B58D8-CAF9-45B4-B571-D153DC6C73C8}" srcOrd="2" destOrd="0" parTransId="{50514BA6-3BBE-40FF-89AD-2EAB2460C9CB}" sibTransId="{F8A97103-D904-4279-B00C-8F3690F3FBB4}"/>
    <dgm:cxn modelId="{5729083F-5A3B-4E2C-B004-E2CDF7513B47}" type="presOf" srcId="{855DD14F-153C-4111-B391-7581DC654E2D}" destId="{60316B22-6AEF-4EBC-96DD-5758A05F18DD}" srcOrd="0" destOrd="0" presId="urn:microsoft.com/office/officeart/2005/8/layout/hList7"/>
    <dgm:cxn modelId="{81F077AA-A122-419E-AC78-F37E94320599}" type="presOf" srcId="{C3D5218E-634A-4AF0-8CE5-F2E2AD8EFE09}" destId="{6F1FA0A4-9F45-49BE-9305-3AA5DC990A3F}" srcOrd="1" destOrd="0" presId="urn:microsoft.com/office/officeart/2005/8/layout/hList7"/>
    <dgm:cxn modelId="{D02E193A-05F2-4B7F-A4AE-B58E199B4D3B}" type="presOf" srcId="{C8D13277-7173-4FFE-B704-326FEC8A3788}" destId="{207FF52F-E21A-4D2D-820F-3976474792E1}" srcOrd="0" destOrd="0" presId="urn:microsoft.com/office/officeart/2005/8/layout/hList7"/>
    <dgm:cxn modelId="{E7E3523F-0CE3-47E2-ACE2-D04040DB19F1}" srcId="{26F204E2-AB30-4DCF-B5F4-D83368645672}" destId="{855DD14F-153C-4111-B391-7581DC654E2D}" srcOrd="1" destOrd="0" parTransId="{F2CD3156-CD67-4424-8188-94D13B746BBA}" sibTransId="{C8D13277-7173-4FFE-B704-326FEC8A3788}"/>
    <dgm:cxn modelId="{BD095BE6-85EF-4E29-8FE9-28AB3DCEE7DE}" type="presOf" srcId="{C3D5218E-634A-4AF0-8CE5-F2E2AD8EFE09}" destId="{EA2FE2CD-2324-439F-B16A-F629C7127387}" srcOrd="0" destOrd="0" presId="urn:microsoft.com/office/officeart/2005/8/layout/hList7"/>
    <dgm:cxn modelId="{4C380F44-EDB9-45E4-BA99-7D5F3DC9B72C}" type="presOf" srcId="{855DD14F-153C-4111-B391-7581DC654E2D}" destId="{2CE40290-E617-46E3-B21E-8979C687DEC8}" srcOrd="1" destOrd="0" presId="urn:microsoft.com/office/officeart/2005/8/layout/hList7"/>
    <dgm:cxn modelId="{C145B843-D3E7-4A8A-A95D-4CA0EB141AB4}" type="presParOf" srcId="{96229FA1-4F35-4302-B2C8-782A8D62D997}" destId="{E464E737-EC75-493B-BDC9-F267695F593E}" srcOrd="0" destOrd="0" presId="urn:microsoft.com/office/officeart/2005/8/layout/hList7"/>
    <dgm:cxn modelId="{ADF0826C-D8A3-44E6-9CA9-42E403E7D4C6}" type="presParOf" srcId="{96229FA1-4F35-4302-B2C8-782A8D62D997}" destId="{74F31E9A-DC9A-4C6A-9D3C-E33E205A5D49}" srcOrd="1" destOrd="0" presId="urn:microsoft.com/office/officeart/2005/8/layout/hList7"/>
    <dgm:cxn modelId="{72998EC0-604E-4B06-8ABD-6B108050A301}" type="presParOf" srcId="{74F31E9A-DC9A-4C6A-9D3C-E33E205A5D49}" destId="{8C4541B2-7E04-468F-9E71-0580A79778B5}" srcOrd="0" destOrd="0" presId="urn:microsoft.com/office/officeart/2005/8/layout/hList7"/>
    <dgm:cxn modelId="{4C230114-1290-4FD3-8C34-5CAC54ACB2CC}" type="presParOf" srcId="{8C4541B2-7E04-468F-9E71-0580A79778B5}" destId="{EA2FE2CD-2324-439F-B16A-F629C7127387}" srcOrd="0" destOrd="0" presId="urn:microsoft.com/office/officeart/2005/8/layout/hList7"/>
    <dgm:cxn modelId="{9B81C0FB-E090-4918-A3BD-B71EA05959A6}" type="presParOf" srcId="{8C4541B2-7E04-468F-9E71-0580A79778B5}" destId="{6F1FA0A4-9F45-49BE-9305-3AA5DC990A3F}" srcOrd="1" destOrd="0" presId="urn:microsoft.com/office/officeart/2005/8/layout/hList7"/>
    <dgm:cxn modelId="{6DEB3C0B-CB69-498B-9D45-119FA28B3F61}" type="presParOf" srcId="{8C4541B2-7E04-468F-9E71-0580A79778B5}" destId="{BC404130-415C-4EC0-820F-4D4D0A9F636B}" srcOrd="2" destOrd="0" presId="urn:microsoft.com/office/officeart/2005/8/layout/hList7"/>
    <dgm:cxn modelId="{D542FA7E-154F-4D83-A6A9-7CF7A2F86912}" type="presParOf" srcId="{8C4541B2-7E04-468F-9E71-0580A79778B5}" destId="{E586414D-B344-4715-9B21-E8CEB2979230}" srcOrd="3" destOrd="0" presId="urn:microsoft.com/office/officeart/2005/8/layout/hList7"/>
    <dgm:cxn modelId="{27139B5D-1D27-4A31-8928-A0D21A053BCC}" type="presParOf" srcId="{74F31E9A-DC9A-4C6A-9D3C-E33E205A5D49}" destId="{C0289E89-23AA-46AD-813D-AC27730FE64B}" srcOrd="1" destOrd="0" presId="urn:microsoft.com/office/officeart/2005/8/layout/hList7"/>
    <dgm:cxn modelId="{175E38E6-D16A-4A86-A20A-D0D7587B595A}" type="presParOf" srcId="{74F31E9A-DC9A-4C6A-9D3C-E33E205A5D49}" destId="{A7384E03-E66D-4704-8C05-E4DD27AF022E}" srcOrd="2" destOrd="0" presId="urn:microsoft.com/office/officeart/2005/8/layout/hList7"/>
    <dgm:cxn modelId="{C43554C0-8D95-4A98-AF3D-1B02A5E41379}" type="presParOf" srcId="{A7384E03-E66D-4704-8C05-E4DD27AF022E}" destId="{60316B22-6AEF-4EBC-96DD-5758A05F18DD}" srcOrd="0" destOrd="0" presId="urn:microsoft.com/office/officeart/2005/8/layout/hList7"/>
    <dgm:cxn modelId="{6DC89BB1-8104-46B4-90D7-A1818F4B8D12}" type="presParOf" srcId="{A7384E03-E66D-4704-8C05-E4DD27AF022E}" destId="{2CE40290-E617-46E3-B21E-8979C687DEC8}" srcOrd="1" destOrd="0" presId="urn:microsoft.com/office/officeart/2005/8/layout/hList7"/>
    <dgm:cxn modelId="{505BC075-9C4D-481D-8F2B-FA425114F72B}" type="presParOf" srcId="{A7384E03-E66D-4704-8C05-E4DD27AF022E}" destId="{E4F413B2-43F2-473D-8356-A9956F649B42}" srcOrd="2" destOrd="0" presId="urn:microsoft.com/office/officeart/2005/8/layout/hList7"/>
    <dgm:cxn modelId="{877E9240-6E6B-41BF-BC72-4DBC1530FB35}" type="presParOf" srcId="{A7384E03-E66D-4704-8C05-E4DD27AF022E}" destId="{5B88EA40-DFA7-4004-85E8-FCA023197F2E}" srcOrd="3" destOrd="0" presId="urn:microsoft.com/office/officeart/2005/8/layout/hList7"/>
    <dgm:cxn modelId="{FA9A80C9-BB19-440F-8190-4658885AD056}" type="presParOf" srcId="{74F31E9A-DC9A-4C6A-9D3C-E33E205A5D49}" destId="{207FF52F-E21A-4D2D-820F-3976474792E1}" srcOrd="3" destOrd="0" presId="urn:microsoft.com/office/officeart/2005/8/layout/hList7"/>
    <dgm:cxn modelId="{8E62F74D-89A1-441C-B475-44F4236F0A49}" type="presParOf" srcId="{74F31E9A-DC9A-4C6A-9D3C-E33E205A5D49}" destId="{CCAF6657-68A6-4EBE-9DBC-02F266BD1999}" srcOrd="4" destOrd="0" presId="urn:microsoft.com/office/officeart/2005/8/layout/hList7"/>
    <dgm:cxn modelId="{C722041C-5D79-45CE-813F-C46192A6B844}" type="presParOf" srcId="{CCAF6657-68A6-4EBE-9DBC-02F266BD1999}" destId="{A654A23A-2799-452E-98D6-BD25B3894C06}" srcOrd="0" destOrd="0" presId="urn:microsoft.com/office/officeart/2005/8/layout/hList7"/>
    <dgm:cxn modelId="{0BEEF650-4B1D-4BE0-803C-4757FAF1EBE0}" type="presParOf" srcId="{CCAF6657-68A6-4EBE-9DBC-02F266BD1999}" destId="{4259A17F-F7E3-4BFC-A14F-696CDEE5F047}" srcOrd="1" destOrd="0" presId="urn:microsoft.com/office/officeart/2005/8/layout/hList7"/>
    <dgm:cxn modelId="{E0BBC16D-1909-4306-9957-71B1FA4BFA83}" type="presParOf" srcId="{CCAF6657-68A6-4EBE-9DBC-02F266BD1999}" destId="{9AD42FB0-DE27-4FE6-91A0-796914F5814F}" srcOrd="2" destOrd="0" presId="urn:microsoft.com/office/officeart/2005/8/layout/hList7"/>
    <dgm:cxn modelId="{8D622C90-B8EB-4B57-ABDD-A42431C93F98}" type="presParOf" srcId="{CCAF6657-68A6-4EBE-9DBC-02F266BD1999}" destId="{51D094F5-EE73-4873-9FC9-4B9DC581523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03A6877-646E-409D-A849-5F100E708D6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ECCE932B-8DDB-4CCF-BB33-F1D1C31D0A2D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tx1"/>
              </a:solidFill>
            </a:rPr>
            <a:t>Координация и коммуникация</a:t>
          </a:r>
          <a:endParaRPr lang="en-US" sz="1050" b="1" dirty="0">
            <a:solidFill>
              <a:schemeClr val="tx1"/>
            </a:solidFill>
          </a:endParaRPr>
        </a:p>
      </dgm:t>
    </dgm:pt>
    <dgm:pt modelId="{B37856CE-A9E1-4C8F-A628-DDC91800D8BF}" type="parTrans" cxnId="{C373D942-AD3E-4A06-A351-CA6D1FE154FA}">
      <dgm:prSet/>
      <dgm:spPr/>
      <dgm:t>
        <a:bodyPr/>
        <a:lstStyle/>
        <a:p>
          <a:endParaRPr lang="en-US"/>
        </a:p>
      </dgm:t>
    </dgm:pt>
    <dgm:pt modelId="{27135683-5399-4042-8615-0BF2E6142756}" type="sibTrans" cxnId="{C373D942-AD3E-4A06-A351-CA6D1FE154FA}">
      <dgm:prSet/>
      <dgm:spPr/>
      <dgm:t>
        <a:bodyPr/>
        <a:lstStyle/>
        <a:p>
          <a:endParaRPr lang="en-US"/>
        </a:p>
      </dgm:t>
    </dgm:pt>
    <dgm:pt modelId="{370B802B-2617-4FB1-8160-DD328C66928C}">
      <dgm:prSet phldrT="[Текст]" phldr="1"/>
      <dgm:spPr/>
      <dgm:t>
        <a:bodyPr/>
        <a:lstStyle/>
        <a:p>
          <a:endParaRPr lang="en-US" dirty="0"/>
        </a:p>
      </dgm:t>
    </dgm:pt>
    <dgm:pt modelId="{E44E591A-8BF6-4A4B-BC5C-05CA150E04B5}" type="parTrans" cxnId="{F7E6BD18-F7FE-4C8F-864E-174F5C8C2A23}">
      <dgm:prSet/>
      <dgm:spPr/>
      <dgm:t>
        <a:bodyPr/>
        <a:lstStyle/>
        <a:p>
          <a:endParaRPr lang="en-US"/>
        </a:p>
      </dgm:t>
    </dgm:pt>
    <dgm:pt modelId="{D0D9F8A0-F765-4A62-891A-06A8A1CC0634}" type="sibTrans" cxnId="{F7E6BD18-F7FE-4C8F-864E-174F5C8C2A23}">
      <dgm:prSet/>
      <dgm:spPr/>
      <dgm:t>
        <a:bodyPr/>
        <a:lstStyle/>
        <a:p>
          <a:endParaRPr lang="en-US"/>
        </a:p>
      </dgm:t>
    </dgm:pt>
    <dgm:pt modelId="{06EBA159-E21B-49F5-8E45-87B37078E495}">
      <dgm:prSet phldrT="[Текст]" phldr="1"/>
      <dgm:spPr/>
      <dgm:t>
        <a:bodyPr/>
        <a:lstStyle/>
        <a:p>
          <a:endParaRPr lang="en-US" dirty="0"/>
        </a:p>
      </dgm:t>
    </dgm:pt>
    <dgm:pt modelId="{CCED5DAF-4092-4327-A370-DE780AD7F51F}" type="parTrans" cxnId="{6834003F-879B-46D3-8C3C-C1764C49CD77}">
      <dgm:prSet/>
      <dgm:spPr/>
      <dgm:t>
        <a:bodyPr/>
        <a:lstStyle/>
        <a:p>
          <a:endParaRPr lang="en-US"/>
        </a:p>
      </dgm:t>
    </dgm:pt>
    <dgm:pt modelId="{F574499E-D734-4255-8E5D-3AB18FA3743A}" type="sibTrans" cxnId="{6834003F-879B-46D3-8C3C-C1764C49CD77}">
      <dgm:prSet/>
      <dgm:spPr/>
      <dgm:t>
        <a:bodyPr/>
        <a:lstStyle/>
        <a:p>
          <a:endParaRPr lang="en-US"/>
        </a:p>
      </dgm:t>
    </dgm:pt>
    <dgm:pt modelId="{F0B3FAD9-3972-4D2E-B887-ACADDB1CBC3D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tx1"/>
              </a:solidFill>
            </a:rPr>
            <a:t>Модернизация и наращивание потенциала</a:t>
          </a:r>
          <a:endParaRPr lang="en-US" sz="1050" b="1" dirty="0">
            <a:solidFill>
              <a:schemeClr val="tx1"/>
            </a:solidFill>
          </a:endParaRPr>
        </a:p>
      </dgm:t>
    </dgm:pt>
    <dgm:pt modelId="{92F2793A-F5FF-41DB-BAFE-52121CAA7DF5}" type="parTrans" cxnId="{369160EB-0BCE-4116-8605-C48A829E53CE}">
      <dgm:prSet/>
      <dgm:spPr/>
      <dgm:t>
        <a:bodyPr/>
        <a:lstStyle/>
        <a:p>
          <a:endParaRPr lang="en-US"/>
        </a:p>
      </dgm:t>
    </dgm:pt>
    <dgm:pt modelId="{7A5BD8CD-0D6A-481B-9F34-63363C9A97C9}" type="sibTrans" cxnId="{369160EB-0BCE-4116-8605-C48A829E53CE}">
      <dgm:prSet/>
      <dgm:spPr/>
      <dgm:t>
        <a:bodyPr/>
        <a:lstStyle/>
        <a:p>
          <a:endParaRPr lang="en-US"/>
        </a:p>
      </dgm:t>
    </dgm:pt>
    <dgm:pt modelId="{A9507D5B-34B7-455B-9172-FDDB220AD8F3}">
      <dgm:prSet phldrT="[Текст]" phldr="1"/>
      <dgm:spPr/>
      <dgm:t>
        <a:bodyPr/>
        <a:lstStyle/>
        <a:p>
          <a:endParaRPr lang="en-US"/>
        </a:p>
      </dgm:t>
    </dgm:pt>
    <dgm:pt modelId="{453FDE74-F2D8-423A-9C9F-426C3B89243D}" type="parTrans" cxnId="{B8A9F0A8-5F83-40F0-9F39-095E62A62CDD}">
      <dgm:prSet/>
      <dgm:spPr/>
      <dgm:t>
        <a:bodyPr/>
        <a:lstStyle/>
        <a:p>
          <a:endParaRPr lang="en-US"/>
        </a:p>
      </dgm:t>
    </dgm:pt>
    <dgm:pt modelId="{86A341F1-F12D-47AB-B44C-92EB12ABE6F8}" type="sibTrans" cxnId="{B8A9F0A8-5F83-40F0-9F39-095E62A62CDD}">
      <dgm:prSet/>
      <dgm:spPr/>
      <dgm:t>
        <a:bodyPr/>
        <a:lstStyle/>
        <a:p>
          <a:endParaRPr lang="en-US"/>
        </a:p>
      </dgm:t>
    </dgm:pt>
    <dgm:pt modelId="{ECD6FE36-5DC6-429F-B9AA-C294FDD00449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tx1"/>
              </a:solidFill>
            </a:rPr>
            <a:t>Интеграция</a:t>
          </a:r>
          <a:endParaRPr lang="en-US" sz="1050" b="1" dirty="0">
            <a:solidFill>
              <a:schemeClr val="tx1"/>
            </a:solidFill>
          </a:endParaRPr>
        </a:p>
      </dgm:t>
    </dgm:pt>
    <dgm:pt modelId="{4E5749F5-F2B3-43D8-82D1-CE8EA7F80DA3}" type="sibTrans" cxnId="{A6D6B360-F0D7-4019-AC14-6E8DD3144A74}">
      <dgm:prSet/>
      <dgm:spPr/>
      <dgm:t>
        <a:bodyPr/>
        <a:lstStyle/>
        <a:p>
          <a:endParaRPr lang="en-US"/>
        </a:p>
      </dgm:t>
    </dgm:pt>
    <dgm:pt modelId="{B68E1C79-D40C-4BD2-832E-7A8BBE04E731}" type="parTrans" cxnId="{A6D6B360-F0D7-4019-AC14-6E8DD3144A74}">
      <dgm:prSet/>
      <dgm:spPr/>
      <dgm:t>
        <a:bodyPr/>
        <a:lstStyle/>
        <a:p>
          <a:endParaRPr lang="en-US"/>
        </a:p>
      </dgm:t>
    </dgm:pt>
    <dgm:pt modelId="{A713A1F1-4698-4C59-BE81-66880CD12658}" type="pres">
      <dgm:prSet presAssocID="{703A6877-646E-409D-A849-5F100E708D6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F8B36D8-CF4B-4BAA-86BF-810D97EB2EB1}" type="pres">
      <dgm:prSet presAssocID="{ECCE932B-8DDB-4CCF-BB33-F1D1C31D0A2D}" presName="composite" presStyleCnt="0"/>
      <dgm:spPr/>
    </dgm:pt>
    <dgm:pt modelId="{B35002B9-2648-4754-96EF-3DF454600147}" type="pres">
      <dgm:prSet presAssocID="{ECCE932B-8DDB-4CCF-BB33-F1D1C31D0A2D}" presName="Parent1" presStyleLbl="node1" presStyleIdx="0" presStyleCnt="6" custScaleX="1150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23C879-F330-4BFE-8875-789D4B4CA832}" type="pres">
      <dgm:prSet presAssocID="{ECCE932B-8DDB-4CCF-BB33-F1D1C31D0A2D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BCFD1-913F-459D-AD6B-FC6587DBBF28}" type="pres">
      <dgm:prSet presAssocID="{ECCE932B-8DDB-4CCF-BB33-F1D1C31D0A2D}" presName="BalanceSpacing" presStyleCnt="0"/>
      <dgm:spPr/>
    </dgm:pt>
    <dgm:pt modelId="{B0DC4E1C-8BCB-4FBD-8C25-6C80FB8F6075}" type="pres">
      <dgm:prSet presAssocID="{ECCE932B-8DDB-4CCF-BB33-F1D1C31D0A2D}" presName="BalanceSpacing1" presStyleCnt="0"/>
      <dgm:spPr/>
    </dgm:pt>
    <dgm:pt modelId="{A16E2A7D-81B5-45ED-95A8-30AD06A6836A}" type="pres">
      <dgm:prSet presAssocID="{27135683-5399-4042-8615-0BF2E6142756}" presName="Accent1Text" presStyleLbl="node1" presStyleIdx="1" presStyleCnt="6"/>
      <dgm:spPr/>
      <dgm:t>
        <a:bodyPr/>
        <a:lstStyle/>
        <a:p>
          <a:endParaRPr lang="en-US"/>
        </a:p>
      </dgm:t>
    </dgm:pt>
    <dgm:pt modelId="{7D4C9610-0976-48D8-8961-C89EAEBE32F4}" type="pres">
      <dgm:prSet presAssocID="{27135683-5399-4042-8615-0BF2E6142756}" presName="spaceBetweenRectangles" presStyleCnt="0"/>
      <dgm:spPr/>
    </dgm:pt>
    <dgm:pt modelId="{3D885154-D199-41C6-A30C-451EE1D92609}" type="pres">
      <dgm:prSet presAssocID="{ECD6FE36-5DC6-429F-B9AA-C294FDD00449}" presName="composite" presStyleCnt="0"/>
      <dgm:spPr/>
    </dgm:pt>
    <dgm:pt modelId="{98453255-6B1C-4C59-85D3-B79E384CAA32}" type="pres">
      <dgm:prSet presAssocID="{ECD6FE36-5DC6-429F-B9AA-C294FDD00449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93DB9-EDFF-4B23-A091-10044F0ADE58}" type="pres">
      <dgm:prSet presAssocID="{ECD6FE36-5DC6-429F-B9AA-C294FDD00449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D72CEF-0A6E-49EE-AB64-A1D138002211}" type="pres">
      <dgm:prSet presAssocID="{ECD6FE36-5DC6-429F-B9AA-C294FDD00449}" presName="BalanceSpacing" presStyleCnt="0"/>
      <dgm:spPr/>
    </dgm:pt>
    <dgm:pt modelId="{23C11DED-2B24-412E-A82F-B24512B78229}" type="pres">
      <dgm:prSet presAssocID="{ECD6FE36-5DC6-429F-B9AA-C294FDD00449}" presName="BalanceSpacing1" presStyleCnt="0"/>
      <dgm:spPr/>
    </dgm:pt>
    <dgm:pt modelId="{CDBA818D-D2D9-4B74-ADA3-382F8E2DFBF1}" type="pres">
      <dgm:prSet presAssocID="{4E5749F5-F2B3-43D8-82D1-CE8EA7F80DA3}" presName="Accent1Text" presStyleLbl="node1" presStyleIdx="3" presStyleCnt="6"/>
      <dgm:spPr/>
      <dgm:t>
        <a:bodyPr/>
        <a:lstStyle/>
        <a:p>
          <a:endParaRPr lang="en-US"/>
        </a:p>
      </dgm:t>
    </dgm:pt>
    <dgm:pt modelId="{023895D9-C848-4CEE-B289-2F4A63F5635C}" type="pres">
      <dgm:prSet presAssocID="{4E5749F5-F2B3-43D8-82D1-CE8EA7F80DA3}" presName="spaceBetweenRectangles" presStyleCnt="0"/>
      <dgm:spPr/>
    </dgm:pt>
    <dgm:pt modelId="{56B61A25-4CBF-42A9-B975-C5364EAE1E80}" type="pres">
      <dgm:prSet presAssocID="{F0B3FAD9-3972-4D2E-B887-ACADDB1CBC3D}" presName="composite" presStyleCnt="0"/>
      <dgm:spPr/>
    </dgm:pt>
    <dgm:pt modelId="{1EE89D5D-8AA6-4BAB-BF3D-DB640D914F64}" type="pres">
      <dgm:prSet presAssocID="{F0B3FAD9-3972-4D2E-B887-ACADDB1CBC3D}" presName="Parent1" presStyleLbl="node1" presStyleIdx="4" presStyleCnt="6" custScaleX="1311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C3E44-B403-4560-B835-815471651CD9}" type="pres">
      <dgm:prSet presAssocID="{F0B3FAD9-3972-4D2E-B887-ACADDB1CBC3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AEDF3-8996-40C3-A304-2F7903F17055}" type="pres">
      <dgm:prSet presAssocID="{F0B3FAD9-3972-4D2E-B887-ACADDB1CBC3D}" presName="BalanceSpacing" presStyleCnt="0"/>
      <dgm:spPr/>
    </dgm:pt>
    <dgm:pt modelId="{A64ADA9F-16F7-4793-A245-421F0F94D289}" type="pres">
      <dgm:prSet presAssocID="{F0B3FAD9-3972-4D2E-B887-ACADDB1CBC3D}" presName="BalanceSpacing1" presStyleCnt="0"/>
      <dgm:spPr/>
    </dgm:pt>
    <dgm:pt modelId="{A0689E4B-64E4-4005-AAB5-35B9FEF6E8E2}" type="pres">
      <dgm:prSet presAssocID="{7A5BD8CD-0D6A-481B-9F34-63363C9A97C9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70B5FBF6-98FA-4176-A7E0-CB92CA195059}" type="presOf" srcId="{F0B3FAD9-3972-4D2E-B887-ACADDB1CBC3D}" destId="{1EE89D5D-8AA6-4BAB-BF3D-DB640D914F64}" srcOrd="0" destOrd="0" presId="urn:microsoft.com/office/officeart/2008/layout/AlternatingHexagons"/>
    <dgm:cxn modelId="{61BDB8B2-E52C-4D0B-BB52-E11E3D4B0113}" type="presOf" srcId="{4E5749F5-F2B3-43D8-82D1-CE8EA7F80DA3}" destId="{CDBA818D-D2D9-4B74-ADA3-382F8E2DFBF1}" srcOrd="0" destOrd="0" presId="urn:microsoft.com/office/officeart/2008/layout/AlternatingHexagons"/>
    <dgm:cxn modelId="{F7E6BD18-F7FE-4C8F-864E-174F5C8C2A23}" srcId="{ECCE932B-8DDB-4CCF-BB33-F1D1C31D0A2D}" destId="{370B802B-2617-4FB1-8160-DD328C66928C}" srcOrd="0" destOrd="0" parTransId="{E44E591A-8BF6-4A4B-BC5C-05CA150E04B5}" sibTransId="{D0D9F8A0-F765-4A62-891A-06A8A1CC0634}"/>
    <dgm:cxn modelId="{C8CE000B-D1C4-47F9-9250-A8B53ABECF3C}" type="presOf" srcId="{7A5BD8CD-0D6A-481B-9F34-63363C9A97C9}" destId="{A0689E4B-64E4-4005-AAB5-35B9FEF6E8E2}" srcOrd="0" destOrd="0" presId="urn:microsoft.com/office/officeart/2008/layout/AlternatingHexagons"/>
    <dgm:cxn modelId="{B8A9F0A8-5F83-40F0-9F39-095E62A62CDD}" srcId="{F0B3FAD9-3972-4D2E-B887-ACADDB1CBC3D}" destId="{A9507D5B-34B7-455B-9172-FDDB220AD8F3}" srcOrd="0" destOrd="0" parTransId="{453FDE74-F2D8-423A-9C9F-426C3B89243D}" sibTransId="{86A341F1-F12D-47AB-B44C-92EB12ABE6F8}"/>
    <dgm:cxn modelId="{C31845C4-F8EE-408D-8ABD-B342176B1D6A}" type="presOf" srcId="{27135683-5399-4042-8615-0BF2E6142756}" destId="{A16E2A7D-81B5-45ED-95A8-30AD06A6836A}" srcOrd="0" destOrd="0" presId="urn:microsoft.com/office/officeart/2008/layout/AlternatingHexagons"/>
    <dgm:cxn modelId="{4D9EA7A1-A9E3-45F5-B103-9B64D80DCBFC}" type="presOf" srcId="{703A6877-646E-409D-A849-5F100E708D6B}" destId="{A713A1F1-4698-4C59-BE81-66880CD12658}" srcOrd="0" destOrd="0" presId="urn:microsoft.com/office/officeart/2008/layout/AlternatingHexagons"/>
    <dgm:cxn modelId="{8496639C-4AE7-42BD-B188-58167476BE49}" type="presOf" srcId="{370B802B-2617-4FB1-8160-DD328C66928C}" destId="{2823C879-F330-4BFE-8875-789D4B4CA832}" srcOrd="0" destOrd="0" presId="urn:microsoft.com/office/officeart/2008/layout/AlternatingHexagons"/>
    <dgm:cxn modelId="{369160EB-0BCE-4116-8605-C48A829E53CE}" srcId="{703A6877-646E-409D-A849-5F100E708D6B}" destId="{F0B3FAD9-3972-4D2E-B887-ACADDB1CBC3D}" srcOrd="2" destOrd="0" parTransId="{92F2793A-F5FF-41DB-BAFE-52121CAA7DF5}" sibTransId="{7A5BD8CD-0D6A-481B-9F34-63363C9A97C9}"/>
    <dgm:cxn modelId="{56EA4C0D-1D98-456F-9690-4A197AE188BD}" type="presOf" srcId="{ECD6FE36-5DC6-429F-B9AA-C294FDD00449}" destId="{98453255-6B1C-4C59-85D3-B79E384CAA32}" srcOrd="0" destOrd="0" presId="urn:microsoft.com/office/officeart/2008/layout/AlternatingHexagons"/>
    <dgm:cxn modelId="{A0190000-B300-492D-8AC9-30C5B6459B3F}" type="presOf" srcId="{06EBA159-E21B-49F5-8E45-87B37078E495}" destId="{C7D93DB9-EDFF-4B23-A091-10044F0ADE58}" srcOrd="0" destOrd="0" presId="urn:microsoft.com/office/officeart/2008/layout/AlternatingHexagons"/>
    <dgm:cxn modelId="{A1DBDFC6-E397-47C7-B91E-1F316E0DE5AF}" type="presOf" srcId="{A9507D5B-34B7-455B-9172-FDDB220AD8F3}" destId="{F64C3E44-B403-4560-B835-815471651CD9}" srcOrd="0" destOrd="0" presId="urn:microsoft.com/office/officeart/2008/layout/AlternatingHexagons"/>
    <dgm:cxn modelId="{C373D942-AD3E-4A06-A351-CA6D1FE154FA}" srcId="{703A6877-646E-409D-A849-5F100E708D6B}" destId="{ECCE932B-8DDB-4CCF-BB33-F1D1C31D0A2D}" srcOrd="0" destOrd="0" parTransId="{B37856CE-A9E1-4C8F-A628-DDC91800D8BF}" sibTransId="{27135683-5399-4042-8615-0BF2E6142756}"/>
    <dgm:cxn modelId="{A6D6B360-F0D7-4019-AC14-6E8DD3144A74}" srcId="{703A6877-646E-409D-A849-5F100E708D6B}" destId="{ECD6FE36-5DC6-429F-B9AA-C294FDD00449}" srcOrd="1" destOrd="0" parTransId="{B68E1C79-D40C-4BD2-832E-7A8BBE04E731}" sibTransId="{4E5749F5-F2B3-43D8-82D1-CE8EA7F80DA3}"/>
    <dgm:cxn modelId="{6834003F-879B-46D3-8C3C-C1764C49CD77}" srcId="{ECD6FE36-5DC6-429F-B9AA-C294FDD00449}" destId="{06EBA159-E21B-49F5-8E45-87B37078E495}" srcOrd="0" destOrd="0" parTransId="{CCED5DAF-4092-4327-A370-DE780AD7F51F}" sibTransId="{F574499E-D734-4255-8E5D-3AB18FA3743A}"/>
    <dgm:cxn modelId="{788CA885-FCEA-4312-A1BC-B638AB4F2EFD}" type="presOf" srcId="{ECCE932B-8DDB-4CCF-BB33-F1D1C31D0A2D}" destId="{B35002B9-2648-4754-96EF-3DF454600147}" srcOrd="0" destOrd="0" presId="urn:microsoft.com/office/officeart/2008/layout/AlternatingHexagons"/>
    <dgm:cxn modelId="{DF290020-FB63-47A4-A1BA-832C6FAC0D55}" type="presParOf" srcId="{A713A1F1-4698-4C59-BE81-66880CD12658}" destId="{AF8B36D8-CF4B-4BAA-86BF-810D97EB2EB1}" srcOrd="0" destOrd="0" presId="urn:microsoft.com/office/officeart/2008/layout/AlternatingHexagons"/>
    <dgm:cxn modelId="{9C3FBC2B-C104-43ED-84C2-3938AA3E6557}" type="presParOf" srcId="{AF8B36D8-CF4B-4BAA-86BF-810D97EB2EB1}" destId="{B35002B9-2648-4754-96EF-3DF454600147}" srcOrd="0" destOrd="0" presId="urn:microsoft.com/office/officeart/2008/layout/AlternatingHexagons"/>
    <dgm:cxn modelId="{3DD83165-1E90-41F3-B48E-BE1A31AF5E23}" type="presParOf" srcId="{AF8B36D8-CF4B-4BAA-86BF-810D97EB2EB1}" destId="{2823C879-F330-4BFE-8875-789D4B4CA832}" srcOrd="1" destOrd="0" presId="urn:microsoft.com/office/officeart/2008/layout/AlternatingHexagons"/>
    <dgm:cxn modelId="{9EDA29F1-0C11-403F-A8E4-2D5AE4BDA714}" type="presParOf" srcId="{AF8B36D8-CF4B-4BAA-86BF-810D97EB2EB1}" destId="{58BBCFD1-913F-459D-AD6B-FC6587DBBF28}" srcOrd="2" destOrd="0" presId="urn:microsoft.com/office/officeart/2008/layout/AlternatingHexagons"/>
    <dgm:cxn modelId="{DE78F7D3-6702-4C92-BEC5-E89327C0EBB9}" type="presParOf" srcId="{AF8B36D8-CF4B-4BAA-86BF-810D97EB2EB1}" destId="{B0DC4E1C-8BCB-4FBD-8C25-6C80FB8F6075}" srcOrd="3" destOrd="0" presId="urn:microsoft.com/office/officeart/2008/layout/AlternatingHexagons"/>
    <dgm:cxn modelId="{29CE611F-16E1-48FA-A2F0-5A09D63238B3}" type="presParOf" srcId="{AF8B36D8-CF4B-4BAA-86BF-810D97EB2EB1}" destId="{A16E2A7D-81B5-45ED-95A8-30AD06A6836A}" srcOrd="4" destOrd="0" presId="urn:microsoft.com/office/officeart/2008/layout/AlternatingHexagons"/>
    <dgm:cxn modelId="{3F470403-76C4-4859-9CF1-3D662EE955B4}" type="presParOf" srcId="{A713A1F1-4698-4C59-BE81-66880CD12658}" destId="{7D4C9610-0976-48D8-8961-C89EAEBE32F4}" srcOrd="1" destOrd="0" presId="urn:microsoft.com/office/officeart/2008/layout/AlternatingHexagons"/>
    <dgm:cxn modelId="{98B83FA6-7F37-4FD3-A277-D537F8AE9AFB}" type="presParOf" srcId="{A713A1F1-4698-4C59-BE81-66880CD12658}" destId="{3D885154-D199-41C6-A30C-451EE1D92609}" srcOrd="2" destOrd="0" presId="urn:microsoft.com/office/officeart/2008/layout/AlternatingHexagons"/>
    <dgm:cxn modelId="{EE82F771-532E-4580-868F-6AA28F57E9CE}" type="presParOf" srcId="{3D885154-D199-41C6-A30C-451EE1D92609}" destId="{98453255-6B1C-4C59-85D3-B79E384CAA32}" srcOrd="0" destOrd="0" presId="urn:microsoft.com/office/officeart/2008/layout/AlternatingHexagons"/>
    <dgm:cxn modelId="{1754786F-84E2-406B-BD7B-0B84785B1D81}" type="presParOf" srcId="{3D885154-D199-41C6-A30C-451EE1D92609}" destId="{C7D93DB9-EDFF-4B23-A091-10044F0ADE58}" srcOrd="1" destOrd="0" presId="urn:microsoft.com/office/officeart/2008/layout/AlternatingHexagons"/>
    <dgm:cxn modelId="{E54C3AA5-5819-4748-B455-535B205FD61E}" type="presParOf" srcId="{3D885154-D199-41C6-A30C-451EE1D92609}" destId="{5BD72CEF-0A6E-49EE-AB64-A1D138002211}" srcOrd="2" destOrd="0" presId="urn:microsoft.com/office/officeart/2008/layout/AlternatingHexagons"/>
    <dgm:cxn modelId="{2CC29076-3B61-4667-A1C9-ECD360FA21A3}" type="presParOf" srcId="{3D885154-D199-41C6-A30C-451EE1D92609}" destId="{23C11DED-2B24-412E-A82F-B24512B78229}" srcOrd="3" destOrd="0" presId="urn:microsoft.com/office/officeart/2008/layout/AlternatingHexagons"/>
    <dgm:cxn modelId="{C1C19D7D-DA15-4C49-AC6C-80E4C5ADE6BA}" type="presParOf" srcId="{3D885154-D199-41C6-A30C-451EE1D92609}" destId="{CDBA818D-D2D9-4B74-ADA3-382F8E2DFBF1}" srcOrd="4" destOrd="0" presId="urn:microsoft.com/office/officeart/2008/layout/AlternatingHexagons"/>
    <dgm:cxn modelId="{86A43D11-355D-4C7B-AF6E-D6DB42E99E5C}" type="presParOf" srcId="{A713A1F1-4698-4C59-BE81-66880CD12658}" destId="{023895D9-C848-4CEE-B289-2F4A63F5635C}" srcOrd="3" destOrd="0" presId="urn:microsoft.com/office/officeart/2008/layout/AlternatingHexagons"/>
    <dgm:cxn modelId="{70C0D0AC-58BE-4FBD-9DFD-06B599056763}" type="presParOf" srcId="{A713A1F1-4698-4C59-BE81-66880CD12658}" destId="{56B61A25-4CBF-42A9-B975-C5364EAE1E80}" srcOrd="4" destOrd="0" presId="urn:microsoft.com/office/officeart/2008/layout/AlternatingHexagons"/>
    <dgm:cxn modelId="{6BC8F118-14BB-423D-9CD9-50A8BFD9B88A}" type="presParOf" srcId="{56B61A25-4CBF-42A9-B975-C5364EAE1E80}" destId="{1EE89D5D-8AA6-4BAB-BF3D-DB640D914F64}" srcOrd="0" destOrd="0" presId="urn:microsoft.com/office/officeart/2008/layout/AlternatingHexagons"/>
    <dgm:cxn modelId="{DEF35AAF-6FCC-4E43-B8AB-62C8A23FD68E}" type="presParOf" srcId="{56B61A25-4CBF-42A9-B975-C5364EAE1E80}" destId="{F64C3E44-B403-4560-B835-815471651CD9}" srcOrd="1" destOrd="0" presId="urn:microsoft.com/office/officeart/2008/layout/AlternatingHexagons"/>
    <dgm:cxn modelId="{ECA9235B-EBF4-404A-B20F-7BB7624BB24C}" type="presParOf" srcId="{56B61A25-4CBF-42A9-B975-C5364EAE1E80}" destId="{452AEDF3-8996-40C3-A304-2F7903F17055}" srcOrd="2" destOrd="0" presId="urn:microsoft.com/office/officeart/2008/layout/AlternatingHexagons"/>
    <dgm:cxn modelId="{B5619D06-F671-483D-BB39-B9902E572923}" type="presParOf" srcId="{56B61A25-4CBF-42A9-B975-C5364EAE1E80}" destId="{A64ADA9F-16F7-4793-A245-421F0F94D289}" srcOrd="3" destOrd="0" presId="urn:microsoft.com/office/officeart/2008/layout/AlternatingHexagons"/>
    <dgm:cxn modelId="{4343F6EA-90A4-4329-BBDC-F7257BEE086E}" type="presParOf" srcId="{56B61A25-4CBF-42A9-B975-C5364EAE1E80}" destId="{A0689E4B-64E4-4005-AAB5-35B9FEF6E8E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D393E-5DB5-4682-A008-76FA2E04FD77}">
      <dsp:nvSpPr>
        <dsp:cNvPr id="0" name=""/>
        <dsp:cNvSpPr/>
      </dsp:nvSpPr>
      <dsp:spPr>
        <a:xfrm>
          <a:off x="714980" y="294576"/>
          <a:ext cx="3342255" cy="3342255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/>
            <a:t>Показатели мониторинга достижения ЦУР </a:t>
          </a:r>
          <a:endParaRPr lang="en-US" sz="1200" b="1" kern="1200" dirty="0"/>
        </a:p>
      </dsp:txBody>
      <dsp:txXfrm>
        <a:off x="2532133" y="911302"/>
        <a:ext cx="1133979" cy="1114085"/>
      </dsp:txXfrm>
    </dsp:sp>
    <dsp:sp modelId="{A8760771-0C20-45C4-A8EE-13F8916E3FF3}">
      <dsp:nvSpPr>
        <dsp:cNvPr id="0" name=""/>
        <dsp:cNvSpPr/>
      </dsp:nvSpPr>
      <dsp:spPr>
        <a:xfrm>
          <a:off x="638116" y="368046"/>
          <a:ext cx="3342255" cy="3342255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Финансирование</a:t>
          </a:r>
          <a:endParaRPr lang="en-US" sz="1300" b="1" kern="1200" dirty="0"/>
        </a:p>
      </dsp:txBody>
      <dsp:txXfrm>
        <a:off x="1553257" y="2476850"/>
        <a:ext cx="1511972" cy="1034507"/>
      </dsp:txXfrm>
    </dsp:sp>
    <dsp:sp modelId="{AC11E002-D80E-4F6B-9A1A-BC0B96A932CC}">
      <dsp:nvSpPr>
        <dsp:cNvPr id="0" name=""/>
        <dsp:cNvSpPr/>
      </dsp:nvSpPr>
      <dsp:spPr>
        <a:xfrm>
          <a:off x="638116" y="368046"/>
          <a:ext cx="3342255" cy="3342255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Цели и задачи </a:t>
          </a:r>
          <a:endParaRPr lang="en-US" sz="1300" b="1" kern="1200" dirty="0"/>
        </a:p>
      </dsp:txBody>
      <dsp:txXfrm>
        <a:off x="996215" y="1024560"/>
        <a:ext cx="1133979" cy="1114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46C95-E98F-4A6C-85C6-4FBAEE5639F5}">
      <dsp:nvSpPr>
        <dsp:cNvPr id="0" name=""/>
        <dsp:cNvSpPr/>
      </dsp:nvSpPr>
      <dsp:spPr>
        <a:xfrm>
          <a:off x="2353833" y="2687"/>
          <a:ext cx="2972541" cy="177351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169 Задач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244 глобальных показателя</a:t>
          </a:r>
          <a:endParaRPr lang="en-US" sz="1500" b="1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Ответственные МА </a:t>
          </a:r>
          <a:r>
            <a:rPr lang="ru-RU" sz="1500" kern="1200" dirty="0" smtClean="0"/>
            <a:t>(</a:t>
          </a:r>
          <a:r>
            <a:rPr lang="en-US" sz="1500" kern="1200" dirty="0" smtClean="0"/>
            <a:t>Custodian agencies</a:t>
          </a:r>
          <a:r>
            <a:rPr lang="ru-RU" sz="1500" kern="1200" dirty="0" smtClean="0"/>
            <a:t>)</a:t>
          </a:r>
          <a:endParaRPr lang="en-US" sz="1500" kern="1200" dirty="0"/>
        </a:p>
      </dsp:txBody>
      <dsp:txXfrm>
        <a:off x="2440409" y="89263"/>
        <a:ext cx="2799389" cy="1600361"/>
      </dsp:txXfrm>
    </dsp:sp>
    <dsp:sp modelId="{21A239E9-6DB1-473C-A871-E181C3BC530D}">
      <dsp:nvSpPr>
        <dsp:cNvPr id="0" name=""/>
        <dsp:cNvSpPr/>
      </dsp:nvSpPr>
      <dsp:spPr>
        <a:xfrm>
          <a:off x="2378535" y="1864876"/>
          <a:ext cx="3499988" cy="1773513"/>
        </a:xfrm>
        <a:prstGeom prst="roundRect">
          <a:avLst/>
        </a:prstGeom>
        <a:solidFill>
          <a:schemeClr val="accent3">
            <a:shade val="80000"/>
            <a:hueOff val="254882"/>
            <a:satOff val="-19351"/>
            <a:lumOff val="1714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Никто не должен быть забыт: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/>
            <a:t>дезагрегация</a:t>
          </a:r>
          <a:r>
            <a:rPr lang="ru-RU" sz="1500" b="1" kern="1200" dirty="0" smtClean="0"/>
            <a:t>: </a:t>
          </a:r>
          <a:r>
            <a:rPr lang="ru-RU" sz="1500" kern="1200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sz="1500" kern="1200" dirty="0"/>
        </a:p>
      </dsp:txBody>
      <dsp:txXfrm>
        <a:off x="2465111" y="1951452"/>
        <a:ext cx="3326836" cy="1600361"/>
      </dsp:txXfrm>
    </dsp:sp>
    <dsp:sp modelId="{46A5D38C-D961-4E2C-9044-A6178CC78FB7}">
      <dsp:nvSpPr>
        <dsp:cNvPr id="0" name=""/>
        <dsp:cNvSpPr/>
      </dsp:nvSpPr>
      <dsp:spPr>
        <a:xfrm>
          <a:off x="2378535" y="3727065"/>
          <a:ext cx="2972541" cy="1773513"/>
        </a:xfrm>
        <a:prstGeom prst="roundRect">
          <a:avLst/>
        </a:prstGeom>
        <a:solidFill>
          <a:schemeClr val="accent3">
            <a:shade val="80000"/>
            <a:hueOff val="509765"/>
            <a:satOff val="-38702"/>
            <a:lumOff val="342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Мониторинг и отчетность: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Фундаментальные принципы официальной статистики 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Мета данные</a:t>
          </a:r>
          <a:endParaRPr lang="en-US" sz="1500" kern="1200" dirty="0"/>
        </a:p>
      </dsp:txBody>
      <dsp:txXfrm>
        <a:off x="2465111" y="3813641"/>
        <a:ext cx="2799389" cy="1600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78A59-ACD9-44A6-A234-2E543C0007A5}">
      <dsp:nvSpPr>
        <dsp:cNvPr id="0" name=""/>
        <dsp:cNvSpPr/>
      </dsp:nvSpPr>
      <dsp:spPr>
        <a:xfrm>
          <a:off x="1059197" y="1285919"/>
          <a:ext cx="2046825" cy="204688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388E3-70FE-40BC-93FB-CF7DA32075F1}">
      <dsp:nvSpPr>
        <dsp:cNvPr id="0" name=""/>
        <dsp:cNvSpPr/>
      </dsp:nvSpPr>
      <dsp:spPr>
        <a:xfrm>
          <a:off x="1486552" y="2051680"/>
          <a:ext cx="1141967" cy="570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Пересмотр показателей: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2020, 2025</a:t>
          </a:r>
          <a:endParaRPr lang="en-US" sz="900" kern="1200" dirty="0"/>
        </a:p>
      </dsp:txBody>
      <dsp:txXfrm>
        <a:off x="1486552" y="2051680"/>
        <a:ext cx="1141967" cy="570916"/>
      </dsp:txXfrm>
    </dsp:sp>
    <dsp:sp modelId="{0154E7E4-23B0-43B9-A422-9CA79B03B593}">
      <dsp:nvSpPr>
        <dsp:cNvPr id="0" name=""/>
        <dsp:cNvSpPr/>
      </dsp:nvSpPr>
      <dsp:spPr>
        <a:xfrm>
          <a:off x="611979" y="2622597"/>
          <a:ext cx="1758379" cy="175912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39304-8267-4E9C-9D37-43CE87957CB8}">
      <dsp:nvSpPr>
        <dsp:cNvPr id="0" name=""/>
        <dsp:cNvSpPr/>
      </dsp:nvSpPr>
      <dsp:spPr>
        <a:xfrm>
          <a:off x="915568" y="3230059"/>
          <a:ext cx="1141967" cy="570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Национальные добровольные отчеты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 раза до 2030г</a:t>
          </a:r>
          <a:endParaRPr lang="en-US" sz="900" kern="1200" dirty="0"/>
        </a:p>
      </dsp:txBody>
      <dsp:txXfrm>
        <a:off x="915568" y="3230059"/>
        <a:ext cx="1141967" cy="570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F6A5C-361C-46D1-A180-6D710563B6B1}">
      <dsp:nvSpPr>
        <dsp:cNvPr id="0" name=""/>
        <dsp:cNvSpPr/>
      </dsp:nvSpPr>
      <dsp:spPr>
        <a:xfrm rot="4396374">
          <a:off x="644195" y="562268"/>
          <a:ext cx="2439207" cy="1701042"/>
        </a:xfrm>
        <a:prstGeom prst="swooshArrow">
          <a:avLst>
            <a:gd name="adj1" fmla="val 16310"/>
            <a:gd name="adj2" fmla="val 3137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A49384-86E8-47F0-AD46-F1480D27D2F2}">
      <dsp:nvSpPr>
        <dsp:cNvPr id="0" name=""/>
        <dsp:cNvSpPr/>
      </dsp:nvSpPr>
      <dsp:spPr>
        <a:xfrm>
          <a:off x="1557930" y="784380"/>
          <a:ext cx="61597" cy="61597"/>
        </a:xfrm>
        <a:prstGeom prst="ellipse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589FA5-9006-4AC2-BE62-B0CC3404089F}">
      <dsp:nvSpPr>
        <dsp:cNvPr id="0" name=""/>
        <dsp:cNvSpPr/>
      </dsp:nvSpPr>
      <dsp:spPr>
        <a:xfrm>
          <a:off x="1979704" y="1124580"/>
          <a:ext cx="61597" cy="61597"/>
        </a:xfrm>
        <a:prstGeom prst="ellipse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D699A8-92E7-4EF3-B2FA-726BBB13CC39}">
      <dsp:nvSpPr>
        <dsp:cNvPr id="0" name=""/>
        <dsp:cNvSpPr/>
      </dsp:nvSpPr>
      <dsp:spPr>
        <a:xfrm>
          <a:off x="2295801" y="1522421"/>
          <a:ext cx="61597" cy="61597"/>
        </a:xfrm>
        <a:prstGeom prst="ellipse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7EC57-D7BF-4928-93B8-EAE993C5ADA2}">
      <dsp:nvSpPr>
        <dsp:cNvPr id="0" name=""/>
        <dsp:cNvSpPr/>
      </dsp:nvSpPr>
      <dsp:spPr>
        <a:xfrm>
          <a:off x="480678" y="0"/>
          <a:ext cx="1150010" cy="45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b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GIS</a:t>
          </a:r>
          <a:endParaRPr lang="en-US" sz="1200" b="1" kern="1200" dirty="0">
            <a:solidFill>
              <a:schemeClr val="tx1"/>
            </a:solidFill>
          </a:endParaRPr>
        </a:p>
      </dsp:txBody>
      <dsp:txXfrm>
        <a:off x="480678" y="0"/>
        <a:ext cx="1150010" cy="452092"/>
      </dsp:txXfrm>
    </dsp:sp>
    <dsp:sp modelId="{BC127DBD-B48A-470D-BDF4-B6CED97B936C}">
      <dsp:nvSpPr>
        <dsp:cNvPr id="0" name=""/>
        <dsp:cNvSpPr/>
      </dsp:nvSpPr>
      <dsp:spPr>
        <a:xfrm>
          <a:off x="1910421" y="589133"/>
          <a:ext cx="1678393" cy="45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SDMX</a:t>
          </a:r>
          <a:endParaRPr lang="en-US" sz="1200" b="1" kern="1200" dirty="0"/>
        </a:p>
      </dsp:txBody>
      <dsp:txXfrm>
        <a:off x="1910421" y="589133"/>
        <a:ext cx="1678393" cy="452092"/>
      </dsp:txXfrm>
    </dsp:sp>
    <dsp:sp modelId="{479DFE40-C24E-467A-BE11-4418B976AA23}">
      <dsp:nvSpPr>
        <dsp:cNvPr id="0" name=""/>
        <dsp:cNvSpPr/>
      </dsp:nvSpPr>
      <dsp:spPr>
        <a:xfrm>
          <a:off x="480678" y="929332"/>
          <a:ext cx="1336498" cy="45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solidFill>
                <a:srgbClr val="0070C0"/>
              </a:solidFill>
            </a:rPr>
            <a:t>Дезагрегация</a:t>
          </a:r>
          <a:endParaRPr lang="en-US" sz="1200" b="1" kern="1200" dirty="0">
            <a:solidFill>
              <a:srgbClr val="0070C0"/>
            </a:solidFill>
          </a:endParaRPr>
        </a:p>
      </dsp:txBody>
      <dsp:txXfrm>
        <a:off x="480678" y="929332"/>
        <a:ext cx="1336498" cy="452092"/>
      </dsp:txXfrm>
    </dsp:sp>
    <dsp:sp modelId="{7A01EB93-CD37-4B09-9A2D-B2F41AB2604C}">
      <dsp:nvSpPr>
        <dsp:cNvPr id="0" name=""/>
        <dsp:cNvSpPr/>
      </dsp:nvSpPr>
      <dsp:spPr>
        <a:xfrm>
          <a:off x="2563129" y="1327174"/>
          <a:ext cx="1025685" cy="45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70C0"/>
              </a:solidFill>
            </a:rPr>
            <a:t>Взаимосвязь</a:t>
          </a:r>
          <a:endParaRPr lang="en-US" sz="1200" b="1" kern="1200" dirty="0">
            <a:solidFill>
              <a:srgbClr val="0070C0"/>
            </a:solidFill>
          </a:endParaRPr>
        </a:p>
      </dsp:txBody>
      <dsp:txXfrm>
        <a:off x="2563129" y="1327174"/>
        <a:ext cx="1025685" cy="452092"/>
      </dsp:txXfrm>
    </dsp:sp>
    <dsp:sp modelId="{540A823B-33B6-43A4-917C-2452ECBFF596}">
      <dsp:nvSpPr>
        <dsp:cNvPr id="0" name=""/>
        <dsp:cNvSpPr/>
      </dsp:nvSpPr>
      <dsp:spPr>
        <a:xfrm>
          <a:off x="2034746" y="2373486"/>
          <a:ext cx="1554068" cy="45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70C0"/>
              </a:solidFill>
            </a:rPr>
            <a:t>IAEG SDGs</a:t>
          </a:r>
          <a:endParaRPr lang="en-US" sz="1200" b="1" kern="1200" dirty="0">
            <a:solidFill>
              <a:srgbClr val="0070C0"/>
            </a:solidFill>
          </a:endParaRPr>
        </a:p>
      </dsp:txBody>
      <dsp:txXfrm>
        <a:off x="2034746" y="2373486"/>
        <a:ext cx="1554068" cy="4520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E6120-1680-4C4E-8CA9-32A5F43D3B5D}">
      <dsp:nvSpPr>
        <dsp:cNvPr id="0" name=""/>
        <dsp:cNvSpPr/>
      </dsp:nvSpPr>
      <dsp:spPr>
        <a:xfrm>
          <a:off x="2531" y="854214"/>
          <a:ext cx="2540042" cy="2540042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87" tIns="20320" rIns="139787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разработка системы и перечня показателей </a:t>
          </a:r>
          <a:endParaRPr lang="ru-RU" sz="1600" b="1" kern="1200" dirty="0">
            <a:latin typeface="Trebuchet MS" panose="020B0603020202020204" pitchFamily="34" charset="0"/>
          </a:endParaRPr>
        </a:p>
      </dsp:txBody>
      <dsp:txXfrm>
        <a:off x="374512" y="1226195"/>
        <a:ext cx="1796080" cy="1796080"/>
      </dsp:txXfrm>
    </dsp:sp>
    <dsp:sp modelId="{7BB0E1D3-0159-4B34-A80A-889C274958AA}">
      <dsp:nvSpPr>
        <dsp:cNvPr id="0" name=""/>
        <dsp:cNvSpPr/>
      </dsp:nvSpPr>
      <dsp:spPr>
        <a:xfrm>
          <a:off x="2034565" y="854214"/>
          <a:ext cx="2540042" cy="2540042"/>
        </a:xfrm>
        <a:prstGeom prst="ellipse">
          <a:avLst/>
        </a:prstGeom>
        <a:solidFill>
          <a:schemeClr val="accent2">
            <a:shade val="80000"/>
            <a:alpha val="50000"/>
            <a:hueOff val="-1"/>
            <a:satOff val="4279"/>
            <a:lumOff val="1782"/>
            <a:alphaOff val="-1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87" tIns="20320" rIns="139787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оказание технической поддержки по внедрению утвержденной системы показателей</a:t>
          </a:r>
          <a:endParaRPr lang="ru-RU" sz="1600" b="1" kern="1200" dirty="0">
            <a:latin typeface="Trebuchet MS" panose="020B0603020202020204" pitchFamily="34" charset="0"/>
          </a:endParaRPr>
        </a:p>
      </dsp:txBody>
      <dsp:txXfrm>
        <a:off x="2406546" y="1226195"/>
        <a:ext cx="1796080" cy="1796080"/>
      </dsp:txXfrm>
    </dsp:sp>
    <dsp:sp modelId="{7723FA2D-C64C-4927-84F1-DC0661E5B53B}">
      <dsp:nvSpPr>
        <dsp:cNvPr id="0" name=""/>
        <dsp:cNvSpPr/>
      </dsp:nvSpPr>
      <dsp:spPr>
        <a:xfrm>
          <a:off x="4066599" y="854214"/>
          <a:ext cx="2540042" cy="2540042"/>
        </a:xfrm>
        <a:prstGeom prst="ellipse">
          <a:avLst/>
        </a:prstGeom>
        <a:solidFill>
          <a:schemeClr val="accent2">
            <a:shade val="80000"/>
            <a:alpha val="50000"/>
            <a:hueOff val="-1"/>
            <a:satOff val="8559"/>
            <a:lumOff val="3563"/>
            <a:alphaOff val="-2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87" tIns="20320" rIns="139787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обеспечение использования унифицированных и согласованных определений показателей</a:t>
          </a:r>
          <a:endParaRPr lang="ru-RU" sz="1600" b="1" kern="1200" dirty="0">
            <a:latin typeface="Trebuchet MS" panose="020B0603020202020204" pitchFamily="34" charset="0"/>
          </a:endParaRPr>
        </a:p>
      </dsp:txBody>
      <dsp:txXfrm>
        <a:off x="4438580" y="1226195"/>
        <a:ext cx="1796080" cy="1796080"/>
      </dsp:txXfrm>
    </dsp:sp>
    <dsp:sp modelId="{0859AC59-94E4-4CA1-AAD8-F4DD852228EE}">
      <dsp:nvSpPr>
        <dsp:cNvPr id="0" name=""/>
        <dsp:cNvSpPr/>
      </dsp:nvSpPr>
      <dsp:spPr>
        <a:xfrm>
          <a:off x="6098633" y="854214"/>
          <a:ext cx="2540042" cy="2540042"/>
        </a:xfrm>
        <a:prstGeom prst="ellipse">
          <a:avLst/>
        </a:prstGeom>
        <a:solidFill>
          <a:schemeClr val="accent2">
            <a:shade val="80000"/>
            <a:alpha val="50000"/>
            <a:hueOff val="-2"/>
            <a:satOff val="12838"/>
            <a:lumOff val="5345"/>
            <a:alphaOff val="-3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87" tIns="20320" rIns="139787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поощрение использования передовых методов и новшеств</a:t>
          </a:r>
          <a:endParaRPr lang="ru-RU" sz="1600" b="1" kern="1200" dirty="0">
            <a:latin typeface="Trebuchet MS" panose="020B0603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sp:txBody>
      <dsp:txXfrm>
        <a:off x="6470614" y="1226195"/>
        <a:ext cx="1796080" cy="17960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EB8C8-C7F2-4B46-B935-517EA81A1D00}">
      <dsp:nvSpPr>
        <dsp:cNvPr id="0" name=""/>
        <dsp:cNvSpPr/>
      </dsp:nvSpPr>
      <dsp:spPr>
        <a:xfrm>
          <a:off x="0" y="1172497"/>
          <a:ext cx="8641208" cy="1563330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93A59-F913-4AC1-81AE-131AFC34B759}">
      <dsp:nvSpPr>
        <dsp:cNvPr id="0" name=""/>
        <dsp:cNvSpPr/>
      </dsp:nvSpPr>
      <dsp:spPr>
        <a:xfrm>
          <a:off x="3797" y="0"/>
          <a:ext cx="2506287" cy="1563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b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latin typeface="Trebuchet MS" panose="020B0603020202020204" pitchFamily="34" charset="0"/>
            </a:rPr>
            <a:t>SDMX</a:t>
          </a:r>
          <a:endParaRPr lang="ru-RU" sz="2700" b="1" kern="1200" dirty="0">
            <a:latin typeface="Trebuchet MS" panose="020B0603020202020204" pitchFamily="34" charset="0"/>
          </a:endParaRPr>
        </a:p>
      </dsp:txBody>
      <dsp:txXfrm>
        <a:off x="3797" y="0"/>
        <a:ext cx="2506287" cy="1563330"/>
      </dsp:txXfrm>
    </dsp:sp>
    <dsp:sp modelId="{C9B86663-7425-4D6F-BE82-19FAF2B99AF6}">
      <dsp:nvSpPr>
        <dsp:cNvPr id="0" name=""/>
        <dsp:cNvSpPr/>
      </dsp:nvSpPr>
      <dsp:spPr>
        <a:xfrm>
          <a:off x="1061525" y="1758746"/>
          <a:ext cx="390832" cy="39083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803EA-E773-4656-BFB8-C300FAA888C7}">
      <dsp:nvSpPr>
        <dsp:cNvPr id="0" name=""/>
        <dsp:cNvSpPr/>
      </dsp:nvSpPr>
      <dsp:spPr>
        <a:xfrm>
          <a:off x="2635399" y="2344994"/>
          <a:ext cx="2506287" cy="1563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latin typeface="Trebuchet MS" panose="020B0603020202020204" pitchFamily="34" charset="0"/>
            </a:rPr>
            <a:t>GIS</a:t>
          </a:r>
          <a:endParaRPr lang="ru-RU" sz="2700" b="1" kern="1200" dirty="0">
            <a:latin typeface="Trebuchet MS" panose="020B0603020202020204" pitchFamily="34" charset="0"/>
          </a:endParaRPr>
        </a:p>
      </dsp:txBody>
      <dsp:txXfrm>
        <a:off x="2635399" y="2344994"/>
        <a:ext cx="2506287" cy="1563330"/>
      </dsp:txXfrm>
    </dsp:sp>
    <dsp:sp modelId="{1F4EC1DF-370E-4C13-B557-DA01FBAB603D}">
      <dsp:nvSpPr>
        <dsp:cNvPr id="0" name=""/>
        <dsp:cNvSpPr/>
      </dsp:nvSpPr>
      <dsp:spPr>
        <a:xfrm>
          <a:off x="3693127" y="1758746"/>
          <a:ext cx="390832" cy="39083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B0BCA5-4DD8-4995-B66B-95AEC2F623FF}">
      <dsp:nvSpPr>
        <dsp:cNvPr id="0" name=""/>
        <dsp:cNvSpPr/>
      </dsp:nvSpPr>
      <dsp:spPr>
        <a:xfrm>
          <a:off x="5267001" y="0"/>
          <a:ext cx="2506287" cy="1563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b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latin typeface="Trebuchet MS" panose="020B0603020202020204" pitchFamily="34" charset="0"/>
            </a:rPr>
            <a:t>Interlinkages</a:t>
          </a:r>
          <a:endParaRPr lang="ru-RU" sz="2700" b="1" kern="1200" dirty="0">
            <a:latin typeface="Trebuchet MS" panose="020B0603020202020204" pitchFamily="34" charset="0"/>
          </a:endParaRPr>
        </a:p>
      </dsp:txBody>
      <dsp:txXfrm>
        <a:off x="5267001" y="0"/>
        <a:ext cx="2506287" cy="1563330"/>
      </dsp:txXfrm>
    </dsp:sp>
    <dsp:sp modelId="{0A451520-520B-47BA-A103-F52384E45481}">
      <dsp:nvSpPr>
        <dsp:cNvPr id="0" name=""/>
        <dsp:cNvSpPr/>
      </dsp:nvSpPr>
      <dsp:spPr>
        <a:xfrm>
          <a:off x="6324729" y="1758746"/>
          <a:ext cx="390832" cy="39083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1CB9F-7D1D-4349-A171-16E4C76C3B9B}">
      <dsp:nvSpPr>
        <dsp:cNvPr id="0" name=""/>
        <dsp:cNvSpPr/>
      </dsp:nvSpPr>
      <dsp:spPr>
        <a:xfrm rot="5400000">
          <a:off x="-273875" y="382046"/>
          <a:ext cx="1825837" cy="127808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rebuchet MS" panose="020B0603020202020204" pitchFamily="34" charset="0"/>
            </a:rPr>
            <a:t>Сбор</a:t>
          </a:r>
          <a:endParaRPr lang="ru-RU" sz="1600" b="1" kern="1200" dirty="0">
            <a:latin typeface="Trebuchet MS" panose="020B0603020202020204" pitchFamily="34" charset="0"/>
          </a:endParaRPr>
        </a:p>
      </dsp:txBody>
      <dsp:txXfrm rot="-5400000">
        <a:off x="1" y="747213"/>
        <a:ext cx="1278086" cy="547751"/>
      </dsp:txXfrm>
    </dsp:sp>
    <dsp:sp modelId="{D42E7510-F146-425D-B09B-1A63F640EBF3}">
      <dsp:nvSpPr>
        <dsp:cNvPr id="0" name=""/>
        <dsp:cNvSpPr/>
      </dsp:nvSpPr>
      <dsp:spPr>
        <a:xfrm rot="5400000">
          <a:off x="5570131" y="-4127026"/>
          <a:ext cx="1390709" cy="99748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b="1" kern="1200" smtClean="0">
              <a:latin typeface="Trebuchet MS" panose="020B0603020202020204" pitchFamily="34" charset="0"/>
            </a:rPr>
            <a:t>на основе сопоставимых и стандартизированных  национальных официальных статистических данных</a:t>
          </a:r>
          <a:endParaRPr lang="ru-RU" sz="1500" b="1" kern="1200" dirty="0">
            <a:latin typeface="Trebuchet MS" panose="020B0603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b="1" kern="1200" smtClean="0">
              <a:latin typeface="Trebuchet MS" panose="020B0603020202020204" pitchFamily="34" charset="0"/>
            </a:rPr>
            <a:t>в соответствии с Фундаментальными принципами официальной статистики</a:t>
          </a:r>
          <a:endParaRPr lang="ru-RU" sz="1500" b="1" kern="1200" dirty="0">
            <a:latin typeface="Trebuchet MS" panose="020B0603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b="1" kern="1200" dirty="0" smtClean="0">
              <a:latin typeface="Trebuchet MS" panose="020B0603020202020204" pitchFamily="34" charset="0"/>
            </a:rPr>
            <a:t>рассмотрены и согласованы с соответствующими национальными статистическими организациями</a:t>
          </a:r>
          <a:endParaRPr lang="ru-RU" sz="1500" b="1" kern="1200" dirty="0">
            <a:latin typeface="Trebuchet MS" panose="020B0603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-5400000">
        <a:off x="1278086" y="232908"/>
        <a:ext cx="9906911" cy="1254931"/>
      </dsp:txXfrm>
    </dsp:sp>
    <dsp:sp modelId="{B2AC6E0E-D5F8-48D2-A908-705FFFC319DB}">
      <dsp:nvSpPr>
        <dsp:cNvPr id="0" name=""/>
        <dsp:cNvSpPr/>
      </dsp:nvSpPr>
      <dsp:spPr>
        <a:xfrm rot="5400000">
          <a:off x="-273875" y="2282424"/>
          <a:ext cx="1825837" cy="1278086"/>
        </a:xfrm>
        <a:prstGeom prst="chevron">
          <a:avLst/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accent2">
              <a:hueOff val="444793"/>
              <a:satOff val="-9942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rebuchet MS" panose="020B0603020202020204" pitchFamily="34" charset="0"/>
            </a:rPr>
            <a:t>Международн</a:t>
          </a:r>
          <a:r>
            <a:rPr lang="ru-RU" sz="1400" b="1" kern="1200" dirty="0" smtClean="0">
              <a:latin typeface="Trebuchet MS" panose="020B0603020202020204" pitchFamily="34" charset="0"/>
            </a:rPr>
            <a:t>  организации</a:t>
          </a:r>
          <a:endParaRPr lang="ru-RU" sz="1400" b="1" kern="1200" dirty="0">
            <a:latin typeface="Trebuchet MS" panose="020B0603020202020204" pitchFamily="34" charset="0"/>
          </a:endParaRPr>
        </a:p>
      </dsp:txBody>
      <dsp:txXfrm rot="-5400000">
        <a:off x="1" y="2647591"/>
        <a:ext cx="1278086" cy="547751"/>
      </dsp:txXfrm>
    </dsp:sp>
    <dsp:sp modelId="{133F3A72-0464-4B45-A027-DB497B5EFEA8}">
      <dsp:nvSpPr>
        <dsp:cNvPr id="0" name=""/>
        <dsp:cNvSpPr/>
      </dsp:nvSpPr>
      <dsp:spPr>
        <a:xfrm rot="5400000">
          <a:off x="5419337" y="-2385454"/>
          <a:ext cx="1692297" cy="99748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444793"/>
              <a:satOff val="-9942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600" b="1" kern="1200" smtClean="0">
              <a:latin typeface="Trebuchet MS" panose="020B0603020202020204" pitchFamily="34" charset="0"/>
            </a:rPr>
            <a:t>отлаженных механизмов отчетности</a:t>
          </a:r>
          <a:endParaRPr lang="ru-RU" sz="1600" b="1" kern="1200" dirty="0">
            <a:latin typeface="Trebuchet MS" panose="020B0603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600" b="1" kern="1200" smtClean="0">
              <a:latin typeface="Trebuchet MS" panose="020B0603020202020204" pitchFamily="34" charset="0"/>
            </a:rPr>
            <a:t>поддержка принятых показателей в соответствии с международными стандартами на национальном уровне</a:t>
          </a:r>
          <a:endParaRPr lang="ru-RU" sz="1600" b="1" kern="1200" dirty="0">
            <a:latin typeface="Trebuchet MS" panose="020B0603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600" b="1" kern="1200" smtClean="0">
              <a:latin typeface="Trebuchet MS" panose="020B0603020202020204" pitchFamily="34" charset="0"/>
            </a:rPr>
            <a:t>деятельность по усилению национального статистического потенциала и улучшению механизмов отчетности</a:t>
          </a:r>
          <a:endParaRPr lang="ru-RU" sz="1600" b="1" kern="1200" dirty="0">
            <a:latin typeface="Trebuchet MS" panose="020B0603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600" b="1" kern="1200" smtClean="0">
              <a:latin typeface="Trebuchet MS" panose="020B0603020202020204" pitchFamily="34" charset="0"/>
            </a:rPr>
            <a:t>проведение работ по устранению расхождений в опубликованных данных на национальном и глобальном уровнях</a:t>
          </a:r>
          <a:endParaRPr lang="ru-RU" sz="1600" b="1" kern="1200" dirty="0">
            <a:latin typeface="Trebuchet MS" panose="020B0603020202020204" pitchFamily="34" charset="0"/>
          </a:endParaRPr>
        </a:p>
      </dsp:txBody>
      <dsp:txXfrm rot="-5400000">
        <a:off x="1278086" y="1838408"/>
        <a:ext cx="9892189" cy="1527075"/>
      </dsp:txXfrm>
    </dsp:sp>
    <dsp:sp modelId="{541ED330-D009-4EF9-98AB-D716BD839326}">
      <dsp:nvSpPr>
        <dsp:cNvPr id="0" name=""/>
        <dsp:cNvSpPr/>
      </dsp:nvSpPr>
      <dsp:spPr>
        <a:xfrm rot="5400000">
          <a:off x="-273875" y="3930050"/>
          <a:ext cx="1825837" cy="1278086"/>
        </a:xfrm>
        <a:prstGeom prst="chevron">
          <a:avLst/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rebuchet MS" panose="020B0603020202020204" pitchFamily="34" charset="0"/>
            </a:rPr>
            <a:t>Региональные организации</a:t>
          </a:r>
          <a:endParaRPr lang="ru-RU" sz="1400" b="1" kern="1200" dirty="0">
            <a:latin typeface="Trebuchet MS" panose="020B0603020202020204" pitchFamily="34" charset="0"/>
          </a:endParaRPr>
        </a:p>
      </dsp:txBody>
      <dsp:txXfrm rot="-5400000">
        <a:off x="1" y="4295217"/>
        <a:ext cx="1278086" cy="547751"/>
      </dsp:txXfrm>
    </dsp:sp>
    <dsp:sp modelId="{902E1F59-58C8-4210-B7C5-61B2C677FF5A}">
      <dsp:nvSpPr>
        <dsp:cNvPr id="0" name=""/>
        <dsp:cNvSpPr/>
      </dsp:nvSpPr>
      <dsp:spPr>
        <a:xfrm rot="5400000">
          <a:off x="5672089" y="-737828"/>
          <a:ext cx="1186794" cy="99748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600" b="1" kern="1200" smtClean="0">
              <a:latin typeface="Trebuchet MS" panose="020B0603020202020204" pitchFamily="34" charset="0"/>
            </a:rPr>
            <a:t>Обеспечение содействия передаче данных от национального до глобального уровня </a:t>
          </a:r>
          <a:endParaRPr lang="ru-RU" sz="1600" b="1" kern="1200" dirty="0">
            <a:latin typeface="Trebuchet MS" panose="020B0603020202020204" pitchFamily="34" charset="0"/>
          </a:endParaRPr>
        </a:p>
      </dsp:txBody>
      <dsp:txXfrm rot="-5400000">
        <a:off x="1278087" y="3714109"/>
        <a:ext cx="9916865" cy="10709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423682" y="1242"/>
          <a:ext cx="1399065" cy="6141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1 </a:t>
          </a:r>
          <a:endParaRPr lang="en-US" sz="1100" kern="1200" dirty="0"/>
        </a:p>
      </dsp:txBody>
      <dsp:txXfrm>
        <a:off x="441671" y="19231"/>
        <a:ext cx="1363087" cy="578207"/>
      </dsp:txXfrm>
    </dsp:sp>
    <dsp:sp modelId="{5BFD1203-A264-489E-B0A5-3E3C56DC2D3D}">
      <dsp:nvSpPr>
        <dsp:cNvPr id="0" name=""/>
        <dsp:cNvSpPr/>
      </dsp:nvSpPr>
      <dsp:spPr>
        <a:xfrm>
          <a:off x="563589" y="615428"/>
          <a:ext cx="139906" cy="460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639"/>
              </a:lnTo>
              <a:lnTo>
                <a:pt x="139906" y="460639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703495" y="768974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721484" y="786963"/>
        <a:ext cx="946718" cy="578207"/>
      </dsp:txXfrm>
    </dsp:sp>
    <dsp:sp modelId="{E21BEB38-0657-43CE-B9DE-B6E6B14BF75A}">
      <dsp:nvSpPr>
        <dsp:cNvPr id="0" name=""/>
        <dsp:cNvSpPr/>
      </dsp:nvSpPr>
      <dsp:spPr>
        <a:xfrm>
          <a:off x="563589" y="615428"/>
          <a:ext cx="139906" cy="1228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8371"/>
              </a:lnTo>
              <a:lnTo>
                <a:pt x="139906" y="122837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703495" y="1536706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прогресса</a:t>
          </a:r>
          <a:endParaRPr lang="en-US" sz="1000" kern="1200" dirty="0"/>
        </a:p>
      </dsp:txBody>
      <dsp:txXfrm>
        <a:off x="721484" y="1554695"/>
        <a:ext cx="946718" cy="578207"/>
      </dsp:txXfrm>
    </dsp:sp>
    <dsp:sp modelId="{F69AB139-23E1-4517-A9EB-B40C118835A2}">
      <dsp:nvSpPr>
        <dsp:cNvPr id="0" name=""/>
        <dsp:cNvSpPr/>
      </dsp:nvSpPr>
      <dsp:spPr>
        <a:xfrm>
          <a:off x="2129841" y="1242"/>
          <a:ext cx="1334735" cy="614185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2</a:t>
          </a:r>
          <a:endParaRPr lang="en-US" sz="1100" kern="1200" dirty="0"/>
        </a:p>
      </dsp:txBody>
      <dsp:txXfrm>
        <a:off x="2147830" y="19231"/>
        <a:ext cx="1298757" cy="578207"/>
      </dsp:txXfrm>
    </dsp:sp>
    <dsp:sp modelId="{4082B357-5078-40CB-86C6-0AC6FB35505D}">
      <dsp:nvSpPr>
        <dsp:cNvPr id="0" name=""/>
        <dsp:cNvSpPr/>
      </dsp:nvSpPr>
      <dsp:spPr>
        <a:xfrm>
          <a:off x="2263314" y="615428"/>
          <a:ext cx="133473" cy="460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639"/>
              </a:lnTo>
              <a:lnTo>
                <a:pt x="133473" y="460639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396788" y="768974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2414777" y="786963"/>
        <a:ext cx="946718" cy="578207"/>
      </dsp:txXfrm>
    </dsp:sp>
    <dsp:sp modelId="{37162FDF-D618-4F9E-9D3A-E41AC1F070A5}">
      <dsp:nvSpPr>
        <dsp:cNvPr id="0" name=""/>
        <dsp:cNvSpPr/>
      </dsp:nvSpPr>
      <dsp:spPr>
        <a:xfrm>
          <a:off x="2263314" y="615428"/>
          <a:ext cx="133473" cy="1228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8371"/>
              </a:lnTo>
              <a:lnTo>
                <a:pt x="133473" y="122837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396788" y="1536706"/>
          <a:ext cx="982696" cy="614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прогресса</a:t>
          </a:r>
          <a:endParaRPr lang="en-US" sz="1000" kern="1200" dirty="0"/>
        </a:p>
      </dsp:txBody>
      <dsp:txXfrm>
        <a:off x="2414777" y="1554695"/>
        <a:ext cx="946718" cy="5782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822652" y="149"/>
          <a:ext cx="1236681" cy="6183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3</a:t>
          </a:r>
          <a:endParaRPr lang="en-US" sz="1100" kern="1200" dirty="0"/>
        </a:p>
      </dsp:txBody>
      <dsp:txXfrm>
        <a:off x="840763" y="18260"/>
        <a:ext cx="1200459" cy="582118"/>
      </dsp:txXfrm>
    </dsp:sp>
    <dsp:sp modelId="{5BFD1203-A264-489E-B0A5-3E3C56DC2D3D}">
      <dsp:nvSpPr>
        <dsp:cNvPr id="0" name=""/>
        <dsp:cNvSpPr/>
      </dsp:nvSpPr>
      <dsp:spPr>
        <a:xfrm>
          <a:off x="946320" y="618490"/>
          <a:ext cx="123668" cy="463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755"/>
              </a:lnTo>
              <a:lnTo>
                <a:pt x="123668" y="46375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1069988" y="773075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1088099" y="791186"/>
        <a:ext cx="953123" cy="582118"/>
      </dsp:txXfrm>
    </dsp:sp>
    <dsp:sp modelId="{E21BEB38-0657-43CE-B9DE-B6E6B14BF75A}">
      <dsp:nvSpPr>
        <dsp:cNvPr id="0" name=""/>
        <dsp:cNvSpPr/>
      </dsp:nvSpPr>
      <dsp:spPr>
        <a:xfrm>
          <a:off x="946320" y="618490"/>
          <a:ext cx="123668" cy="123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681"/>
              </a:lnTo>
              <a:lnTo>
                <a:pt x="123668" y="123668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1069988" y="1546001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прогресса</a:t>
          </a:r>
          <a:endParaRPr lang="en-US" sz="1000" kern="1200" dirty="0"/>
        </a:p>
      </dsp:txBody>
      <dsp:txXfrm>
        <a:off x="1088099" y="1564112"/>
        <a:ext cx="953123" cy="582118"/>
      </dsp:txXfrm>
    </dsp:sp>
    <dsp:sp modelId="{F69AB139-23E1-4517-A9EB-B40C118835A2}">
      <dsp:nvSpPr>
        <dsp:cNvPr id="0" name=""/>
        <dsp:cNvSpPr/>
      </dsp:nvSpPr>
      <dsp:spPr>
        <a:xfrm>
          <a:off x="2368504" y="149"/>
          <a:ext cx="1236681" cy="618340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МИНИСТЕРСТВО 4</a:t>
          </a:r>
          <a:endParaRPr lang="en-US" sz="1100" kern="1200" dirty="0"/>
        </a:p>
      </dsp:txBody>
      <dsp:txXfrm>
        <a:off x="2386615" y="18260"/>
        <a:ext cx="1200459" cy="582118"/>
      </dsp:txXfrm>
    </dsp:sp>
    <dsp:sp modelId="{4082B357-5078-40CB-86C6-0AC6FB35505D}">
      <dsp:nvSpPr>
        <dsp:cNvPr id="0" name=""/>
        <dsp:cNvSpPr/>
      </dsp:nvSpPr>
      <dsp:spPr>
        <a:xfrm>
          <a:off x="2492172" y="618490"/>
          <a:ext cx="123668" cy="463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755"/>
              </a:lnTo>
              <a:lnTo>
                <a:pt x="123668" y="46375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615840" y="773075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Политические рамки</a:t>
          </a:r>
          <a:endParaRPr lang="en-US" sz="1000" kern="1200" dirty="0"/>
        </a:p>
      </dsp:txBody>
      <dsp:txXfrm>
        <a:off x="2633951" y="791186"/>
        <a:ext cx="953123" cy="582118"/>
      </dsp:txXfrm>
    </dsp:sp>
    <dsp:sp modelId="{37162FDF-D618-4F9E-9D3A-E41AC1F070A5}">
      <dsp:nvSpPr>
        <dsp:cNvPr id="0" name=""/>
        <dsp:cNvSpPr/>
      </dsp:nvSpPr>
      <dsp:spPr>
        <a:xfrm>
          <a:off x="2492172" y="618490"/>
          <a:ext cx="123668" cy="123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681"/>
              </a:lnTo>
              <a:lnTo>
                <a:pt x="123668" y="1236681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615840" y="1546001"/>
          <a:ext cx="989345" cy="618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Оценка прогресса</a:t>
          </a:r>
          <a:endParaRPr lang="en-US" sz="1000" kern="1200"/>
        </a:p>
      </dsp:txBody>
      <dsp:txXfrm>
        <a:off x="2633951" y="1564112"/>
        <a:ext cx="953123" cy="5821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935658" y="172"/>
          <a:ext cx="1031885" cy="5159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1 </a:t>
          </a:r>
          <a:endParaRPr lang="en-US" sz="1300" kern="1200" dirty="0"/>
        </a:p>
      </dsp:txBody>
      <dsp:txXfrm>
        <a:off x="950769" y="15283"/>
        <a:ext cx="1001663" cy="485720"/>
      </dsp:txXfrm>
    </dsp:sp>
    <dsp:sp modelId="{5BFD1203-A264-489E-B0A5-3E3C56DC2D3D}">
      <dsp:nvSpPr>
        <dsp:cNvPr id="0" name=""/>
        <dsp:cNvSpPr/>
      </dsp:nvSpPr>
      <dsp:spPr>
        <a:xfrm>
          <a:off x="1038846" y="516115"/>
          <a:ext cx="103188" cy="386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957"/>
              </a:lnTo>
              <a:lnTo>
                <a:pt x="103188" y="386957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1142035" y="645101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1157146" y="660212"/>
        <a:ext cx="795286" cy="485720"/>
      </dsp:txXfrm>
    </dsp:sp>
    <dsp:sp modelId="{E21BEB38-0657-43CE-B9DE-B6E6B14BF75A}">
      <dsp:nvSpPr>
        <dsp:cNvPr id="0" name=""/>
        <dsp:cNvSpPr/>
      </dsp:nvSpPr>
      <dsp:spPr>
        <a:xfrm>
          <a:off x="1038846" y="516115"/>
          <a:ext cx="103188" cy="1031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885"/>
              </a:lnTo>
              <a:lnTo>
                <a:pt x="103188" y="103188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1142035" y="1290029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Тематические показатели мониторинга</a:t>
          </a:r>
          <a:endParaRPr lang="en-US" sz="800" kern="1200" dirty="0"/>
        </a:p>
      </dsp:txBody>
      <dsp:txXfrm>
        <a:off x="1157146" y="1305140"/>
        <a:ext cx="795286" cy="485720"/>
      </dsp:txXfrm>
    </dsp:sp>
    <dsp:sp modelId="{F69AB139-23E1-4517-A9EB-B40C118835A2}">
      <dsp:nvSpPr>
        <dsp:cNvPr id="0" name=""/>
        <dsp:cNvSpPr/>
      </dsp:nvSpPr>
      <dsp:spPr>
        <a:xfrm>
          <a:off x="2225515" y="172"/>
          <a:ext cx="1031885" cy="515942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2</a:t>
          </a:r>
          <a:endParaRPr lang="en-US" sz="1300" kern="1200" dirty="0"/>
        </a:p>
      </dsp:txBody>
      <dsp:txXfrm>
        <a:off x="2240626" y="15283"/>
        <a:ext cx="1001663" cy="485720"/>
      </dsp:txXfrm>
    </dsp:sp>
    <dsp:sp modelId="{4082B357-5078-40CB-86C6-0AC6FB35505D}">
      <dsp:nvSpPr>
        <dsp:cNvPr id="0" name=""/>
        <dsp:cNvSpPr/>
      </dsp:nvSpPr>
      <dsp:spPr>
        <a:xfrm>
          <a:off x="2328703" y="516115"/>
          <a:ext cx="103188" cy="386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957"/>
              </a:lnTo>
              <a:lnTo>
                <a:pt x="103188" y="386957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431892" y="645101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2447003" y="660212"/>
        <a:ext cx="795286" cy="485720"/>
      </dsp:txXfrm>
    </dsp:sp>
    <dsp:sp modelId="{37162FDF-D618-4F9E-9D3A-E41AC1F070A5}">
      <dsp:nvSpPr>
        <dsp:cNvPr id="0" name=""/>
        <dsp:cNvSpPr/>
      </dsp:nvSpPr>
      <dsp:spPr>
        <a:xfrm>
          <a:off x="2328703" y="516115"/>
          <a:ext cx="103188" cy="1031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885"/>
              </a:lnTo>
              <a:lnTo>
                <a:pt x="103188" y="1031885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431892" y="1290029"/>
          <a:ext cx="825508" cy="515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Тематические показатели мониторинга</a:t>
          </a:r>
          <a:endParaRPr lang="en-US" sz="800" kern="1200" dirty="0"/>
        </a:p>
      </dsp:txBody>
      <dsp:txXfrm>
        <a:off x="2447003" y="1305140"/>
        <a:ext cx="795286" cy="4857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43CDC-6A50-4533-9F0F-D0767884ACA4}">
      <dsp:nvSpPr>
        <dsp:cNvPr id="0" name=""/>
        <dsp:cNvSpPr/>
      </dsp:nvSpPr>
      <dsp:spPr>
        <a:xfrm>
          <a:off x="901108" y="73"/>
          <a:ext cx="1062596" cy="5312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3</a:t>
          </a:r>
          <a:endParaRPr lang="en-US" sz="1300" kern="1200" dirty="0"/>
        </a:p>
      </dsp:txBody>
      <dsp:txXfrm>
        <a:off x="916669" y="15634"/>
        <a:ext cx="1031474" cy="500176"/>
      </dsp:txXfrm>
    </dsp:sp>
    <dsp:sp modelId="{5BFD1203-A264-489E-B0A5-3E3C56DC2D3D}">
      <dsp:nvSpPr>
        <dsp:cNvPr id="0" name=""/>
        <dsp:cNvSpPr/>
      </dsp:nvSpPr>
      <dsp:spPr>
        <a:xfrm>
          <a:off x="1007368" y="531371"/>
          <a:ext cx="106259" cy="398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73"/>
              </a:lnTo>
              <a:lnTo>
                <a:pt x="106259" y="398473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2C27B-5424-4A16-8CD8-7B89A839FAC5}">
      <dsp:nvSpPr>
        <dsp:cNvPr id="0" name=""/>
        <dsp:cNvSpPr/>
      </dsp:nvSpPr>
      <dsp:spPr>
        <a:xfrm>
          <a:off x="1113627" y="664196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1129188" y="679757"/>
        <a:ext cx="818955" cy="500176"/>
      </dsp:txXfrm>
    </dsp:sp>
    <dsp:sp modelId="{E21BEB38-0657-43CE-B9DE-B6E6B14BF75A}">
      <dsp:nvSpPr>
        <dsp:cNvPr id="0" name=""/>
        <dsp:cNvSpPr/>
      </dsp:nvSpPr>
      <dsp:spPr>
        <a:xfrm>
          <a:off x="1007368" y="531371"/>
          <a:ext cx="106259" cy="1062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2596"/>
              </a:lnTo>
              <a:lnTo>
                <a:pt x="106259" y="1062596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A1655-7C65-4B24-B80C-BF7B9D6F0D33}">
      <dsp:nvSpPr>
        <dsp:cNvPr id="0" name=""/>
        <dsp:cNvSpPr/>
      </dsp:nvSpPr>
      <dsp:spPr>
        <a:xfrm>
          <a:off x="1113627" y="1328319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Тематические показатели мониторинга</a:t>
          </a:r>
          <a:endParaRPr lang="en-US" sz="800" kern="1200" dirty="0"/>
        </a:p>
      </dsp:txBody>
      <dsp:txXfrm>
        <a:off x="1129188" y="1343880"/>
        <a:ext cx="818955" cy="500176"/>
      </dsp:txXfrm>
    </dsp:sp>
    <dsp:sp modelId="{F69AB139-23E1-4517-A9EB-B40C118835A2}">
      <dsp:nvSpPr>
        <dsp:cNvPr id="0" name=""/>
        <dsp:cNvSpPr/>
      </dsp:nvSpPr>
      <dsp:spPr>
        <a:xfrm>
          <a:off x="2229354" y="73"/>
          <a:ext cx="1062596" cy="531298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АГЕНТСТВО 4</a:t>
          </a:r>
          <a:endParaRPr lang="en-US" sz="1300" kern="1200" dirty="0"/>
        </a:p>
      </dsp:txBody>
      <dsp:txXfrm>
        <a:off x="2244915" y="15634"/>
        <a:ext cx="1031474" cy="500176"/>
      </dsp:txXfrm>
    </dsp:sp>
    <dsp:sp modelId="{4082B357-5078-40CB-86C6-0AC6FB35505D}">
      <dsp:nvSpPr>
        <dsp:cNvPr id="0" name=""/>
        <dsp:cNvSpPr/>
      </dsp:nvSpPr>
      <dsp:spPr>
        <a:xfrm>
          <a:off x="2335613" y="531371"/>
          <a:ext cx="106259" cy="398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473"/>
              </a:lnTo>
              <a:lnTo>
                <a:pt x="106259" y="398473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4273-D39A-47C9-939F-E4983646C02E}">
      <dsp:nvSpPr>
        <dsp:cNvPr id="0" name=""/>
        <dsp:cNvSpPr/>
      </dsp:nvSpPr>
      <dsp:spPr>
        <a:xfrm>
          <a:off x="2441873" y="664196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Политические рамки</a:t>
          </a:r>
          <a:endParaRPr lang="en-US" sz="800" kern="1200" dirty="0"/>
        </a:p>
      </dsp:txBody>
      <dsp:txXfrm>
        <a:off x="2457434" y="679757"/>
        <a:ext cx="818955" cy="500176"/>
      </dsp:txXfrm>
    </dsp:sp>
    <dsp:sp modelId="{37162FDF-D618-4F9E-9D3A-E41AC1F070A5}">
      <dsp:nvSpPr>
        <dsp:cNvPr id="0" name=""/>
        <dsp:cNvSpPr/>
      </dsp:nvSpPr>
      <dsp:spPr>
        <a:xfrm>
          <a:off x="2335613" y="531371"/>
          <a:ext cx="106259" cy="1062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2596"/>
              </a:lnTo>
              <a:lnTo>
                <a:pt x="106259" y="1062596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4C5B-8070-4E2A-AA29-F8E404AF0930}">
      <dsp:nvSpPr>
        <dsp:cNvPr id="0" name=""/>
        <dsp:cNvSpPr/>
      </dsp:nvSpPr>
      <dsp:spPr>
        <a:xfrm>
          <a:off x="2441873" y="1328319"/>
          <a:ext cx="850077" cy="531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smtClean="0"/>
            <a:t>Тематические показатели мониторинга</a:t>
          </a:r>
          <a:endParaRPr lang="en-US" sz="800" kern="1200" dirty="0"/>
        </a:p>
      </dsp:txBody>
      <dsp:txXfrm>
        <a:off x="2457434" y="1343880"/>
        <a:ext cx="818955" cy="50017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9437C-6887-43C3-AFA2-FE099BFF5692}">
      <dsp:nvSpPr>
        <dsp:cNvPr id="0" name=""/>
        <dsp:cNvSpPr/>
      </dsp:nvSpPr>
      <dsp:spPr>
        <a:xfrm>
          <a:off x="0" y="0"/>
          <a:ext cx="8128000" cy="39359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НАЦИОНАЛЬНЫЕ ИНСТИТУТЫ</a:t>
          </a:r>
          <a:endParaRPr lang="en-US" sz="2000" kern="1200" dirty="0"/>
        </a:p>
      </dsp:txBody>
      <dsp:txXfrm>
        <a:off x="0" y="0"/>
        <a:ext cx="8029603" cy="39359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9437C-6887-43C3-AFA2-FE099BFF5692}">
      <dsp:nvSpPr>
        <dsp:cNvPr id="0" name=""/>
        <dsp:cNvSpPr/>
      </dsp:nvSpPr>
      <dsp:spPr>
        <a:xfrm>
          <a:off x="0" y="0"/>
          <a:ext cx="8128000" cy="39359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МЕЖДУНАРОДНЫЕ АГЕНТСТВА </a:t>
          </a:r>
          <a:endParaRPr lang="en-US" sz="2000" kern="1200" dirty="0"/>
        </a:p>
      </dsp:txBody>
      <dsp:txXfrm>
        <a:off x="0" y="0"/>
        <a:ext cx="8029603" cy="39359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1C0EA-9A9E-40D9-8FD3-C43035EE3C98}">
      <dsp:nvSpPr>
        <dsp:cNvPr id="0" name=""/>
        <dsp:cNvSpPr/>
      </dsp:nvSpPr>
      <dsp:spPr>
        <a:xfrm rot="10800000">
          <a:off x="0" y="0"/>
          <a:ext cx="3166076" cy="674759"/>
        </a:xfrm>
        <a:prstGeom prst="trapezoid">
          <a:avLst>
            <a:gd name="adj" fmla="val 5865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Национальный статистический офис</a:t>
          </a:r>
          <a:endParaRPr lang="en-US" sz="1200" b="1" kern="1200" dirty="0"/>
        </a:p>
      </dsp:txBody>
      <dsp:txXfrm rot="-10800000">
        <a:off x="554063" y="0"/>
        <a:ext cx="2057949" cy="674759"/>
      </dsp:txXfrm>
    </dsp:sp>
    <dsp:sp modelId="{AD99BF90-3730-4090-92B5-A3CB182F830E}">
      <dsp:nvSpPr>
        <dsp:cNvPr id="0" name=""/>
        <dsp:cNvSpPr/>
      </dsp:nvSpPr>
      <dsp:spPr>
        <a:xfrm rot="10800000">
          <a:off x="395759" y="674759"/>
          <a:ext cx="2374557" cy="674759"/>
        </a:xfrm>
        <a:prstGeom prst="trapezoid">
          <a:avLst>
            <a:gd name="adj" fmla="val 58652"/>
          </a:avLst>
        </a:prstGeom>
        <a:solidFill>
          <a:schemeClr val="accent2">
            <a:hueOff val="296529"/>
            <a:satOff val="-6628"/>
            <a:lumOff val="-627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Данные / Метаданные</a:t>
          </a:r>
          <a:endParaRPr lang="en-US" sz="1200" kern="1200" dirty="0"/>
        </a:p>
      </dsp:txBody>
      <dsp:txXfrm rot="-10800000">
        <a:off x="811306" y="674759"/>
        <a:ext cx="1543462" cy="674759"/>
      </dsp:txXfrm>
    </dsp:sp>
    <dsp:sp modelId="{DE542477-2FBB-462B-A39B-03A6DA18CBC8}">
      <dsp:nvSpPr>
        <dsp:cNvPr id="0" name=""/>
        <dsp:cNvSpPr/>
      </dsp:nvSpPr>
      <dsp:spPr>
        <a:xfrm rot="10800000">
          <a:off x="791519" y="1349518"/>
          <a:ext cx="1583038" cy="674759"/>
        </a:xfrm>
        <a:prstGeom prst="trapezoid">
          <a:avLst>
            <a:gd name="adj" fmla="val 58652"/>
          </a:avLst>
        </a:prstGeom>
        <a:solidFill>
          <a:schemeClr val="accent2">
            <a:hueOff val="593057"/>
            <a:satOff val="-13255"/>
            <a:lumOff val="-125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Индикаторы ЦУР</a:t>
          </a:r>
          <a:endParaRPr lang="en-US" sz="1200" kern="1200" dirty="0"/>
        </a:p>
      </dsp:txBody>
      <dsp:txXfrm rot="-10800000">
        <a:off x="1068550" y="1349518"/>
        <a:ext cx="1028974" cy="674759"/>
      </dsp:txXfrm>
    </dsp:sp>
    <dsp:sp modelId="{5063B3BA-AC90-45A5-8ED6-69599C771FFC}">
      <dsp:nvSpPr>
        <dsp:cNvPr id="0" name=""/>
        <dsp:cNvSpPr/>
      </dsp:nvSpPr>
      <dsp:spPr>
        <a:xfrm rot="10800000">
          <a:off x="1187278" y="2024277"/>
          <a:ext cx="791519" cy="674759"/>
        </a:xfrm>
        <a:prstGeom prst="trapezoid">
          <a:avLst>
            <a:gd name="adj" fmla="val 58652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10800000">
        <a:off x="1187278" y="2024277"/>
        <a:ext cx="791519" cy="67475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1D424-6475-4061-AA94-2E16A32C327D}">
      <dsp:nvSpPr>
        <dsp:cNvPr id="0" name=""/>
        <dsp:cNvSpPr/>
      </dsp:nvSpPr>
      <dsp:spPr>
        <a:xfrm>
          <a:off x="3191077" y="1326227"/>
          <a:ext cx="1413585" cy="1112035"/>
        </a:xfrm>
        <a:prstGeom prst="ellipse">
          <a:avLst/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Глобальная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База данных статистической комиссии ООН</a:t>
          </a:r>
          <a:endParaRPr lang="en-US" sz="900" b="1" kern="1200" dirty="0"/>
        </a:p>
      </dsp:txBody>
      <dsp:txXfrm>
        <a:off x="3398092" y="1489081"/>
        <a:ext cx="999555" cy="786327"/>
      </dsp:txXfrm>
    </dsp:sp>
    <dsp:sp modelId="{A0FC10FE-3967-4DD9-B3B6-57B984CA9823}">
      <dsp:nvSpPr>
        <dsp:cNvPr id="0" name=""/>
        <dsp:cNvSpPr/>
      </dsp:nvSpPr>
      <dsp:spPr>
        <a:xfrm rot="12900000">
          <a:off x="2632645" y="1107509"/>
          <a:ext cx="770199" cy="31692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DD65E-97FD-48D0-BC9B-BB0309F64670}">
      <dsp:nvSpPr>
        <dsp:cNvPr id="0" name=""/>
        <dsp:cNvSpPr/>
      </dsp:nvSpPr>
      <dsp:spPr>
        <a:xfrm>
          <a:off x="2174073" y="622517"/>
          <a:ext cx="1056433" cy="8451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Узкая специализация тематики МА</a:t>
          </a:r>
          <a:endParaRPr lang="en-US" sz="900" kern="1200" dirty="0"/>
        </a:p>
      </dsp:txBody>
      <dsp:txXfrm>
        <a:off x="2198826" y="647270"/>
        <a:ext cx="1006927" cy="795640"/>
      </dsp:txXfrm>
    </dsp:sp>
    <dsp:sp modelId="{4806781E-D630-436F-8943-C7BE017D3F62}">
      <dsp:nvSpPr>
        <dsp:cNvPr id="0" name=""/>
        <dsp:cNvSpPr/>
      </dsp:nvSpPr>
      <dsp:spPr>
        <a:xfrm rot="10800000">
          <a:off x="1106072" y="1087253"/>
          <a:ext cx="862771" cy="17366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F4938-6E07-4508-8AD1-192289FC7B1D}">
      <dsp:nvSpPr>
        <dsp:cNvPr id="0" name=""/>
        <dsp:cNvSpPr/>
      </dsp:nvSpPr>
      <dsp:spPr>
        <a:xfrm>
          <a:off x="3369653" y="137"/>
          <a:ext cx="1056433" cy="845146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Национальная система отчетности по ЦУР</a:t>
          </a:r>
          <a:endParaRPr lang="en-US" sz="900" b="1" kern="1200" dirty="0"/>
        </a:p>
      </dsp:txBody>
      <dsp:txXfrm>
        <a:off x="3394406" y="24890"/>
        <a:ext cx="1006927" cy="795640"/>
      </dsp:txXfrm>
    </dsp:sp>
    <dsp:sp modelId="{BDE0C82D-A42C-4230-9694-513D0CDF6822}">
      <dsp:nvSpPr>
        <dsp:cNvPr id="0" name=""/>
        <dsp:cNvSpPr/>
      </dsp:nvSpPr>
      <dsp:spPr>
        <a:xfrm rot="19500000">
          <a:off x="4392896" y="1107509"/>
          <a:ext cx="770199" cy="31692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0049D-BABA-4ED5-912B-D262B43CB621}">
      <dsp:nvSpPr>
        <dsp:cNvPr id="0" name=""/>
        <dsp:cNvSpPr/>
      </dsp:nvSpPr>
      <dsp:spPr>
        <a:xfrm>
          <a:off x="4565234" y="622517"/>
          <a:ext cx="1056433" cy="845146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Узкая специализация политических рамок МА</a:t>
          </a:r>
          <a:endParaRPr lang="en-US" sz="900" kern="1200" dirty="0"/>
        </a:p>
      </dsp:txBody>
      <dsp:txXfrm>
        <a:off x="4589987" y="647270"/>
        <a:ext cx="1006927" cy="79564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06773-47F2-441F-96A9-14D32BA7CEEC}">
      <dsp:nvSpPr>
        <dsp:cNvPr id="0" name=""/>
        <dsp:cNvSpPr/>
      </dsp:nvSpPr>
      <dsp:spPr>
        <a:xfrm>
          <a:off x="5510" y="559866"/>
          <a:ext cx="2049842" cy="819937"/>
        </a:xfrm>
        <a:prstGeom prst="chevron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Delivering as one – 21 </a:t>
          </a:r>
          <a:r>
            <a:rPr lang="ru-RU" sz="900" kern="1200" dirty="0" smtClean="0"/>
            <a:t>учреждение системы ООН</a:t>
          </a:r>
          <a:endParaRPr lang="ru-RU" sz="900" kern="1200" dirty="0"/>
        </a:p>
      </dsp:txBody>
      <dsp:txXfrm>
        <a:off x="415479" y="559866"/>
        <a:ext cx="1229905" cy="819937"/>
      </dsp:txXfrm>
    </dsp:sp>
    <dsp:sp modelId="{D507556C-1C2E-486D-9E04-515A41C7336F}">
      <dsp:nvSpPr>
        <dsp:cNvPr id="0" name=""/>
        <dsp:cNvSpPr/>
      </dsp:nvSpPr>
      <dsp:spPr>
        <a:xfrm>
          <a:off x="1850369" y="559866"/>
          <a:ext cx="2049842" cy="819937"/>
        </a:xfrm>
        <a:prstGeom prst="chevron">
          <a:avLst/>
        </a:prstGeom>
        <a:solidFill>
          <a:schemeClr val="accent3">
            <a:shade val="50000"/>
            <a:hueOff val="184864"/>
            <a:satOff val="-14267"/>
            <a:lumOff val="1666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Стратегии, политики и планы, которые больше всего созвучны с ЦУР :</a:t>
          </a:r>
          <a:endParaRPr lang="ru-RU" sz="900" kern="1200" dirty="0"/>
        </a:p>
      </dsp:txBody>
      <dsp:txXfrm>
        <a:off x="2260338" y="559866"/>
        <a:ext cx="1229905" cy="819937"/>
      </dsp:txXfrm>
    </dsp:sp>
    <dsp:sp modelId="{8DEFEE9E-678B-4387-82E9-22C2CDF7B516}">
      <dsp:nvSpPr>
        <dsp:cNvPr id="0" name=""/>
        <dsp:cNvSpPr/>
      </dsp:nvSpPr>
      <dsp:spPr>
        <a:xfrm>
          <a:off x="3695227" y="559866"/>
          <a:ext cx="2049842" cy="819937"/>
        </a:xfrm>
        <a:prstGeom prst="chevron">
          <a:avLst/>
        </a:prstGeom>
        <a:solidFill>
          <a:schemeClr val="accent3">
            <a:shade val="50000"/>
            <a:hueOff val="369728"/>
            <a:satOff val="-28534"/>
            <a:lumOff val="3333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I. </a:t>
          </a:r>
          <a:r>
            <a:rPr lang="ru-RU" sz="900" kern="1200" dirty="0" smtClean="0"/>
            <a:t>Устойчивый и всесторонний экономический рост</a:t>
          </a:r>
          <a:endParaRPr lang="ru-RU" sz="900" kern="1200" dirty="0"/>
        </a:p>
      </dsp:txBody>
      <dsp:txXfrm>
        <a:off x="4105196" y="559866"/>
        <a:ext cx="1229905" cy="819937"/>
      </dsp:txXfrm>
    </dsp:sp>
    <dsp:sp modelId="{FA679AFC-BD70-48F0-BC32-9EF8877B87C2}">
      <dsp:nvSpPr>
        <dsp:cNvPr id="0" name=""/>
        <dsp:cNvSpPr/>
      </dsp:nvSpPr>
      <dsp:spPr>
        <a:xfrm>
          <a:off x="5540086" y="559866"/>
          <a:ext cx="2049842" cy="819937"/>
        </a:xfrm>
        <a:prstGeom prst="chevron">
          <a:avLst/>
        </a:prstGeom>
        <a:solidFill>
          <a:schemeClr val="accent3">
            <a:shade val="50000"/>
            <a:hueOff val="554593"/>
            <a:satOff val="-42801"/>
            <a:lumOff val="4999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II.</a:t>
          </a:r>
          <a:r>
            <a:rPr lang="ru-RU" sz="900" kern="1200" dirty="0" smtClean="0"/>
            <a:t>Добросовестное управление и верховенство права</a:t>
          </a:r>
          <a:endParaRPr lang="ru-RU" sz="900" kern="1200" dirty="0"/>
        </a:p>
      </dsp:txBody>
      <dsp:txXfrm>
        <a:off x="5950055" y="559866"/>
        <a:ext cx="1229905" cy="819937"/>
      </dsp:txXfrm>
    </dsp:sp>
    <dsp:sp modelId="{80EB344B-DC75-4572-8E29-17CE09BD7DCF}">
      <dsp:nvSpPr>
        <dsp:cNvPr id="0" name=""/>
        <dsp:cNvSpPr/>
      </dsp:nvSpPr>
      <dsp:spPr>
        <a:xfrm>
          <a:off x="7384945" y="559866"/>
          <a:ext cx="2049842" cy="819937"/>
        </a:xfrm>
        <a:prstGeom prst="chevron">
          <a:avLst/>
        </a:prstGeom>
        <a:solidFill>
          <a:schemeClr val="accent3">
            <a:shade val="50000"/>
            <a:hueOff val="369728"/>
            <a:satOff val="-28534"/>
            <a:lumOff val="3333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III.</a:t>
          </a:r>
          <a:r>
            <a:rPr lang="ru-RU" sz="900" kern="1200" dirty="0" smtClean="0"/>
            <a:t>Окружающая среда, изменение климата и управление рисками стихийных бедствий</a:t>
          </a:r>
          <a:endParaRPr lang="ru-RU" sz="900" kern="1200" dirty="0"/>
        </a:p>
      </dsp:txBody>
      <dsp:txXfrm>
        <a:off x="7794914" y="559866"/>
        <a:ext cx="1229905" cy="819937"/>
      </dsp:txXfrm>
    </dsp:sp>
    <dsp:sp modelId="{19D96509-5A85-48D8-94C6-D5C8A57A1AED}">
      <dsp:nvSpPr>
        <dsp:cNvPr id="0" name=""/>
        <dsp:cNvSpPr/>
      </dsp:nvSpPr>
      <dsp:spPr>
        <a:xfrm>
          <a:off x="9229803" y="559866"/>
          <a:ext cx="2049842" cy="819937"/>
        </a:xfrm>
        <a:prstGeom prst="chevron">
          <a:avLst/>
        </a:prstGeom>
        <a:solidFill>
          <a:schemeClr val="accent3">
            <a:shade val="50000"/>
            <a:hueOff val="184864"/>
            <a:satOff val="-14267"/>
            <a:lumOff val="1666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IV.</a:t>
          </a:r>
          <a:r>
            <a:rPr lang="ru-RU" sz="900" kern="1200" dirty="0" smtClean="0"/>
            <a:t>Социальная защита, здравоохранение и образование</a:t>
          </a:r>
          <a:endParaRPr lang="ru-RU" sz="900" kern="1200" dirty="0"/>
        </a:p>
      </dsp:txBody>
      <dsp:txXfrm>
        <a:off x="9639772" y="559866"/>
        <a:ext cx="1229905" cy="81993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7B767-5030-41C2-8424-E50DE6336E52}">
      <dsp:nvSpPr>
        <dsp:cNvPr id="0" name=""/>
        <dsp:cNvSpPr/>
      </dsp:nvSpPr>
      <dsp:spPr>
        <a:xfrm>
          <a:off x="759791" y="178239"/>
          <a:ext cx="3016313" cy="2636638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повышения качества и доступности данных 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поддержки эффективного мониторинга Программы Правительства КР и связанных с ними ЦУР и индикаторов</a:t>
          </a:r>
          <a:endParaRPr lang="ru-RU" sz="1100" kern="1200" dirty="0"/>
        </a:p>
      </dsp:txBody>
      <dsp:txXfrm>
        <a:off x="1513869" y="573735"/>
        <a:ext cx="1470453" cy="1845646"/>
      </dsp:txXfrm>
    </dsp:sp>
    <dsp:sp modelId="{45705FF0-010E-4393-B4E6-F5BE046BE630}">
      <dsp:nvSpPr>
        <dsp:cNvPr id="0" name=""/>
        <dsp:cNvSpPr/>
      </dsp:nvSpPr>
      <dsp:spPr>
        <a:xfrm>
          <a:off x="5712" y="742480"/>
          <a:ext cx="1508156" cy="150815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Работать  с Правительством, особенно НСК для</a:t>
          </a:r>
          <a:endParaRPr lang="ru-RU" sz="1000" kern="1200" dirty="0"/>
        </a:p>
      </dsp:txBody>
      <dsp:txXfrm>
        <a:off x="226576" y="963344"/>
        <a:ext cx="1066428" cy="1066428"/>
      </dsp:txXfrm>
    </dsp:sp>
    <dsp:sp modelId="{B87625F8-F287-4D75-BC5A-3C37D759B0F5}">
      <dsp:nvSpPr>
        <dsp:cNvPr id="0" name=""/>
        <dsp:cNvSpPr/>
      </dsp:nvSpPr>
      <dsp:spPr>
        <a:xfrm>
          <a:off x="4718703" y="178239"/>
          <a:ext cx="3016313" cy="2636638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491070"/>
            <a:satOff val="-25033"/>
            <a:lumOff val="-2589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491070"/>
              <a:satOff val="-25033"/>
              <a:lumOff val="-25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предоставлении данных с разбивкой по полу и подгруппам населения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усиления распространения и использования данных и статистической информации</a:t>
          </a:r>
          <a:endParaRPr lang="ru-RU" sz="1100" kern="1200" dirty="0"/>
        </a:p>
      </dsp:txBody>
      <dsp:txXfrm>
        <a:off x="5472781" y="573735"/>
        <a:ext cx="1470453" cy="1845646"/>
      </dsp:txXfrm>
    </dsp:sp>
    <dsp:sp modelId="{E1CF7358-7CFF-43A1-B5A8-9ECE16EA3E84}">
      <dsp:nvSpPr>
        <dsp:cNvPr id="0" name=""/>
        <dsp:cNvSpPr/>
      </dsp:nvSpPr>
      <dsp:spPr>
        <a:xfrm>
          <a:off x="3964624" y="742480"/>
          <a:ext cx="1508156" cy="1508156"/>
        </a:xfrm>
        <a:prstGeom prst="ellipse">
          <a:avLst/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Поддержка ПОТЕНЦИАЛА  правительственных министерств и НСК в </a:t>
          </a:r>
          <a:endParaRPr lang="ru-RU" sz="1050" kern="1200" dirty="0"/>
        </a:p>
      </dsp:txBody>
      <dsp:txXfrm>
        <a:off x="4185488" y="963344"/>
        <a:ext cx="1066428" cy="1066428"/>
      </dsp:txXfrm>
    </dsp:sp>
    <dsp:sp modelId="{1C037B5E-0ED5-4C1E-9FC9-B8FA28C1675B}">
      <dsp:nvSpPr>
        <dsp:cNvPr id="0" name=""/>
        <dsp:cNvSpPr/>
      </dsp:nvSpPr>
      <dsp:spPr>
        <a:xfrm>
          <a:off x="8677615" y="178239"/>
          <a:ext cx="3016313" cy="2636638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982140"/>
            <a:satOff val="-50066"/>
            <a:lumOff val="-5179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982140"/>
              <a:satOff val="-50066"/>
              <a:lumOff val="-51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развитию потенциала Министерств и ведомств Правительства и Национального статистического комитета в целях проведения оценки, локализации, формирования и мониторинга за данными, касающихся ЦУР</a:t>
          </a:r>
          <a:endParaRPr lang="ru-RU" sz="1100" kern="1200" dirty="0"/>
        </a:p>
      </dsp:txBody>
      <dsp:txXfrm>
        <a:off x="9431693" y="573735"/>
        <a:ext cx="1470453" cy="1845646"/>
      </dsp:txXfrm>
    </dsp:sp>
    <dsp:sp modelId="{5167B6C8-DFFD-458A-BB3E-A15EBE7CA1FF}">
      <dsp:nvSpPr>
        <dsp:cNvPr id="0" name=""/>
        <dsp:cNvSpPr/>
      </dsp:nvSpPr>
      <dsp:spPr>
        <a:xfrm>
          <a:off x="7923536" y="742480"/>
          <a:ext cx="1508156" cy="1508156"/>
        </a:xfrm>
        <a:prstGeom prst="ellipse">
          <a:avLst/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Особое внимание</a:t>
          </a:r>
          <a:endParaRPr lang="ru-RU" sz="1600" kern="1200" dirty="0"/>
        </a:p>
      </dsp:txBody>
      <dsp:txXfrm>
        <a:off x="8144400" y="963344"/>
        <a:ext cx="1066428" cy="106642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6A26E-64C0-4311-9459-1ED2407C4E98}">
      <dsp:nvSpPr>
        <dsp:cNvPr id="0" name=""/>
        <dsp:cNvSpPr/>
      </dsp:nvSpPr>
      <dsp:spPr>
        <a:xfrm rot="5400000">
          <a:off x="-279952" y="282741"/>
          <a:ext cx="1866351" cy="13064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</a:t>
          </a:r>
          <a:endParaRPr lang="ru-RU" sz="3600" b="1" kern="1200" dirty="0"/>
        </a:p>
      </dsp:txBody>
      <dsp:txXfrm rot="-5400000">
        <a:off x="1" y="656011"/>
        <a:ext cx="1306446" cy="559905"/>
      </dsp:txXfrm>
    </dsp:sp>
    <dsp:sp modelId="{7A45F035-A64C-4AFA-A3CD-8F926CE447FD}">
      <dsp:nvSpPr>
        <dsp:cNvPr id="0" name=""/>
        <dsp:cNvSpPr/>
      </dsp:nvSpPr>
      <dsp:spPr>
        <a:xfrm rot="5400000">
          <a:off x="5605248" y="-4296013"/>
          <a:ext cx="1213128" cy="9810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/>
            <a:t>Инвентаризация показателей</a:t>
          </a:r>
          <a:r>
            <a:rPr lang="en-US" sz="1300" b="1" kern="1200" dirty="0" smtClean="0"/>
            <a:t>: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Выявление наличия глобальных показателей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национальных показателей-аналогов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национальных дополнительных показателей</a:t>
          </a:r>
          <a:endParaRPr lang="ru-RU" sz="1300" kern="1200" dirty="0"/>
        </a:p>
      </dsp:txBody>
      <dsp:txXfrm rot="-5400000">
        <a:off x="1306446" y="62009"/>
        <a:ext cx="9751512" cy="1094688"/>
      </dsp:txXfrm>
    </dsp:sp>
    <dsp:sp modelId="{E1C94EF0-B5EC-4EBB-B8EC-CA8D438F49C8}">
      <dsp:nvSpPr>
        <dsp:cNvPr id="0" name=""/>
        <dsp:cNvSpPr/>
      </dsp:nvSpPr>
      <dsp:spPr>
        <a:xfrm rot="5400000">
          <a:off x="-279952" y="1957629"/>
          <a:ext cx="1866351" cy="1306446"/>
        </a:xfrm>
        <a:prstGeom prst="chevron">
          <a:avLst/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accent2">
              <a:hueOff val="444793"/>
              <a:satOff val="-9942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II</a:t>
          </a:r>
          <a:r>
            <a:rPr lang="en-US" sz="3600" kern="1200" dirty="0" smtClean="0"/>
            <a:t> </a:t>
          </a:r>
          <a:endParaRPr lang="ru-RU" sz="3600" kern="1200" dirty="0"/>
        </a:p>
      </dsp:txBody>
      <dsp:txXfrm rot="-5400000">
        <a:off x="1" y="2330899"/>
        <a:ext cx="1306446" cy="559905"/>
      </dsp:txXfrm>
    </dsp:sp>
    <dsp:sp modelId="{FB98CDFE-9F01-4560-BC33-32EBAA28E30C}">
      <dsp:nvSpPr>
        <dsp:cNvPr id="0" name=""/>
        <dsp:cNvSpPr/>
      </dsp:nvSpPr>
      <dsp:spPr>
        <a:xfrm rot="5400000">
          <a:off x="5605248" y="-2621124"/>
          <a:ext cx="1213128" cy="9810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444793"/>
              <a:satOff val="-9942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Внедрение (глобальных) задач и показателей ЦУР в национальные и отраслевые стратегические программы</a:t>
          </a:r>
          <a:endParaRPr lang="ru-R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Создание-согласование национальной системы потоков данных для системы мониторинга ЦУР</a:t>
          </a:r>
          <a:endParaRPr lang="ru-R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Создание Координационного Совета партнеров при НСО по ЦУР</a:t>
          </a:r>
          <a:endParaRPr lang="ru-RU" sz="13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kern="1200" dirty="0" smtClean="0"/>
            <a:t>Наращивание потенциала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-5400000">
        <a:off x="1306446" y="1736898"/>
        <a:ext cx="9751512" cy="1094688"/>
      </dsp:txXfrm>
    </dsp:sp>
    <dsp:sp modelId="{80FABFF4-2D54-4812-B2A9-F29797EC42C3}">
      <dsp:nvSpPr>
        <dsp:cNvPr id="0" name=""/>
        <dsp:cNvSpPr/>
      </dsp:nvSpPr>
      <dsp:spPr>
        <a:xfrm rot="5400000">
          <a:off x="-279952" y="3632518"/>
          <a:ext cx="1866351" cy="1306446"/>
        </a:xfrm>
        <a:prstGeom prst="chevron">
          <a:avLst/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III</a:t>
          </a:r>
          <a:endParaRPr lang="ru-RU" sz="3600" b="1" kern="1200" dirty="0"/>
        </a:p>
      </dsp:txBody>
      <dsp:txXfrm rot="-5400000">
        <a:off x="1" y="4005788"/>
        <a:ext cx="1306446" cy="559905"/>
      </dsp:txXfrm>
    </dsp:sp>
    <dsp:sp modelId="{3F72D6A5-465C-45F2-A095-95118D91A36A}">
      <dsp:nvSpPr>
        <dsp:cNvPr id="0" name=""/>
        <dsp:cNvSpPr/>
      </dsp:nvSpPr>
      <dsp:spPr>
        <a:xfrm rot="5400000">
          <a:off x="5605248" y="-946236"/>
          <a:ext cx="1213128" cy="9810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и внедрение платформы знаний по показателям ЦУР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Разработка и внедрение системы мониторинга и отчетности ЦУР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 rot="-5400000">
        <a:off x="1306446" y="3411786"/>
        <a:ext cx="9751512" cy="109468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2F315-1285-4357-8784-D86AE5FB0D9C}">
      <dsp:nvSpPr>
        <dsp:cNvPr id="0" name=""/>
        <dsp:cNvSpPr/>
      </dsp:nvSpPr>
      <dsp:spPr>
        <a:xfrm>
          <a:off x="177419" y="853484"/>
          <a:ext cx="1988418" cy="1640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Создание РГ в каждом министерстве/ведомстве, </a:t>
          </a:r>
          <a:r>
            <a:rPr lang="ru-RU" sz="1200" kern="1200" dirty="0" err="1" smtClean="0"/>
            <a:t>вкл</a:t>
          </a:r>
          <a:r>
            <a:rPr lang="ru-RU" sz="1200" kern="1200" dirty="0" smtClean="0"/>
            <a:t> НСК и МЭ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Консультации по целям и задачам ЦУР</a:t>
          </a:r>
          <a:endParaRPr lang="en-US" sz="1200" kern="1200" dirty="0"/>
        </a:p>
      </dsp:txBody>
      <dsp:txXfrm>
        <a:off x="215161" y="891226"/>
        <a:ext cx="1912934" cy="1213110"/>
      </dsp:txXfrm>
    </dsp:sp>
    <dsp:sp modelId="{88FB7758-E27C-4E51-9A3C-FA01D69836C2}">
      <dsp:nvSpPr>
        <dsp:cNvPr id="0" name=""/>
        <dsp:cNvSpPr/>
      </dsp:nvSpPr>
      <dsp:spPr>
        <a:xfrm>
          <a:off x="1177008" y="500711"/>
          <a:ext cx="3228315" cy="3228315"/>
        </a:xfrm>
        <a:prstGeom prst="leftCircularArrow">
          <a:avLst>
            <a:gd name="adj1" fmla="val 3818"/>
            <a:gd name="adj2" fmla="val 477295"/>
            <a:gd name="adj3" fmla="val 2255715"/>
            <a:gd name="adj4" fmla="val 9027399"/>
            <a:gd name="adj5" fmla="val 445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A8497-F674-49E9-AD33-CA3AA88A8BFC}">
      <dsp:nvSpPr>
        <dsp:cNvPr id="0" name=""/>
        <dsp:cNvSpPr/>
      </dsp:nvSpPr>
      <dsp:spPr>
        <a:xfrm>
          <a:off x="442559" y="2142078"/>
          <a:ext cx="2120943" cy="7028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Институционализация показателей ЦУР</a:t>
          </a:r>
          <a:endParaRPr lang="en-US" sz="1200" b="1" kern="1200" dirty="0"/>
        </a:p>
      </dsp:txBody>
      <dsp:txXfrm>
        <a:off x="463145" y="2162664"/>
        <a:ext cx="2079771" cy="661697"/>
      </dsp:txXfrm>
    </dsp:sp>
    <dsp:sp modelId="{B1037586-3D49-4F48-AA4A-480B22C87E93}">
      <dsp:nvSpPr>
        <dsp:cNvPr id="0" name=""/>
        <dsp:cNvSpPr/>
      </dsp:nvSpPr>
      <dsp:spPr>
        <a:xfrm>
          <a:off x="3150379" y="546177"/>
          <a:ext cx="2717014" cy="2250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Проведение инвентаризации на наличие глобальных показателей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Разработка национальных показателей –аналогов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Разработка дополнительных национальных показателей</a:t>
          </a:r>
          <a:endParaRPr lang="en-US" sz="1200" kern="1200" dirty="0"/>
        </a:p>
      </dsp:txBody>
      <dsp:txXfrm>
        <a:off x="3202164" y="1080166"/>
        <a:ext cx="2613444" cy="1664510"/>
      </dsp:txXfrm>
    </dsp:sp>
    <dsp:sp modelId="{C046F531-1380-405D-9D1B-B39035D25CFA}">
      <dsp:nvSpPr>
        <dsp:cNvPr id="0" name=""/>
        <dsp:cNvSpPr/>
      </dsp:nvSpPr>
      <dsp:spPr>
        <a:xfrm>
          <a:off x="4526283" y="-330591"/>
          <a:ext cx="3025075" cy="3025075"/>
        </a:xfrm>
        <a:prstGeom prst="circularArrow">
          <a:avLst>
            <a:gd name="adj1" fmla="val 4074"/>
            <a:gd name="adj2" fmla="val 512530"/>
            <a:gd name="adj3" fmla="val 19315084"/>
            <a:gd name="adj4" fmla="val 12578635"/>
            <a:gd name="adj5" fmla="val 4753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0ADB5B-B8D5-4911-9240-30FE60F95457}">
      <dsp:nvSpPr>
        <dsp:cNvPr id="0" name=""/>
        <dsp:cNvSpPr/>
      </dsp:nvSpPr>
      <dsp:spPr>
        <a:xfrm>
          <a:off x="3956548" y="499870"/>
          <a:ext cx="1767482" cy="702869"/>
        </a:xfrm>
        <a:prstGeom prst="roundRect">
          <a:avLst>
            <a:gd name="adj" fmla="val 10000"/>
          </a:avLst>
        </a:prstGeom>
        <a:solidFill>
          <a:schemeClr val="accent2">
            <a:hueOff val="296529"/>
            <a:satOff val="-6628"/>
            <a:lumOff val="-627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Инвентаризация показателей</a:t>
          </a:r>
          <a:endParaRPr lang="en-US" sz="1200" b="1" kern="1200" dirty="0"/>
        </a:p>
      </dsp:txBody>
      <dsp:txXfrm>
        <a:off x="3977134" y="520456"/>
        <a:ext cx="1726310" cy="661697"/>
      </dsp:txXfrm>
    </dsp:sp>
    <dsp:sp modelId="{60AD71AD-B65C-4FBB-9862-9D5D3252820E}">
      <dsp:nvSpPr>
        <dsp:cNvPr id="0" name=""/>
        <dsp:cNvSpPr/>
      </dsp:nvSpPr>
      <dsp:spPr>
        <a:xfrm>
          <a:off x="6454269" y="853484"/>
          <a:ext cx="1988418" cy="1640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Матрица ИТОГОВ инвентаризации</a:t>
          </a:r>
          <a:endParaRPr lang="en-US" sz="1500" kern="1200" dirty="0"/>
        </a:p>
      </dsp:txBody>
      <dsp:txXfrm>
        <a:off x="6492011" y="891226"/>
        <a:ext cx="1912934" cy="1213110"/>
      </dsp:txXfrm>
    </dsp:sp>
    <dsp:sp modelId="{F84F3336-B735-4711-B4D2-850494482BBC}">
      <dsp:nvSpPr>
        <dsp:cNvPr id="0" name=""/>
        <dsp:cNvSpPr/>
      </dsp:nvSpPr>
      <dsp:spPr>
        <a:xfrm>
          <a:off x="7677128" y="742067"/>
          <a:ext cx="2594333" cy="2594333"/>
        </a:xfrm>
        <a:prstGeom prst="leftCircularArrow">
          <a:avLst>
            <a:gd name="adj1" fmla="val 4751"/>
            <a:gd name="adj2" fmla="val 607618"/>
            <a:gd name="adj3" fmla="val 3236849"/>
            <a:gd name="adj4" fmla="val 9878210"/>
            <a:gd name="adj5" fmla="val 5542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8BAA0-9984-402A-B41F-29821552F7D6}">
      <dsp:nvSpPr>
        <dsp:cNvPr id="0" name=""/>
        <dsp:cNvSpPr/>
      </dsp:nvSpPr>
      <dsp:spPr>
        <a:xfrm>
          <a:off x="6968483" y="1644657"/>
          <a:ext cx="1767482" cy="702869"/>
        </a:xfrm>
        <a:prstGeom prst="roundRect">
          <a:avLst>
            <a:gd name="adj" fmla="val 10000"/>
          </a:avLst>
        </a:prstGeom>
        <a:solidFill>
          <a:schemeClr val="accent2">
            <a:hueOff val="593057"/>
            <a:satOff val="-13255"/>
            <a:lumOff val="-125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Разработка результатов инвентаризации показателей</a:t>
          </a:r>
          <a:endParaRPr lang="en-US" sz="1100" b="1" kern="1200" dirty="0"/>
        </a:p>
      </dsp:txBody>
      <dsp:txXfrm>
        <a:off x="6989069" y="1665243"/>
        <a:ext cx="1726310" cy="661697"/>
      </dsp:txXfrm>
    </dsp:sp>
    <dsp:sp modelId="{E3C29384-262A-4B63-8FDF-65EC7918302B}">
      <dsp:nvSpPr>
        <dsp:cNvPr id="0" name=""/>
        <dsp:cNvSpPr/>
      </dsp:nvSpPr>
      <dsp:spPr>
        <a:xfrm>
          <a:off x="9250499" y="853484"/>
          <a:ext cx="1988418" cy="1640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Консультации НСК/МЭ/МИД</a:t>
          </a:r>
          <a:endParaRPr lang="en-US" sz="1500" kern="1200" dirty="0"/>
        </a:p>
      </dsp:txBody>
      <dsp:txXfrm>
        <a:off x="9288241" y="1242661"/>
        <a:ext cx="1912934" cy="1213110"/>
      </dsp:txXfrm>
    </dsp:sp>
    <dsp:sp modelId="{A94EA1C9-6A6A-418C-91B5-B98A5E5535E7}">
      <dsp:nvSpPr>
        <dsp:cNvPr id="0" name=""/>
        <dsp:cNvSpPr/>
      </dsp:nvSpPr>
      <dsp:spPr>
        <a:xfrm>
          <a:off x="9592118" y="502049"/>
          <a:ext cx="1967985" cy="702869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Поддержка министерств и ведомств по адаптации методологий по показателям </a:t>
          </a:r>
          <a:endParaRPr lang="en-US" sz="1100" b="1" kern="1200" dirty="0"/>
        </a:p>
      </dsp:txBody>
      <dsp:txXfrm>
        <a:off x="9612704" y="522635"/>
        <a:ext cx="1926813" cy="66169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E5B6C-9DF5-4835-A7FF-85835F02A48B}">
      <dsp:nvSpPr>
        <dsp:cNvPr id="0" name=""/>
        <dsp:cNvSpPr/>
      </dsp:nvSpPr>
      <dsp:spPr>
        <a:xfrm rot="5400000">
          <a:off x="750000" y="813204"/>
          <a:ext cx="719209" cy="8187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CACA0D-0E47-4077-BF03-ECC61D4989E6}">
      <dsp:nvSpPr>
        <dsp:cNvPr id="0" name=""/>
        <dsp:cNvSpPr/>
      </dsp:nvSpPr>
      <dsp:spPr>
        <a:xfrm>
          <a:off x="559453" y="15946"/>
          <a:ext cx="1210724" cy="847468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наличия показателей в  стране</a:t>
          </a:r>
          <a:endParaRPr lang="en-US" sz="900" kern="1200" dirty="0"/>
        </a:p>
      </dsp:txBody>
      <dsp:txXfrm>
        <a:off x="600830" y="57323"/>
        <a:ext cx="1127970" cy="764714"/>
      </dsp:txXfrm>
    </dsp:sp>
    <dsp:sp modelId="{F030E4D9-4867-4F45-8287-A5FEF9CD460B}">
      <dsp:nvSpPr>
        <dsp:cNvPr id="0" name=""/>
        <dsp:cNvSpPr/>
      </dsp:nvSpPr>
      <dsp:spPr>
        <a:xfrm>
          <a:off x="1785236" y="216023"/>
          <a:ext cx="1949044" cy="68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smtClean="0"/>
            <a:t>Потребность в технической/ методологической помощи для разработки показателя</a:t>
          </a:r>
          <a:endParaRPr lang="en-US" sz="1000" b="1" kern="1200" dirty="0"/>
        </a:p>
      </dsp:txBody>
      <dsp:txXfrm>
        <a:off x="1785236" y="216023"/>
        <a:ext cx="1949044" cy="684961"/>
      </dsp:txXfrm>
    </dsp:sp>
    <dsp:sp modelId="{A50D62DE-047B-4FE2-AE60-4E665C2F3D06}">
      <dsp:nvSpPr>
        <dsp:cNvPr id="0" name=""/>
        <dsp:cNvSpPr/>
      </dsp:nvSpPr>
      <dsp:spPr>
        <a:xfrm rot="5400000">
          <a:off x="2010255" y="1765190"/>
          <a:ext cx="719209" cy="8187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1040944"/>
            <a:satOff val="-52239"/>
            <a:lumOff val="721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CCA66-A7E5-4996-A8CD-6F696C47A933}">
      <dsp:nvSpPr>
        <dsp:cNvPr id="0" name=""/>
        <dsp:cNvSpPr/>
      </dsp:nvSpPr>
      <dsp:spPr>
        <a:xfrm>
          <a:off x="1819708" y="967932"/>
          <a:ext cx="1210724" cy="847468"/>
        </a:xfrm>
        <a:prstGeom prst="roundRect">
          <a:avLst>
            <a:gd name="adj" fmla="val 1667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потребностей в разработке новых показателей</a:t>
          </a:r>
          <a:endParaRPr lang="en-US" sz="900" kern="1200" dirty="0"/>
        </a:p>
      </dsp:txBody>
      <dsp:txXfrm>
        <a:off x="1861085" y="1009309"/>
        <a:ext cx="1127970" cy="764714"/>
      </dsp:txXfrm>
    </dsp:sp>
    <dsp:sp modelId="{AF35FBC8-A220-461C-8D44-362E24A374BF}">
      <dsp:nvSpPr>
        <dsp:cNvPr id="0" name=""/>
        <dsp:cNvSpPr/>
      </dsp:nvSpPr>
      <dsp:spPr>
        <a:xfrm>
          <a:off x="3044557" y="1080122"/>
          <a:ext cx="2001174" cy="68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smtClean="0"/>
            <a:t>Потребность в технической/ методологической помощи для разработки показателя</a:t>
          </a:r>
          <a:endParaRPr lang="en-US" sz="1000" b="1" kern="1200" dirty="0"/>
        </a:p>
      </dsp:txBody>
      <dsp:txXfrm>
        <a:off x="3044557" y="1080122"/>
        <a:ext cx="2001174" cy="684961"/>
      </dsp:txXfrm>
    </dsp:sp>
    <dsp:sp modelId="{64DE2ACA-8AD0-4343-BF86-AB4AE835B5DA}">
      <dsp:nvSpPr>
        <dsp:cNvPr id="0" name=""/>
        <dsp:cNvSpPr/>
      </dsp:nvSpPr>
      <dsp:spPr>
        <a:xfrm>
          <a:off x="3079962" y="1919919"/>
          <a:ext cx="1210724" cy="847468"/>
        </a:xfrm>
        <a:prstGeom prst="roundRect">
          <a:avLst>
            <a:gd name="adj" fmla="val 1667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потребностей в наращивании потенциала</a:t>
          </a:r>
          <a:endParaRPr lang="en-US" sz="900" kern="1200" dirty="0"/>
        </a:p>
      </dsp:txBody>
      <dsp:txXfrm>
        <a:off x="3121339" y="1961296"/>
        <a:ext cx="1127970" cy="764714"/>
      </dsp:txXfrm>
    </dsp:sp>
    <dsp:sp modelId="{9B4CD028-779B-444F-A602-3C2DD4479F9E}">
      <dsp:nvSpPr>
        <dsp:cNvPr id="0" name=""/>
        <dsp:cNvSpPr/>
      </dsp:nvSpPr>
      <dsp:spPr>
        <a:xfrm>
          <a:off x="4192354" y="2016224"/>
          <a:ext cx="2092559" cy="68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smtClean="0"/>
            <a:t>Потребность в технической/ методологической помощи для разработки показателя</a:t>
          </a:r>
          <a:endParaRPr lang="en-US" sz="1000" b="1" kern="1200" dirty="0"/>
        </a:p>
      </dsp:txBody>
      <dsp:txXfrm>
        <a:off x="4192354" y="2016224"/>
        <a:ext cx="2092559" cy="68496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FC9C1-602A-40E1-A5AE-A4FA09AFF005}">
      <dsp:nvSpPr>
        <dsp:cNvPr id="0" name=""/>
        <dsp:cNvSpPr/>
      </dsp:nvSpPr>
      <dsp:spPr>
        <a:xfrm>
          <a:off x="1047736" y="400"/>
          <a:ext cx="1571604" cy="156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50E51-8B9C-4AAE-9DCF-B5432C85BEEE}">
      <dsp:nvSpPr>
        <dsp:cNvPr id="0" name=""/>
        <dsp:cNvSpPr/>
      </dsp:nvSpPr>
      <dsp:spPr>
        <a:xfrm>
          <a:off x="0" y="400"/>
          <a:ext cx="1047736" cy="15609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Движущая сила</a:t>
          </a:r>
          <a:endParaRPr lang="ru-RU" sz="1100" b="1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51146" y="51546"/>
        <a:ext cx="945444" cy="1458645"/>
      </dsp:txXfrm>
    </dsp:sp>
    <dsp:sp modelId="{155D37B8-C253-4775-96DB-50F0EB44AADB}">
      <dsp:nvSpPr>
        <dsp:cNvPr id="0" name=""/>
        <dsp:cNvSpPr/>
      </dsp:nvSpPr>
      <dsp:spPr>
        <a:xfrm>
          <a:off x="1047736" y="1717431"/>
          <a:ext cx="1571604" cy="15609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СНС</a:t>
          </a: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СЭЭУ</a:t>
          </a:r>
          <a:endParaRPr lang="ru-RU" sz="1000" b="1" kern="1200" dirty="0">
            <a:latin typeface="+mn-lt"/>
            <a:ea typeface="+mn-ea"/>
            <a:cs typeface="+mn-cs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ИОДХ</a:t>
          </a:r>
          <a:endParaRPr lang="ru-RU" sz="1000" b="1" kern="1200" dirty="0">
            <a:latin typeface="+mn-lt"/>
            <a:ea typeface="+mn-ea"/>
            <a:cs typeface="+mn-cs"/>
          </a:endParaRPr>
        </a:p>
      </dsp:txBody>
      <dsp:txXfrm>
        <a:off x="1047736" y="1912548"/>
        <a:ext cx="986253" cy="1170703"/>
      </dsp:txXfrm>
    </dsp:sp>
    <dsp:sp modelId="{C04F8CC0-1FFB-48ED-8F25-C7A303D846CE}">
      <dsp:nvSpPr>
        <dsp:cNvPr id="0" name=""/>
        <dsp:cNvSpPr/>
      </dsp:nvSpPr>
      <dsp:spPr>
        <a:xfrm>
          <a:off x="0" y="1717431"/>
          <a:ext cx="1047736" cy="156093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+mn-lt"/>
              <a:ea typeface="+mn-ea"/>
              <a:cs typeface="+mn-cs"/>
            </a:rPr>
            <a:t>Инструмент</a:t>
          </a:r>
          <a:endParaRPr lang="ru-RU" sz="1000" b="1" kern="1200" dirty="0">
            <a:latin typeface="+mn-lt"/>
            <a:ea typeface="+mn-ea"/>
            <a:cs typeface="+mn-cs"/>
          </a:endParaRPr>
        </a:p>
      </dsp:txBody>
      <dsp:txXfrm>
        <a:off x="51146" y="1768577"/>
        <a:ext cx="945444" cy="145864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FE2CD-2324-439F-B16A-F629C7127387}">
      <dsp:nvSpPr>
        <dsp:cNvPr id="0" name=""/>
        <dsp:cNvSpPr/>
      </dsp:nvSpPr>
      <dsp:spPr>
        <a:xfrm>
          <a:off x="447" y="0"/>
          <a:ext cx="1125029" cy="3859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+mj-lt"/>
              <a:ea typeface="+mn-ea"/>
              <a:cs typeface="+mn-cs"/>
            </a:rPr>
            <a:t>Эконом статистика</a:t>
          </a:r>
          <a:endParaRPr lang="ru-RU" sz="1000" b="1" kern="1200" dirty="0">
            <a:latin typeface="+mj-lt"/>
            <a:ea typeface="+mn-ea"/>
            <a:cs typeface="+mn-cs"/>
          </a:endParaRPr>
        </a:p>
      </dsp:txBody>
      <dsp:txXfrm>
        <a:off x="33398" y="1576843"/>
        <a:ext cx="1059127" cy="1477990"/>
      </dsp:txXfrm>
    </dsp:sp>
    <dsp:sp modelId="{E586414D-B344-4715-9B21-E8CEB2979230}">
      <dsp:nvSpPr>
        <dsp:cNvPr id="0" name=""/>
        <dsp:cNvSpPr/>
      </dsp:nvSpPr>
      <dsp:spPr>
        <a:xfrm>
          <a:off x="8669" y="387920"/>
          <a:ext cx="1108585" cy="97261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16B22-6AEF-4EBC-96DD-5758A05F18DD}">
      <dsp:nvSpPr>
        <dsp:cNvPr id="0" name=""/>
        <dsp:cNvSpPr/>
      </dsp:nvSpPr>
      <dsp:spPr>
        <a:xfrm>
          <a:off x="1159227" y="0"/>
          <a:ext cx="1421902" cy="3859732"/>
        </a:xfrm>
        <a:prstGeom prst="roundRect">
          <a:avLst>
            <a:gd name="adj" fmla="val 1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+mj-lt"/>
              <a:ea typeface="+mn-ea"/>
              <a:cs typeface="+mn-cs"/>
            </a:rPr>
            <a:t>Социально-демограф статистика</a:t>
          </a:r>
          <a:endParaRPr lang="ru-RU" sz="900" b="1" kern="1200" dirty="0">
            <a:latin typeface="+mj-lt"/>
            <a:ea typeface="+mn-ea"/>
            <a:cs typeface="+mn-cs"/>
          </a:endParaRPr>
        </a:p>
      </dsp:txBody>
      <dsp:txXfrm>
        <a:off x="1200873" y="1585538"/>
        <a:ext cx="1338610" cy="1460600"/>
      </dsp:txXfrm>
    </dsp:sp>
    <dsp:sp modelId="{5B88EA40-DFA7-4004-85E8-FCA023197F2E}">
      <dsp:nvSpPr>
        <dsp:cNvPr id="0" name=""/>
        <dsp:cNvSpPr/>
      </dsp:nvSpPr>
      <dsp:spPr>
        <a:xfrm>
          <a:off x="1341415" y="387920"/>
          <a:ext cx="1057527" cy="97261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4A23A-2799-452E-98D6-BD25B3894C06}">
      <dsp:nvSpPr>
        <dsp:cNvPr id="0" name=""/>
        <dsp:cNvSpPr/>
      </dsp:nvSpPr>
      <dsp:spPr>
        <a:xfrm>
          <a:off x="2614881" y="0"/>
          <a:ext cx="1125029" cy="3859732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+mj-lt"/>
              <a:ea typeface="+mn-ea"/>
              <a:cs typeface="+mn-cs"/>
            </a:rPr>
            <a:t>Статистика окружающей среды</a:t>
          </a:r>
          <a:endParaRPr lang="ru-RU" sz="900" b="1" kern="1200" dirty="0">
            <a:latin typeface="+mj-lt"/>
            <a:ea typeface="+mn-ea"/>
            <a:cs typeface="+mn-cs"/>
          </a:endParaRPr>
        </a:p>
      </dsp:txBody>
      <dsp:txXfrm>
        <a:off x="2647832" y="1576843"/>
        <a:ext cx="1059127" cy="1477990"/>
      </dsp:txXfrm>
    </dsp:sp>
    <dsp:sp modelId="{51D094F5-EE73-4873-9FC9-4B9DC5815238}">
      <dsp:nvSpPr>
        <dsp:cNvPr id="0" name=""/>
        <dsp:cNvSpPr/>
      </dsp:nvSpPr>
      <dsp:spPr>
        <a:xfrm>
          <a:off x="2648631" y="387920"/>
          <a:ext cx="1057527" cy="97261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4E737-EC75-493B-BDC9-F267695F593E}">
      <dsp:nvSpPr>
        <dsp:cNvPr id="0" name=""/>
        <dsp:cNvSpPr/>
      </dsp:nvSpPr>
      <dsp:spPr>
        <a:xfrm>
          <a:off x="149614" y="3087785"/>
          <a:ext cx="3441129" cy="578959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002B9-2648-4754-96EF-3DF454600147}">
      <dsp:nvSpPr>
        <dsp:cNvPr id="0" name=""/>
        <dsp:cNvSpPr/>
      </dsp:nvSpPr>
      <dsp:spPr>
        <a:xfrm rot="5400000">
          <a:off x="2519582" y="858968"/>
          <a:ext cx="1652879" cy="165462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Координация и коммуникация</a:t>
          </a:r>
          <a:endParaRPr lang="en-US" sz="1050" b="1" kern="1200" dirty="0">
            <a:solidFill>
              <a:schemeClr val="tx1"/>
            </a:solidFill>
          </a:endParaRPr>
        </a:p>
      </dsp:txBody>
      <dsp:txXfrm rot="-5400000">
        <a:off x="2794480" y="1135321"/>
        <a:ext cx="1103084" cy="1101919"/>
      </dsp:txXfrm>
    </dsp:sp>
    <dsp:sp modelId="{2823C879-F330-4BFE-8875-789D4B4CA832}">
      <dsp:nvSpPr>
        <dsp:cNvPr id="0" name=""/>
        <dsp:cNvSpPr/>
      </dsp:nvSpPr>
      <dsp:spPr>
        <a:xfrm>
          <a:off x="4108661" y="1190417"/>
          <a:ext cx="1844613" cy="99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4108661" y="1190417"/>
        <a:ext cx="1844613" cy="991727"/>
      </dsp:txXfrm>
    </dsp:sp>
    <dsp:sp modelId="{A16E2A7D-81B5-45ED-95A8-30AD06A6836A}">
      <dsp:nvSpPr>
        <dsp:cNvPr id="0" name=""/>
        <dsp:cNvSpPr/>
      </dsp:nvSpPr>
      <dsp:spPr>
        <a:xfrm rot="5400000">
          <a:off x="966537" y="967279"/>
          <a:ext cx="1652879" cy="143800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101953"/>
            <a:satOff val="-7740"/>
            <a:lumOff val="685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1298063" y="1117416"/>
        <a:ext cx="989827" cy="1137731"/>
      </dsp:txXfrm>
    </dsp:sp>
    <dsp:sp modelId="{98453255-6B1C-4C59-85D3-B79E384CAA32}">
      <dsp:nvSpPr>
        <dsp:cNvPr id="0" name=""/>
        <dsp:cNvSpPr/>
      </dsp:nvSpPr>
      <dsp:spPr>
        <a:xfrm rot="5400000">
          <a:off x="1740084" y="2370243"/>
          <a:ext cx="1652879" cy="143800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203906"/>
            <a:satOff val="-15481"/>
            <a:lumOff val="1371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Интеграция</a:t>
          </a:r>
          <a:endParaRPr lang="en-US" sz="1050" b="1" kern="1200" dirty="0">
            <a:solidFill>
              <a:schemeClr val="tx1"/>
            </a:solidFill>
          </a:endParaRPr>
        </a:p>
      </dsp:txBody>
      <dsp:txXfrm rot="-5400000">
        <a:off x="2071610" y="2520380"/>
        <a:ext cx="989827" cy="1137731"/>
      </dsp:txXfrm>
    </dsp:sp>
    <dsp:sp modelId="{C7D93DB9-EDFF-4B23-A091-10044F0ADE58}">
      <dsp:nvSpPr>
        <dsp:cNvPr id="0" name=""/>
        <dsp:cNvSpPr/>
      </dsp:nvSpPr>
      <dsp:spPr>
        <a:xfrm>
          <a:off x="2908" y="2593382"/>
          <a:ext cx="1785109" cy="99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 dirty="0"/>
        </a:p>
      </dsp:txBody>
      <dsp:txXfrm>
        <a:off x="2908" y="2593382"/>
        <a:ext cx="1785109" cy="991727"/>
      </dsp:txXfrm>
    </dsp:sp>
    <dsp:sp modelId="{CDBA818D-D2D9-4B74-ADA3-382F8E2DFBF1}">
      <dsp:nvSpPr>
        <dsp:cNvPr id="0" name=""/>
        <dsp:cNvSpPr/>
      </dsp:nvSpPr>
      <dsp:spPr>
        <a:xfrm rot="5400000">
          <a:off x="3293130" y="2370243"/>
          <a:ext cx="1652879" cy="143800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305859"/>
            <a:satOff val="-23221"/>
            <a:lumOff val="2057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3624656" y="2520380"/>
        <a:ext cx="989827" cy="1137731"/>
      </dsp:txXfrm>
    </dsp:sp>
    <dsp:sp modelId="{1EE89D5D-8AA6-4BAB-BF3D-DB640D914F64}">
      <dsp:nvSpPr>
        <dsp:cNvPr id="0" name=""/>
        <dsp:cNvSpPr/>
      </dsp:nvSpPr>
      <dsp:spPr>
        <a:xfrm rot="5400000">
          <a:off x="2519582" y="3549568"/>
          <a:ext cx="1652879" cy="188528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407812"/>
            <a:satOff val="-30962"/>
            <a:lumOff val="2743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Модернизация и наращивание потенциала</a:t>
          </a:r>
          <a:endParaRPr lang="en-US" sz="1050" b="1" kern="1200" dirty="0">
            <a:solidFill>
              <a:schemeClr val="tx1"/>
            </a:solidFill>
          </a:endParaRPr>
        </a:p>
      </dsp:txBody>
      <dsp:txXfrm rot="-5400000">
        <a:off x="2717595" y="3941249"/>
        <a:ext cx="1256854" cy="1101919"/>
      </dsp:txXfrm>
    </dsp:sp>
    <dsp:sp modelId="{F64C3E44-B403-4560-B835-815471651CD9}">
      <dsp:nvSpPr>
        <dsp:cNvPr id="0" name=""/>
        <dsp:cNvSpPr/>
      </dsp:nvSpPr>
      <dsp:spPr>
        <a:xfrm>
          <a:off x="4108661" y="3996346"/>
          <a:ext cx="1844613" cy="99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108661" y="3996346"/>
        <a:ext cx="1844613" cy="991727"/>
      </dsp:txXfrm>
    </dsp:sp>
    <dsp:sp modelId="{A0689E4B-64E4-4005-AAB5-35B9FEF6E8E2}">
      <dsp:nvSpPr>
        <dsp:cNvPr id="0" name=""/>
        <dsp:cNvSpPr/>
      </dsp:nvSpPr>
      <dsp:spPr>
        <a:xfrm rot="5400000">
          <a:off x="966537" y="3773207"/>
          <a:ext cx="1652879" cy="143800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509765"/>
            <a:satOff val="-38702"/>
            <a:lumOff val="342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1298063" y="3923344"/>
        <a:ext cx="989827" cy="1137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8C9E937-33EC-4EB1-8C68-F696B2B5A846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63638"/>
            <a:ext cx="5583238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5484" y="4480004"/>
            <a:ext cx="5563870" cy="3665458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DBFB4BF-5B80-492E-ADE5-B7835F0ED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42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dg.org/home/guidance-policies/delivering-as-one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dg.org/home/guidance-policies/delivering-as-one/standard-operating-procedures-non-pilots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разработка системы и перечня показателей для контроля за достижением целей и выполнением задач повестки дня в области развития на период после 2015 года на глобальном уровне; </a:t>
            </a:r>
          </a:p>
          <a:p>
            <a:pPr algn="just"/>
            <a:r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оказание технической поддержки по внедрению утвержденной системы показателей и  их контролю в течение 15-летнего периода до 2030 года; </a:t>
            </a:r>
          </a:p>
          <a:p>
            <a:pPr algn="just"/>
            <a:r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обеспечение использования унифицированных и согласованных определений показателей; </a:t>
            </a:r>
          </a:p>
          <a:p>
            <a:pPr algn="just"/>
            <a:r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Обмен опытом в вопросах осуществления контроля за достижением целей в области устойчивого развития; </a:t>
            </a:r>
          </a:p>
          <a:p>
            <a:pPr algn="just"/>
            <a:r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поощрение использования передовых методов и новшеств, в том числе в области наращивания национального потенциала.</a:t>
            </a:r>
            <a:endParaRPr lang="ru-RU" altLang="ru-RU" b="1" smtClean="0">
              <a:latin typeface="Arial" charset="0"/>
              <a:ea typeface="Times New Roman" pitchFamily="18" charset="0"/>
              <a:cs typeface="Arial" charset="0"/>
            </a:endParaRPr>
          </a:p>
          <a:p>
            <a:r>
              <a:rPr lang="en-US" altLang="ru-RU" b="1" smtClean="0">
                <a:latin typeface="Arial" charset="0"/>
                <a:ea typeface="Times New Roman" pitchFamily="18" charset="0"/>
                <a:cs typeface="Arial" charset="0"/>
              </a:rPr>
              <a:t>Sub groups within IAEG SDG</a:t>
            </a:r>
            <a:r>
              <a:rPr lang="ru-RU" altLang="ru-RU" b="1" smtClean="0">
                <a:latin typeface="Arial" charset="0"/>
                <a:ea typeface="Times New Roman" pitchFamily="18" charset="0"/>
                <a:cs typeface="Arial" charset="0"/>
              </a:rPr>
              <a:t>:</a:t>
            </a:r>
          </a:p>
          <a:p>
            <a:r>
              <a:rPr lang="en-US" altLang="ru-RU" b="1" smtClean="0">
                <a:latin typeface="Arial" charset="0"/>
                <a:ea typeface="Times New Roman" pitchFamily="18" charset="0"/>
                <a:cs typeface="Arial" charset="0"/>
              </a:rPr>
              <a:t>on STATISTICAL DATA and METADATA EXCHANGE (SDMX) </a:t>
            </a:r>
            <a:r>
              <a:rPr lang="en-US" altLang="ru-RU" smtClean="0">
                <a:latin typeface="Arial" charset="0"/>
                <a:ea typeface="Times New Roman" pitchFamily="18" charset="0"/>
                <a:cs typeface="Arial" charset="0"/>
              </a:rPr>
              <a:t>is a standard sponsored by seven international organizations (BIS, ECB, Eurostat, OECD, IMF, UN, and WB). It was endorsed by the United Nations Statistical Commission in 2008 as a preferred standard for data exchange and was approved as an ISO standard</a:t>
            </a:r>
            <a:r>
              <a:rPr lang="ru-RU" altLang="ru-RU" b="1" smtClean="0">
                <a:latin typeface="Arial" charset="0"/>
                <a:ea typeface="Times New Roman" pitchFamily="18" charset="0"/>
                <a:cs typeface="Arial" charset="0"/>
              </a:rPr>
              <a:t>)</a:t>
            </a:r>
          </a:p>
          <a:p>
            <a:r>
              <a:rPr lang="en-US" altLang="ru-RU" b="1" smtClean="0">
                <a:latin typeface="Arial" charset="0"/>
                <a:ea typeface="Times New Roman" pitchFamily="18" charset="0"/>
                <a:cs typeface="Arial" charset="0"/>
              </a:rPr>
              <a:t>on INTERLINKAGES OF SDG STATISTICS to ALLOW for INTEGRATED ANALYSES IN THE MONITORING</a:t>
            </a:r>
          </a:p>
          <a:p>
            <a:r>
              <a:rPr lang="en-US" altLang="ru-RU" b="1" smtClean="0">
                <a:latin typeface="Arial" charset="0"/>
                <a:ea typeface="Times New Roman" pitchFamily="18" charset="0"/>
                <a:cs typeface="Arial" charset="0"/>
              </a:rPr>
              <a:t>on GEOSPATIAL INFORMATION</a:t>
            </a:r>
            <a:endParaRPr lang="ru-RU" altLang="ru-RU" b="1" smtClean="0">
              <a:latin typeface="Arial" charset="0"/>
              <a:ea typeface="Times New Roman" pitchFamily="18" charset="0"/>
              <a:cs typeface="Arial" charset="0"/>
            </a:endParaRPr>
          </a:p>
          <a:p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Tasks of the subgroup will include: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 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Identify indicator by indicator the relevant dimensions of disaggregation from the list above.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Propose additional dimensions for individual indicators, when relevant. 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Recommend a consistent approach for disaggregating indicators, to ensure a uniform structure allowing comparisons across indicators.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 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 As the level of disaggregation of indicators depends on the level of detail of their underlying data, the subgroup will also: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 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Identify </a:t>
            </a:r>
            <a:r>
              <a:rPr lang="en-GB" altLang="ru-RU" smtClean="0">
                <a:ea typeface="Times New Roman" pitchFamily="18" charset="0"/>
                <a:cs typeface="Arial" charset="0"/>
              </a:rPr>
              <a:t>data gaps and measurement issues for the production of disaggregated </a:t>
            </a:r>
            <a:r>
              <a:rPr lang="en-US" altLang="ru-RU" smtClean="0">
                <a:ea typeface="Times New Roman" pitchFamily="18" charset="0"/>
                <a:cs typeface="Arial" charset="0"/>
              </a:rPr>
              <a:t>indicators.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Review national level experiences and best practices in data production to measure leaving no one behind.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en-US" altLang="ru-RU" smtClean="0">
                <a:ea typeface="Times New Roman" pitchFamily="18" charset="0"/>
                <a:cs typeface="Arial" charset="0"/>
              </a:rPr>
              <a:t>Propose strategies for undertaking methodological and other work on specific areas for improved data disaggregation to the HLG and to the Statistical Commission.</a:t>
            </a:r>
            <a:endParaRPr lang="ru-RU" altLang="ru-RU" smtClean="0">
              <a:ea typeface="Times New Roman" pitchFamily="18" charset="0"/>
              <a:cs typeface="Arial" charset="0"/>
            </a:endParaRPr>
          </a:p>
          <a:p>
            <a:endParaRPr lang="ru-RU" altLang="ru-RU" smtClean="0">
              <a:ea typeface="Times New Roman" pitchFamily="18" charset="0"/>
              <a:cs typeface="Arial" charset="0"/>
            </a:endParaRPr>
          </a:p>
          <a:p>
            <a:endParaRPr lang="ru-RU" altLang="ru-RU" smtClean="0">
              <a:ea typeface="Times New Roman" pitchFamily="18" charset="0"/>
              <a:cs typeface="Arial" charset="0"/>
            </a:endParaRPr>
          </a:p>
          <a:p>
            <a:endParaRPr lang="ru-RU" altLang="ru-RU" smtClean="0">
              <a:ea typeface="Times New Roman" pitchFamily="18" charset="0"/>
              <a:cs typeface="Arial" charset="0"/>
            </a:endParaRPr>
          </a:p>
          <a:p>
            <a:r>
              <a:rPr lang="ru-RU" altLang="ru-RU" smtClean="0">
                <a:ea typeface="Times New Roman" pitchFamily="18" charset="0"/>
                <a:cs typeface="Arial" charset="0"/>
              </a:rPr>
              <a:t>The existing global monitoring groups, generally composed of representatives of national statistical systems and experts from international agencies, working on specific indicators, will contribute to the work of the Inter-agency Expert Group on Sustainable Development Goal Indicators as deemed appropriate by the IAEG-SDGs. In addition, as deemed appropriate, global monitoring groups will be formed bringing together national and international experts that will support the IAEG-SDGs on the selection and definition of indicators and data compilation and reporting to monitor progress in new and emerging areas covered by the new goals and targets.</a:t>
            </a:r>
          </a:p>
          <a:p>
            <a:endParaRPr lang="ru-RU" altLang="ru-RU" smtClean="0">
              <a:ea typeface="Times New Roman" pitchFamily="18" charset="0"/>
              <a:cs typeface="Arial" charset="0"/>
            </a:endParaRP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9E540F9-16D6-4E5C-A08D-C142ACA990E2}" type="slidenum">
              <a:rPr lang="ru-RU" altLang="ru-RU">
                <a:solidFill>
                  <a:prstClr val="black"/>
                </a:solidFill>
              </a:rPr>
              <a:pPr/>
              <a:t>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10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Решением </a:t>
            </a:r>
            <a:r>
              <a:rPr lang="en-US" altLang="ru-RU" smtClean="0"/>
              <a:t>47</a:t>
            </a:r>
            <a:r>
              <a:rPr lang="ru-RU" altLang="ru-RU" smtClean="0"/>
              <a:t> сессии СтатКомиссии </a:t>
            </a:r>
            <a:r>
              <a:rPr lang="en-US" altLang="ru-RU" smtClean="0"/>
              <a:t>(1)</a:t>
            </a:r>
            <a:r>
              <a:rPr lang="ru-RU" altLang="ru-RU" smtClean="0"/>
              <a:t> выражено</a:t>
            </a:r>
            <a:r>
              <a:rPr lang="en-US" altLang="ru-RU" smtClean="0"/>
              <a:t> </a:t>
            </a:r>
            <a:r>
              <a:rPr lang="ru-RU" altLang="ru-RU" smtClean="0"/>
              <a:t>согласие с тем, что сбор глобальных показателей будет осуществляться на основе сопоставимых и стандартизированных  национальных официальных статистических данных, предоставляемых странами в международную статистическую систему, а в случае, использования других источников данных, они будут рассмотрены и согласованы с соответствующими национальными статистическими организациями.</a:t>
            </a:r>
          </a:p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1AA273C-66B5-4408-93B0-B278E19EC118}" type="slidenum">
              <a:rPr lang="ru-RU" altLang="ru-RU" sz="1200">
                <a:solidFill>
                  <a:prstClr val="black"/>
                </a:solidFill>
                <a:latin typeface="Calibri" pitchFamily="34" charset="0"/>
              </a:rPr>
              <a:pPr/>
              <a:t>5</a:t>
            </a:fld>
            <a:endParaRPr lang="ru-RU" altLang="ru-RU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22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9980" lvl="1">
              <a:buClr>
                <a:srgbClr val="00CCFF"/>
              </a:buClr>
            </a:pPr>
            <a:r>
              <a:rPr lang="ru-RU" sz="1200" dirty="0">
                <a:latin typeface="Trebuchet MS" pitchFamily="34" charset="0"/>
              </a:rPr>
              <a:t>СЭЭУ представляет собой систему, которая была задумана как комплексная, внутренне согласованная совокупность счетов. </a:t>
            </a:r>
          </a:p>
          <a:p>
            <a:r>
              <a:rPr lang="ru-RU" sz="1200" dirty="0">
                <a:latin typeface="Trebuchet MS" pitchFamily="34" charset="0"/>
              </a:rPr>
              <a:t>В то же время она имеет такую структуру, которая позволяет одинаково эффективно использовать ее как </a:t>
            </a:r>
            <a:r>
              <a:rPr lang="ru-RU" sz="1200" b="1" dirty="0">
                <a:latin typeface="Trebuchet MS" pitchFamily="34" charset="0"/>
              </a:rPr>
              <a:t>частично, так и полностью. </a:t>
            </a:r>
            <a:endParaRPr lang="ru-RU" sz="1200" dirty="0">
              <a:latin typeface="Trebuchet MS" pitchFamily="34" charset="0"/>
            </a:endParaRPr>
          </a:p>
          <a:p>
            <a:r>
              <a:rPr lang="ru-RU" sz="1200" dirty="0">
                <a:latin typeface="Trebuchet MS" pitchFamily="34" charset="0"/>
              </a:rPr>
              <a:t>В зависимости от конкретных требующих решения экологических проблем та или иная </a:t>
            </a:r>
            <a:r>
              <a:rPr lang="ru-RU" sz="1200" b="1" dirty="0">
                <a:latin typeface="Trebuchet MS" pitchFamily="34" charset="0"/>
              </a:rPr>
              <a:t>страна может выбрать для использования только некий набор счетов </a:t>
            </a:r>
            <a:r>
              <a:rPr lang="ru-RU" sz="1200" dirty="0">
                <a:latin typeface="Trebuchet MS" pitchFamily="34" charset="0"/>
              </a:rPr>
              <a:t>СЭЭУ. Даже если такая страна захочет в конечном итоге внедрить эту систему в полном объеме, она может принять решение о сосредоточении </a:t>
            </a:r>
            <a:r>
              <a:rPr lang="ru-RU" sz="1200" b="1" dirty="0">
                <a:latin typeface="Trebuchet MS" pitchFamily="34" charset="0"/>
              </a:rPr>
              <a:t>на начальном этапе своих усилий на тех счетах, которые имеют самое непосредственное </a:t>
            </a:r>
            <a:r>
              <a:rPr lang="ru-RU" sz="1200" b="1" dirty="0" smtClean="0">
                <a:latin typeface="Trebuchet MS" pitchFamily="34" charset="0"/>
              </a:rPr>
              <a:t>отношение </a:t>
            </a:r>
            <a:r>
              <a:rPr lang="ru-RU" sz="1200" b="1" dirty="0">
                <a:latin typeface="Trebuchet MS" pitchFamily="34" charset="0"/>
              </a:rPr>
              <a:t>к текущим проблемам</a:t>
            </a:r>
            <a:r>
              <a:rPr lang="ru-RU" sz="1200" dirty="0" smtClean="0">
                <a:latin typeface="Trebuchet MS" pitchFamily="34" charset="0"/>
              </a:rPr>
              <a:t>.</a:t>
            </a:r>
          </a:p>
          <a:p>
            <a:endParaRPr lang="ru-RU" sz="1200" dirty="0" smtClean="0"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AU" sz="1200" b="1" dirty="0" smtClean="0">
                <a:solidFill>
                  <a:prstClr val="black"/>
                </a:solidFill>
                <a:latin typeface="Trebuchet MS" pitchFamily="34" charset="0"/>
              </a:rPr>
              <a:t>1993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 г.</a:t>
            </a:r>
            <a:r>
              <a:rPr lang="en-AU" sz="1200" b="1" dirty="0" smtClean="0">
                <a:solidFill>
                  <a:prstClr val="black"/>
                </a:solidFill>
                <a:latin typeface="Trebuchet MS" pitchFamily="34" charset="0"/>
              </a:rPr>
              <a:t>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Руководство </a:t>
            </a:r>
            <a:r>
              <a:rPr lang="en-AU" sz="1200" dirty="0" smtClean="0">
                <a:solidFill>
                  <a:prstClr val="black"/>
                </a:solidFill>
                <a:latin typeface="Trebuchet MS" pitchFamily="34" charset="0"/>
              </a:rPr>
              <a:t>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временное издание</a:t>
            </a:r>
            <a:endParaRPr lang="en-AU" sz="1200" b="1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AU" sz="1200" b="1" dirty="0" smtClean="0">
                <a:solidFill>
                  <a:prstClr val="black"/>
                </a:solidFill>
                <a:latin typeface="Trebuchet MS" pitchFamily="34" charset="0"/>
              </a:rPr>
              <a:t>2003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 г.</a:t>
            </a:r>
            <a:r>
              <a:rPr lang="en-AU" sz="1200" dirty="0" smtClean="0">
                <a:solidFill>
                  <a:prstClr val="black"/>
                </a:solidFill>
                <a:latin typeface="Trebuchet MS" pitchFamily="34" charset="0"/>
              </a:rPr>
              <a:t> 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Обновленное руководство по СЭЭУ</a:t>
            </a:r>
            <a:r>
              <a:rPr lang="en-AU" sz="1200" dirty="0" smtClean="0">
                <a:solidFill>
                  <a:prstClr val="black"/>
                </a:solidFill>
                <a:latin typeface="Trebuchet MS" pitchFamily="34" charset="0"/>
              </a:rPr>
              <a:t>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руководство по передовым практикам</a:t>
            </a:r>
            <a:endParaRPr lang="en-AU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AU" sz="1200" b="1" dirty="0" smtClean="0">
                <a:solidFill>
                  <a:prstClr val="black"/>
                </a:solidFill>
                <a:latin typeface="Trebuchet MS" pitchFamily="34" charset="0"/>
              </a:rPr>
              <a:t>2006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 г.</a:t>
            </a:r>
            <a:r>
              <a:rPr lang="en-AU" sz="1200" dirty="0" smtClean="0">
                <a:solidFill>
                  <a:prstClr val="black"/>
                </a:solidFill>
                <a:latin typeface="Trebuchet MS" pitchFamily="34" charset="0"/>
              </a:rPr>
              <a:t> 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Совет безопасности ООН решил поднять СЭЭУ на международный стандарт</a:t>
            </a:r>
            <a:endParaRPr lang="en-AU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2012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 г.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 	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СЭЭУ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 – 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Центральная Рамочная программа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 (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международно согласованный стандарт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)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	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Глава </a:t>
            </a: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1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Введение в Центральную Рамочную программу СЭЭУ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	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Глава </a:t>
            </a: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2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Структура учета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	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Глава </a:t>
            </a: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3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Физические ресурсы и использование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	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Глава </a:t>
            </a: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 4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Счета и потоки природоохранной деятельности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	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Глава </a:t>
            </a: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5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Счета активов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		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Глава </a:t>
            </a:r>
            <a:r>
              <a:rPr lang="en-US" sz="1200" dirty="0" smtClean="0">
                <a:solidFill>
                  <a:prstClr val="black"/>
                </a:solidFill>
                <a:latin typeface="Trebuchet MS" pitchFamily="34" charset="0"/>
              </a:rPr>
              <a:t>6 –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Внедрение и представление счетов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2013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 г.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	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СЭЭУ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 – 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Экспериментальные счета экосистемы</a:t>
            </a:r>
            <a:endParaRPr lang="en-US" sz="1200" dirty="0" smtClean="0">
              <a:solidFill>
                <a:prstClr val="black"/>
              </a:solidFill>
              <a:latin typeface="Trebuchet MS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2013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 г.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	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СЭЭУ</a:t>
            </a:r>
            <a:r>
              <a:rPr lang="en-US" sz="1200" b="1" dirty="0" smtClean="0">
                <a:solidFill>
                  <a:prstClr val="black"/>
                </a:solidFill>
                <a:latin typeface="Trebuchet MS" pitchFamily="34" charset="0"/>
              </a:rPr>
              <a:t> – </a:t>
            </a:r>
            <a:r>
              <a:rPr lang="ru-RU" sz="1200" b="1" dirty="0" smtClean="0">
                <a:solidFill>
                  <a:prstClr val="black"/>
                </a:solidFill>
                <a:latin typeface="Trebuchet MS" pitchFamily="34" charset="0"/>
              </a:rPr>
              <a:t>Области применения и расширение</a:t>
            </a:r>
            <a:endParaRPr lang="en-US" sz="1200" b="1" dirty="0" smtClean="0">
              <a:solidFill>
                <a:prstClr val="black"/>
              </a:solidFill>
              <a:latin typeface="Trebuchet MS" pitchFamily="34" charset="0"/>
            </a:endParaRPr>
          </a:p>
          <a:p>
            <a:endParaRPr lang="en-GB" sz="1200" dirty="0">
              <a:latin typeface="Trebuchet MS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00A8C8-A96E-4928-910B-49409DDB209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81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Рамочные основы оказания помощи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Республике в области развития со стороны учреждений Организации Объединенных Наций (ЮНДАФ) на период 2018-2022 гг. являются итогом сотрудничества и стратегий, которые будут способствовать достижению стратегических приоритетов страны, согласованных с целями устойчивого развития (ЦУР). Эти рамки основываются на успехах предыдущей программы ЮНДАФ и продолжают подход </a:t>
            </a:r>
            <a:r>
              <a:rPr lang="en-CA" i="1" dirty="0" smtClean="0"/>
              <a:t>Delivering</a:t>
            </a:r>
            <a:r>
              <a:rPr lang="ru-RU" i="1" dirty="0" smtClean="0"/>
              <a:t>-</a:t>
            </a:r>
            <a:r>
              <a:rPr lang="en-CA" i="1" dirty="0" smtClean="0"/>
              <a:t>as</a:t>
            </a:r>
            <a:r>
              <a:rPr lang="ru-RU" i="1" dirty="0" smtClean="0"/>
              <a:t>-</a:t>
            </a:r>
            <a:r>
              <a:rPr lang="en-CA" i="1" dirty="0" smtClean="0"/>
              <a:t>One</a:t>
            </a:r>
            <a:r>
              <a:rPr lang="ru-RU" i="1" dirty="0" smtClean="0"/>
              <a:t>-Единство действий</a:t>
            </a:r>
            <a:r>
              <a:rPr lang="ru-RU" dirty="0" smtClean="0"/>
              <a:t>. В документе описано, как Правительство и учреждения системы Организации Объединенных Наций, опираясь на полный спектр экспертных знаний и ресурсов, будут работать в партнерстве для достижения результатов в области развития. Программа Правительства 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Республики «Доверие и единство», (переведено </a:t>
            </a:r>
            <a:r>
              <a:rPr lang="en-CA" dirty="0" smtClean="0"/>
              <a:t>A</a:t>
            </a:r>
            <a:r>
              <a:rPr lang="ru-RU" dirty="0" err="1" smtClean="0"/>
              <a:t>кипресс</a:t>
            </a:r>
            <a:r>
              <a:rPr lang="ru-RU" dirty="0" smtClean="0"/>
              <a:t>, оригинал на русском языке); и ожидаемые результаты и стратегии следующей Национальной стратегии устойчивого развития (НСУР).</a:t>
            </a:r>
          </a:p>
          <a:p>
            <a:r>
              <a:rPr lang="ru-RU" dirty="0" err="1" smtClean="0"/>
              <a:t>Страновая</a:t>
            </a:r>
            <a:r>
              <a:rPr lang="ru-RU" dirty="0" smtClean="0"/>
              <a:t> команда ООН в </a:t>
            </a:r>
            <a:r>
              <a:rPr lang="ru-RU" dirty="0" err="1" smtClean="0"/>
              <a:t>Кыргызской</a:t>
            </a:r>
            <a:r>
              <a:rPr lang="ru-RU" dirty="0" smtClean="0"/>
              <a:t> Республике приняла подход </a:t>
            </a:r>
            <a:r>
              <a:rPr lang="en-CA" u="sng" dirty="0" smtClean="0">
                <a:hlinkClick r:id="rId3"/>
              </a:rPr>
              <a:t>Delivering as One</a:t>
            </a:r>
            <a:r>
              <a:rPr lang="en-CA" u="sng" dirty="0" smtClean="0"/>
              <a:t> </a:t>
            </a:r>
            <a:r>
              <a:rPr lang="ru-RU" dirty="0" smtClean="0"/>
              <a:t>(Единство действий) как стартер-инициатива в 2010 году.  ЕД подход предназначен для повышения воздействия системы ООН через более согласованные программы, снижение операционных издержек для правительств и меньшие эксплуатационные расходы. Подход “Единство действий” руководствуется стандартными операционными процедурами (СОП) </a:t>
            </a:r>
            <a:r>
              <a:rPr lang="en-CA" u="sng" dirty="0" smtClean="0">
                <a:hlinkClick r:id="rId4" tooltip="Standard Operating Procedures"/>
              </a:rPr>
              <a:t>Standard Operating Procedures</a:t>
            </a:r>
            <a:r>
              <a:rPr lang="ru-RU" u="sng" dirty="0" smtClean="0">
                <a:hlinkClick r:id="rId4" tooltip="Standard Operating Procedures"/>
              </a:rPr>
              <a:t> (</a:t>
            </a:r>
            <a:r>
              <a:rPr lang="en-CA" u="sng" dirty="0" smtClean="0">
                <a:hlinkClick r:id="rId4" tooltip="Standard Operating Procedures"/>
              </a:rPr>
              <a:t>SOPs</a:t>
            </a:r>
            <a:r>
              <a:rPr lang="ru-RU" u="sng" dirty="0" smtClean="0">
                <a:hlinkClick r:id="rId4" tooltip="Standard Operating Procedures"/>
              </a:rPr>
              <a:t>)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Основной упор делается на те стратегии, политики и планы, которые больше всего созвучны с целями устойчивого развития (ЦУР) и задачами, которые обеспечивают фундаментальную основу для сотрудничества с учреждениями системы ООН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GB" b="1" dirty="0" err="1" smtClean="0"/>
              <a:t>Повышен</a:t>
            </a:r>
            <a:r>
              <a:rPr lang="ru-RU" b="1" dirty="0" err="1" smtClean="0"/>
              <a:t>ное</a:t>
            </a:r>
            <a:r>
              <a:rPr lang="ru-RU" b="1" dirty="0" smtClean="0"/>
              <a:t> </a:t>
            </a:r>
            <a:r>
              <a:rPr lang="en-GB" b="1" dirty="0" err="1" smtClean="0"/>
              <a:t>качеств</a:t>
            </a:r>
            <a:r>
              <a:rPr lang="ru-RU" b="1" dirty="0" smtClean="0"/>
              <a:t>о</a:t>
            </a:r>
            <a:r>
              <a:rPr lang="en-GB" b="1" dirty="0" smtClean="0"/>
              <a:t> и </a:t>
            </a:r>
            <a:r>
              <a:rPr lang="en-GB" b="1" dirty="0" err="1" smtClean="0"/>
              <a:t>доступност</a:t>
            </a:r>
            <a:r>
              <a:rPr lang="ru-RU" b="1" dirty="0" smtClean="0"/>
              <a:t>ь данных </a:t>
            </a:r>
            <a:endParaRPr lang="ru-RU" dirty="0" smtClean="0"/>
          </a:p>
          <a:p>
            <a:r>
              <a:rPr lang="ru-RU" dirty="0" smtClean="0"/>
              <a:t>По всем Конечным результатам, учреждения системы ООН будут работать с Правительством, в особенности с Национальным статистическим комитетом (НСК) в целях повышения качества и доступности данных для эффективной разработки политики и осуществления программ. Также будет оказана поддержка эффективного мониторинга Программы Правительства КР и связанных с ними ЦУР и индикаторов. Особое внимание будет уделено поддержке потенциала правительственных министерств и НСК в предоставлении данных с разбивкой по полу и подгруппам населения, а также для усиления распространения и использования данных и статистической информации на национальном и местном уровне для планирования и разработки политики на основе доказательных данных.</a:t>
            </a:r>
          </a:p>
          <a:p>
            <a:endParaRPr lang="ru-RU" dirty="0" smtClean="0"/>
          </a:p>
          <a:p>
            <a:r>
              <a:rPr lang="ru-RU" dirty="0" smtClean="0"/>
              <a:t>Улучшение качества данных, сбора, представления и использования, особенно для производства и распространения международно-сопоставимых статистических данных, особенно дезагрегированных по полу данных, которые соответствуют международным стандартам, включая, среди прочего, Основополагающие принципы официальной статистики (</a:t>
            </a:r>
            <a:r>
              <a:rPr lang="ru-RU" dirty="0" err="1" smtClean="0"/>
              <a:t>ОПс</a:t>
            </a:r>
            <a:r>
              <a:rPr lang="ru-RU" dirty="0" smtClean="0"/>
              <a:t>/</a:t>
            </a:r>
            <a:r>
              <a:rPr lang="en-US" dirty="0" smtClean="0"/>
              <a:t>FPs</a:t>
            </a:r>
            <a:r>
              <a:rPr lang="ru-RU" dirty="0" smtClean="0"/>
              <a:t>) Организации Объединенных Наций и Международную классификацию преступлений для статистических целей (МКПС/</a:t>
            </a:r>
            <a:r>
              <a:rPr lang="en-US" dirty="0" smtClean="0"/>
              <a:t>ICCS</a:t>
            </a:r>
            <a:r>
              <a:rPr lang="ru-RU" dirty="0" smtClean="0"/>
              <a:t>) (по всем задачам). </a:t>
            </a:r>
          </a:p>
          <a:p>
            <a:r>
              <a:rPr lang="ru-RU" dirty="0" smtClean="0"/>
              <a:t>Как указано в разделе 2.1 выше, особенное внимание будет уделяться развитию потенциала Министерств и ведомств Правительства и Национального статистического комитета в целях проведения оценки, локализации, формирования и мониторинга за данными, касающихся ЦУР, в частности, тем индикаторам и целям, которые связаны с результатами сотрудничества в рамках настоящего ЮНДАФ. Насколько это возможно, данные будут представлены в разбивке полу и подгруппам населения, особенно по уязвимым группам, которые станут предполагаемыми бенефициариями результатов ЮНДАФ. Учреждения системы ООН будут работать согласованно с тем, чтобы усилить возможности распространение и использование информации и статистических данных на национальном и местном уровнях в целях формулировки и планирования политики, основанной на реальных фактах. На ежегодной основе, Группы по результатам будут рассматривать достаточность объемов информации и статистических данных для измерения ожидаемых результатов, и предлагать меры по укреплению системы сбора данных и анализа в стране.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2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9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5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0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4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72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22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9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66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9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18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642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221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2148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43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93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456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1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55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69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1" y="36577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54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89951760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42362245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84649527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19423079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26453885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38167667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26040273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75250744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4336241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603818021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88107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166253796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802085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66154163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392557127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2017-06-20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07768081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55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842" r:id="rId17"/>
    <p:sldLayoutId id="2147483843" r:id="rId18"/>
    <p:sldLayoutId id="2147483844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64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image" Target="../media/image5.jpg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image" Target="../media/image4.png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10.xml"/><Relationship Id="rId18" Type="http://schemas.openxmlformats.org/officeDocument/2006/relationships/diagramLayout" Target="../diagrams/layout11.xml"/><Relationship Id="rId26" Type="http://schemas.microsoft.com/office/2007/relationships/diagramDrawing" Target="../diagrams/drawing12.xml"/><Relationship Id="rId39" Type="http://schemas.openxmlformats.org/officeDocument/2006/relationships/diagramQuickStyle" Target="../diagrams/quickStyle15.xml"/><Relationship Id="rId21" Type="http://schemas.microsoft.com/office/2007/relationships/diagramDrawing" Target="../diagrams/drawing11.xml"/><Relationship Id="rId34" Type="http://schemas.openxmlformats.org/officeDocument/2006/relationships/diagramQuickStyle" Target="../diagrams/quickStyle14.xml"/><Relationship Id="rId42" Type="http://schemas.openxmlformats.org/officeDocument/2006/relationships/image" Target="../media/image16.png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20" Type="http://schemas.openxmlformats.org/officeDocument/2006/relationships/diagramColors" Target="../diagrams/colors11.xml"/><Relationship Id="rId29" Type="http://schemas.openxmlformats.org/officeDocument/2006/relationships/diagramQuickStyle" Target="../diagrams/quickStyle13.xml"/><Relationship Id="rId41" Type="http://schemas.microsoft.com/office/2007/relationships/diagramDrawing" Target="../diagrams/drawing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24" Type="http://schemas.openxmlformats.org/officeDocument/2006/relationships/diagramQuickStyle" Target="../diagrams/quickStyle12.xml"/><Relationship Id="rId32" Type="http://schemas.openxmlformats.org/officeDocument/2006/relationships/diagramData" Target="../diagrams/data14.xml"/><Relationship Id="rId37" Type="http://schemas.openxmlformats.org/officeDocument/2006/relationships/diagramData" Target="../diagrams/data15.xml"/><Relationship Id="rId40" Type="http://schemas.openxmlformats.org/officeDocument/2006/relationships/diagramColors" Target="../diagrams/colors15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23" Type="http://schemas.openxmlformats.org/officeDocument/2006/relationships/diagramLayout" Target="../diagrams/layout12.xml"/><Relationship Id="rId28" Type="http://schemas.openxmlformats.org/officeDocument/2006/relationships/diagramLayout" Target="../diagrams/layout13.xml"/><Relationship Id="rId36" Type="http://schemas.microsoft.com/office/2007/relationships/diagramDrawing" Target="../diagrams/drawing14.xml"/><Relationship Id="rId10" Type="http://schemas.openxmlformats.org/officeDocument/2006/relationships/diagramColors" Target="../diagrams/colors9.xml"/><Relationship Id="rId19" Type="http://schemas.openxmlformats.org/officeDocument/2006/relationships/diagramQuickStyle" Target="../diagrams/quickStyle11.xml"/><Relationship Id="rId31" Type="http://schemas.microsoft.com/office/2007/relationships/diagramDrawing" Target="../diagrams/drawing13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Relationship Id="rId22" Type="http://schemas.openxmlformats.org/officeDocument/2006/relationships/diagramData" Target="../diagrams/data12.xml"/><Relationship Id="rId27" Type="http://schemas.openxmlformats.org/officeDocument/2006/relationships/diagramData" Target="../diagrams/data13.xml"/><Relationship Id="rId30" Type="http://schemas.openxmlformats.org/officeDocument/2006/relationships/diagramColors" Target="../diagrams/colors13.xml"/><Relationship Id="rId35" Type="http://schemas.openxmlformats.org/officeDocument/2006/relationships/diagramColors" Target="../diagrams/colors14.xml"/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12" Type="http://schemas.openxmlformats.org/officeDocument/2006/relationships/diagramData" Target="../diagrams/data10.xml"/><Relationship Id="rId17" Type="http://schemas.openxmlformats.org/officeDocument/2006/relationships/diagramData" Target="../diagrams/data11.xml"/><Relationship Id="rId25" Type="http://schemas.openxmlformats.org/officeDocument/2006/relationships/diagramColors" Target="../diagrams/colors12.xml"/><Relationship Id="rId33" Type="http://schemas.openxmlformats.org/officeDocument/2006/relationships/diagramLayout" Target="../diagrams/layout14.xml"/><Relationship Id="rId38" Type="http://schemas.openxmlformats.org/officeDocument/2006/relationships/diagramLayout" Target="../diagrams/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diagramColors" Target="../diagrams/colors17.xml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openxmlformats.org/officeDocument/2006/relationships/diagramQuickStyle" Target="../diagrams/quickStyle1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11" Type="http://schemas.openxmlformats.org/officeDocument/2006/relationships/diagramLayout" Target="../diagrams/layout17.xml"/><Relationship Id="rId5" Type="http://schemas.openxmlformats.org/officeDocument/2006/relationships/diagramQuickStyle" Target="../diagrams/quickStyle16.xml"/><Relationship Id="rId10" Type="http://schemas.openxmlformats.org/officeDocument/2006/relationships/diagramData" Target="../diagrams/data17.xml"/><Relationship Id="rId4" Type="http://schemas.openxmlformats.org/officeDocument/2006/relationships/diagramLayout" Target="../diagrams/layout16.xml"/><Relationship Id="rId9" Type="http://schemas.openxmlformats.org/officeDocument/2006/relationships/image" Target="../media/image21.png"/><Relationship Id="rId14" Type="http://schemas.microsoft.com/office/2007/relationships/diagramDrawing" Target="../diagrams/drawin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2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0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5" Type="http://schemas.openxmlformats.org/officeDocument/2006/relationships/diagramColors" Target="../diagrams/colors19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13" Type="http://schemas.openxmlformats.org/officeDocument/2006/relationships/diagramData" Target="../diagrams/data23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12" Type="http://schemas.openxmlformats.org/officeDocument/2006/relationships/image" Target="../media/image33.emf"/><Relationship Id="rId17" Type="http://schemas.microsoft.com/office/2007/relationships/diagramDrawing" Target="../diagrams/drawing23.xml"/><Relationship Id="rId2" Type="http://schemas.openxmlformats.org/officeDocument/2006/relationships/diagramData" Target="../diagrams/data21.xml"/><Relationship Id="rId16" Type="http://schemas.openxmlformats.org/officeDocument/2006/relationships/diagramColors" Target="../diagrams/colors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5" Type="http://schemas.openxmlformats.org/officeDocument/2006/relationships/diagramQuickStyle" Target="../diagrams/quickStyle23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Relationship Id="rId14" Type="http://schemas.openxmlformats.org/officeDocument/2006/relationships/diagramLayout" Target="../diagrams/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8672" y="1556951"/>
            <a:ext cx="3631843" cy="1498707"/>
          </a:xfrm>
        </p:spPr>
        <p:txBody>
          <a:bodyPr>
            <a:normAutofit fontScale="90000"/>
          </a:bodyPr>
          <a:lstStyle/>
          <a:p>
            <a:pPr lvl="0" algn="r">
              <a:spcBef>
                <a:spcPts val="1000"/>
              </a:spcBef>
            </a:pP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Мониторинг и индикаторы </a:t>
            </a: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ЦУР</a:t>
            </a:r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в Кыргызской Республике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6227" y="5267458"/>
            <a:ext cx="6909458" cy="1309881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Нацстатком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 Кыргызской Республики</a:t>
            </a:r>
          </a:p>
          <a:p>
            <a:pPr algn="r"/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651" y="1074285"/>
            <a:ext cx="7624292" cy="364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3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6806" y="329899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ЦУР и индикаторы для мониторинга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293329"/>
              </p:ext>
            </p:extLst>
          </p:nvPr>
        </p:nvGraphicFramePr>
        <p:xfrm>
          <a:off x="-156519" y="2767913"/>
          <a:ext cx="4790774" cy="397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alt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46410113"/>
              </p:ext>
            </p:extLst>
          </p:nvPr>
        </p:nvGraphicFramePr>
        <p:xfrm>
          <a:off x="3509318" y="1152907"/>
          <a:ext cx="8257059" cy="5503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52128642"/>
              </p:ext>
            </p:extLst>
          </p:nvPr>
        </p:nvGraphicFramePr>
        <p:xfrm>
          <a:off x="8891844" y="1318054"/>
          <a:ext cx="3693298" cy="569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90310232"/>
              </p:ext>
            </p:extLst>
          </p:nvPr>
        </p:nvGraphicFramePr>
        <p:xfrm>
          <a:off x="2117124" y="1754659"/>
          <a:ext cx="4069493" cy="2825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68876" y="3750425"/>
            <a:ext cx="591665" cy="3520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50" y="4522573"/>
            <a:ext cx="600222" cy="6002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103" y="6028805"/>
            <a:ext cx="1918964" cy="4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4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altLang="ru-RU"/>
          </a:p>
        </p:txBody>
      </p:sp>
      <p:sp>
        <p:nvSpPr>
          <p:cNvPr id="5" name="Объект 8"/>
          <p:cNvSpPr txBox="1">
            <a:spLocks/>
          </p:cNvSpPr>
          <p:nvPr/>
        </p:nvSpPr>
        <p:spPr bwMode="auto">
          <a:xfrm>
            <a:off x="2200491" y="1905000"/>
            <a:ext cx="9357195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n-US" altLang="ru-RU" sz="1800" b="1" dirty="0" smtClean="0">
                <a:latin typeface="Trebuchet MS" pitchFamily="34" charset="0"/>
                <a:cs typeface="Tahoma" pitchFamily="34" charset="0"/>
              </a:rPr>
              <a:t>I. IAEG-SDGs – </a:t>
            </a:r>
            <a:r>
              <a:rPr lang="ru-RU" altLang="ru-RU" sz="1800" b="1" dirty="0" err="1" smtClean="0">
                <a:latin typeface="Trebuchet MS" pitchFamily="34" charset="0"/>
                <a:cs typeface="Tahoma" pitchFamily="34" charset="0"/>
              </a:rPr>
              <a:t>Межучрежденческая</a:t>
            </a:r>
            <a:r>
              <a:rPr lang="ru-RU" altLang="ru-RU" sz="1800" b="1" dirty="0" smtClean="0">
                <a:latin typeface="Trebuchet MS" pitchFamily="34" charset="0"/>
                <a:cs typeface="Tahoma" pitchFamily="34" charset="0"/>
              </a:rPr>
              <a:t> </a:t>
            </a:r>
            <a:r>
              <a:rPr lang="en-US" altLang="ru-RU" sz="1800" b="1" dirty="0" smtClean="0">
                <a:latin typeface="Trebuchet MS" pitchFamily="34" charset="0"/>
                <a:cs typeface="Tahoma" pitchFamily="34" charset="0"/>
              </a:rPr>
              <a:t> </a:t>
            </a:r>
            <a:r>
              <a:rPr lang="ru-RU" altLang="ru-RU" sz="1800" b="1" dirty="0" smtClean="0">
                <a:latin typeface="Trebuchet MS" pitchFamily="34" charset="0"/>
                <a:cs typeface="Tahoma" pitchFamily="34" charset="0"/>
              </a:rPr>
              <a:t>экспертная группа ООН по показателям ЦУР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i="1" dirty="0" smtClean="0">
                <a:latin typeface="Trebuchet MS" pitchFamily="34" charset="0"/>
                <a:cs typeface="Tahoma" pitchFamily="34" charset="0"/>
              </a:rPr>
              <a:t>- </a:t>
            </a:r>
            <a:r>
              <a:rPr lang="en-US" altLang="ru-RU" sz="1600" dirty="0" smtClean="0">
                <a:latin typeface="Trebuchet MS" pitchFamily="34" charset="0"/>
              </a:rPr>
              <a:t>2</a:t>
            </a:r>
            <a:r>
              <a:rPr lang="ru-RU" altLang="ru-RU" sz="1600" dirty="0" smtClean="0">
                <a:latin typeface="Trebuchet MS" pitchFamily="34" charset="0"/>
              </a:rPr>
              <a:t>4</a:t>
            </a:r>
            <a:r>
              <a:rPr lang="en-US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 smtClean="0">
                <a:latin typeface="Trebuchet MS" pitchFamily="34" charset="0"/>
              </a:rPr>
              <a:t>представителя  </a:t>
            </a:r>
            <a:r>
              <a:rPr lang="ru-RU" altLang="ru-RU" sz="1600" dirty="0" err="1" smtClean="0">
                <a:latin typeface="Trebuchet MS" pitchFamily="34" charset="0"/>
              </a:rPr>
              <a:t>Нацстатофисов</a:t>
            </a:r>
            <a:r>
              <a:rPr lang="ru-RU" altLang="ru-RU" sz="1600" dirty="0" smtClean="0">
                <a:latin typeface="Trebuchet MS" pitchFamily="34" charset="0"/>
              </a:rPr>
              <a:t> участвуют в разработке глобального набора показателей мониторинга достижения ЦУР</a:t>
            </a:r>
            <a:endParaRPr lang="en-US" altLang="ru-RU" sz="1600" dirty="0" smtClean="0">
              <a:latin typeface="Trebuchet MS" pitchFamily="34" charset="0"/>
              <a:cs typeface="Tahoma" pitchFamily="34" charset="0"/>
            </a:endParaRPr>
          </a:p>
          <a:p>
            <a:pPr marL="273050" lvl="1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Trebuchet MS" pitchFamily="34" charset="0"/>
                <a:cs typeface="Tahoma" pitchFamily="34" charset="0"/>
              </a:rPr>
              <a:t>Кыргызстан представляет страны Центральной Азии</a:t>
            </a:r>
          </a:p>
          <a:p>
            <a:pPr marL="273050" lvl="1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dirty="0" smtClean="0">
                <a:latin typeface="Trebuchet MS" pitchFamily="34" charset="0"/>
                <a:cs typeface="Tahoma" pitchFamily="34" charset="0"/>
              </a:rPr>
              <a:t>Россия представляет страны Восточной Европы</a:t>
            </a:r>
            <a:r>
              <a:rPr lang="en-US" altLang="ru-RU" sz="1800" dirty="0" smtClean="0">
                <a:latin typeface="Trebuchet MS" pitchFamily="34" charset="0"/>
                <a:cs typeface="Tahoma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n-US" altLang="ru-RU" sz="1800" b="1" dirty="0" smtClean="0">
                <a:latin typeface="Trebuchet MS" pitchFamily="34" charset="0"/>
              </a:rPr>
              <a:t>II. </a:t>
            </a:r>
            <a:r>
              <a:rPr lang="ru-RU" altLang="ru-RU" sz="1800" b="1" dirty="0" smtClean="0">
                <a:latin typeface="Trebuchet MS" pitchFamily="34" charset="0"/>
                <a:cs typeface="Tahoma" pitchFamily="34" charset="0"/>
              </a:rPr>
              <a:t>Руководящая группа КЕС ООН по статистике для ЦУР</a:t>
            </a:r>
            <a:r>
              <a:rPr lang="en-US" altLang="ru-RU" sz="1800" b="1" dirty="0" smtClean="0">
                <a:latin typeface="Trebuchet MS" pitchFamily="34" charset="0"/>
              </a:rPr>
              <a:t/>
            </a:r>
            <a:br>
              <a:rPr lang="en-US" altLang="ru-RU" sz="1800" b="1" dirty="0" smtClean="0">
                <a:latin typeface="Trebuchet MS" pitchFamily="34" charset="0"/>
              </a:rPr>
            </a:br>
            <a:r>
              <a:rPr lang="ru-RU" altLang="ru-RU" sz="1800" b="1" dirty="0" smtClean="0">
                <a:latin typeface="Trebuchet MS" pitchFamily="34" charset="0"/>
              </a:rPr>
              <a:t>     - </a:t>
            </a:r>
            <a:r>
              <a:rPr lang="ru-RU" altLang="ru-RU" sz="1600" dirty="0" smtClean="0">
                <a:latin typeface="Trebuchet MS" pitchFamily="34" charset="0"/>
              </a:rPr>
              <a:t>создана в целях подготовки Дорожной карты для разработки официальной статистики по ЦУР в регионе ЕЭК ООН</a:t>
            </a:r>
            <a:endParaRPr lang="en-US" altLang="ru-RU" sz="1600" dirty="0" smtClean="0">
              <a:latin typeface="Trebuchet MS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ru-RU" altLang="ru-RU" sz="1800" i="1" dirty="0" smtClean="0">
                <a:latin typeface="Trebuchet MS" pitchFamily="34" charset="0"/>
                <a:cs typeface="Tahoma" pitchFamily="34" charset="0"/>
              </a:rPr>
              <a:t>Страны-члены </a:t>
            </a:r>
            <a:r>
              <a:rPr lang="en-GB" altLang="ru-RU" sz="1800" i="1" dirty="0" smtClean="0">
                <a:latin typeface="Trebuchet MS" pitchFamily="34" charset="0"/>
                <a:cs typeface="Tahoma" pitchFamily="34" charset="0"/>
              </a:rPr>
              <a:t>: </a:t>
            </a:r>
            <a:r>
              <a:rPr lang="ru-RU" altLang="ru-RU" sz="1800" dirty="0" smtClean="0">
                <a:latin typeface="Trebuchet MS" pitchFamily="34" charset="0"/>
                <a:cs typeface="Tahoma" pitchFamily="34" charset="0"/>
              </a:rPr>
              <a:t>Швейцария (сопредседатель), США (сопредседатель), Германия, Дания, Италия, Канада, </a:t>
            </a:r>
            <a:r>
              <a:rPr lang="ru-RU" altLang="ru-RU" sz="1800" b="1" dirty="0" smtClean="0">
                <a:solidFill>
                  <a:srgbClr val="C00000"/>
                </a:solidFill>
                <a:latin typeface="Trebuchet MS" pitchFamily="34" charset="0"/>
                <a:cs typeface="Tahoma" pitchFamily="34" charset="0"/>
              </a:rPr>
              <a:t>Кыргызстан</a:t>
            </a:r>
            <a:r>
              <a:rPr lang="ru-RU" altLang="ru-RU" sz="1800" dirty="0" smtClean="0">
                <a:latin typeface="Trebuchet MS" pitchFamily="34" charset="0"/>
                <a:cs typeface="Tahoma" pitchFamily="34" charset="0"/>
              </a:rPr>
              <a:t>, Мексика, Нидерланды, Новая Зеландия, Польша, Россия, Турция, Франция, Швеция, </a:t>
            </a:r>
            <a:r>
              <a:rPr lang="ru-RU" altLang="ru-RU" sz="1800" dirty="0" err="1" smtClean="0">
                <a:latin typeface="Trebuchet MS" pitchFamily="34" charset="0"/>
                <a:cs typeface="Tahoma" pitchFamily="34" charset="0"/>
              </a:rPr>
              <a:t>Евростат</a:t>
            </a:r>
            <a:r>
              <a:rPr lang="ru-RU" altLang="ru-RU" sz="1800" dirty="0" smtClean="0">
                <a:latin typeface="Trebuchet MS" pitchFamily="34" charset="0"/>
                <a:cs typeface="Tahoma" pitchFamily="34" charset="0"/>
              </a:rPr>
              <a:t> и ОЭСР. </a:t>
            </a:r>
            <a:br>
              <a:rPr lang="ru-RU" altLang="ru-RU" sz="1800" dirty="0" smtClean="0">
                <a:latin typeface="Trebuchet MS" pitchFamily="34" charset="0"/>
                <a:cs typeface="Tahoma" pitchFamily="34" charset="0"/>
              </a:rPr>
            </a:br>
            <a:r>
              <a:rPr lang="ru-RU" altLang="ru-RU" sz="1800" dirty="0" smtClean="0">
                <a:latin typeface="Trebuchet MS" pitchFamily="34" charset="0"/>
                <a:cs typeface="Tahoma" pitchFamily="34" charset="0"/>
              </a:rPr>
              <a:t>ЕЭК ООН выступает в качестве Секретариата.</a:t>
            </a:r>
            <a:endParaRPr lang="ru-RU" altLang="ru-RU" sz="1800" dirty="0"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type="title"/>
          </p:nvPr>
        </p:nvSpPr>
        <p:spPr>
          <a:xfrm>
            <a:off x="2345789" y="23693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Участие Кыргызской Республики в международных рабочих группах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4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6"/>
          <p:cNvSpPr>
            <a:spLocks noGrp="1"/>
          </p:cNvSpPr>
          <p:nvPr>
            <p:ph type="title"/>
          </p:nvPr>
        </p:nvSpPr>
        <p:spPr>
          <a:xfrm>
            <a:off x="551935" y="57150"/>
            <a:ext cx="11475308" cy="1143000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Деятельность </a:t>
            </a:r>
            <a:r>
              <a:rPr lang="ru-RU" alt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межучрежденческой</a:t>
            </a:r>
            <a:r>
              <a:rPr lang="ru-RU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экспертной группы</a:t>
            </a:r>
            <a:r>
              <a:rPr lang="en-US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ЦУР (</a:t>
            </a:r>
            <a:r>
              <a:rPr lang="en-US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IAEG</a:t>
            </a:r>
            <a:r>
              <a:rPr lang="ru-RU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SDGs)</a:t>
            </a:r>
            <a:endParaRPr lang="ru-RU" alt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fld id="{3820995A-9A4C-4FF1-926A-6BD45F8F70DA}" type="slidenum">
              <a:rPr lang="pl-PL" altLang="ru-RU" sz="1200">
                <a:solidFill>
                  <a:srgbClr val="045C75"/>
                </a:solidFill>
              </a:rPr>
              <a:pPr/>
              <a:t>4</a:t>
            </a:fld>
            <a:endParaRPr lang="pl-PL" altLang="ru-RU" sz="1200">
              <a:solidFill>
                <a:srgbClr val="045C75"/>
              </a:solidFill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1713484" y="629369"/>
          <a:ext cx="864120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1713484" y="3573016"/>
          <a:ext cx="8641208" cy="390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3623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33338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Роль национальных данных 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глобальной системе отчетности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7269"/>
              </p:ext>
            </p:extLst>
          </p:nvPr>
        </p:nvGraphicFramePr>
        <p:xfrm>
          <a:off x="840259" y="1176185"/>
          <a:ext cx="11252887" cy="5488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50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8E4B5F5-15C6-4AE2-B363-71F65E0E8876}" type="slidenum">
              <a:rPr lang="pl-PL" altLang="ru-RU" sz="1200">
                <a:solidFill>
                  <a:srgbClr val="045C75"/>
                </a:solidFill>
                <a:latin typeface="Constantia" pitchFamily="18" charset="0"/>
              </a:rPr>
              <a:pPr/>
              <a:t>5</a:t>
            </a:fld>
            <a:endParaRPr lang="pl-PL" altLang="ru-RU" sz="1200">
              <a:solidFill>
                <a:srgbClr val="045C75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0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954410" cy="63591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rPr>
              <a:t>Фундаментальные принципы официальной статистики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9906000" y="6356351"/>
            <a:ext cx="762000" cy="365125"/>
          </a:xfrm>
        </p:spPr>
        <p:txBody>
          <a:bodyPr/>
          <a:lstStyle/>
          <a:p>
            <a:pPr>
              <a:defRPr/>
            </a:pPr>
            <a:fld id="{28EBB748-CD88-409D-AD66-CED0D72D5572}" type="slidenum">
              <a:rPr lang="pl-PL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Isosceles Triangle 14"/>
          <p:cNvSpPr/>
          <p:nvPr/>
        </p:nvSpPr>
        <p:spPr>
          <a:xfrm>
            <a:off x="3309918" y="1142984"/>
            <a:ext cx="1714512" cy="1524000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9" name="Trapezoid 13"/>
          <p:cNvSpPr/>
          <p:nvPr/>
        </p:nvSpPr>
        <p:spPr>
          <a:xfrm>
            <a:off x="2738415" y="2786059"/>
            <a:ext cx="2857521" cy="937629"/>
          </a:xfrm>
          <a:prstGeom prst="trapezoid">
            <a:avLst>
              <a:gd name="adj" fmla="val 55868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noFill/>
            </a:endParaRPr>
          </a:p>
        </p:txBody>
      </p:sp>
      <p:sp>
        <p:nvSpPr>
          <p:cNvPr id="10" name="Parallelogram 10"/>
          <p:cNvSpPr/>
          <p:nvPr/>
        </p:nvSpPr>
        <p:spPr>
          <a:xfrm>
            <a:off x="2166911" y="3857629"/>
            <a:ext cx="1612709" cy="844193"/>
          </a:xfrm>
          <a:prstGeom prst="parallelogram">
            <a:avLst>
              <a:gd name="adj" fmla="val 59951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1" name="Trapezoid 11"/>
          <p:cNvSpPr/>
          <p:nvPr/>
        </p:nvSpPr>
        <p:spPr>
          <a:xfrm>
            <a:off x="3381357" y="3857628"/>
            <a:ext cx="1620915" cy="847152"/>
          </a:xfrm>
          <a:prstGeom prst="trapezoid">
            <a:avLst>
              <a:gd name="adj" fmla="val 58173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2" name="Parallelogram 12"/>
          <p:cNvSpPr/>
          <p:nvPr/>
        </p:nvSpPr>
        <p:spPr>
          <a:xfrm flipH="1">
            <a:off x="4667241" y="3857629"/>
            <a:ext cx="1496359" cy="844193"/>
          </a:xfrm>
          <a:prstGeom prst="parallelogram">
            <a:avLst>
              <a:gd name="adj" fmla="val 5995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prstClr val="white"/>
              </a:solidFill>
            </a:endParaRPr>
          </a:p>
        </p:txBody>
      </p:sp>
      <p:pic>
        <p:nvPicPr>
          <p:cNvPr id="13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3594" y="4830276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91291" y="4776894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2628550" y="4845786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01542" y="5367984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8374" y="5433424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Leila.Rohd-Thomsen\Desktop\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22307" y="4844305"/>
            <a:ext cx="652113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51149" y="5379006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73312" y="5299140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02323" y="5441106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4046531" y="4795183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2658280" y="5418588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Leila.Rohd-Thomsen\Desktop\Blu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9903">
            <a:off x="4771859" y="4867039"/>
            <a:ext cx="648019" cy="4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494935" y="1399324"/>
            <a:ext cx="41517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4.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Обзор ситуации: </a:t>
            </a:r>
            <a:r>
              <a:rPr lang="ru-RU" sz="1200" dirty="0">
                <a:solidFill>
                  <a:prstClr val="black"/>
                </a:solidFill>
                <a:latin typeface="Trebuchet MS" pitchFamily="34" charset="0"/>
              </a:rPr>
              <a:t>ключевые индикаторы,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показывают </a:t>
            </a:r>
            <a:r>
              <a:rPr lang="ru-RU" sz="1200" dirty="0">
                <a:solidFill>
                  <a:prstClr val="black"/>
                </a:solidFill>
                <a:latin typeface="Trebuchet MS" pitchFamily="34" charset="0"/>
              </a:rPr>
              <a:t>ситуацию состояния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отрасли</a:t>
            </a:r>
            <a:endParaRPr lang="en-GB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47981" y="2786058"/>
            <a:ext cx="44427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3.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Обзор</a:t>
            </a:r>
            <a:r>
              <a:rPr lang="ru-RU" sz="1400" b="1" dirty="0">
                <a:solidFill>
                  <a:prstClr val="black"/>
                </a:solidFill>
                <a:latin typeface="Trebuchet MS" pitchFamily="34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общей картины и как показатели согласовываются  между собой: </a:t>
            </a:r>
            <a:r>
              <a:rPr lang="ru-RU" sz="1200" dirty="0">
                <a:solidFill>
                  <a:prstClr val="black"/>
                </a:solidFill>
                <a:latin typeface="Trebuchet MS" pitchFamily="34" charset="0"/>
              </a:rPr>
              <a:t>организация потока данных в счета для «систематизации» понимания </a:t>
            </a:r>
            <a:r>
              <a:rPr lang="ru-RU" sz="1200" dirty="0" smtClean="0">
                <a:solidFill>
                  <a:prstClr val="black"/>
                </a:solidFill>
                <a:latin typeface="Trebuchet MS" pitchFamily="34" charset="0"/>
              </a:rPr>
              <a:t>показателей</a:t>
            </a:r>
            <a:endParaRPr lang="en-GB" sz="1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33216" y="3857628"/>
            <a:ext cx="39100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2.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Гармонизация  основных  данных</a:t>
            </a:r>
            <a:r>
              <a:rPr lang="ru-RU" sz="1200" b="1" dirty="0">
                <a:solidFill>
                  <a:prstClr val="black"/>
                </a:solidFill>
                <a:latin typeface="Trebuchet MS" pitchFamily="34" charset="0"/>
              </a:rPr>
              <a:t>: Применение статистических стандартов для согласования противоречащих методологий</a:t>
            </a:r>
            <a:endParaRPr lang="en-GB" sz="1200" b="1" dirty="0">
              <a:solidFill>
                <a:prstClr val="black"/>
              </a:solidFill>
              <a:latin typeface="Trebuchet MS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75405" y="4910800"/>
            <a:ext cx="3547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Trebuchet MS" pitchFamily="34" charset="0"/>
              </a:rPr>
              <a:t>1</a:t>
            </a:r>
            <a:r>
              <a:rPr lang="en-US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. </a:t>
            </a:r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Фрагментарные данные по </a:t>
            </a:r>
            <a:r>
              <a:rPr lang="ru-RU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отраслям: </a:t>
            </a:r>
            <a:r>
              <a:rPr lang="ru-RU" sz="1200" b="1" dirty="0">
                <a:solidFill>
                  <a:prstClr val="black"/>
                </a:solidFill>
                <a:latin typeface="Trebuchet MS" pitchFamily="34" charset="0"/>
              </a:rPr>
              <a:t>сбор данных осуществляется различными ведомствами по различным методикам</a:t>
            </a:r>
            <a:endParaRPr lang="en-GB" sz="1200" b="1" dirty="0">
              <a:solidFill>
                <a:prstClr val="black"/>
              </a:solidFill>
              <a:latin typeface="Trebuchet MS" pitchFamily="34" charset="0"/>
            </a:endParaRPr>
          </a:p>
        </p:txBody>
      </p:sp>
      <p:pic>
        <p:nvPicPr>
          <p:cNvPr id="30" name="Picture 3" descr="C:\Users\Leila.Rohd-Thomsen\Desktop\Oran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68082" y="5299141"/>
            <a:ext cx="612675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34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660" y="80413"/>
            <a:ext cx="8911687" cy="1280890"/>
          </a:xfrm>
        </p:spPr>
        <p:txBody>
          <a:bodyPr/>
          <a:lstStyle/>
          <a:p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Экосистемы данных для ЦУР</a:t>
            </a:r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037" y="935929"/>
            <a:ext cx="7694141" cy="592207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l-PL" altLang="ru-RU"/>
          </a:p>
        </p:txBody>
      </p:sp>
      <p:sp>
        <p:nvSpPr>
          <p:cNvPr id="6" name="Овал 5"/>
          <p:cNvSpPr/>
          <p:nvPr/>
        </p:nvSpPr>
        <p:spPr>
          <a:xfrm>
            <a:off x="4810898" y="2710715"/>
            <a:ext cx="1664044" cy="12928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180" y="5980100"/>
            <a:ext cx="1146147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212" y="1"/>
            <a:ext cx="11318788" cy="52722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Роль НСО в национальной системе мониторинга и отчетности по ЦУР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787134"/>
              </p:ext>
            </p:extLst>
          </p:nvPr>
        </p:nvGraphicFramePr>
        <p:xfrm>
          <a:off x="-57664" y="1326292"/>
          <a:ext cx="3888260" cy="2152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192987"/>
              </p:ext>
            </p:extLst>
          </p:nvPr>
        </p:nvGraphicFramePr>
        <p:xfrm>
          <a:off x="8130747" y="1303639"/>
          <a:ext cx="4427838" cy="216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808166"/>
              </p:ext>
            </p:extLst>
          </p:nvPr>
        </p:nvGraphicFramePr>
        <p:xfrm>
          <a:off x="-177113" y="4454612"/>
          <a:ext cx="4193059" cy="18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6701308"/>
              </p:ext>
            </p:extLst>
          </p:nvPr>
        </p:nvGraphicFramePr>
        <p:xfrm>
          <a:off x="8567352" y="4252785"/>
          <a:ext cx="4193059" cy="1859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53092779"/>
              </p:ext>
            </p:extLst>
          </p:nvPr>
        </p:nvGraphicFramePr>
        <p:xfrm>
          <a:off x="2015524" y="662002"/>
          <a:ext cx="8128000" cy="59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09133416"/>
              </p:ext>
            </p:extLst>
          </p:nvPr>
        </p:nvGraphicFramePr>
        <p:xfrm>
          <a:off x="2085546" y="6358467"/>
          <a:ext cx="8128000" cy="59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509145244"/>
              </p:ext>
            </p:extLst>
          </p:nvPr>
        </p:nvGraphicFramePr>
        <p:xfrm>
          <a:off x="4528066" y="1090368"/>
          <a:ext cx="3166076" cy="2699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82503725"/>
              </p:ext>
            </p:extLst>
          </p:nvPr>
        </p:nvGraphicFramePr>
        <p:xfrm>
          <a:off x="2257166" y="3847070"/>
          <a:ext cx="7795741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3995352" y="2396945"/>
            <a:ext cx="988541" cy="22242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3501081" y="1309816"/>
            <a:ext cx="263611" cy="232307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Левая фигурная скобка 30"/>
          <p:cNvSpPr/>
          <p:nvPr/>
        </p:nvSpPr>
        <p:spPr>
          <a:xfrm>
            <a:off x="8526162" y="1309816"/>
            <a:ext cx="230660" cy="232307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10305793">
            <a:off x="3353720" y="4168363"/>
            <a:ext cx="2043936" cy="280440"/>
          </a:xfrm>
          <a:prstGeom prst="rect">
            <a:avLst/>
          </a:prstGeom>
        </p:spPr>
      </p:pic>
      <p:sp>
        <p:nvSpPr>
          <p:cNvPr id="35" name="Стрелка вправо 34"/>
          <p:cNvSpPr/>
          <p:nvPr/>
        </p:nvSpPr>
        <p:spPr>
          <a:xfrm rot="326323">
            <a:off x="7050715" y="4092822"/>
            <a:ext cx="2125703" cy="2224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Стрелка влево 17"/>
          <p:cNvSpPr/>
          <p:nvPr/>
        </p:nvSpPr>
        <p:spPr>
          <a:xfrm>
            <a:off x="8113566" y="4890263"/>
            <a:ext cx="862771" cy="17366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44793"/>
              <a:satOff val="-9942"/>
              <a:lumOff val="-9412"/>
              <a:alphaOff val="0"/>
            </a:schemeClr>
          </a:fillRef>
          <a:effectRef idx="0">
            <a:schemeClr val="accent2">
              <a:hueOff val="444793"/>
              <a:satOff val="-9942"/>
              <a:lumOff val="-941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Стрелка вправо 18"/>
          <p:cNvSpPr/>
          <p:nvPr/>
        </p:nvSpPr>
        <p:spPr>
          <a:xfrm rot="10800000">
            <a:off x="7174452" y="2360140"/>
            <a:ext cx="988541" cy="22242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25613" y="274638"/>
            <a:ext cx="9247187" cy="1096962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Национальные</a:t>
            </a:r>
            <a:r>
              <a:rPr lang="en-US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</a:t>
            </a:r>
            <a:r>
              <a:rPr lang="en-US" alt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олитические</a:t>
            </a:r>
            <a:r>
              <a:rPr lang="en-US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рамки</a:t>
            </a:r>
            <a:endParaRPr lang="en-US" alt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4" name="Объект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1" y="1676400"/>
            <a:ext cx="7710958" cy="504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Схема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14" y="964944"/>
            <a:ext cx="5962093" cy="293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Схема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56" y="4867019"/>
            <a:ext cx="3243263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07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UNDAF 2018-2022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219456" y="1571625"/>
          <a:ext cx="11285157" cy="1939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7360" y="519669"/>
            <a:ext cx="847417" cy="8474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1766" y="553199"/>
            <a:ext cx="865707" cy="78035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/>
          </p:nvPr>
        </p:nvGraphicFramePr>
        <p:xfrm>
          <a:off x="219456" y="2945219"/>
          <a:ext cx="11699642" cy="2993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4134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8503" y="253408"/>
            <a:ext cx="9332411" cy="9881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Этапы построения системы мониторинга и отчетности ЦУР в Кыргызской Республике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443686"/>
              </p:ext>
            </p:extLst>
          </p:nvPr>
        </p:nvGraphicFramePr>
        <p:xfrm>
          <a:off x="385468" y="1519874"/>
          <a:ext cx="11117179" cy="522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4130" y="1590779"/>
            <a:ext cx="914400" cy="106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6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154" y="110372"/>
            <a:ext cx="11737523" cy="104253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Построение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национальной системы </a:t>
            </a:r>
            <a:r>
              <a:rPr lang="ru-RU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/>
            </a:r>
            <a:br>
              <a:rPr lang="ru-RU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ru-RU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мониторинга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ru-RU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и отчетности  ЦУР (1 этап)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6083" name="Объект 2"/>
          <p:cNvSpPr>
            <a:spLocks noGrp="1"/>
          </p:cNvSpPr>
          <p:nvPr>
            <p:ph idx="1"/>
          </p:nvPr>
        </p:nvSpPr>
        <p:spPr>
          <a:xfrm>
            <a:off x="2003426" y="2343151"/>
            <a:ext cx="8207375" cy="5072063"/>
          </a:xfrm>
        </p:spPr>
        <p:txBody>
          <a:bodyPr/>
          <a:lstStyle/>
          <a:p>
            <a:endParaRPr lang="ru-RU" altLang="en-US" smtClean="0"/>
          </a:p>
          <a:p>
            <a:endParaRPr lang="ru-RU" altLang="en-US" smtClean="0"/>
          </a:p>
          <a:p>
            <a:endParaRPr lang="ru-RU" altLang="en-US" smtClean="0"/>
          </a:p>
          <a:p>
            <a:endParaRPr lang="ru-RU" altLang="en-US" smtClean="0"/>
          </a:p>
          <a:p>
            <a:endParaRPr lang="en-US" altLang="en-US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5F5550-8D3B-41CB-B72E-49A79BC673E4}" type="slidenum">
              <a:rPr lang="pl-PL" altLang="ru-RU" sz="1200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12</a:t>
            </a:fld>
            <a:endParaRPr lang="pl-PL" altLang="ru-RU" sz="1200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17389189"/>
              </p:ext>
            </p:extLst>
          </p:nvPr>
        </p:nvGraphicFramePr>
        <p:xfrm>
          <a:off x="286154" y="1152908"/>
          <a:ext cx="11737524" cy="3346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07540584"/>
              </p:ext>
            </p:extLst>
          </p:nvPr>
        </p:nvGraphicFramePr>
        <p:xfrm>
          <a:off x="4223792" y="3949351"/>
          <a:ext cx="6336704" cy="2783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Стрелка вниз 3"/>
          <p:cNvSpPr/>
          <p:nvPr/>
        </p:nvSpPr>
        <p:spPr>
          <a:xfrm rot="18573136">
            <a:off x="5996953" y="3595137"/>
            <a:ext cx="238020" cy="5032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87713" y="3500439"/>
            <a:ext cx="7385050" cy="3481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00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084" y="694884"/>
            <a:ext cx="6614181" cy="96221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Распространение данных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60194" y="2378675"/>
            <a:ext cx="3802086" cy="37152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25" y="624110"/>
            <a:ext cx="2952750" cy="154305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9281700" y="5148648"/>
            <a:ext cx="626075" cy="3707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89" y="1621937"/>
            <a:ext cx="1280271" cy="21642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360" y="2584149"/>
            <a:ext cx="1853345" cy="33043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2724" y="5400468"/>
            <a:ext cx="1353429" cy="2377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1651" y="2900382"/>
            <a:ext cx="4853596" cy="37398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9491" y="5002331"/>
            <a:ext cx="1176630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0374" y="187504"/>
            <a:ext cx="8911687" cy="1280890"/>
          </a:xfrm>
        </p:spPr>
        <p:txBody>
          <a:bodyPr/>
          <a:lstStyle/>
          <a:p>
            <a:pPr algn="ctr"/>
            <a:r>
              <a:rPr lang="ru-RU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Что дальше?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582992"/>
              </p:ext>
            </p:extLst>
          </p:nvPr>
        </p:nvGraphicFramePr>
        <p:xfrm>
          <a:off x="560465" y="2215869"/>
          <a:ext cx="2619341" cy="3278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978330552"/>
              </p:ext>
            </p:extLst>
          </p:nvPr>
        </p:nvGraphicFramePr>
        <p:xfrm>
          <a:off x="3270042" y="1890279"/>
          <a:ext cx="3740358" cy="385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7928" y="2558020"/>
            <a:ext cx="845537" cy="865083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059909048"/>
              </p:ext>
            </p:extLst>
          </p:nvPr>
        </p:nvGraphicFramePr>
        <p:xfrm>
          <a:off x="6123963" y="679509"/>
          <a:ext cx="5956183" cy="6178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76764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6392" y="4481384"/>
            <a:ext cx="6048219" cy="142983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Спасибо!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ru-RU" dirty="0" smtClean="0"/>
              <a:t>Национальный статистический комитет КР</a:t>
            </a:r>
          </a:p>
          <a:p>
            <a:pPr marL="0" indent="0" algn="r">
              <a:buNone/>
            </a:pPr>
            <a:r>
              <a:rPr lang="en-US" dirty="0" smtClean="0">
                <a:hlinkClick r:id="rId2"/>
              </a:rPr>
              <a:t>www.stat.kg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l-PL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61049">
            <a:off x="780074" y="3101363"/>
            <a:ext cx="4383404" cy="4060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22" y="518961"/>
            <a:ext cx="5437110" cy="32894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9020" y="0"/>
            <a:ext cx="1682321" cy="16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1347</TotalTime>
  <Words>1202</Words>
  <Application>Microsoft Office PowerPoint</Application>
  <PresentationFormat>Широкоэкранный</PresentationFormat>
  <Paragraphs>228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Calibri</vt:lpstr>
      <vt:lpstr>Century Gothic</vt:lpstr>
      <vt:lpstr>Constantia</vt:lpstr>
      <vt:lpstr>Tahoma</vt:lpstr>
      <vt:lpstr>Times New Roman</vt:lpstr>
      <vt:lpstr>Trebuchet MS</vt:lpstr>
      <vt:lpstr>Wingdings</vt:lpstr>
      <vt:lpstr>Wingdings 2</vt:lpstr>
      <vt:lpstr>Wingdings 3</vt:lpstr>
      <vt:lpstr>Легкий дым</vt:lpstr>
      <vt:lpstr>1_Легкий дым</vt:lpstr>
      <vt:lpstr>Мониторинг и индикаторы ЦУР в Кыргызской Республике</vt:lpstr>
      <vt:lpstr>ЦУР и индикаторы для мониторинга</vt:lpstr>
      <vt:lpstr>Участие Кыргызской Республики в международных рабочих группах </vt:lpstr>
      <vt:lpstr>Деятельность межучрежденческой экспертной группы ЦУР (IAEG SDGs)</vt:lpstr>
      <vt:lpstr>Роль национальных данных  в глобальной системе отчетности</vt:lpstr>
      <vt:lpstr>Фундаментальные принципы официальной статистики</vt:lpstr>
      <vt:lpstr>Экосистемы данных для ЦУР</vt:lpstr>
      <vt:lpstr>Роль НСО в национальной системе мониторинга и отчетности по ЦУР</vt:lpstr>
      <vt:lpstr>Национальные политические рамки</vt:lpstr>
      <vt:lpstr>UNDAF 2018-2022</vt:lpstr>
      <vt:lpstr>Этапы построения системы мониторинга и отчетности ЦУР в Кыргызской Республике</vt:lpstr>
      <vt:lpstr>Построение национальной системы  мониторинга и отчетности  ЦУР (1 этап)</vt:lpstr>
      <vt:lpstr>Распространение данных</vt:lpstr>
      <vt:lpstr>Что дальше?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Kanykey Orozbaeva</dc:creator>
  <cp:lastModifiedBy>KOrozbaeva</cp:lastModifiedBy>
  <cp:revision>95</cp:revision>
  <cp:lastPrinted>2017-06-06T12:20:16Z</cp:lastPrinted>
  <dcterms:created xsi:type="dcterms:W3CDTF">2017-04-06T16:43:46Z</dcterms:created>
  <dcterms:modified xsi:type="dcterms:W3CDTF">2017-06-20T13:11:01Z</dcterms:modified>
</cp:coreProperties>
</file>