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90" r:id="rId3"/>
    <p:sldId id="258" r:id="rId4"/>
    <p:sldId id="261" r:id="rId5"/>
    <p:sldId id="307" r:id="rId6"/>
    <p:sldId id="263" r:id="rId7"/>
    <p:sldId id="310" r:id="rId8"/>
    <p:sldId id="262" r:id="rId9"/>
    <p:sldId id="304" r:id="rId10"/>
    <p:sldId id="311" r:id="rId11"/>
    <p:sldId id="312" r:id="rId12"/>
    <p:sldId id="306" r:id="rId13"/>
    <p:sldId id="269" r:id="rId14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8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26D6DE-A57C-4BB7-BFD9-007FC18A7685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580A87-5E7E-449E-AA98-3466B003B7D1}">
      <dgm:prSet phldrT="[Текст]"/>
      <dgm:spPr/>
      <dgm:t>
        <a:bodyPr/>
        <a:lstStyle/>
        <a:p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Жогорудагы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иштелип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чыккан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каттоо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формаларын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нускамаларын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уюштуруу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пландарын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сыноодон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өткөрүү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максатында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2024-жылдын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күзүндө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чарбасын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пилоттук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каттоо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Ош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облусунун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Араван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районунун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Керме-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Чек-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Абад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(15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айылында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аймактарында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D8AA72-9533-4EE1-BED9-CCCD5719BE45}" type="parTrans" cxnId="{21626B13-FC1F-4727-A62E-3D0B6FCBB44C}">
      <dgm:prSet/>
      <dgm:spPr/>
      <dgm:t>
        <a:bodyPr/>
        <a:lstStyle/>
        <a:p>
          <a:endParaRPr lang="ru-RU"/>
        </a:p>
      </dgm:t>
    </dgm:pt>
    <dgm:pt modelId="{2EC15FFA-29F4-47C6-8D73-8D40A6821CA7}" type="sibTrans" cxnId="{21626B13-FC1F-4727-A62E-3D0B6FCBB44C}">
      <dgm:prSet/>
      <dgm:spPr/>
      <dgm:t>
        <a:bodyPr/>
        <a:lstStyle/>
        <a:p>
          <a:endParaRPr lang="ru-RU"/>
        </a:p>
      </dgm:t>
    </dgm:pt>
    <dgm:pt modelId="{D60EB5DD-7139-467F-8B10-9C3C1C693BF3}">
      <dgm:prSet phldrT="[Текст]"/>
      <dgm:spPr/>
      <dgm:t>
        <a:bodyPr/>
        <a:lstStyle/>
        <a:p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Чүй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облусунун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Ысык-Ата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районунун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Красная Речка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Милянфан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айылдарында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өткөрүлдү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EE2554B0-25A6-4FDA-96E8-2D222A299956}" type="parTrans" cxnId="{7D3B6597-DECD-4118-AADF-9F7B0885D1C0}">
      <dgm:prSet/>
      <dgm:spPr/>
      <dgm:t>
        <a:bodyPr/>
        <a:lstStyle/>
        <a:p>
          <a:endParaRPr lang="ru-RU"/>
        </a:p>
      </dgm:t>
    </dgm:pt>
    <dgm:pt modelId="{C9A80781-A00C-4672-B104-DD2521422DC8}" type="sibTrans" cxnId="{7D3B6597-DECD-4118-AADF-9F7B0885D1C0}">
      <dgm:prSet/>
      <dgm:spPr/>
      <dgm:t>
        <a:bodyPr/>
        <a:lstStyle/>
        <a:p>
          <a:endParaRPr lang="ru-RU"/>
        </a:p>
      </dgm:t>
    </dgm:pt>
    <dgm:pt modelId="{3147D7B8-0581-4F51-BC5D-A41E1756E0A0}">
      <dgm:prSet phldrT="[Текст]"/>
      <dgm:spPr/>
      <dgm:t>
        <a:bodyPr/>
        <a:lstStyle/>
        <a:p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Пилоттук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каттоонун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жыйынтыгы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токтомдо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көрсөтүлгөн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айылдарда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катталган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чарба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субъектилери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боюнча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база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түзүлдү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негизги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көрсөткүчтөрдүн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жыйынтыктоочу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таблицалары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алынды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Ошондой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эле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мамлекеттик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расмий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тилдерде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публикация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даярдалып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китепче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басылып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чыгарылды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47565C12-5E5F-4226-B427-4AFD6057B183}" type="parTrans" cxnId="{8417202C-1D15-40D2-983F-07432209F34A}">
      <dgm:prSet/>
      <dgm:spPr/>
      <dgm:t>
        <a:bodyPr/>
        <a:lstStyle/>
        <a:p>
          <a:endParaRPr lang="ru-RU"/>
        </a:p>
      </dgm:t>
    </dgm:pt>
    <dgm:pt modelId="{D68BD16B-69F1-4E9C-AFCB-193EAE39F79A}" type="sibTrans" cxnId="{8417202C-1D15-40D2-983F-07432209F34A}">
      <dgm:prSet/>
      <dgm:spPr/>
      <dgm:t>
        <a:bodyPr/>
        <a:lstStyle/>
        <a:p>
          <a:endParaRPr lang="ru-RU"/>
        </a:p>
      </dgm:t>
    </dgm:pt>
    <dgm:pt modelId="{23277B43-DB9B-4B60-9E66-F2CB3C997F80}" type="pres">
      <dgm:prSet presAssocID="{7026D6DE-A57C-4BB7-BFD9-007FC18A7685}" presName="Name0" presStyleCnt="0">
        <dgm:presLayoutVars>
          <dgm:dir/>
          <dgm:resizeHandles val="exact"/>
        </dgm:presLayoutVars>
      </dgm:prSet>
      <dgm:spPr/>
    </dgm:pt>
    <dgm:pt modelId="{E8D028EA-3FFF-4F45-AE56-B7C90C41AA62}" type="pres">
      <dgm:prSet presAssocID="{A2580A87-5E7E-449E-AA98-3466B003B7D1}" presName="composite" presStyleCnt="0"/>
      <dgm:spPr/>
    </dgm:pt>
    <dgm:pt modelId="{D0E55FB0-0E56-46E5-9F94-76AAD0CB445E}" type="pres">
      <dgm:prSet presAssocID="{A2580A87-5E7E-449E-AA98-3466B003B7D1}" presName="rect1" presStyleLbl="bgImgPlace1" presStyleIdx="0" presStyleCnt="3" custScaleX="7698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714FF57-C755-4337-87C3-57D899AA63B4}" type="pres">
      <dgm:prSet presAssocID="{A2580A87-5E7E-449E-AA98-3466B003B7D1}" presName="wedgeRectCallout1" presStyleLbl="node1" presStyleIdx="0" presStyleCnt="3">
        <dgm:presLayoutVars>
          <dgm:bulletEnabled val="1"/>
        </dgm:presLayoutVars>
      </dgm:prSet>
      <dgm:spPr/>
    </dgm:pt>
    <dgm:pt modelId="{A31E659D-959E-4927-A2A6-77BA7F593CE5}" type="pres">
      <dgm:prSet presAssocID="{2EC15FFA-29F4-47C6-8D73-8D40A6821CA7}" presName="sibTrans" presStyleCnt="0"/>
      <dgm:spPr/>
    </dgm:pt>
    <dgm:pt modelId="{A62B53FB-02BC-48D2-A6CF-5AA8A08D2315}" type="pres">
      <dgm:prSet presAssocID="{D60EB5DD-7139-467F-8B10-9C3C1C693BF3}" presName="composite" presStyleCnt="0"/>
      <dgm:spPr/>
    </dgm:pt>
    <dgm:pt modelId="{F6D1F2F9-C8CC-4347-9720-CCEB3A7F2CCE}" type="pres">
      <dgm:prSet presAssocID="{D60EB5DD-7139-467F-8B10-9C3C1C693BF3}" presName="rect1" presStyleLbl="b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2528D55-F988-4204-A7E7-86D926C63942}" type="pres">
      <dgm:prSet presAssocID="{D60EB5DD-7139-467F-8B10-9C3C1C693BF3}" presName="wedgeRectCallout1" presStyleLbl="node1" presStyleIdx="1" presStyleCnt="3">
        <dgm:presLayoutVars>
          <dgm:bulletEnabled val="1"/>
        </dgm:presLayoutVars>
      </dgm:prSet>
      <dgm:spPr/>
    </dgm:pt>
    <dgm:pt modelId="{ED0BEAA2-B928-4FA9-B437-2680A58BFDB8}" type="pres">
      <dgm:prSet presAssocID="{C9A80781-A00C-4672-B104-DD2521422DC8}" presName="sibTrans" presStyleCnt="0"/>
      <dgm:spPr/>
    </dgm:pt>
    <dgm:pt modelId="{BB06F0BB-AEF0-4DA8-B085-C9594C1BA8AA}" type="pres">
      <dgm:prSet presAssocID="{3147D7B8-0581-4F51-BC5D-A41E1756E0A0}" presName="composite" presStyleCnt="0"/>
      <dgm:spPr/>
    </dgm:pt>
    <dgm:pt modelId="{D0990FB7-DCC0-4F62-AA4F-4AFA1CA66CFF}" type="pres">
      <dgm:prSet presAssocID="{3147D7B8-0581-4F51-BC5D-A41E1756E0A0}" presName="rect1" presStyleLbl="bgImgPlace1" presStyleIdx="2" presStyleCnt="3" custScaleX="5846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CF4B208-24F0-4707-A91A-62D599637B3D}" type="pres">
      <dgm:prSet presAssocID="{3147D7B8-0581-4F51-BC5D-A41E1756E0A0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80EFE70D-29B7-410C-82E6-BD5E7E6B785A}" type="presOf" srcId="{7026D6DE-A57C-4BB7-BFD9-007FC18A7685}" destId="{23277B43-DB9B-4B60-9E66-F2CB3C997F80}" srcOrd="0" destOrd="0" presId="urn:microsoft.com/office/officeart/2008/layout/BendingPictureCaptionList"/>
    <dgm:cxn modelId="{21626B13-FC1F-4727-A62E-3D0B6FCBB44C}" srcId="{7026D6DE-A57C-4BB7-BFD9-007FC18A7685}" destId="{A2580A87-5E7E-449E-AA98-3466B003B7D1}" srcOrd="0" destOrd="0" parTransId="{14D8AA72-9533-4EE1-BED9-CCCD5719BE45}" sibTransId="{2EC15FFA-29F4-47C6-8D73-8D40A6821CA7}"/>
    <dgm:cxn modelId="{8417202C-1D15-40D2-983F-07432209F34A}" srcId="{7026D6DE-A57C-4BB7-BFD9-007FC18A7685}" destId="{3147D7B8-0581-4F51-BC5D-A41E1756E0A0}" srcOrd="2" destOrd="0" parTransId="{47565C12-5E5F-4226-B427-4AFD6057B183}" sibTransId="{D68BD16B-69F1-4E9C-AFCB-193EAE39F79A}"/>
    <dgm:cxn modelId="{1ED79945-8786-416B-8220-67B10AB9D86A}" type="presOf" srcId="{3147D7B8-0581-4F51-BC5D-A41E1756E0A0}" destId="{4CF4B208-24F0-4707-A91A-62D599637B3D}" srcOrd="0" destOrd="0" presId="urn:microsoft.com/office/officeart/2008/layout/BendingPictureCaptionList"/>
    <dgm:cxn modelId="{7D3B6597-DECD-4118-AADF-9F7B0885D1C0}" srcId="{7026D6DE-A57C-4BB7-BFD9-007FC18A7685}" destId="{D60EB5DD-7139-467F-8B10-9C3C1C693BF3}" srcOrd="1" destOrd="0" parTransId="{EE2554B0-25A6-4FDA-96E8-2D222A299956}" sibTransId="{C9A80781-A00C-4672-B104-DD2521422DC8}"/>
    <dgm:cxn modelId="{299343C3-7FF0-45F5-AC47-E6DAE2A23183}" type="presOf" srcId="{A2580A87-5E7E-449E-AA98-3466B003B7D1}" destId="{D714FF57-C755-4337-87C3-57D899AA63B4}" srcOrd="0" destOrd="0" presId="urn:microsoft.com/office/officeart/2008/layout/BendingPictureCaptionList"/>
    <dgm:cxn modelId="{22CDFDF1-EA83-4209-812A-3D3C0912EB33}" type="presOf" srcId="{D60EB5DD-7139-467F-8B10-9C3C1C693BF3}" destId="{C2528D55-F988-4204-A7E7-86D926C63942}" srcOrd="0" destOrd="0" presId="urn:microsoft.com/office/officeart/2008/layout/BendingPictureCaptionList"/>
    <dgm:cxn modelId="{E708664F-8FD5-48E1-9D23-A1C4EA164F72}" type="presParOf" srcId="{23277B43-DB9B-4B60-9E66-F2CB3C997F80}" destId="{E8D028EA-3FFF-4F45-AE56-B7C90C41AA62}" srcOrd="0" destOrd="0" presId="urn:microsoft.com/office/officeart/2008/layout/BendingPictureCaptionList"/>
    <dgm:cxn modelId="{8D9D8FB9-735F-4830-A3BC-FFDFF5B490BA}" type="presParOf" srcId="{E8D028EA-3FFF-4F45-AE56-B7C90C41AA62}" destId="{D0E55FB0-0E56-46E5-9F94-76AAD0CB445E}" srcOrd="0" destOrd="0" presId="urn:microsoft.com/office/officeart/2008/layout/BendingPictureCaptionList"/>
    <dgm:cxn modelId="{D2850C5F-4172-462C-9D7E-F67E6BA4EEA5}" type="presParOf" srcId="{E8D028EA-3FFF-4F45-AE56-B7C90C41AA62}" destId="{D714FF57-C755-4337-87C3-57D899AA63B4}" srcOrd="1" destOrd="0" presId="urn:microsoft.com/office/officeart/2008/layout/BendingPictureCaptionList"/>
    <dgm:cxn modelId="{BC02A48F-53BB-4C7E-AF7D-437CD776661D}" type="presParOf" srcId="{23277B43-DB9B-4B60-9E66-F2CB3C997F80}" destId="{A31E659D-959E-4927-A2A6-77BA7F593CE5}" srcOrd="1" destOrd="0" presId="urn:microsoft.com/office/officeart/2008/layout/BendingPictureCaptionList"/>
    <dgm:cxn modelId="{7E47DD4E-74F7-4AEA-91C1-362CEF830A42}" type="presParOf" srcId="{23277B43-DB9B-4B60-9E66-F2CB3C997F80}" destId="{A62B53FB-02BC-48D2-A6CF-5AA8A08D2315}" srcOrd="2" destOrd="0" presId="urn:microsoft.com/office/officeart/2008/layout/BendingPictureCaptionList"/>
    <dgm:cxn modelId="{3EE164DA-1883-4965-9D9C-588929211CE6}" type="presParOf" srcId="{A62B53FB-02BC-48D2-A6CF-5AA8A08D2315}" destId="{F6D1F2F9-C8CC-4347-9720-CCEB3A7F2CCE}" srcOrd="0" destOrd="0" presId="urn:microsoft.com/office/officeart/2008/layout/BendingPictureCaptionList"/>
    <dgm:cxn modelId="{F299E93D-C0A0-4ADC-BEE3-280D53B19D14}" type="presParOf" srcId="{A62B53FB-02BC-48D2-A6CF-5AA8A08D2315}" destId="{C2528D55-F988-4204-A7E7-86D926C63942}" srcOrd="1" destOrd="0" presId="urn:microsoft.com/office/officeart/2008/layout/BendingPictureCaptionList"/>
    <dgm:cxn modelId="{412EF8DA-D7C1-45B4-AC23-6A269244A972}" type="presParOf" srcId="{23277B43-DB9B-4B60-9E66-F2CB3C997F80}" destId="{ED0BEAA2-B928-4FA9-B437-2680A58BFDB8}" srcOrd="3" destOrd="0" presId="urn:microsoft.com/office/officeart/2008/layout/BendingPictureCaptionList"/>
    <dgm:cxn modelId="{861249C2-E685-4FBB-A3D4-FB6A4C1B7098}" type="presParOf" srcId="{23277B43-DB9B-4B60-9E66-F2CB3C997F80}" destId="{BB06F0BB-AEF0-4DA8-B085-C9594C1BA8AA}" srcOrd="4" destOrd="0" presId="urn:microsoft.com/office/officeart/2008/layout/BendingPictureCaptionList"/>
    <dgm:cxn modelId="{2130154E-F8AA-4389-B6F3-D811EBEA5E13}" type="presParOf" srcId="{BB06F0BB-AEF0-4DA8-B085-C9594C1BA8AA}" destId="{D0990FB7-DCC0-4F62-AA4F-4AFA1CA66CFF}" srcOrd="0" destOrd="0" presId="urn:microsoft.com/office/officeart/2008/layout/BendingPictureCaptionList"/>
    <dgm:cxn modelId="{ADD8A9CC-4B79-4F44-B4EC-DF202C01B640}" type="presParOf" srcId="{BB06F0BB-AEF0-4DA8-B085-C9594C1BA8AA}" destId="{4CF4B208-24F0-4707-A91A-62D599637B3D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EEB298-B919-4575-9B2D-97BE3B237D05}" type="doc">
      <dgm:prSet loTypeId="urn:microsoft.com/office/officeart/2008/layout/BendingPictureCaption" loCatId="pictur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5E5AB9-3F85-4018-B102-CCA808DD962F}">
      <dgm:prSet phldrT="[Текст]"/>
      <dgm:spPr>
        <a:solidFill>
          <a:schemeClr val="bg1"/>
        </a:solidFill>
      </dgm:spPr>
      <dgm:t>
        <a:bodyPr/>
        <a:lstStyle/>
        <a:p>
          <a:pPr algn="ctr"/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Каттоонун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маалыматтарын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ыкчам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сапаттуу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чогултуу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берүү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максатында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маалыматтарды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санариптик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форматта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берүү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уюлдук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байланыштын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күмөнсүз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иштөөсүн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камсыздоо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байланыштын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атайын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корголгон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каналы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камсыздоо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боюнча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кызматтарды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көрсөтүүгө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тендер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өткөрүлүп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келишим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түзүлгөн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5B59A5D8-AB07-45F4-9193-F3680DF6FCEE}" type="parTrans" cxnId="{54D377D9-AEF3-4C3A-B9D7-4FFA99DA6929}">
      <dgm:prSet/>
      <dgm:spPr/>
      <dgm:t>
        <a:bodyPr/>
        <a:lstStyle/>
        <a:p>
          <a:endParaRPr lang="ru-RU"/>
        </a:p>
      </dgm:t>
    </dgm:pt>
    <dgm:pt modelId="{05FA1469-F8DB-4F0C-BB91-76D4C45604D8}" type="sibTrans" cxnId="{54D377D9-AEF3-4C3A-B9D7-4FFA99DA6929}">
      <dgm:prSet/>
      <dgm:spPr/>
      <dgm:t>
        <a:bodyPr/>
        <a:lstStyle/>
        <a:p>
          <a:endParaRPr lang="ru-RU"/>
        </a:p>
      </dgm:t>
    </dgm:pt>
    <dgm:pt modelId="{06D965A6-A050-4246-AC70-5719D570F845}" type="pres">
      <dgm:prSet presAssocID="{5DEEB298-B919-4575-9B2D-97BE3B237D05}" presName="diagram" presStyleCnt="0">
        <dgm:presLayoutVars>
          <dgm:dir/>
        </dgm:presLayoutVars>
      </dgm:prSet>
      <dgm:spPr/>
    </dgm:pt>
    <dgm:pt modelId="{DD433C6A-E707-4631-BB7E-37D7DB2E8994}" type="pres">
      <dgm:prSet presAssocID="{545E5AB9-3F85-4018-B102-CCA808DD962F}" presName="composite" presStyleCnt="0"/>
      <dgm:spPr/>
    </dgm:pt>
    <dgm:pt modelId="{E29759CB-D818-4F85-822D-B95571B0E7FD}" type="pres">
      <dgm:prSet presAssocID="{545E5AB9-3F85-4018-B102-CCA808DD962F}" presName="Image" presStyleLbl="bgShp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46A6F9A-94C6-4EB4-A824-49E59703C762}" type="pres">
      <dgm:prSet presAssocID="{545E5AB9-3F85-4018-B102-CCA808DD962F}" presName="Parent" presStyleLbl="node0" presStyleIdx="0" presStyleCnt="1">
        <dgm:presLayoutVars>
          <dgm:bulletEnabled val="1"/>
        </dgm:presLayoutVars>
      </dgm:prSet>
      <dgm:spPr/>
    </dgm:pt>
  </dgm:ptLst>
  <dgm:cxnLst>
    <dgm:cxn modelId="{43235409-CF89-4422-BABD-63807C596C85}" type="presOf" srcId="{545E5AB9-3F85-4018-B102-CCA808DD962F}" destId="{246A6F9A-94C6-4EB4-A824-49E59703C762}" srcOrd="0" destOrd="0" presId="urn:microsoft.com/office/officeart/2008/layout/BendingPictureCaption"/>
    <dgm:cxn modelId="{9E668AB7-BB69-4F7F-8763-5BC157F4DAA7}" type="presOf" srcId="{5DEEB298-B919-4575-9B2D-97BE3B237D05}" destId="{06D965A6-A050-4246-AC70-5719D570F845}" srcOrd="0" destOrd="0" presId="urn:microsoft.com/office/officeart/2008/layout/BendingPictureCaption"/>
    <dgm:cxn modelId="{54D377D9-AEF3-4C3A-B9D7-4FFA99DA6929}" srcId="{5DEEB298-B919-4575-9B2D-97BE3B237D05}" destId="{545E5AB9-3F85-4018-B102-CCA808DD962F}" srcOrd="0" destOrd="0" parTransId="{5B59A5D8-AB07-45F4-9193-F3680DF6FCEE}" sibTransId="{05FA1469-F8DB-4F0C-BB91-76D4C45604D8}"/>
    <dgm:cxn modelId="{CCC05FFA-89EB-447B-BDAF-D25B4135C2F3}" type="presParOf" srcId="{06D965A6-A050-4246-AC70-5719D570F845}" destId="{DD433C6A-E707-4631-BB7E-37D7DB2E8994}" srcOrd="0" destOrd="0" presId="urn:microsoft.com/office/officeart/2008/layout/BendingPictureCaption"/>
    <dgm:cxn modelId="{3D696B72-8C3D-440D-9024-CF6E236D6BC6}" type="presParOf" srcId="{DD433C6A-E707-4631-BB7E-37D7DB2E8994}" destId="{E29759CB-D818-4F85-822D-B95571B0E7FD}" srcOrd="0" destOrd="0" presId="urn:microsoft.com/office/officeart/2008/layout/BendingPictureCaption"/>
    <dgm:cxn modelId="{269A683E-A727-4AE2-A08E-CBC67C6901E8}" type="presParOf" srcId="{DD433C6A-E707-4631-BB7E-37D7DB2E8994}" destId="{246A6F9A-94C6-4EB4-A824-49E59703C762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085A3C-BE34-4966-ADB0-E0B68779ECC9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357EB8-4856-4711-A462-8667046A4A38}">
      <dgm:prSet/>
      <dgm:spPr/>
      <dgm:t>
        <a:bodyPr/>
        <a:lstStyle/>
        <a:p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Кыргыз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Республикасынын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бардык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региондорунда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ошондой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эле Бишкек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Ош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шаарларында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2026-жылдын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январынан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баштап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окуу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семинарлар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өткөрүүдө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Окутууга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райондордун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шаарлардын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статистика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башкармалыктарынын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бөлүмдөрүнүн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жетекчилери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шаар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райондун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чарба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статистиканын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адистер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региондордогу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убактылуу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тартылган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өкүлдөр,адистер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райондогу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жергиликтүү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алдынча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башкаруу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органдарынын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адистеринин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катышуусу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менен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өткөрүлүдө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50D124-194B-418F-884A-0115E1C53EFB}" type="parTrans" cxnId="{8F00F045-AE51-40C1-8755-E967129DE29A}">
      <dgm:prSet/>
      <dgm:spPr/>
      <dgm:t>
        <a:bodyPr/>
        <a:lstStyle/>
        <a:p>
          <a:endParaRPr lang="ru-RU"/>
        </a:p>
      </dgm:t>
    </dgm:pt>
    <dgm:pt modelId="{8AA12A97-B90C-4E74-B1C7-598BA21A8D3B}" type="sibTrans" cxnId="{8F00F045-AE51-40C1-8755-E967129DE29A}">
      <dgm:prSet/>
      <dgm:spPr/>
      <dgm:t>
        <a:bodyPr/>
        <a:lstStyle/>
        <a:p>
          <a:endParaRPr lang="ru-RU"/>
        </a:p>
      </dgm:t>
    </dgm:pt>
    <dgm:pt modelId="{DAD1ACC4-728C-4750-9FE0-3294FEF03830}" type="pres">
      <dgm:prSet presAssocID="{30085A3C-BE34-4966-ADB0-E0B68779ECC9}" presName="Name0" presStyleCnt="0">
        <dgm:presLayoutVars>
          <dgm:dir/>
          <dgm:resizeHandles/>
        </dgm:presLayoutVars>
      </dgm:prSet>
      <dgm:spPr/>
    </dgm:pt>
    <dgm:pt modelId="{B4E2DAA1-61A7-4EB7-8EFE-676574D5DE79}" type="pres">
      <dgm:prSet presAssocID="{02357EB8-4856-4711-A462-8667046A4A38}" presName="composite" presStyleCnt="0"/>
      <dgm:spPr/>
    </dgm:pt>
    <dgm:pt modelId="{FBDFBE33-5A69-42FE-A804-8395152165E5}" type="pres">
      <dgm:prSet presAssocID="{02357EB8-4856-4711-A462-8667046A4A38}" presName="rect1" presStyleLbl="bgImgPlace1" presStyleIdx="0" presStyleCnt="1" custFlipVert="1" custFlipHor="0" custScaleX="2690" custScaleY="77961" custLinFactNeighborX="-51799" custLinFactNeighborY="9535"/>
      <dgm:spPr/>
    </dgm:pt>
    <dgm:pt modelId="{B4D9C640-6BC7-4B58-ABF2-DBECD456672A}" type="pres">
      <dgm:prSet presAssocID="{02357EB8-4856-4711-A462-8667046A4A38}" presName="rect2" presStyleLbl="node1" presStyleIdx="0" presStyleCnt="1" custScaleX="211618" custScaleY="215888" custLinFactNeighborX="-77309" custLinFactNeighborY="2662">
        <dgm:presLayoutVars>
          <dgm:bulletEnabled val="1"/>
        </dgm:presLayoutVars>
      </dgm:prSet>
      <dgm:spPr/>
    </dgm:pt>
  </dgm:ptLst>
  <dgm:cxnLst>
    <dgm:cxn modelId="{F40B6B60-B41C-4781-81BA-E5EDAEA58399}" type="presOf" srcId="{02357EB8-4856-4711-A462-8667046A4A38}" destId="{B4D9C640-6BC7-4B58-ABF2-DBECD456672A}" srcOrd="0" destOrd="0" presId="urn:microsoft.com/office/officeart/2008/layout/BendingPictureBlocks"/>
    <dgm:cxn modelId="{8F00F045-AE51-40C1-8755-E967129DE29A}" srcId="{30085A3C-BE34-4966-ADB0-E0B68779ECC9}" destId="{02357EB8-4856-4711-A462-8667046A4A38}" srcOrd="0" destOrd="0" parTransId="{A450D124-194B-418F-884A-0115E1C53EFB}" sibTransId="{8AA12A97-B90C-4E74-B1C7-598BA21A8D3B}"/>
    <dgm:cxn modelId="{A26C4AC6-52BA-4E1C-8568-471BC0023DD2}" type="presOf" srcId="{30085A3C-BE34-4966-ADB0-E0B68779ECC9}" destId="{DAD1ACC4-728C-4750-9FE0-3294FEF03830}" srcOrd="0" destOrd="0" presId="urn:microsoft.com/office/officeart/2008/layout/BendingPictureBlocks"/>
    <dgm:cxn modelId="{163300BB-8E71-4076-9126-59AA4D4F9706}" type="presParOf" srcId="{DAD1ACC4-728C-4750-9FE0-3294FEF03830}" destId="{B4E2DAA1-61A7-4EB7-8EFE-676574D5DE79}" srcOrd="0" destOrd="0" presId="urn:microsoft.com/office/officeart/2008/layout/BendingPictureBlocks"/>
    <dgm:cxn modelId="{BE56E800-F337-4E4D-BE67-4D78D149C783}" type="presParOf" srcId="{B4E2DAA1-61A7-4EB7-8EFE-676574D5DE79}" destId="{FBDFBE33-5A69-42FE-A804-8395152165E5}" srcOrd="0" destOrd="0" presId="urn:microsoft.com/office/officeart/2008/layout/BendingPictureBlocks"/>
    <dgm:cxn modelId="{C3B0E482-8DBD-4BAE-973E-A16C9ADBEF1B}" type="presParOf" srcId="{B4E2DAA1-61A7-4EB7-8EFE-676574D5DE79}" destId="{B4D9C640-6BC7-4B58-ABF2-DBECD456672A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404EAF-765E-49D7-9EB3-F1EEC750CCFA}" type="doc">
      <dgm:prSet loTypeId="urn:microsoft.com/office/officeart/2008/layout/BendingPictureBlocks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D921AB-6D1B-4398-AC3A-8E29709A3F31}">
      <dgm:prSet phldrT="[Текст]" custT="1"/>
      <dgm:spPr/>
      <dgm:t>
        <a:bodyPr/>
        <a:lstStyle/>
        <a:p>
          <a:pPr algn="just"/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Жергиликтүү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алдынча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башкаруу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органдары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тарабынан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2025-жылга карата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жергиликтүү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бюджетте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бул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иш-чараны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каржылоо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анын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ичинде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ЛЭД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экрандарын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жарнамалык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материалдарды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жайгаштыруу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банерлерди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орнотуу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транспорт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менен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камсыз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кылуу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картографиялык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материалдарды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даярдоого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байланышкан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чыгымдарды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кызматтарына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каражаттарды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менен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камсыздоону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ошондой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эле зарыл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болгон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коммуникациялык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жабдууларды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компьютерлер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интернет,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эмеректер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инвентарлар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кеңсе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буюмдары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башка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буюмдар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жайларды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кайтаруу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башкаларды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каржылоо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каралган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E688BD52-5DC9-4AB0-A7A9-8747A611BC5A}" type="parTrans" cxnId="{62D6C926-387F-4787-816D-2F15F1DC6992}">
      <dgm:prSet/>
      <dgm:spPr/>
      <dgm:t>
        <a:bodyPr/>
        <a:lstStyle/>
        <a:p>
          <a:endParaRPr lang="ru-RU"/>
        </a:p>
      </dgm:t>
    </dgm:pt>
    <dgm:pt modelId="{93457466-DCCA-43ED-B5B4-8C657DEB3854}" type="sibTrans" cxnId="{62D6C926-387F-4787-816D-2F15F1DC6992}">
      <dgm:prSet/>
      <dgm:spPr/>
      <dgm:t>
        <a:bodyPr/>
        <a:lstStyle/>
        <a:p>
          <a:endParaRPr lang="ru-RU"/>
        </a:p>
      </dgm:t>
    </dgm:pt>
    <dgm:pt modelId="{9FEABAED-AE96-454B-8743-F231CCB5D663}" type="pres">
      <dgm:prSet presAssocID="{36404EAF-765E-49D7-9EB3-F1EEC750CCFA}" presName="Name0" presStyleCnt="0">
        <dgm:presLayoutVars>
          <dgm:dir/>
          <dgm:resizeHandles/>
        </dgm:presLayoutVars>
      </dgm:prSet>
      <dgm:spPr/>
    </dgm:pt>
    <dgm:pt modelId="{1E273BA9-6B60-4707-92C0-B9477D9DAE3E}" type="pres">
      <dgm:prSet presAssocID="{B1D921AB-6D1B-4398-AC3A-8E29709A3F31}" presName="composite" presStyleCnt="0"/>
      <dgm:spPr/>
    </dgm:pt>
    <dgm:pt modelId="{D199CE70-A094-4C3B-BBFD-479229D7EA2E}" type="pres">
      <dgm:prSet presAssocID="{B1D921AB-6D1B-4398-AC3A-8E29709A3F31}" presName="rect1" presStyleLbl="bgImgPlace1" presStyleIdx="0" presStyleCnt="1" custScaleX="109400" custScaleY="113488" custLinFactNeighborX="-77871" custLinFactNeighborY="8979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1">
              <a:lumMod val="50000"/>
            </a:schemeClr>
          </a:solidFill>
        </a:ln>
      </dgm:spPr>
    </dgm:pt>
    <dgm:pt modelId="{204E31E0-E5AF-43EE-919B-8F98FCBF0E19}" type="pres">
      <dgm:prSet presAssocID="{B1D921AB-6D1B-4398-AC3A-8E29709A3F31}" presName="rect2" presStyleLbl="node1" presStyleIdx="0" presStyleCnt="1" custScaleX="178110" custScaleY="138576" custLinFactX="76806" custLinFactNeighborX="100000" custLinFactNeighborY="-22934">
        <dgm:presLayoutVars>
          <dgm:bulletEnabled val="1"/>
        </dgm:presLayoutVars>
      </dgm:prSet>
      <dgm:spPr/>
    </dgm:pt>
  </dgm:ptLst>
  <dgm:cxnLst>
    <dgm:cxn modelId="{2493D61F-4BB5-496C-988B-D01639BA4313}" type="presOf" srcId="{B1D921AB-6D1B-4398-AC3A-8E29709A3F31}" destId="{204E31E0-E5AF-43EE-919B-8F98FCBF0E19}" srcOrd="0" destOrd="0" presId="urn:microsoft.com/office/officeart/2008/layout/BendingPictureBlocks"/>
    <dgm:cxn modelId="{62D6C926-387F-4787-816D-2F15F1DC6992}" srcId="{36404EAF-765E-49D7-9EB3-F1EEC750CCFA}" destId="{B1D921AB-6D1B-4398-AC3A-8E29709A3F31}" srcOrd="0" destOrd="0" parTransId="{E688BD52-5DC9-4AB0-A7A9-8747A611BC5A}" sibTransId="{93457466-DCCA-43ED-B5B4-8C657DEB3854}"/>
    <dgm:cxn modelId="{9B5516E3-A6DD-4A4C-9B5E-42926E065A1B}" type="presOf" srcId="{36404EAF-765E-49D7-9EB3-F1EEC750CCFA}" destId="{9FEABAED-AE96-454B-8743-F231CCB5D663}" srcOrd="0" destOrd="0" presId="urn:microsoft.com/office/officeart/2008/layout/BendingPictureBlocks"/>
    <dgm:cxn modelId="{FC2C42C4-6571-4017-9A37-0A39B04B7AFE}" type="presParOf" srcId="{9FEABAED-AE96-454B-8743-F231CCB5D663}" destId="{1E273BA9-6B60-4707-92C0-B9477D9DAE3E}" srcOrd="0" destOrd="0" presId="urn:microsoft.com/office/officeart/2008/layout/BendingPictureBlocks"/>
    <dgm:cxn modelId="{4A857A10-F514-4182-991C-496675C03D94}" type="presParOf" srcId="{1E273BA9-6B60-4707-92C0-B9477D9DAE3E}" destId="{D199CE70-A094-4C3B-BBFD-479229D7EA2E}" srcOrd="0" destOrd="0" presId="urn:microsoft.com/office/officeart/2008/layout/BendingPictureBlocks"/>
    <dgm:cxn modelId="{702C26F7-F955-4FB9-BF8E-D1305CBDFA3D}" type="presParOf" srcId="{1E273BA9-6B60-4707-92C0-B9477D9DAE3E}" destId="{204E31E0-E5AF-43EE-919B-8F98FCBF0E19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55FB0-0E56-46E5-9F94-76AAD0CB445E}">
      <dsp:nvSpPr>
        <dsp:cNvPr id="0" name=""/>
        <dsp:cNvSpPr/>
      </dsp:nvSpPr>
      <dsp:spPr>
        <a:xfrm>
          <a:off x="102058" y="921776"/>
          <a:ext cx="3067501" cy="3187635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14FF57-C755-4337-87C3-57D899AA63B4}">
      <dsp:nvSpPr>
        <dsp:cNvPr id="0" name=""/>
        <dsp:cNvSpPr/>
      </dsp:nvSpPr>
      <dsp:spPr>
        <a:xfrm>
          <a:off x="2145" y="3790648"/>
          <a:ext cx="3546244" cy="111567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Жогорудагы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иштелип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чыккан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каттоо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формаларын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нускамаларын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уюштуруу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пландарын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сыноодон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өткөрүү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максатында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2024-жылдын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күзүндө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чарбасын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пилоттук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каттоо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Ош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облусунун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Араван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районунун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Керме-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Тоо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Чек-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Абад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(15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айылында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аймактарында</a:t>
          </a:r>
          <a:endParaRPr lang="ru-RU" sz="1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45" y="3790648"/>
        <a:ext cx="3546244" cy="1115672"/>
      </dsp:txXfrm>
    </dsp:sp>
    <dsp:sp modelId="{F6D1F2F9-C8CC-4347-9720-CCEB3A7F2CCE}">
      <dsp:nvSpPr>
        <dsp:cNvPr id="0" name=""/>
        <dsp:cNvSpPr/>
      </dsp:nvSpPr>
      <dsp:spPr>
        <a:xfrm>
          <a:off x="3946845" y="921776"/>
          <a:ext cx="3984544" cy="3187635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528D55-F988-4204-A7E7-86D926C63942}">
      <dsp:nvSpPr>
        <dsp:cNvPr id="0" name=""/>
        <dsp:cNvSpPr/>
      </dsp:nvSpPr>
      <dsp:spPr>
        <a:xfrm>
          <a:off x="4305454" y="3790648"/>
          <a:ext cx="3546244" cy="111567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Чүй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облусунун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Ысык-Ата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районунун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Красная Речка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Милянфан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айылдарында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өткөрүлдү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305454" y="3790648"/>
        <a:ext cx="3546244" cy="1115672"/>
      </dsp:txXfrm>
    </dsp:sp>
    <dsp:sp modelId="{D0990FB7-DCC0-4F62-AA4F-4AFA1CA66CFF}">
      <dsp:nvSpPr>
        <dsp:cNvPr id="0" name=""/>
        <dsp:cNvSpPr/>
      </dsp:nvSpPr>
      <dsp:spPr>
        <a:xfrm>
          <a:off x="8798805" y="921776"/>
          <a:ext cx="2329404" cy="3187635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4B208-24F0-4707-A91A-62D599637B3D}">
      <dsp:nvSpPr>
        <dsp:cNvPr id="0" name=""/>
        <dsp:cNvSpPr/>
      </dsp:nvSpPr>
      <dsp:spPr>
        <a:xfrm>
          <a:off x="8329844" y="3790648"/>
          <a:ext cx="3546244" cy="111567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Пилоттук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каттоонун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жыйынтыгы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токтомдо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көрсөтүлгөн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айылдарда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катталган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чарба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субъектилери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боюнча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база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түзүлдү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негизги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көрсөткүчтөрдүн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жыйынтыктоочу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таблицалары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алынды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Ошондой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эле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мамлекеттик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расмий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тилдерде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публикация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даярдалып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китепче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басылып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чыгарылды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8329844" y="3790648"/>
        <a:ext cx="3546244" cy="1115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9759CB-D818-4F85-822D-B95571B0E7FD}">
      <dsp:nvSpPr>
        <dsp:cNvPr id="0" name=""/>
        <dsp:cNvSpPr/>
      </dsp:nvSpPr>
      <dsp:spPr>
        <a:xfrm>
          <a:off x="2577539" y="0"/>
          <a:ext cx="6614705" cy="488824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A6F9A-94C6-4EB4-A824-49E59703C762}">
      <dsp:nvSpPr>
        <dsp:cNvPr id="0" name=""/>
        <dsp:cNvSpPr/>
      </dsp:nvSpPr>
      <dsp:spPr>
        <a:xfrm>
          <a:off x="3914554" y="4001912"/>
          <a:ext cx="5699905" cy="1369782"/>
        </a:xfrm>
        <a:prstGeom prst="rect">
          <a:avLst/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Каттоонун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маалыматтарын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ыкчам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сапаттуу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чогултуу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берүү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максатында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маалыматтарды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санариптик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форматта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берүү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уюлдук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байланыштын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күмөнсүз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иштөөсүн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камсыздоо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байланыштын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атайын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корголгон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каналы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камсыздоо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боюнча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кызматтарды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көрсөтүүгө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тендер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өткөрүлүп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келишим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түзүлгөн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3914554" y="4001912"/>
        <a:ext cx="5699905" cy="13697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FBE33-5A69-42FE-A804-8395152165E5}">
      <dsp:nvSpPr>
        <dsp:cNvPr id="0" name=""/>
        <dsp:cNvSpPr/>
      </dsp:nvSpPr>
      <dsp:spPr>
        <a:xfrm flipV="1">
          <a:off x="6313501" y="855635"/>
          <a:ext cx="118592" cy="2890778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D9C640-6BC7-4B58-ABF2-DBECD456672A}">
      <dsp:nvSpPr>
        <dsp:cNvPr id="0" name=""/>
        <dsp:cNvSpPr/>
      </dsp:nvSpPr>
      <dsp:spPr>
        <a:xfrm>
          <a:off x="1629112" y="331380"/>
          <a:ext cx="5056241" cy="51582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Кыргыз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Республикасынын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бардык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региондорунда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ошондой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эле Бишкек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Ош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шаарларында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2026-жылдын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январынан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баштап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окуу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семинарлар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өткөрүүдө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Окутууга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райондордун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шаарлардын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статистика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башкармалыктарынын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бөлүмдөрүнүн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жетекчилери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шаар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райондун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айыл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чарба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статистиканын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адистер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региондордогу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убактылуу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тартылган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өкүлдөр,адистер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райондогу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жергиликтүү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алдынча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башкаруу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органдарынын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адистеринин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катышуусу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өткөрүлүдө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29112" y="331380"/>
        <a:ext cx="5056241" cy="51582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9CE70-A094-4C3B-BBFD-479229D7EA2E}">
      <dsp:nvSpPr>
        <dsp:cNvPr id="0" name=""/>
        <dsp:cNvSpPr/>
      </dsp:nvSpPr>
      <dsp:spPr>
        <a:xfrm>
          <a:off x="1189075" y="607160"/>
          <a:ext cx="5078160" cy="4430696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1">
              <a:lumMod val="50000"/>
            </a:schemeClr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4E31E0-E5AF-43EE-919B-8F98FCBF0E19}">
      <dsp:nvSpPr>
        <dsp:cNvPr id="0" name=""/>
        <dsp:cNvSpPr/>
      </dsp:nvSpPr>
      <dsp:spPr>
        <a:xfrm>
          <a:off x="6758042" y="1098940"/>
          <a:ext cx="4480723" cy="348616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Жергиликтүү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алдынча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башкаруу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органдары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тарабынан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2025-жылга карата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жергиликтүү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бюджетте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бул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иш-чараны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каржылоо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анын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ичинде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ЛЭД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экрандарын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жарнамалык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материалдарды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жайгаштыруу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банерлерди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орнотуу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транспорт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камсыз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кылуу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картографиялык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материалдарды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даярдоого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байланышкан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чыгымдарды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байланыш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кызматтарына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каражаттарды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камсыздоону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ошондой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эле зарыл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болгон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коммуникациялык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жабдууларды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компьютерлер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интернет,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эмеректер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инвентарлар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кеңсе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буюмдары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башка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буюмдар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жайларды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кайтаруу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башкаларды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каржылоо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каралган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6758042" y="1098940"/>
        <a:ext cx="4480723" cy="3486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E183E-1EDB-4CA7-BCA2-9A365128D87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A28C2-9770-4C98-A700-33FEE10C6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509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804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594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865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24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775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071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80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1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7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444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58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91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026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455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258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FAF6A-56A8-4C05-B86A-74DFEC4E9F5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C984D-7C58-49D5-9AC0-30558605A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79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6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6.svg"/><Relationship Id="rId7" Type="http://schemas.openxmlformats.org/officeDocument/2006/relationships/diagramData" Target="../diagrams/data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11" Type="http://schemas.microsoft.com/office/2007/relationships/diagramDrawing" Target="../diagrams/drawing1.xml"/><Relationship Id="rId5" Type="http://schemas.openxmlformats.org/officeDocument/2006/relationships/image" Target="../media/image9.svg"/><Relationship Id="rId10" Type="http://schemas.openxmlformats.org/officeDocument/2006/relationships/diagramColors" Target="../diagrams/colors1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0.jpeg"/><Relationship Id="rId7" Type="http://schemas.openxmlformats.org/officeDocument/2006/relationships/image" Target="../media/image9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sv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6.png"/><Relationship Id="rId4" Type="http://schemas.openxmlformats.org/officeDocument/2006/relationships/image" Target="../media/image24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0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9.svg"/><Relationship Id="rId4" Type="http://schemas.openxmlformats.org/officeDocument/2006/relationships/diagramData" Target="../diagrams/data2.xml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21.png"/><Relationship Id="rId4" Type="http://schemas.openxmlformats.org/officeDocument/2006/relationships/diagramData" Target="../diagrams/data3.xml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9.sv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hyperlink" Target="http://www.stat.gov.kg/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7D2F4EA-547B-039A-E43E-0937BAC09FF9}"/>
              </a:ext>
            </a:extLst>
          </p:cNvPr>
          <p:cNvSpPr txBox="1">
            <a:spLocks/>
          </p:cNvSpPr>
          <p:nvPr/>
        </p:nvSpPr>
        <p:spPr>
          <a:xfrm>
            <a:off x="5087888" y="2708920"/>
            <a:ext cx="66737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solidFill>
                <a:srgbClr val="0059A3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73A41CCA-C211-E396-E890-E40F2CE8DB1B}"/>
              </a:ext>
            </a:extLst>
          </p:cNvPr>
          <p:cNvSpPr txBox="1">
            <a:spLocks/>
          </p:cNvSpPr>
          <p:nvPr/>
        </p:nvSpPr>
        <p:spPr>
          <a:xfrm>
            <a:off x="5410200" y="2708921"/>
            <a:ext cx="6781800" cy="1480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B0F28-1F0D-DB64-49A2-1A0E49531A15}"/>
              </a:ext>
            </a:extLst>
          </p:cNvPr>
          <p:cNvSpPr txBox="1"/>
          <p:nvPr/>
        </p:nvSpPr>
        <p:spPr>
          <a:xfrm>
            <a:off x="4717185" y="6211669"/>
            <a:ext cx="6967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latin typeface="Times New Roman UniToktom" panose="02020803070505020304" pitchFamily="18" charset="0"/>
              <a:ea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endParaRPr lang="ru-RU" sz="800" dirty="0">
              <a:latin typeface="Times New Roman UniToktom" panose="02020803070505020304" pitchFamily="18" charset="0"/>
              <a:ea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r>
              <a:rPr lang="ru-RU" sz="1400" b="1" i="1" u="sng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Бишкек </a:t>
            </a:r>
            <a:r>
              <a:rPr lang="ru-RU" sz="1400" b="1" i="1" u="sng" dirty="0" err="1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шаары</a:t>
            </a:r>
            <a:r>
              <a:rPr lang="ru-RU" sz="1400" b="1" i="1" u="sng" dirty="0">
                <a:latin typeface="Times New Roman UniToktom" panose="02020803070505020304" pitchFamily="18" charset="0"/>
                <a:ea typeface="Times New Roman UniToktom" panose="02020803070505020304" pitchFamily="18" charset="0"/>
                <a:cs typeface="Times New Roman UniToktom" panose="02020803070505020304" pitchFamily="18" charset="0"/>
              </a:rPr>
              <a:t>, 2026 ж..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65623" y="277302"/>
            <a:ext cx="5663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59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</a:t>
            </a:r>
            <a:r>
              <a:rPr lang="ru-RU" b="1" dirty="0" err="1">
                <a:solidFill>
                  <a:srgbClr val="0059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b="1" dirty="0">
                <a:solidFill>
                  <a:srgbClr val="0059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59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b="1" dirty="0">
                <a:solidFill>
                  <a:srgbClr val="0059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dirty="0">
                <a:solidFill>
                  <a:srgbClr val="0059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</a:t>
            </a:r>
            <a:r>
              <a:rPr lang="ru-RU" b="1" dirty="0" err="1">
                <a:solidFill>
                  <a:srgbClr val="0059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b="1" dirty="0">
              <a:solidFill>
                <a:srgbClr val="0059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9209" y="0"/>
            <a:ext cx="1132791" cy="100400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665623" y="2274913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ky-KG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 – жылы Кыргыз Республикасында айыл чарбасын каттоого даярдык көрүү жана </a:t>
            </a:r>
            <a:r>
              <a:rPr lang="ky-KG" sz="20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өткөрүү жөнүндө</a:t>
            </a:r>
            <a:endParaRPr lang="ru-RU" sz="1400" i="1" dirty="0">
              <a:solidFill>
                <a:srgbClr val="000000"/>
              </a:solidFill>
              <a:effectLst/>
              <a:latin typeface="Kyrghyz Time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15" name="Прямоугольник 15">
            <a:extLst>
              <a:ext uri="{FF2B5EF4-FFF2-40B4-BE49-F238E27FC236}">
                <a16:creationId xmlns:a16="http://schemas.microsoft.com/office/drawing/2014/main" id="{E145E9F2-49F4-4773-B2D3-E59C6D025602}"/>
              </a:ext>
            </a:extLst>
          </p:cNvPr>
          <p:cNvSpPr/>
          <p:nvPr/>
        </p:nvSpPr>
        <p:spPr>
          <a:xfrm>
            <a:off x="-16934" y="-31828"/>
            <a:ext cx="5846234" cy="499068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9417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10F06D-6571-0164-50CC-F79E7FF43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20" y="1257300"/>
            <a:ext cx="10055694" cy="50034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392194" y="0"/>
            <a:ext cx="92840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Кабинетинин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токтому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«2025-жылы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чарбасын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каттоого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даярдык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көрүү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өткөрүү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2024-жылы 19-мартта №122 </a:t>
            </a:r>
            <a:endParaRPr lang="ru-RU" sz="2000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012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7E573A-F5BF-6389-3AE6-D1116922ADDF}"/>
              </a:ext>
            </a:extLst>
          </p:cNvPr>
          <p:cNvSpPr txBox="1"/>
          <p:nvPr/>
        </p:nvSpPr>
        <p:spPr>
          <a:xfrm>
            <a:off x="1602297" y="80462"/>
            <a:ext cx="86406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чарбасын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каттоону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эсепке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алуунун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ky-KG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711" y="914439"/>
            <a:ext cx="3267739" cy="49564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3411" y="722376"/>
            <a:ext cx="3764692" cy="40082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6715" y="1197393"/>
            <a:ext cx="3517558" cy="38635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5731" y="1579760"/>
            <a:ext cx="3444744" cy="36258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96424" y="2310327"/>
            <a:ext cx="3704419" cy="34674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82239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ABB53-7166-6433-9AA8-E03F6AE610B0}"/>
              </a:ext>
            </a:extLst>
          </p:cNvPr>
          <p:cNvSpPr txBox="1"/>
          <p:nvPr/>
        </p:nvSpPr>
        <p:spPr>
          <a:xfrm>
            <a:off x="1458098" y="71100"/>
            <a:ext cx="8954530" cy="129266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чарбасын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каттоого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убагында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даярдык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көрүүнү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өткөрүүнү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камсыздоо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үчүн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убактылуу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каттоо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персоналдары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кабыл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алынат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/>
              <a:t> </a:t>
            </a:r>
            <a:endParaRPr lang="ru-RU" alt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846266"/>
              </p:ext>
            </p:extLst>
          </p:nvPr>
        </p:nvGraphicFramePr>
        <p:xfrm>
          <a:off x="191309" y="965489"/>
          <a:ext cx="11809381" cy="4697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8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22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89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34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9618"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Региондор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Баардыгы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Регистраторлордун саны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Координаторлордун саны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Инструктор-контролерлордун</a:t>
                      </a:r>
                      <a:r>
                        <a:rPr lang="ky-KG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Каттоочулардын саны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 облусу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71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 облусу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453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Иссык-Көл облусу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 облусу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</a:t>
                      </a:r>
                      <a:r>
                        <a:rPr lang="ky-KG" sz="15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облусу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 облусу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 облусу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/>
                        <a:t>Бишкек ш.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dirty="0"/>
                        <a:t>Ош ш.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6497">
                <a:tc>
                  <a:txBody>
                    <a:bodyPr/>
                    <a:lstStyle/>
                    <a:p>
                      <a:r>
                        <a:rPr lang="ky-KG" sz="1500" b="1" dirty="0"/>
                        <a:t>Итого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6791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4494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7233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29863" y="0"/>
            <a:ext cx="92709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2024-жылдын 18-ноябрынан 7-декабрына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чейинки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мезгилде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чарбасын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пилоттук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каттоо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Ош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облусунун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Араван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районунунда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(15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айылында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Чүй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облусунун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Ысык-Ата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районунда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айылында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өткөрүлдү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92016686"/>
              </p:ext>
            </p:extLst>
          </p:nvPr>
        </p:nvGraphicFramePr>
        <p:xfrm>
          <a:off x="313764" y="564776"/>
          <a:ext cx="11878235" cy="5828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98713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C0C018-A460-49A6-A388-148F25DA3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38" y="1369148"/>
            <a:ext cx="3863108" cy="48034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F3765E-1FBD-EFFD-2A44-871556F51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514" y="866601"/>
            <a:ext cx="3972742" cy="4884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20853" y="105580"/>
            <a:ext cx="107398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Айыл чарба өндүрүшү менен алектенген субъектердин тизмеси менен иш алып баруу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60716" y="866601"/>
            <a:ext cx="359189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6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көмөкчү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тизмелерин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даректерин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тактоо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үчүн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статистиканын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бардык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аймактык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бөлүмдөрүндө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өткөн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15-майынан – 15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июнуна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чейин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регистраторлор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кабыл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алынган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үчүн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Улутстаткомдун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адистери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программисттери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тарабынан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окутуу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семинарлары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өткөрүлдү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агентигинин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тизмесинин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негизинде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регистраторлордун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бирине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DAREK KG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бөлүнгөн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участоктордун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тизмеси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берилген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Регистраторлордун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милдеттери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өткөн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июнь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толук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аткалырып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бүттү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4228398" y="1090226"/>
            <a:ext cx="3624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" y="31055"/>
            <a:ext cx="1744719" cy="122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05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82281" y="3326001"/>
            <a:ext cx="47078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prstClr val="black"/>
                </a:solidFill>
              </a:rPr>
              <a:t>Улуттук</a:t>
            </a:r>
            <a:r>
              <a:rPr lang="ru-RU" dirty="0">
                <a:solidFill>
                  <a:prstClr val="black"/>
                </a:solidFill>
              </a:rPr>
              <a:t> статистика </a:t>
            </a:r>
            <a:r>
              <a:rPr lang="ru-RU" dirty="0" err="1">
                <a:solidFill>
                  <a:prstClr val="black"/>
                </a:solidFill>
              </a:rPr>
              <a:t>комитетинин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жумушчу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тобунун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чечими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менен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айыл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чарба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каттоосуна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атайын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иштелип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чыккан</a:t>
            </a:r>
            <a:r>
              <a:rPr lang="ru-RU" dirty="0">
                <a:solidFill>
                  <a:prstClr val="black"/>
                </a:solidFill>
              </a:rPr>
              <a:t> логотип </a:t>
            </a:r>
            <a:r>
              <a:rPr lang="ru-RU" dirty="0" err="1">
                <a:solidFill>
                  <a:prstClr val="black"/>
                </a:solidFill>
              </a:rPr>
              <a:t>бекитилген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жана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азыркы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учурда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айыл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чарбасын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каттоонун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баннери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илинип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жана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кттоонун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урааны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err="1">
                <a:solidFill>
                  <a:prstClr val="black"/>
                </a:solidFill>
              </a:rPr>
              <a:t>айыл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чарба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каттоонун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роликтери</a:t>
            </a:r>
            <a:r>
              <a:rPr lang="ru-RU" dirty="0">
                <a:solidFill>
                  <a:prstClr val="black"/>
                </a:solidFill>
              </a:rPr>
              <a:t> лед </a:t>
            </a:r>
            <a:r>
              <a:rPr lang="ru-RU" dirty="0" err="1">
                <a:solidFill>
                  <a:prstClr val="black"/>
                </a:solidFill>
              </a:rPr>
              <a:t>экрандарга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чагылдыруу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иштери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жүргүзүлүүдө</a:t>
            </a:r>
            <a:r>
              <a:rPr lang="ru-RU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51" y="2886095"/>
            <a:ext cx="5241956" cy="30252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204" y="240024"/>
            <a:ext cx="5241956" cy="29492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51" y="240024"/>
            <a:ext cx="2859272" cy="205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90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C0F65E-A044-0D78-8CF9-80292549F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413485"/>
            <a:ext cx="12192000" cy="4651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67481" y="-1"/>
            <a:ext cx="9086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</a:t>
            </a:r>
            <a:r>
              <a:rPr lang="ky-KG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оординаторлорго, инструктор-контролерлорго, каттоочуларга (жалпы 6791 адам)  бериле турган бейджиктер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endParaRPr lang="ru-RU" sz="2400" dirty="0"/>
          </a:p>
          <a:p>
            <a:pPr algn="ctr"/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55353" y="1344707"/>
            <a:ext cx="3407435" cy="4388549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2244143"/>
              </p:ext>
            </p:extLst>
          </p:nvPr>
        </p:nvGraphicFramePr>
        <p:xfrm>
          <a:off x="696097" y="1247133"/>
          <a:ext cx="3561063" cy="4282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2838413" imgH="3990709" progId="Acrobat.Document.11">
                  <p:embed/>
                </p:oleObj>
              </mc:Choice>
              <mc:Fallback>
                <p:oleObj name="Acrobat Document" r:id="rId5" imgW="2838413" imgH="3990709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6097" y="1247133"/>
                        <a:ext cx="3561063" cy="42825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sp>
        <p:nvSpPr>
          <p:cNvPr id="13" name="Овал 12">
            <a:extLst>
              <a:ext uri="{FF2B5EF4-FFF2-40B4-BE49-F238E27FC236}">
                <a16:creationId xmlns:a16="http://schemas.microsoft.com/office/drawing/2014/main" id="{16019D8B-CE0A-4498-929A-E36A3A7812E6}"/>
              </a:ext>
            </a:extLst>
          </p:cNvPr>
          <p:cNvSpPr/>
          <p:nvPr/>
        </p:nvSpPr>
        <p:spPr>
          <a:xfrm>
            <a:off x="8198480" y="1780041"/>
            <a:ext cx="3297423" cy="3297918"/>
          </a:xfrm>
          <a:prstGeom prst="ellipse">
            <a:avLst/>
          </a:prstGeom>
          <a:blipFill rotWithShape="1">
            <a:blip r:embed="rId10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210616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C0F65E-A044-0D78-8CF9-80292549F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413485"/>
            <a:ext cx="12192000" cy="4651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21030" y="1674"/>
            <a:ext cx="95499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Санариптик канал жана уюлдук байланыш аркылуу маалыматтарды берүү кызматтарын алуу боюнча тендер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3480131532"/>
              </p:ext>
            </p:extLst>
          </p:nvPr>
        </p:nvGraphicFramePr>
        <p:xfrm>
          <a:off x="0" y="987240"/>
          <a:ext cx="12192000" cy="5371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4326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121"/>
            <a:ext cx="12192000" cy="616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25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C0F65E-A044-0D78-8CF9-80292549F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413485"/>
            <a:ext cx="12192000" cy="4651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87395" y="7938"/>
            <a:ext cx="94899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каттоосуна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даярдык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көрүү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окуу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семинарлар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0" y="719666"/>
          <a:ext cx="12192000" cy="5693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8859" y="1103585"/>
            <a:ext cx="4329550" cy="50344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96386"/>
            <a:ext cx="1692165" cy="124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32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-2743200"/>
            <a:ext cx="9144000" cy="3509963"/>
          </a:xfrm>
        </p:spPr>
        <p:txBody>
          <a:bodyPr>
            <a:normAutofit/>
          </a:bodyPr>
          <a:lstStyle/>
          <a:p>
            <a:r>
              <a:rPr lang="ky-KG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Министрлер Кабинетинин 2024 – жылдын 19 – мартындагы №122 токтомунун айрым беренелеринен  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608564871"/>
              </p:ext>
            </p:extLst>
          </p:nvPr>
        </p:nvGraphicFramePr>
        <p:xfrm>
          <a:off x="0" y="719666"/>
          <a:ext cx="1219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0667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2F390-4496-4326-A904-399B59C6C2E0}" type="slidenum">
              <a:rPr lang="pl-PL" altLang="ru-RU" smtClean="0"/>
              <a:pPr/>
              <a:t>13</a:t>
            </a:fld>
            <a:endParaRPr lang="pl-PL" altLang="ru-RU"/>
          </a:p>
        </p:txBody>
      </p:sp>
      <p:sp>
        <p:nvSpPr>
          <p:cNvPr id="4" name="Заголовок 4">
            <a:extLst>
              <a:ext uri="{FF2B5EF4-FFF2-40B4-BE49-F238E27FC236}">
                <a16:creationId xmlns:a16="http://schemas.microsoft.com/office/drawing/2014/main" id="{487DCED8-304D-48A8-8C86-449504E7EC12}"/>
              </a:ext>
            </a:extLst>
          </p:cNvPr>
          <p:cNvSpPr txBox="1">
            <a:spLocks/>
          </p:cNvSpPr>
          <p:nvPr/>
        </p:nvSpPr>
        <p:spPr>
          <a:xfrm>
            <a:off x="7320136" y="5301208"/>
            <a:ext cx="295232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www.stat.gov.kg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+996 (312) 32 46 35</a:t>
            </a:r>
          </a:p>
          <a:p>
            <a:pPr algn="ctr"/>
            <a:r>
              <a:rPr lang="fr-FR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Email: nsc_mail@stat.kg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381328" y="2042082"/>
            <a:ext cx="9581744" cy="1648420"/>
            <a:chOff x="2270332" y="458"/>
            <a:chExt cx="7651335" cy="1648420"/>
          </a:xfrm>
          <a:scene3d>
            <a:camera prst="orthographicFront"/>
            <a:lightRig rig="flat" dir="t"/>
          </a:scene3d>
        </p:grpSpPr>
        <p:sp>
          <p:nvSpPr>
            <p:cNvPr id="7" name="Прямоугольник 6"/>
            <p:cNvSpPr/>
            <p:nvPr/>
          </p:nvSpPr>
          <p:spPr>
            <a:xfrm>
              <a:off x="2270332" y="458"/>
              <a:ext cx="7651335" cy="1648420"/>
            </a:xfrm>
            <a:prstGeom prst="rect">
              <a:avLst/>
            </a:prstGeom>
            <a:gradFill flip="none" rotWithShape="0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 7"/>
            <p:cNvSpPr/>
            <p:nvPr/>
          </p:nvSpPr>
          <p:spPr>
            <a:xfrm>
              <a:off x="2270332" y="458"/>
              <a:ext cx="7651335" cy="1648420"/>
            </a:xfrm>
            <a:prstGeom prst="rect">
              <a:avLst/>
            </a:prstGeom>
            <a:solidFill>
              <a:schemeClr val="bg1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5260" tIns="175260" rIns="175260" bIns="175260" numCol="1" spcCol="1270" anchor="ctr" anchorCtr="0">
              <a:noAutofit/>
            </a:bodyPr>
            <a:lstStyle/>
            <a:p>
              <a:pPr lvl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y-KG" sz="46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Көңүл бурганыңыздарга, чоң рахмат!</a:t>
              </a:r>
              <a:endParaRPr lang="ru-RU" sz="4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61D933-3CD6-47AC-AD27-0A7B4AE72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392874"/>
            <a:ext cx="12192000" cy="465126"/>
          </a:xfrm>
          <a:prstGeom prst="rect">
            <a:avLst/>
          </a:prstGeom>
        </p:spPr>
      </p:pic>
      <p:sp>
        <p:nvSpPr>
          <p:cNvPr id="3" name="AutoShape 2" descr="blob:https://web.whatsapp.com/32585c59-dfe1-4925-b1c2-a94c9a3237f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1" y="196862"/>
            <a:ext cx="1694331" cy="1165411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87B6DBD-7FCA-A2D5-666D-658FAE4DA556}"/>
              </a:ext>
            </a:extLst>
          </p:cNvPr>
          <p:cNvGrpSpPr/>
          <p:nvPr/>
        </p:nvGrpSpPr>
        <p:grpSpPr>
          <a:xfrm>
            <a:off x="0" y="5733256"/>
            <a:ext cx="12192000" cy="1124744"/>
            <a:chOff x="-66500" y="5608234"/>
            <a:chExt cx="12300065" cy="1266392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6C0F65E-A044-0D78-8CF9-80292549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93E267F-BF5C-A24E-4F59-CC923A100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96319269-721D-4D5F-0D72-0E09D05C0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89700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4120</TotalTime>
  <Words>611</Words>
  <Application>Microsoft Office PowerPoint</Application>
  <PresentationFormat>Широкоэкранный</PresentationFormat>
  <Paragraphs>99</Paragraphs>
  <Slides>13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DIN Pro Bold</vt:lpstr>
      <vt:lpstr>DIN Pro Regular</vt:lpstr>
      <vt:lpstr>Kyrghyz Times</vt:lpstr>
      <vt:lpstr>Times New Roman</vt:lpstr>
      <vt:lpstr>Times New Roman UniToktom</vt:lpstr>
      <vt:lpstr>Тема Office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Кыргыз Республикасынын Министрлер Кабинетинин 2024 – жылдын 19 – мартындагы №122 токтомунун айрым беренелеринен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Айзат Жаанбаева</dc:creator>
  <cp:lastModifiedBy>Бактыбек Орозбаев</cp:lastModifiedBy>
  <cp:revision>202</cp:revision>
  <cp:lastPrinted>2025-07-23T06:20:55Z</cp:lastPrinted>
  <dcterms:created xsi:type="dcterms:W3CDTF">2025-05-27T06:01:47Z</dcterms:created>
  <dcterms:modified xsi:type="dcterms:W3CDTF">2026-03-12T01:54:09Z</dcterms:modified>
</cp:coreProperties>
</file>