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9" r:id="rId1"/>
    <p:sldMasterId id="2147483781" r:id="rId2"/>
    <p:sldMasterId id="2147483794" r:id="rId3"/>
    <p:sldMasterId id="2147483807" r:id="rId4"/>
    <p:sldMasterId id="2147483821" r:id="rId5"/>
    <p:sldMasterId id="2147483835" r:id="rId6"/>
    <p:sldMasterId id="2147483863" r:id="rId7"/>
    <p:sldMasterId id="2147483877" r:id="rId8"/>
  </p:sldMasterIdLst>
  <p:notesMasterIdLst>
    <p:notesMasterId r:id="rId40"/>
  </p:notesMasterIdLst>
  <p:handoutMasterIdLst>
    <p:handoutMasterId r:id="rId41"/>
  </p:handoutMasterIdLst>
  <p:sldIdLst>
    <p:sldId id="258" r:id="rId9"/>
    <p:sldId id="265" r:id="rId10"/>
    <p:sldId id="261" r:id="rId11"/>
    <p:sldId id="259" r:id="rId12"/>
    <p:sldId id="263" r:id="rId13"/>
    <p:sldId id="260" r:id="rId14"/>
    <p:sldId id="264" r:id="rId15"/>
    <p:sldId id="268" r:id="rId16"/>
    <p:sldId id="269" r:id="rId17"/>
    <p:sldId id="270" r:id="rId18"/>
    <p:sldId id="266" r:id="rId19"/>
    <p:sldId id="273" r:id="rId20"/>
    <p:sldId id="272" r:id="rId21"/>
    <p:sldId id="267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</p:sldIdLst>
  <p:sldSz cx="9144000" cy="6858000" type="screen4x3"/>
  <p:notesSz cx="6761163" cy="9942513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00"/>
    <a:srgbClr val="26C4C4"/>
    <a:srgbClr val="960000"/>
    <a:srgbClr val="FF0066"/>
    <a:srgbClr val="CC0099"/>
    <a:srgbClr val="FF3300"/>
    <a:srgbClr val="9E5E00"/>
    <a:srgbClr val="006699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83787" autoAdjust="0"/>
  </p:normalViewPr>
  <p:slideViewPr>
    <p:cSldViewPr>
      <p:cViewPr varScale="1">
        <p:scale>
          <a:sx n="97" d="100"/>
          <a:sy n="97" d="100"/>
        </p:scale>
        <p:origin x="-20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5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E:\&#1076;&#1080;&#1089;&#1082;%20D\&#1056;&#1080;&#1084;&#1084;&#1072;\&#1089;&#1077;&#1084;&#1080;&#1085;&#1072;&#1088;\2014\&#1058;&#1072;&#1083;&#1072;&#1089;\&#1050;&#1085;&#1080;&#1075;&#1072;4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6355190114510011E-3"/>
          <c:y val="2.8252405949256341E-2"/>
          <c:w val="0.99136448098854901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'свод (2)'!$K$29</c:f>
              <c:strCache>
                <c:ptCount val="1"/>
                <c:pt idx="0">
                  <c:v>Глобальные индикаторы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latin typeface="Times New Roman UniToktom" pitchFamily="18" charset="0"/>
                    <a:ea typeface="Times New Roman UniToktom" pitchFamily="18" charset="0"/>
                    <a:cs typeface="Times New Roman UniToktom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'свод (2)'!$J$30:$J$37</c:f>
              <c:strCache>
                <c:ptCount val="8"/>
                <c:pt idx="0">
                  <c:v>Цель 1</c:v>
                </c:pt>
                <c:pt idx="1">
                  <c:v>Цель 3</c:v>
                </c:pt>
                <c:pt idx="2">
                  <c:v>Цель 5</c:v>
                </c:pt>
                <c:pt idx="3">
                  <c:v>Цель 9</c:v>
                </c:pt>
                <c:pt idx="4">
                  <c:v>Цель 11</c:v>
                </c:pt>
                <c:pt idx="5">
                  <c:v>Цель 13</c:v>
                </c:pt>
                <c:pt idx="6">
                  <c:v>Цель 16</c:v>
                </c:pt>
                <c:pt idx="7">
                  <c:v>Цель 17</c:v>
                </c:pt>
              </c:strCache>
            </c:strRef>
          </c:cat>
          <c:val>
            <c:numRef>
              <c:f>'свод (2)'!$K$30:$K$37</c:f>
              <c:numCache>
                <c:formatCode>General</c:formatCode>
                <c:ptCount val="8"/>
                <c:pt idx="0">
                  <c:v>12</c:v>
                </c:pt>
                <c:pt idx="1">
                  <c:v>26</c:v>
                </c:pt>
                <c:pt idx="2">
                  <c:v>14</c:v>
                </c:pt>
                <c:pt idx="3">
                  <c:v>12</c:v>
                </c:pt>
                <c:pt idx="4">
                  <c:v>15</c:v>
                </c:pt>
                <c:pt idx="5">
                  <c:v>7</c:v>
                </c:pt>
                <c:pt idx="6">
                  <c:v>23</c:v>
                </c:pt>
                <c:pt idx="7">
                  <c:v>25</c:v>
                </c:pt>
              </c:numCache>
            </c:numRef>
          </c:val>
        </c:ser>
        <c:ser>
          <c:idx val="1"/>
          <c:order val="1"/>
          <c:tx>
            <c:strRef>
              <c:f>'свод (2)'!$L$29</c:f>
              <c:strCache>
                <c:ptCount val="1"/>
                <c:pt idx="0">
                  <c:v>Индикаторы по демографической статистики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latin typeface="Times New Roman UniToktom" pitchFamily="18" charset="0"/>
                    <a:ea typeface="Times New Roman UniToktom" pitchFamily="18" charset="0"/>
                    <a:cs typeface="Times New Roman UniToktom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'свод (2)'!$J$30:$J$37</c:f>
              <c:strCache>
                <c:ptCount val="8"/>
                <c:pt idx="0">
                  <c:v>Цель 1</c:v>
                </c:pt>
                <c:pt idx="1">
                  <c:v>Цель 3</c:v>
                </c:pt>
                <c:pt idx="2">
                  <c:v>Цель 5</c:v>
                </c:pt>
                <c:pt idx="3">
                  <c:v>Цель 9</c:v>
                </c:pt>
                <c:pt idx="4">
                  <c:v>Цель 11</c:v>
                </c:pt>
                <c:pt idx="5">
                  <c:v>Цель 13</c:v>
                </c:pt>
                <c:pt idx="6">
                  <c:v>Цель 16</c:v>
                </c:pt>
                <c:pt idx="7">
                  <c:v>Цель 17</c:v>
                </c:pt>
              </c:strCache>
            </c:strRef>
          </c:cat>
          <c:val>
            <c:numRef>
              <c:f>'свод (2)'!$L$30:$L$37</c:f>
              <c:numCache>
                <c:formatCode>General</c:formatCode>
                <c:ptCount val="8"/>
                <c:pt idx="0">
                  <c:v>1</c:v>
                </c:pt>
                <c:pt idx="1">
                  <c:v>10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916160"/>
        <c:axId val="25917696"/>
      </c:barChart>
      <c:catAx>
        <c:axId val="25916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defRPr>
            </a:pPr>
            <a:endParaRPr lang="ru-RU"/>
          </a:p>
        </c:txPr>
        <c:crossAx val="25917696"/>
        <c:crosses val="autoZero"/>
        <c:auto val="1"/>
        <c:lblAlgn val="ctr"/>
        <c:lblOffset val="100"/>
        <c:noMultiLvlLbl val="0"/>
      </c:catAx>
      <c:valAx>
        <c:axId val="259176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59161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5635172150328589"/>
          <c:y val="2.7010061242344712E-2"/>
          <c:w val="0.55398706245790075"/>
          <c:h val="0.19482306749867295"/>
        </c:manualLayout>
      </c:layout>
      <c:overlay val="0"/>
      <c:txPr>
        <a:bodyPr/>
        <a:lstStyle/>
        <a:p>
          <a:pPr>
            <a:defRPr sz="1800"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Лист2!$D$3</c:f>
              <c:strCache>
                <c:ptCount val="1"/>
                <c:pt idx="0">
                  <c:v>п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 UniToktom" pitchFamily="18" charset="0"/>
                    <a:ea typeface="Times New Roman UniToktom" pitchFamily="18" charset="0"/>
                    <a:cs typeface="Times New Roman UniToktom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Лист2!$C$4:$C$20</c:f>
              <c:numCache>
                <c:formatCode>General</c:formatCode>
                <c:ptCount val="1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</c:numCache>
            </c:numRef>
          </c:cat>
          <c:val>
            <c:numRef>
              <c:f>Лист2!$D$4:$D$20</c:f>
              <c:numCache>
                <c:formatCode>General</c:formatCode>
                <c:ptCount val="17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8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2</c:v>
                </c:pt>
                <c:pt idx="13">
                  <c:v>3</c:v>
                </c:pt>
                <c:pt idx="14">
                  <c:v>6</c:v>
                </c:pt>
                <c:pt idx="15">
                  <c:v>3</c:v>
                </c:pt>
                <c:pt idx="16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134656"/>
        <c:axId val="98144640"/>
      </c:barChart>
      <c:catAx>
        <c:axId val="9813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defRPr>
            </a:pPr>
            <a:endParaRPr lang="ru-RU"/>
          </a:p>
        </c:txPr>
        <c:crossAx val="98144640"/>
        <c:crosses val="autoZero"/>
        <c:auto val="1"/>
        <c:lblAlgn val="ctr"/>
        <c:lblOffset val="100"/>
        <c:noMultiLvlLbl val="0"/>
      </c:catAx>
      <c:valAx>
        <c:axId val="981446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defRPr>
            </a:pPr>
            <a:endParaRPr lang="ru-RU"/>
          </a:p>
        </c:txPr>
        <c:crossAx val="98134656"/>
        <c:crosses val="autoZero"/>
        <c:crossBetween val="between"/>
      </c:valAx>
      <c:spPr>
        <a:solidFill>
          <a:schemeClr val="bg1"/>
        </a:solidFill>
      </c:spPr>
    </c:plotArea>
    <c:plotVisOnly val="1"/>
    <c:dispBlanksAs val="gap"/>
    <c:showDLblsOverMax val="0"/>
  </c:chart>
  <c:spPr>
    <a:solidFill>
      <a:schemeClr val="bg1"/>
    </a:solidFill>
  </c:sp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AAA2B6-FF2C-480B-A263-8E09922B3629}" type="doc">
      <dgm:prSet loTypeId="urn:microsoft.com/office/officeart/2005/8/layout/hList3" loCatId="list" qsTypeId="urn:microsoft.com/office/officeart/2005/8/quickstyle/simple1#6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356F86D-4D75-456B-A931-4F95C715537C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rebuchet MS" pitchFamily="34" charset="0"/>
            </a:rPr>
            <a:t>Координация</a:t>
          </a:r>
        </a:p>
        <a:p>
          <a:r>
            <a:rPr lang="ru-RU" sz="2400" b="1" dirty="0" smtClean="0">
              <a:solidFill>
                <a:schemeClr val="tx1"/>
              </a:solidFill>
              <a:latin typeface="Trebuchet MS" pitchFamily="34" charset="0"/>
            </a:rPr>
            <a:t>Коммуникация</a:t>
          </a:r>
        </a:p>
        <a:p>
          <a:r>
            <a:rPr lang="ru-RU" sz="2400" b="1" dirty="0" smtClean="0">
              <a:solidFill>
                <a:schemeClr val="tx1"/>
              </a:solidFill>
              <a:latin typeface="Trebuchet MS" pitchFamily="34" charset="0"/>
            </a:rPr>
            <a:t>Интеграция</a:t>
          </a:r>
        </a:p>
        <a:p>
          <a:r>
            <a:rPr lang="ru-RU" sz="2400" b="1" dirty="0" smtClean="0">
              <a:solidFill>
                <a:schemeClr val="tx1"/>
              </a:solidFill>
              <a:latin typeface="Trebuchet MS" pitchFamily="34" charset="0"/>
            </a:rPr>
            <a:t>Модернизация</a:t>
          </a:r>
        </a:p>
        <a:p>
          <a:r>
            <a:rPr lang="ru-RU" sz="2400" b="1" dirty="0" smtClean="0">
              <a:solidFill>
                <a:schemeClr val="tx1"/>
              </a:solidFill>
              <a:latin typeface="Trebuchet MS" pitchFamily="34" charset="0"/>
            </a:rPr>
            <a:t>Наращивание потенциала</a:t>
          </a:r>
          <a:endParaRPr lang="ru-RU" sz="2400" b="1" dirty="0">
            <a:solidFill>
              <a:schemeClr val="tx1"/>
            </a:solidFill>
            <a:latin typeface="Trebuchet MS" pitchFamily="34" charset="0"/>
          </a:endParaRPr>
        </a:p>
      </dgm:t>
    </dgm:pt>
    <dgm:pt modelId="{CEF02291-B6E7-42A0-A0E5-93E5697BD468}" type="parTrans" cxnId="{079FD235-DAE4-43B8-8286-B6E3FE2D7C0D}">
      <dgm:prSet/>
      <dgm:spPr/>
      <dgm:t>
        <a:bodyPr/>
        <a:lstStyle/>
        <a:p>
          <a:endParaRPr lang="ru-RU"/>
        </a:p>
      </dgm:t>
    </dgm:pt>
    <dgm:pt modelId="{57D1C467-D5A3-4D5C-B059-E9BE02439494}" type="sibTrans" cxnId="{079FD235-DAE4-43B8-8286-B6E3FE2D7C0D}">
      <dgm:prSet/>
      <dgm:spPr/>
      <dgm:t>
        <a:bodyPr/>
        <a:lstStyle/>
        <a:p>
          <a:endParaRPr lang="ru-RU"/>
        </a:p>
      </dgm:t>
    </dgm:pt>
    <dgm:pt modelId="{FCBA72F8-7CD8-4568-BF8E-DD96871D2D2D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chemeClr val="tx1"/>
              </a:solidFill>
              <a:latin typeface="Trebuchet MS" pitchFamily="34" charset="0"/>
            </a:rPr>
            <a:t>Экономическая статистика</a:t>
          </a:r>
        </a:p>
      </dgm:t>
    </dgm:pt>
    <dgm:pt modelId="{1C01EBE5-1E32-4EEB-8C3B-39CD4A5476DB}" type="parTrans" cxnId="{57192C23-956D-4395-86CB-93A22EA59947}">
      <dgm:prSet/>
      <dgm:spPr/>
      <dgm:t>
        <a:bodyPr/>
        <a:lstStyle/>
        <a:p>
          <a:endParaRPr lang="ru-RU"/>
        </a:p>
      </dgm:t>
    </dgm:pt>
    <dgm:pt modelId="{1EA3DEB0-F150-4027-8FB4-46ED98E76A1A}" type="sibTrans" cxnId="{57192C23-956D-4395-86CB-93A22EA59947}">
      <dgm:prSet/>
      <dgm:spPr/>
      <dgm:t>
        <a:bodyPr/>
        <a:lstStyle/>
        <a:p>
          <a:endParaRPr lang="ru-RU"/>
        </a:p>
      </dgm:t>
    </dgm:pt>
    <dgm:pt modelId="{D6DC64CF-358F-4E08-A9A6-92B07B26A404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chemeClr val="tx1"/>
              </a:solidFill>
              <a:latin typeface="Trebuchet MS" pitchFamily="34" charset="0"/>
            </a:rPr>
            <a:t>Социальная и демографическая статистика</a:t>
          </a:r>
        </a:p>
        <a:p>
          <a:pPr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C3F27FED-FF84-4C70-B50C-0A54DC20DB17}" type="parTrans" cxnId="{77313AC2-A1D3-4F5B-9649-A3402A190C1F}">
      <dgm:prSet/>
      <dgm:spPr/>
      <dgm:t>
        <a:bodyPr/>
        <a:lstStyle/>
        <a:p>
          <a:endParaRPr lang="ru-RU"/>
        </a:p>
      </dgm:t>
    </dgm:pt>
    <dgm:pt modelId="{AD91BEC9-82F6-41F6-97D3-837336D97920}" type="sibTrans" cxnId="{77313AC2-A1D3-4F5B-9649-A3402A190C1F}">
      <dgm:prSet/>
      <dgm:spPr/>
      <dgm:t>
        <a:bodyPr/>
        <a:lstStyle/>
        <a:p>
          <a:endParaRPr lang="ru-RU"/>
        </a:p>
      </dgm:t>
    </dgm:pt>
    <dgm:pt modelId="{9787D8CB-691B-4922-8862-45818B2577DF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chemeClr val="tx1"/>
              </a:solidFill>
              <a:latin typeface="Trebuchet MS" pitchFamily="34" charset="0"/>
            </a:rPr>
            <a:t>Статистика окружающей среды</a:t>
          </a:r>
        </a:p>
        <a:p>
          <a:pPr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>
            <a:solidFill>
              <a:schemeClr val="tx1"/>
            </a:solidFill>
          </a:endParaRPr>
        </a:p>
      </dgm:t>
    </dgm:pt>
    <dgm:pt modelId="{7F20D934-6F0C-44B5-A506-8883DFB624D1}" type="parTrans" cxnId="{4738CC25-52E7-42BA-A45D-61A831647F22}">
      <dgm:prSet/>
      <dgm:spPr/>
      <dgm:t>
        <a:bodyPr/>
        <a:lstStyle/>
        <a:p>
          <a:endParaRPr lang="ru-RU"/>
        </a:p>
      </dgm:t>
    </dgm:pt>
    <dgm:pt modelId="{2F5AE6AC-BAB4-469E-84B3-F0ACA0810149}" type="sibTrans" cxnId="{4738CC25-52E7-42BA-A45D-61A831647F22}">
      <dgm:prSet/>
      <dgm:spPr/>
      <dgm:t>
        <a:bodyPr/>
        <a:lstStyle/>
        <a:p>
          <a:endParaRPr lang="ru-RU"/>
        </a:p>
      </dgm:t>
    </dgm:pt>
    <dgm:pt modelId="{A8C2DE94-3483-417F-AF94-14BF7BED1758}" type="pres">
      <dgm:prSet presAssocID="{D2AAA2B6-FF2C-480B-A263-8E09922B362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02D614-31BD-4BAA-867F-0B1FEF4419D5}" type="pres">
      <dgm:prSet presAssocID="{6356F86D-4D75-456B-A931-4F95C715537C}" presName="roof" presStyleLbl="dkBgShp" presStyleIdx="0" presStyleCnt="2" custScaleY="173436" custLinFactY="100000" custLinFactNeighborX="601" custLinFactNeighborY="154459"/>
      <dgm:spPr/>
      <dgm:t>
        <a:bodyPr/>
        <a:lstStyle/>
        <a:p>
          <a:endParaRPr lang="ru-RU"/>
        </a:p>
      </dgm:t>
    </dgm:pt>
    <dgm:pt modelId="{92C42E46-CBF3-44CC-94E2-A17D5F6B7718}" type="pres">
      <dgm:prSet presAssocID="{6356F86D-4D75-456B-A931-4F95C715537C}" presName="pillars" presStyleCnt="0"/>
      <dgm:spPr/>
    </dgm:pt>
    <dgm:pt modelId="{2BB59DC1-F5F7-4888-8850-0C9F092ABB23}" type="pres">
      <dgm:prSet presAssocID="{6356F86D-4D75-456B-A931-4F95C715537C}" presName="pillar1" presStyleLbl="node1" presStyleIdx="0" presStyleCnt="3" custScaleX="100453" custScaleY="77150" custLinFactNeighborX="-3962" custLinFactNeighborY="-720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6E6313-8000-4483-B92E-969F4C92EE16}" type="pres">
      <dgm:prSet presAssocID="{D6DC64CF-358F-4E08-A9A6-92B07B26A404}" presName="pillarX" presStyleLbl="node1" presStyleIdx="1" presStyleCnt="3" custScaleX="116951" custScaleY="77150" custLinFactNeighborX="60" custLinFactNeighborY="-720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FFF8D9-3B6B-468E-B61D-263725C172AA}" type="pres">
      <dgm:prSet presAssocID="{9787D8CB-691B-4922-8862-45818B2577DF}" presName="pillarX" presStyleLbl="node1" presStyleIdx="2" presStyleCnt="3" custScaleY="77150" custLinFactNeighborX="338" custLinFactNeighborY="-720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641D99-F36A-4CF4-8144-75C14DF25087}" type="pres">
      <dgm:prSet presAssocID="{6356F86D-4D75-456B-A931-4F95C715537C}" presName="base" presStyleLbl="dkBgShp" presStyleIdx="1" presStyleCnt="2" custFlipVert="1" custScaleY="16208"/>
      <dgm:spPr/>
    </dgm:pt>
  </dgm:ptLst>
  <dgm:cxnLst>
    <dgm:cxn modelId="{77313AC2-A1D3-4F5B-9649-A3402A190C1F}" srcId="{6356F86D-4D75-456B-A931-4F95C715537C}" destId="{D6DC64CF-358F-4E08-A9A6-92B07B26A404}" srcOrd="1" destOrd="0" parTransId="{C3F27FED-FF84-4C70-B50C-0A54DC20DB17}" sibTransId="{AD91BEC9-82F6-41F6-97D3-837336D97920}"/>
    <dgm:cxn modelId="{264C4B21-C0D3-4217-8B09-3CB1A7318F72}" type="presOf" srcId="{6356F86D-4D75-456B-A931-4F95C715537C}" destId="{B702D614-31BD-4BAA-867F-0B1FEF4419D5}" srcOrd="0" destOrd="0" presId="urn:microsoft.com/office/officeart/2005/8/layout/hList3"/>
    <dgm:cxn modelId="{4738CC25-52E7-42BA-A45D-61A831647F22}" srcId="{6356F86D-4D75-456B-A931-4F95C715537C}" destId="{9787D8CB-691B-4922-8862-45818B2577DF}" srcOrd="2" destOrd="0" parTransId="{7F20D934-6F0C-44B5-A506-8883DFB624D1}" sibTransId="{2F5AE6AC-BAB4-469E-84B3-F0ACA0810149}"/>
    <dgm:cxn modelId="{9FCA88C8-0ED3-4B60-A7A0-EC9B0763FE5C}" type="presOf" srcId="{D2AAA2B6-FF2C-480B-A263-8E09922B3629}" destId="{A8C2DE94-3483-417F-AF94-14BF7BED1758}" srcOrd="0" destOrd="0" presId="urn:microsoft.com/office/officeart/2005/8/layout/hList3"/>
    <dgm:cxn modelId="{90EC85A6-A991-42FE-92BD-DA9C895540F9}" type="presOf" srcId="{FCBA72F8-7CD8-4568-BF8E-DD96871D2D2D}" destId="{2BB59DC1-F5F7-4888-8850-0C9F092ABB23}" srcOrd="0" destOrd="0" presId="urn:microsoft.com/office/officeart/2005/8/layout/hList3"/>
    <dgm:cxn modelId="{5C941BC0-1865-4019-8A59-F185421302CD}" type="presOf" srcId="{D6DC64CF-358F-4E08-A9A6-92B07B26A404}" destId="{666E6313-8000-4483-B92E-969F4C92EE16}" srcOrd="0" destOrd="0" presId="urn:microsoft.com/office/officeart/2005/8/layout/hList3"/>
    <dgm:cxn modelId="{29C3EB8E-FE0C-4A4E-A24B-FE36C284CA0B}" type="presOf" srcId="{9787D8CB-691B-4922-8862-45818B2577DF}" destId="{C2FFF8D9-3B6B-468E-B61D-263725C172AA}" srcOrd="0" destOrd="0" presId="urn:microsoft.com/office/officeart/2005/8/layout/hList3"/>
    <dgm:cxn modelId="{57192C23-956D-4395-86CB-93A22EA59947}" srcId="{6356F86D-4D75-456B-A931-4F95C715537C}" destId="{FCBA72F8-7CD8-4568-BF8E-DD96871D2D2D}" srcOrd="0" destOrd="0" parTransId="{1C01EBE5-1E32-4EEB-8C3B-39CD4A5476DB}" sibTransId="{1EA3DEB0-F150-4027-8FB4-46ED98E76A1A}"/>
    <dgm:cxn modelId="{079FD235-DAE4-43B8-8286-B6E3FE2D7C0D}" srcId="{D2AAA2B6-FF2C-480B-A263-8E09922B3629}" destId="{6356F86D-4D75-456B-A931-4F95C715537C}" srcOrd="0" destOrd="0" parTransId="{CEF02291-B6E7-42A0-A0E5-93E5697BD468}" sibTransId="{57D1C467-D5A3-4D5C-B059-E9BE02439494}"/>
    <dgm:cxn modelId="{65D58EE7-C83C-4CE0-99F0-AF328D23DB96}" type="presParOf" srcId="{A8C2DE94-3483-417F-AF94-14BF7BED1758}" destId="{B702D614-31BD-4BAA-867F-0B1FEF4419D5}" srcOrd="0" destOrd="0" presId="urn:microsoft.com/office/officeart/2005/8/layout/hList3"/>
    <dgm:cxn modelId="{3FBAF223-6987-43BA-A2E8-CCC86298756F}" type="presParOf" srcId="{A8C2DE94-3483-417F-AF94-14BF7BED1758}" destId="{92C42E46-CBF3-44CC-94E2-A17D5F6B7718}" srcOrd="1" destOrd="0" presId="urn:microsoft.com/office/officeart/2005/8/layout/hList3"/>
    <dgm:cxn modelId="{D84E6BBD-8B03-49C4-BAA1-C67945C2A46F}" type="presParOf" srcId="{92C42E46-CBF3-44CC-94E2-A17D5F6B7718}" destId="{2BB59DC1-F5F7-4888-8850-0C9F092ABB23}" srcOrd="0" destOrd="0" presId="urn:microsoft.com/office/officeart/2005/8/layout/hList3"/>
    <dgm:cxn modelId="{FD54A813-13F1-4AD8-880E-0EE46A6859F0}" type="presParOf" srcId="{92C42E46-CBF3-44CC-94E2-A17D5F6B7718}" destId="{666E6313-8000-4483-B92E-969F4C92EE16}" srcOrd="1" destOrd="0" presId="urn:microsoft.com/office/officeart/2005/8/layout/hList3"/>
    <dgm:cxn modelId="{AF286B19-901D-4B62-AF9E-4912A388BB82}" type="presParOf" srcId="{92C42E46-CBF3-44CC-94E2-A17D5F6B7718}" destId="{C2FFF8D9-3B6B-468E-B61D-263725C172AA}" srcOrd="2" destOrd="0" presId="urn:microsoft.com/office/officeart/2005/8/layout/hList3"/>
    <dgm:cxn modelId="{490684E0-BBD3-4A4A-B48D-6466EB882CF8}" type="presParOf" srcId="{A8C2DE94-3483-417F-AF94-14BF7BED1758}" destId="{04641D99-F36A-4CF4-8144-75C14DF25087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EF5CB7-ED15-4A88-AE0A-06DE635CBE6D}" type="doc">
      <dgm:prSet loTypeId="urn:microsoft.com/office/officeart/2005/8/layout/vList2" loCatId="list" qsTypeId="urn:microsoft.com/office/officeart/2005/8/quickstyle/simple1#7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BCB6D2F6-8618-48C9-B2AD-15346C0B7F08}">
      <dgm:prSet phldrT="[Текст]"/>
      <dgm:spPr>
        <a:solidFill>
          <a:schemeClr val="accent1">
            <a:lumMod val="60000"/>
            <a:lumOff val="40000"/>
          </a:schemeClr>
        </a:solidFill>
        <a:ln>
          <a:solidFill>
            <a:srgbClr val="002060"/>
          </a:solidFill>
        </a:ln>
      </dgm:spPr>
      <dgm:t>
        <a:bodyPr/>
        <a:lstStyle/>
        <a:p>
          <a:r>
            <a:rPr lang="ru-RU" b="1" dirty="0" smtClean="0">
              <a:solidFill>
                <a:srgbClr val="FF0000"/>
              </a:solidFill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1 уровень: </a:t>
          </a:r>
          <a:r>
            <a:rPr lang="ru-RU" dirty="0" smtClean="0">
              <a:solidFill>
                <a:schemeClr val="tx1"/>
              </a:solidFill>
              <a:effectLst/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существует установленная методология и уже имеются широкодоступные данные </a:t>
          </a:r>
          <a:r>
            <a:rPr lang="ru-RU" dirty="0" smtClean="0"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 </a:t>
          </a:r>
          <a:endParaRPr lang="ru-RU" dirty="0">
            <a:latin typeface="Times New Roman UniToktom" pitchFamily="18" charset="0"/>
            <a:ea typeface="Times New Roman UniToktom" pitchFamily="18" charset="0"/>
            <a:cs typeface="Times New Roman UniToktom" pitchFamily="18" charset="0"/>
          </a:endParaRPr>
        </a:p>
      </dgm:t>
    </dgm:pt>
    <dgm:pt modelId="{1B68BE47-067F-46D0-98AD-532AF46A6737}" type="parTrans" cxnId="{3538BBB6-DC63-4492-8B22-42D76C15937A}">
      <dgm:prSet/>
      <dgm:spPr/>
      <dgm:t>
        <a:bodyPr/>
        <a:lstStyle/>
        <a:p>
          <a:endParaRPr lang="ru-RU"/>
        </a:p>
      </dgm:t>
    </dgm:pt>
    <dgm:pt modelId="{E5E7FF33-0CB9-4785-B111-93B018319A76}" type="sibTrans" cxnId="{3538BBB6-DC63-4492-8B22-42D76C15937A}">
      <dgm:prSet/>
      <dgm:spPr/>
      <dgm:t>
        <a:bodyPr/>
        <a:lstStyle/>
        <a:p>
          <a:endParaRPr lang="ru-RU"/>
        </a:p>
      </dgm:t>
    </dgm:pt>
    <dgm:pt modelId="{B4D66CA8-9FE7-4A7D-A89E-89DACBD9F1F3}">
      <dgm:prSet phldrT="[Текст]"/>
      <dgm:spPr>
        <a:solidFill>
          <a:schemeClr val="accent1">
            <a:lumMod val="40000"/>
            <a:lumOff val="60000"/>
          </a:schemeClr>
        </a:solidFill>
        <a:ln>
          <a:solidFill>
            <a:srgbClr val="0070C0"/>
          </a:solidFill>
        </a:ln>
      </dgm:spPr>
      <dgm:t>
        <a:bodyPr/>
        <a:lstStyle/>
        <a:p>
          <a:r>
            <a:rPr lang="ru-RU" b="1" dirty="0" smtClean="0">
              <a:solidFill>
                <a:srgbClr val="FF0000"/>
              </a:solidFill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2 уровень: </a:t>
          </a:r>
          <a:r>
            <a:rPr lang="ru-RU" dirty="0" smtClean="0">
              <a:solidFill>
                <a:schemeClr val="tx1"/>
              </a:solidFill>
              <a:effectLst/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для расчета которых уже установлена методология, но данные по которым не являются  широкодоступными </a:t>
          </a:r>
          <a:endParaRPr lang="ru-RU" dirty="0">
            <a:latin typeface="Times New Roman UniToktom" pitchFamily="18" charset="0"/>
            <a:ea typeface="Times New Roman UniToktom" pitchFamily="18" charset="0"/>
            <a:cs typeface="Times New Roman UniToktom" pitchFamily="18" charset="0"/>
          </a:endParaRPr>
        </a:p>
      </dgm:t>
    </dgm:pt>
    <dgm:pt modelId="{FDEA5499-A413-44CD-BC32-77B286799646}" type="parTrans" cxnId="{AD5E1884-13BC-4F1B-B769-E8E03FB18AE6}">
      <dgm:prSet/>
      <dgm:spPr/>
      <dgm:t>
        <a:bodyPr/>
        <a:lstStyle/>
        <a:p>
          <a:endParaRPr lang="ru-RU"/>
        </a:p>
      </dgm:t>
    </dgm:pt>
    <dgm:pt modelId="{AAF08C2D-7F53-4854-BB7D-2176B0E42E54}" type="sibTrans" cxnId="{AD5E1884-13BC-4F1B-B769-E8E03FB18AE6}">
      <dgm:prSet/>
      <dgm:spPr/>
      <dgm:t>
        <a:bodyPr/>
        <a:lstStyle/>
        <a:p>
          <a:endParaRPr lang="ru-RU"/>
        </a:p>
      </dgm:t>
    </dgm:pt>
    <dgm:pt modelId="{AF4B378E-5F8C-4F5C-84BF-A5D7B1A4446F}">
      <dgm:prSet phldrT="[Текст]"/>
      <dgm:spPr>
        <a:solidFill>
          <a:schemeClr val="accent1">
            <a:lumMod val="20000"/>
            <a:lumOff val="80000"/>
          </a:schemeClr>
        </a:solidFill>
        <a:ln>
          <a:solidFill>
            <a:srgbClr val="26C4C4"/>
          </a:solidFill>
        </a:ln>
      </dgm:spPr>
      <dgm:t>
        <a:bodyPr/>
        <a:lstStyle/>
        <a:p>
          <a:r>
            <a:rPr lang="ru-RU" b="1" dirty="0" smtClean="0">
              <a:solidFill>
                <a:srgbClr val="FF0000"/>
              </a:solidFill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3 уровень: </a:t>
          </a:r>
          <a:r>
            <a:rPr lang="ru-RU" dirty="0" smtClean="0">
              <a:solidFill>
                <a:schemeClr val="tx1"/>
              </a:solidFill>
              <a:effectLst/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для расчета которых пока не разработано международно согласованная методология </a:t>
          </a:r>
          <a:r>
            <a:rPr lang="ru-RU" dirty="0" smtClean="0"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 </a:t>
          </a:r>
          <a:endParaRPr lang="ru-RU" dirty="0">
            <a:latin typeface="Times New Roman UniToktom" pitchFamily="18" charset="0"/>
            <a:ea typeface="Times New Roman UniToktom" pitchFamily="18" charset="0"/>
            <a:cs typeface="Times New Roman UniToktom" pitchFamily="18" charset="0"/>
          </a:endParaRPr>
        </a:p>
      </dgm:t>
    </dgm:pt>
    <dgm:pt modelId="{DE9835F6-53D1-4194-AB95-265E5DB601B8}" type="parTrans" cxnId="{CAE377E6-2BC5-4A80-A935-0A003D76834E}">
      <dgm:prSet/>
      <dgm:spPr/>
      <dgm:t>
        <a:bodyPr/>
        <a:lstStyle/>
        <a:p>
          <a:endParaRPr lang="ru-RU"/>
        </a:p>
      </dgm:t>
    </dgm:pt>
    <dgm:pt modelId="{2A155664-A77D-4435-A1D6-237654DAACCD}" type="sibTrans" cxnId="{CAE377E6-2BC5-4A80-A935-0A003D76834E}">
      <dgm:prSet/>
      <dgm:spPr/>
      <dgm:t>
        <a:bodyPr/>
        <a:lstStyle/>
        <a:p>
          <a:endParaRPr lang="ru-RU"/>
        </a:p>
      </dgm:t>
    </dgm:pt>
    <dgm:pt modelId="{B19CC9F3-C0EE-49B3-A680-682AA2955482}" type="pres">
      <dgm:prSet presAssocID="{F4EF5CB7-ED15-4A88-AE0A-06DE635CBE6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14AF58-7089-4F5A-9A47-CC64CCE79470}" type="pres">
      <dgm:prSet presAssocID="{BCB6D2F6-8618-48C9-B2AD-15346C0B7F08}" presName="parentText" presStyleLbl="node1" presStyleIdx="0" presStyleCnt="3" custLinFactNeighborX="573" custLinFactNeighborY="289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A8D76-05E3-46ED-A4B7-4FA65FCBBAE1}" type="pres">
      <dgm:prSet presAssocID="{E5E7FF33-0CB9-4785-B111-93B018319A76}" presName="spacer" presStyleCnt="0"/>
      <dgm:spPr/>
    </dgm:pt>
    <dgm:pt modelId="{E4598DB8-389B-4F7F-B2B6-40460E2C2D4D}" type="pres">
      <dgm:prSet presAssocID="{B4D66CA8-9FE7-4A7D-A89E-89DACBD9F1F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6DE182-9999-4588-A4EE-1F2B0E6AA57E}" type="pres">
      <dgm:prSet presAssocID="{AAF08C2D-7F53-4854-BB7D-2176B0E42E54}" presName="spacer" presStyleCnt="0"/>
      <dgm:spPr/>
    </dgm:pt>
    <dgm:pt modelId="{504446AD-E8E1-4F64-B7F3-614E1BCB6AD8}" type="pres">
      <dgm:prSet presAssocID="{AF4B378E-5F8C-4F5C-84BF-A5D7B1A4446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F06128-F83C-48BD-8D69-D2EF2424E778}" type="presOf" srcId="{BCB6D2F6-8618-48C9-B2AD-15346C0B7F08}" destId="{1814AF58-7089-4F5A-9A47-CC64CCE79470}" srcOrd="0" destOrd="0" presId="urn:microsoft.com/office/officeart/2005/8/layout/vList2"/>
    <dgm:cxn modelId="{AEC141CE-1FF8-47BB-8793-12ABB572B47D}" type="presOf" srcId="{F4EF5CB7-ED15-4A88-AE0A-06DE635CBE6D}" destId="{B19CC9F3-C0EE-49B3-A680-682AA2955482}" srcOrd="0" destOrd="0" presId="urn:microsoft.com/office/officeart/2005/8/layout/vList2"/>
    <dgm:cxn modelId="{CAE377E6-2BC5-4A80-A935-0A003D76834E}" srcId="{F4EF5CB7-ED15-4A88-AE0A-06DE635CBE6D}" destId="{AF4B378E-5F8C-4F5C-84BF-A5D7B1A4446F}" srcOrd="2" destOrd="0" parTransId="{DE9835F6-53D1-4194-AB95-265E5DB601B8}" sibTransId="{2A155664-A77D-4435-A1D6-237654DAACCD}"/>
    <dgm:cxn modelId="{24FB0E6B-DE46-40B6-B250-C44FE0500585}" type="presOf" srcId="{AF4B378E-5F8C-4F5C-84BF-A5D7B1A4446F}" destId="{504446AD-E8E1-4F64-B7F3-614E1BCB6AD8}" srcOrd="0" destOrd="0" presId="urn:microsoft.com/office/officeart/2005/8/layout/vList2"/>
    <dgm:cxn modelId="{AD5E1884-13BC-4F1B-B769-E8E03FB18AE6}" srcId="{F4EF5CB7-ED15-4A88-AE0A-06DE635CBE6D}" destId="{B4D66CA8-9FE7-4A7D-A89E-89DACBD9F1F3}" srcOrd="1" destOrd="0" parTransId="{FDEA5499-A413-44CD-BC32-77B286799646}" sibTransId="{AAF08C2D-7F53-4854-BB7D-2176B0E42E54}"/>
    <dgm:cxn modelId="{B6157FCE-1AE4-48F4-8BF7-7B2DDCB48F5A}" type="presOf" srcId="{B4D66CA8-9FE7-4A7D-A89E-89DACBD9F1F3}" destId="{E4598DB8-389B-4F7F-B2B6-40460E2C2D4D}" srcOrd="0" destOrd="0" presId="urn:microsoft.com/office/officeart/2005/8/layout/vList2"/>
    <dgm:cxn modelId="{3538BBB6-DC63-4492-8B22-42D76C15937A}" srcId="{F4EF5CB7-ED15-4A88-AE0A-06DE635CBE6D}" destId="{BCB6D2F6-8618-48C9-B2AD-15346C0B7F08}" srcOrd="0" destOrd="0" parTransId="{1B68BE47-067F-46D0-98AD-532AF46A6737}" sibTransId="{E5E7FF33-0CB9-4785-B111-93B018319A76}"/>
    <dgm:cxn modelId="{464C39AF-7A5C-40DE-8854-5D81823C3F4A}" type="presParOf" srcId="{B19CC9F3-C0EE-49B3-A680-682AA2955482}" destId="{1814AF58-7089-4F5A-9A47-CC64CCE79470}" srcOrd="0" destOrd="0" presId="urn:microsoft.com/office/officeart/2005/8/layout/vList2"/>
    <dgm:cxn modelId="{202A9DCA-8258-4BB8-BDBB-8E827373AAA5}" type="presParOf" srcId="{B19CC9F3-C0EE-49B3-A680-682AA2955482}" destId="{7BBA8D76-05E3-46ED-A4B7-4FA65FCBBAE1}" srcOrd="1" destOrd="0" presId="urn:microsoft.com/office/officeart/2005/8/layout/vList2"/>
    <dgm:cxn modelId="{B079E0BD-E8F0-47B7-8461-162792E20D27}" type="presParOf" srcId="{B19CC9F3-C0EE-49B3-A680-682AA2955482}" destId="{E4598DB8-389B-4F7F-B2B6-40460E2C2D4D}" srcOrd="2" destOrd="0" presId="urn:microsoft.com/office/officeart/2005/8/layout/vList2"/>
    <dgm:cxn modelId="{4E4CB605-B794-4C42-9FFE-F7F1A9638E9F}" type="presParOf" srcId="{B19CC9F3-C0EE-49B3-A680-682AA2955482}" destId="{B76DE182-9999-4588-A4EE-1F2B0E6AA57E}" srcOrd="3" destOrd="0" presId="urn:microsoft.com/office/officeart/2005/8/layout/vList2"/>
    <dgm:cxn modelId="{9278F044-ED37-4788-8447-45FEDEB2765E}" type="presParOf" srcId="{B19CC9F3-C0EE-49B3-A680-682AA2955482}" destId="{504446AD-E8E1-4F64-B7F3-614E1BCB6AD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EF5CB7-ED15-4A88-AE0A-06DE635CBE6D}" type="doc">
      <dgm:prSet loTypeId="urn:microsoft.com/office/officeart/2005/8/layout/vList2" loCatId="list" qsTypeId="urn:microsoft.com/office/officeart/2005/8/quickstyle/simple1#7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BCB6D2F6-8618-48C9-B2AD-15346C0B7F08}">
      <dgm:prSet phldrT="[Текст]"/>
      <dgm:spPr>
        <a:solidFill>
          <a:schemeClr val="accent1">
            <a:lumMod val="60000"/>
            <a:lumOff val="40000"/>
          </a:schemeClr>
        </a:solidFill>
        <a:ln>
          <a:solidFill>
            <a:srgbClr val="002060"/>
          </a:solidFill>
        </a:ln>
      </dgm:spPr>
      <dgm:t>
        <a:bodyPr/>
        <a:lstStyle/>
        <a:p>
          <a:pPr algn="ctr"/>
          <a:r>
            <a:rPr lang="ru-RU" b="1" dirty="0" smtClean="0">
              <a:solidFill>
                <a:schemeClr val="tx1"/>
              </a:solidFill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10 индикаторов </a:t>
          </a:r>
          <a:endParaRPr lang="ru-RU" dirty="0">
            <a:solidFill>
              <a:schemeClr val="tx1"/>
            </a:solidFill>
            <a:latin typeface="Times New Roman UniToktom" pitchFamily="18" charset="0"/>
            <a:ea typeface="Times New Roman UniToktom" pitchFamily="18" charset="0"/>
            <a:cs typeface="Times New Roman UniToktom" pitchFamily="18" charset="0"/>
          </a:endParaRPr>
        </a:p>
      </dgm:t>
    </dgm:pt>
    <dgm:pt modelId="{1B68BE47-067F-46D0-98AD-532AF46A6737}" type="parTrans" cxnId="{3538BBB6-DC63-4492-8B22-42D76C15937A}">
      <dgm:prSet/>
      <dgm:spPr/>
      <dgm:t>
        <a:bodyPr/>
        <a:lstStyle/>
        <a:p>
          <a:endParaRPr lang="ru-RU"/>
        </a:p>
      </dgm:t>
    </dgm:pt>
    <dgm:pt modelId="{E5E7FF33-0CB9-4785-B111-93B018319A76}" type="sibTrans" cxnId="{3538BBB6-DC63-4492-8B22-42D76C15937A}">
      <dgm:prSet/>
      <dgm:spPr/>
      <dgm:t>
        <a:bodyPr/>
        <a:lstStyle/>
        <a:p>
          <a:endParaRPr lang="ru-RU"/>
        </a:p>
      </dgm:t>
    </dgm:pt>
    <dgm:pt modelId="{B4D66CA8-9FE7-4A7D-A89E-89DACBD9F1F3}">
      <dgm:prSet phldrT="[Текст]"/>
      <dgm:spPr>
        <a:solidFill>
          <a:schemeClr val="accent1">
            <a:lumMod val="40000"/>
            <a:lumOff val="60000"/>
          </a:schemeClr>
        </a:solidFill>
        <a:ln>
          <a:solidFill>
            <a:srgbClr val="0070C0"/>
          </a:solidFill>
        </a:ln>
      </dgm:spPr>
      <dgm:t>
        <a:bodyPr/>
        <a:lstStyle/>
        <a:p>
          <a:pPr algn="ctr"/>
          <a:r>
            <a:rPr lang="ru-RU" b="1" dirty="0" smtClean="0">
              <a:solidFill>
                <a:schemeClr val="tx1"/>
              </a:solidFill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9 индикаторов</a:t>
          </a:r>
          <a:endParaRPr lang="ru-RU" dirty="0">
            <a:solidFill>
              <a:schemeClr val="tx1"/>
            </a:solidFill>
            <a:latin typeface="Times New Roman UniToktom" pitchFamily="18" charset="0"/>
            <a:ea typeface="Times New Roman UniToktom" pitchFamily="18" charset="0"/>
            <a:cs typeface="Times New Roman UniToktom" pitchFamily="18" charset="0"/>
          </a:endParaRPr>
        </a:p>
      </dgm:t>
    </dgm:pt>
    <dgm:pt modelId="{FDEA5499-A413-44CD-BC32-77B286799646}" type="parTrans" cxnId="{AD5E1884-13BC-4F1B-B769-E8E03FB18AE6}">
      <dgm:prSet/>
      <dgm:spPr/>
      <dgm:t>
        <a:bodyPr/>
        <a:lstStyle/>
        <a:p>
          <a:endParaRPr lang="ru-RU"/>
        </a:p>
      </dgm:t>
    </dgm:pt>
    <dgm:pt modelId="{AAF08C2D-7F53-4854-BB7D-2176B0E42E54}" type="sibTrans" cxnId="{AD5E1884-13BC-4F1B-B769-E8E03FB18AE6}">
      <dgm:prSet/>
      <dgm:spPr/>
      <dgm:t>
        <a:bodyPr/>
        <a:lstStyle/>
        <a:p>
          <a:endParaRPr lang="ru-RU"/>
        </a:p>
      </dgm:t>
    </dgm:pt>
    <dgm:pt modelId="{AF4B378E-5F8C-4F5C-84BF-A5D7B1A4446F}">
      <dgm:prSet phldrT="[Текст]"/>
      <dgm:spPr>
        <a:solidFill>
          <a:schemeClr val="accent1">
            <a:lumMod val="20000"/>
            <a:lumOff val="80000"/>
          </a:schemeClr>
        </a:solidFill>
        <a:ln>
          <a:solidFill>
            <a:srgbClr val="26C4C4"/>
          </a:solidFill>
        </a:ln>
      </dgm:spPr>
      <dgm:t>
        <a:bodyPr/>
        <a:lstStyle/>
        <a:p>
          <a:pPr algn="ctr"/>
          <a:r>
            <a:rPr lang="ru-RU" b="1" dirty="0" smtClean="0">
              <a:solidFill>
                <a:schemeClr val="tx1"/>
              </a:solidFill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3 индикатора</a:t>
          </a:r>
          <a:endParaRPr lang="ru-RU" dirty="0">
            <a:solidFill>
              <a:schemeClr val="tx1"/>
            </a:solidFill>
            <a:latin typeface="Times New Roman UniToktom" pitchFamily="18" charset="0"/>
            <a:ea typeface="Times New Roman UniToktom" pitchFamily="18" charset="0"/>
            <a:cs typeface="Times New Roman UniToktom" pitchFamily="18" charset="0"/>
          </a:endParaRPr>
        </a:p>
      </dgm:t>
    </dgm:pt>
    <dgm:pt modelId="{DE9835F6-53D1-4194-AB95-265E5DB601B8}" type="parTrans" cxnId="{CAE377E6-2BC5-4A80-A935-0A003D76834E}">
      <dgm:prSet/>
      <dgm:spPr/>
      <dgm:t>
        <a:bodyPr/>
        <a:lstStyle/>
        <a:p>
          <a:endParaRPr lang="ru-RU"/>
        </a:p>
      </dgm:t>
    </dgm:pt>
    <dgm:pt modelId="{2A155664-A77D-4435-A1D6-237654DAACCD}" type="sibTrans" cxnId="{CAE377E6-2BC5-4A80-A935-0A003D76834E}">
      <dgm:prSet/>
      <dgm:spPr/>
      <dgm:t>
        <a:bodyPr/>
        <a:lstStyle/>
        <a:p>
          <a:endParaRPr lang="ru-RU"/>
        </a:p>
      </dgm:t>
    </dgm:pt>
    <dgm:pt modelId="{B19CC9F3-C0EE-49B3-A680-682AA2955482}" type="pres">
      <dgm:prSet presAssocID="{F4EF5CB7-ED15-4A88-AE0A-06DE635CBE6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14AF58-7089-4F5A-9A47-CC64CCE79470}" type="pres">
      <dgm:prSet presAssocID="{BCB6D2F6-8618-48C9-B2AD-15346C0B7F08}" presName="parentText" presStyleLbl="node1" presStyleIdx="0" presStyleCnt="3" custLinFactNeighborX="573" custLinFactNeighborY="289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A8D76-05E3-46ED-A4B7-4FA65FCBBAE1}" type="pres">
      <dgm:prSet presAssocID="{E5E7FF33-0CB9-4785-B111-93B018319A76}" presName="spacer" presStyleCnt="0"/>
      <dgm:spPr/>
    </dgm:pt>
    <dgm:pt modelId="{E4598DB8-389B-4F7F-B2B6-40460E2C2D4D}" type="pres">
      <dgm:prSet presAssocID="{B4D66CA8-9FE7-4A7D-A89E-89DACBD9F1F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6DE182-9999-4588-A4EE-1F2B0E6AA57E}" type="pres">
      <dgm:prSet presAssocID="{AAF08C2D-7F53-4854-BB7D-2176B0E42E54}" presName="spacer" presStyleCnt="0"/>
      <dgm:spPr/>
    </dgm:pt>
    <dgm:pt modelId="{504446AD-E8E1-4F64-B7F3-614E1BCB6AD8}" type="pres">
      <dgm:prSet presAssocID="{AF4B378E-5F8C-4F5C-84BF-A5D7B1A4446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25D005-8BAA-4129-8730-014650DC252D}" type="presOf" srcId="{BCB6D2F6-8618-48C9-B2AD-15346C0B7F08}" destId="{1814AF58-7089-4F5A-9A47-CC64CCE79470}" srcOrd="0" destOrd="0" presId="urn:microsoft.com/office/officeart/2005/8/layout/vList2"/>
    <dgm:cxn modelId="{61E4D291-F225-4527-A2E0-D77DC66F4020}" type="presOf" srcId="{B4D66CA8-9FE7-4A7D-A89E-89DACBD9F1F3}" destId="{E4598DB8-389B-4F7F-B2B6-40460E2C2D4D}" srcOrd="0" destOrd="0" presId="urn:microsoft.com/office/officeart/2005/8/layout/vList2"/>
    <dgm:cxn modelId="{CAE377E6-2BC5-4A80-A935-0A003D76834E}" srcId="{F4EF5CB7-ED15-4A88-AE0A-06DE635CBE6D}" destId="{AF4B378E-5F8C-4F5C-84BF-A5D7B1A4446F}" srcOrd="2" destOrd="0" parTransId="{DE9835F6-53D1-4194-AB95-265E5DB601B8}" sibTransId="{2A155664-A77D-4435-A1D6-237654DAACCD}"/>
    <dgm:cxn modelId="{A73ED66C-B491-402B-A22F-D0A88A4CDC2B}" type="presOf" srcId="{F4EF5CB7-ED15-4A88-AE0A-06DE635CBE6D}" destId="{B19CC9F3-C0EE-49B3-A680-682AA2955482}" srcOrd="0" destOrd="0" presId="urn:microsoft.com/office/officeart/2005/8/layout/vList2"/>
    <dgm:cxn modelId="{AD5E1884-13BC-4F1B-B769-E8E03FB18AE6}" srcId="{F4EF5CB7-ED15-4A88-AE0A-06DE635CBE6D}" destId="{B4D66CA8-9FE7-4A7D-A89E-89DACBD9F1F3}" srcOrd="1" destOrd="0" parTransId="{FDEA5499-A413-44CD-BC32-77B286799646}" sibTransId="{AAF08C2D-7F53-4854-BB7D-2176B0E42E54}"/>
    <dgm:cxn modelId="{3538BBB6-DC63-4492-8B22-42D76C15937A}" srcId="{F4EF5CB7-ED15-4A88-AE0A-06DE635CBE6D}" destId="{BCB6D2F6-8618-48C9-B2AD-15346C0B7F08}" srcOrd="0" destOrd="0" parTransId="{1B68BE47-067F-46D0-98AD-532AF46A6737}" sibTransId="{E5E7FF33-0CB9-4785-B111-93B018319A76}"/>
    <dgm:cxn modelId="{312C5B38-D81F-40EA-B8B4-95274361043F}" type="presOf" srcId="{AF4B378E-5F8C-4F5C-84BF-A5D7B1A4446F}" destId="{504446AD-E8E1-4F64-B7F3-614E1BCB6AD8}" srcOrd="0" destOrd="0" presId="urn:microsoft.com/office/officeart/2005/8/layout/vList2"/>
    <dgm:cxn modelId="{9414939E-D133-4F09-80AA-BA2544930402}" type="presParOf" srcId="{B19CC9F3-C0EE-49B3-A680-682AA2955482}" destId="{1814AF58-7089-4F5A-9A47-CC64CCE79470}" srcOrd="0" destOrd="0" presId="urn:microsoft.com/office/officeart/2005/8/layout/vList2"/>
    <dgm:cxn modelId="{C61B19CF-485A-4265-B3A1-9759079E1E2B}" type="presParOf" srcId="{B19CC9F3-C0EE-49B3-A680-682AA2955482}" destId="{7BBA8D76-05E3-46ED-A4B7-4FA65FCBBAE1}" srcOrd="1" destOrd="0" presId="urn:microsoft.com/office/officeart/2005/8/layout/vList2"/>
    <dgm:cxn modelId="{70DB09C5-83F8-4EAD-A3F6-6ED17D84C153}" type="presParOf" srcId="{B19CC9F3-C0EE-49B3-A680-682AA2955482}" destId="{E4598DB8-389B-4F7F-B2B6-40460E2C2D4D}" srcOrd="2" destOrd="0" presId="urn:microsoft.com/office/officeart/2005/8/layout/vList2"/>
    <dgm:cxn modelId="{60A074CB-C8BB-4104-9BA0-B681801B14DF}" type="presParOf" srcId="{B19CC9F3-C0EE-49B3-A680-682AA2955482}" destId="{B76DE182-9999-4588-A4EE-1F2B0E6AA57E}" srcOrd="3" destOrd="0" presId="urn:microsoft.com/office/officeart/2005/8/layout/vList2"/>
    <dgm:cxn modelId="{A690F66E-A889-444E-999D-849B71943BBA}" type="presParOf" srcId="{B19CC9F3-C0EE-49B3-A680-682AA2955482}" destId="{504446AD-E8E1-4F64-B7F3-614E1BCB6AD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CAA4FB-0131-4F5C-8AB7-54CD8ABF2035}" type="doc">
      <dgm:prSet loTypeId="urn:microsoft.com/office/officeart/2009/3/layout/RandomtoResultProcess" loCatId="process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F2BEEA2-DB32-46BA-9D22-DA77B803406C}">
      <dgm:prSet phldrT="[Текст]" custT="1"/>
      <dgm:spPr/>
      <dgm:t>
        <a:bodyPr/>
        <a:lstStyle/>
        <a:p>
          <a:r>
            <a:rPr lang="ru-RU" sz="2000" b="1" dirty="0" smtClean="0"/>
            <a:t>Принципы официальной статистики </a:t>
          </a:r>
          <a:endParaRPr lang="ru-RU" sz="2000" b="1" dirty="0"/>
        </a:p>
      </dgm:t>
    </dgm:pt>
    <dgm:pt modelId="{2EE2EB11-2EB7-4887-91E3-5677C0CF3D1F}" type="parTrans" cxnId="{43F1C2DD-BAFE-4283-AFE4-955E5BA7F274}">
      <dgm:prSet/>
      <dgm:spPr/>
      <dgm:t>
        <a:bodyPr/>
        <a:lstStyle/>
        <a:p>
          <a:endParaRPr lang="ru-RU"/>
        </a:p>
      </dgm:t>
    </dgm:pt>
    <dgm:pt modelId="{3BD29B59-F894-4D91-A9CB-965E84D8902B}" type="sibTrans" cxnId="{43F1C2DD-BAFE-4283-AFE4-955E5BA7F274}">
      <dgm:prSet/>
      <dgm:spPr/>
      <dgm:t>
        <a:bodyPr/>
        <a:lstStyle/>
        <a:p>
          <a:endParaRPr lang="ru-RU"/>
        </a:p>
      </dgm:t>
    </dgm:pt>
    <dgm:pt modelId="{6D2A00D5-E6CB-4089-A25F-4D908A2FB5F9}">
      <dgm:prSet custT="1"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 algn="ctr">
            <a:spcAft>
              <a:spcPts val="0"/>
            </a:spcAft>
          </a:pPr>
          <a:r>
            <a:rPr lang="ru-RU" sz="1400" dirty="0" err="1" smtClean="0">
              <a:effectLst/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Дезагрегация</a:t>
          </a:r>
          <a:r>
            <a:rPr lang="ru-RU" sz="1400" dirty="0" smtClean="0">
              <a:effectLst/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 </a:t>
          </a:r>
        </a:p>
        <a:p>
          <a:pPr algn="ctr">
            <a:spcAft>
              <a:spcPts val="0"/>
            </a:spcAft>
          </a:pPr>
          <a:r>
            <a:rPr lang="ru-RU" sz="1400" dirty="0" smtClean="0">
              <a:effectLst/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(в надлежащих случаях):</a:t>
          </a:r>
        </a:p>
        <a:p>
          <a:pPr algn="ctr">
            <a:spcAft>
              <a:spcPts val="0"/>
            </a:spcAft>
          </a:pPr>
          <a:endParaRPr lang="ru-RU" sz="1800" dirty="0" smtClean="0">
            <a:effectLst/>
            <a:latin typeface="Times New Roman" pitchFamily="18" charset="0"/>
            <a:ea typeface="Times New Roman UniToktom" pitchFamily="18" charset="0"/>
            <a:cs typeface="Times New Roman" pitchFamily="18" charset="0"/>
          </a:endParaRPr>
        </a:p>
        <a:p>
          <a:pPr marL="715963" indent="-168275" algn="l">
            <a:spcAft>
              <a:spcPct val="35000"/>
            </a:spcAft>
          </a:pPr>
          <a:r>
            <a:rPr lang="ru-RU" sz="1800" dirty="0" smtClean="0">
              <a:effectLst/>
              <a:latin typeface="Times New Roman" pitchFamily="18" charset="0"/>
              <a:ea typeface="Times New Roman UniToktom" pitchFamily="18" charset="0"/>
              <a:cs typeface="Times New Roman" pitchFamily="18" charset="0"/>
            </a:rPr>
            <a:t>*по уровню дохода, </a:t>
          </a:r>
        </a:p>
        <a:p>
          <a:pPr marL="715963" indent="-168275" algn="l">
            <a:spcAft>
              <a:spcPct val="35000"/>
            </a:spcAft>
          </a:pPr>
          <a:r>
            <a:rPr lang="ru-RU" sz="1800" dirty="0" smtClean="0">
              <a:effectLst/>
              <a:latin typeface="Times New Roman" pitchFamily="18" charset="0"/>
              <a:ea typeface="Times New Roman UniToktom" pitchFamily="18" charset="0"/>
              <a:cs typeface="Times New Roman" pitchFamily="18" charset="0"/>
            </a:rPr>
            <a:t>*по признаку  пола, </a:t>
          </a:r>
        </a:p>
        <a:p>
          <a:pPr marL="715963" indent="-168275" algn="l">
            <a:spcAft>
              <a:spcPct val="35000"/>
            </a:spcAft>
          </a:pPr>
          <a:r>
            <a:rPr lang="ru-RU" sz="1800" dirty="0" smtClean="0">
              <a:effectLst/>
              <a:latin typeface="Times New Roman" pitchFamily="18" charset="0"/>
              <a:ea typeface="Times New Roman UniToktom" pitchFamily="18" charset="0"/>
              <a:cs typeface="Times New Roman" pitchFamily="18" charset="0"/>
            </a:rPr>
            <a:t>*по  возрасту, </a:t>
          </a:r>
        </a:p>
        <a:p>
          <a:pPr marL="715963" indent="-168275" algn="l">
            <a:spcAft>
              <a:spcPct val="35000"/>
            </a:spcAft>
          </a:pPr>
          <a:r>
            <a:rPr lang="ru-RU" sz="1800" dirty="0" smtClean="0">
              <a:effectLst/>
              <a:latin typeface="Times New Roman" pitchFamily="18" charset="0"/>
              <a:ea typeface="Times New Roman UniToktom" pitchFamily="18" charset="0"/>
              <a:cs typeface="Times New Roman" pitchFamily="18" charset="0"/>
            </a:rPr>
            <a:t>*расовой  и этнической принадлежности, </a:t>
          </a:r>
        </a:p>
        <a:p>
          <a:pPr marL="715963" indent="-168275" algn="l">
            <a:spcAft>
              <a:spcPct val="35000"/>
            </a:spcAft>
          </a:pPr>
          <a:r>
            <a:rPr lang="ru-RU" sz="1800" dirty="0" smtClean="0">
              <a:effectLst/>
              <a:latin typeface="Times New Roman" pitchFamily="18" charset="0"/>
              <a:ea typeface="Times New Roman UniToktom" pitchFamily="18" charset="0"/>
              <a:cs typeface="Times New Roman" pitchFamily="18" charset="0"/>
            </a:rPr>
            <a:t>*миграционному статусу, </a:t>
          </a:r>
        </a:p>
        <a:p>
          <a:pPr marL="715963" indent="-168275" algn="l">
            <a:spcAft>
              <a:spcPct val="35000"/>
            </a:spcAft>
          </a:pPr>
          <a:r>
            <a:rPr lang="ru-RU" sz="1800" dirty="0" smtClean="0">
              <a:effectLst/>
              <a:latin typeface="Times New Roman" pitchFamily="18" charset="0"/>
              <a:ea typeface="Times New Roman UniToktom" pitchFamily="18" charset="0"/>
              <a:cs typeface="Times New Roman" pitchFamily="18" charset="0"/>
            </a:rPr>
            <a:t>*по фактору инвалидности </a:t>
          </a:r>
        </a:p>
        <a:p>
          <a:pPr marL="715963" indent="-168275" algn="l">
            <a:spcAft>
              <a:spcPct val="35000"/>
            </a:spcAft>
          </a:pPr>
          <a:r>
            <a:rPr lang="ru-RU" sz="1800" dirty="0" smtClean="0">
              <a:effectLst/>
              <a:latin typeface="Times New Roman" pitchFamily="18" charset="0"/>
              <a:ea typeface="Times New Roman UniToktom" pitchFamily="18" charset="0"/>
              <a:cs typeface="Times New Roman" pitchFamily="18" charset="0"/>
            </a:rPr>
            <a:t>*и  географическому   местоположению </a:t>
          </a:r>
          <a:endParaRPr lang="ru-RU" sz="1800" dirty="0">
            <a:latin typeface="Times New Roman" pitchFamily="18" charset="0"/>
            <a:ea typeface="Times New Roman UniToktom" pitchFamily="18" charset="0"/>
            <a:cs typeface="Times New Roman" pitchFamily="18" charset="0"/>
          </a:endParaRPr>
        </a:p>
      </dgm:t>
    </dgm:pt>
    <dgm:pt modelId="{BA4D57A4-358C-4DD5-AEE4-5638F5B801FF}" type="parTrans" cxnId="{33E17DD9-39A5-41E9-9B6A-965DEB247FAF}">
      <dgm:prSet/>
      <dgm:spPr/>
      <dgm:t>
        <a:bodyPr/>
        <a:lstStyle/>
        <a:p>
          <a:endParaRPr lang="ru-RU"/>
        </a:p>
      </dgm:t>
    </dgm:pt>
    <dgm:pt modelId="{383A7216-204C-4C10-A8AB-A555AB2048F0}" type="sibTrans" cxnId="{33E17DD9-39A5-41E9-9B6A-965DEB247FAF}">
      <dgm:prSet/>
      <dgm:spPr/>
      <dgm:t>
        <a:bodyPr/>
        <a:lstStyle/>
        <a:p>
          <a:endParaRPr lang="ru-RU"/>
        </a:p>
      </dgm:t>
    </dgm:pt>
    <dgm:pt modelId="{0004FA2D-83E1-4B26-A365-248A5F6302B4}" type="pres">
      <dgm:prSet presAssocID="{4BCAA4FB-0131-4F5C-8AB7-54CD8ABF2035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6245E04-11B1-4C5F-974F-B855F8941F06}" type="pres">
      <dgm:prSet presAssocID="{EF2BEEA2-DB32-46BA-9D22-DA77B803406C}" presName="chaos" presStyleCnt="0"/>
      <dgm:spPr/>
    </dgm:pt>
    <dgm:pt modelId="{B3B61124-5B7B-4E90-8DDD-AA21D8A6F6C7}" type="pres">
      <dgm:prSet presAssocID="{EF2BEEA2-DB32-46BA-9D22-DA77B803406C}" presName="parTx1" presStyleLbl="revTx" presStyleIdx="0" presStyleCnt="1"/>
      <dgm:spPr/>
      <dgm:t>
        <a:bodyPr/>
        <a:lstStyle/>
        <a:p>
          <a:endParaRPr lang="ru-RU"/>
        </a:p>
      </dgm:t>
    </dgm:pt>
    <dgm:pt modelId="{478B7BBC-68BE-4456-8265-FE568E59C177}" type="pres">
      <dgm:prSet presAssocID="{EF2BEEA2-DB32-46BA-9D22-DA77B803406C}" presName="c1" presStyleLbl="node1" presStyleIdx="0" presStyleCnt="19"/>
      <dgm:spPr/>
    </dgm:pt>
    <dgm:pt modelId="{AC6CA1E7-83DB-475C-A563-D289DC28C6D2}" type="pres">
      <dgm:prSet presAssocID="{EF2BEEA2-DB32-46BA-9D22-DA77B803406C}" presName="c2" presStyleLbl="node1" presStyleIdx="1" presStyleCnt="19"/>
      <dgm:spPr/>
    </dgm:pt>
    <dgm:pt modelId="{528F26D2-9983-49F0-A4F4-8A416B012877}" type="pres">
      <dgm:prSet presAssocID="{EF2BEEA2-DB32-46BA-9D22-DA77B803406C}" presName="c3" presStyleLbl="node1" presStyleIdx="2" presStyleCnt="19"/>
      <dgm:spPr/>
    </dgm:pt>
    <dgm:pt modelId="{071B50A2-32FA-4C6F-90E0-1EEC26418E50}" type="pres">
      <dgm:prSet presAssocID="{EF2BEEA2-DB32-46BA-9D22-DA77B803406C}" presName="c4" presStyleLbl="node1" presStyleIdx="3" presStyleCnt="19"/>
      <dgm:spPr/>
    </dgm:pt>
    <dgm:pt modelId="{C8DFDFFD-7922-42BD-81A9-19F0F7E7D286}" type="pres">
      <dgm:prSet presAssocID="{EF2BEEA2-DB32-46BA-9D22-DA77B803406C}" presName="c5" presStyleLbl="node1" presStyleIdx="4" presStyleCnt="19"/>
      <dgm:spPr/>
    </dgm:pt>
    <dgm:pt modelId="{9D092F93-A0F1-45FA-B116-39134D83220A}" type="pres">
      <dgm:prSet presAssocID="{EF2BEEA2-DB32-46BA-9D22-DA77B803406C}" presName="c6" presStyleLbl="node1" presStyleIdx="5" presStyleCnt="19"/>
      <dgm:spPr/>
    </dgm:pt>
    <dgm:pt modelId="{3630B94E-A359-4BF0-95E1-2C5439CACEEB}" type="pres">
      <dgm:prSet presAssocID="{EF2BEEA2-DB32-46BA-9D22-DA77B803406C}" presName="c7" presStyleLbl="node1" presStyleIdx="6" presStyleCnt="19"/>
      <dgm:spPr/>
    </dgm:pt>
    <dgm:pt modelId="{69BF6C8E-91D7-4A7B-8994-5BABF77EB85F}" type="pres">
      <dgm:prSet presAssocID="{EF2BEEA2-DB32-46BA-9D22-DA77B803406C}" presName="c8" presStyleLbl="node1" presStyleIdx="7" presStyleCnt="19"/>
      <dgm:spPr/>
    </dgm:pt>
    <dgm:pt modelId="{0550A3F2-6112-4A96-BA4E-C3E11BD7206A}" type="pres">
      <dgm:prSet presAssocID="{EF2BEEA2-DB32-46BA-9D22-DA77B803406C}" presName="c9" presStyleLbl="node1" presStyleIdx="8" presStyleCnt="19"/>
      <dgm:spPr/>
    </dgm:pt>
    <dgm:pt modelId="{4C528520-F7A9-46C6-8A7F-23C816733C27}" type="pres">
      <dgm:prSet presAssocID="{EF2BEEA2-DB32-46BA-9D22-DA77B803406C}" presName="c10" presStyleLbl="node1" presStyleIdx="9" presStyleCnt="19"/>
      <dgm:spPr/>
    </dgm:pt>
    <dgm:pt modelId="{62EB4A31-197D-4077-91D6-11C77A1F3982}" type="pres">
      <dgm:prSet presAssocID="{EF2BEEA2-DB32-46BA-9D22-DA77B803406C}" presName="c11" presStyleLbl="node1" presStyleIdx="10" presStyleCnt="19"/>
      <dgm:spPr/>
    </dgm:pt>
    <dgm:pt modelId="{B39C51BB-167C-4AF7-A7FB-4EE092BD9027}" type="pres">
      <dgm:prSet presAssocID="{EF2BEEA2-DB32-46BA-9D22-DA77B803406C}" presName="c12" presStyleLbl="node1" presStyleIdx="11" presStyleCnt="19"/>
      <dgm:spPr/>
    </dgm:pt>
    <dgm:pt modelId="{5D412BE5-34A7-4F9B-B461-9464DA816802}" type="pres">
      <dgm:prSet presAssocID="{EF2BEEA2-DB32-46BA-9D22-DA77B803406C}" presName="c13" presStyleLbl="node1" presStyleIdx="12" presStyleCnt="19"/>
      <dgm:spPr/>
    </dgm:pt>
    <dgm:pt modelId="{DC62D297-0C08-4FAA-B19F-9B8CEFD0E4A1}" type="pres">
      <dgm:prSet presAssocID="{EF2BEEA2-DB32-46BA-9D22-DA77B803406C}" presName="c14" presStyleLbl="node1" presStyleIdx="13" presStyleCnt="19"/>
      <dgm:spPr/>
    </dgm:pt>
    <dgm:pt modelId="{15F6A3C8-1D79-45B5-B8A7-0A96C961F0D7}" type="pres">
      <dgm:prSet presAssocID="{EF2BEEA2-DB32-46BA-9D22-DA77B803406C}" presName="c15" presStyleLbl="node1" presStyleIdx="14" presStyleCnt="19"/>
      <dgm:spPr/>
    </dgm:pt>
    <dgm:pt modelId="{C567C560-D20F-4A05-8EE2-8538A383944F}" type="pres">
      <dgm:prSet presAssocID="{EF2BEEA2-DB32-46BA-9D22-DA77B803406C}" presName="c16" presStyleLbl="node1" presStyleIdx="15" presStyleCnt="19"/>
      <dgm:spPr/>
    </dgm:pt>
    <dgm:pt modelId="{B24267D8-46F2-46A9-BFD9-61845341F5DE}" type="pres">
      <dgm:prSet presAssocID="{EF2BEEA2-DB32-46BA-9D22-DA77B803406C}" presName="c17" presStyleLbl="node1" presStyleIdx="16" presStyleCnt="19"/>
      <dgm:spPr/>
    </dgm:pt>
    <dgm:pt modelId="{B6BBFA83-CC5A-4A42-97D3-D89CB2298EBC}" type="pres">
      <dgm:prSet presAssocID="{EF2BEEA2-DB32-46BA-9D22-DA77B803406C}" presName="c18" presStyleLbl="node1" presStyleIdx="17" presStyleCnt="19"/>
      <dgm:spPr/>
    </dgm:pt>
    <dgm:pt modelId="{FDEE99ED-C573-484F-8FAB-6AE6BC17315D}" type="pres">
      <dgm:prSet presAssocID="{3BD29B59-F894-4D91-A9CB-965E84D8902B}" presName="chevronComposite1" presStyleCnt="0"/>
      <dgm:spPr/>
    </dgm:pt>
    <dgm:pt modelId="{54C8A178-D22E-4E86-850C-91CD315EBDE5}" type="pres">
      <dgm:prSet presAssocID="{3BD29B59-F894-4D91-A9CB-965E84D8902B}" presName="chevron1" presStyleLbl="sibTrans2D1" presStyleIdx="0" presStyleCnt="2" custLinFactNeighborX="-18040" custLinFactNeighborY="1267"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DC490C35-3AB8-47D3-B79A-74B7FF1FF8D7}" type="pres">
      <dgm:prSet presAssocID="{3BD29B59-F894-4D91-A9CB-965E84D8902B}" presName="spChevron1" presStyleCnt="0"/>
      <dgm:spPr/>
    </dgm:pt>
    <dgm:pt modelId="{61EA13CF-EE35-47AC-B67E-1453907F2AEA}" type="pres">
      <dgm:prSet presAssocID="{3BD29B59-F894-4D91-A9CB-965E84D8902B}" presName="overlap" presStyleCnt="0"/>
      <dgm:spPr/>
    </dgm:pt>
    <dgm:pt modelId="{34F256A1-67A0-46EE-A7D6-770CE41FE194}" type="pres">
      <dgm:prSet presAssocID="{3BD29B59-F894-4D91-A9CB-965E84D8902B}" presName="chevronComposite2" presStyleCnt="0"/>
      <dgm:spPr/>
    </dgm:pt>
    <dgm:pt modelId="{B989DD18-1C4F-4E50-8A66-5BCAF7DF870F}" type="pres">
      <dgm:prSet presAssocID="{3BD29B59-F894-4D91-A9CB-965E84D8902B}" presName="chevron2" presStyleLbl="sibTrans2D1" presStyleIdx="1" presStyleCnt="2" custLinFactNeighborX="-48239" custLinFactNeighborY="1267"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2AB2A610-58C2-4A45-8BE8-A5DE4FD261C9}" type="pres">
      <dgm:prSet presAssocID="{3BD29B59-F894-4D91-A9CB-965E84D8902B}" presName="spChevron2" presStyleCnt="0"/>
      <dgm:spPr/>
    </dgm:pt>
    <dgm:pt modelId="{52F730B8-EA55-44BB-9B30-BDFCB9D426A0}" type="pres">
      <dgm:prSet presAssocID="{6D2A00D5-E6CB-4089-A25F-4D908A2FB5F9}" presName="last" presStyleCnt="0"/>
      <dgm:spPr/>
    </dgm:pt>
    <dgm:pt modelId="{E7F16219-864E-4278-98E3-2D639A7ED2AD}" type="pres">
      <dgm:prSet presAssocID="{6D2A00D5-E6CB-4089-A25F-4D908A2FB5F9}" presName="circleTx" presStyleLbl="node1" presStyleIdx="18" presStyleCnt="19" custScaleX="253853" custScaleY="188026" custLinFactNeighborX="-20366" custLinFactNeighborY="-7249"/>
      <dgm:spPr/>
      <dgm:t>
        <a:bodyPr/>
        <a:lstStyle/>
        <a:p>
          <a:endParaRPr lang="ru-RU"/>
        </a:p>
      </dgm:t>
    </dgm:pt>
    <dgm:pt modelId="{C0A54911-D654-46F2-AFE3-2F65C82E8352}" type="pres">
      <dgm:prSet presAssocID="{6D2A00D5-E6CB-4089-A25F-4D908A2FB5F9}" presName="spN" presStyleCnt="0"/>
      <dgm:spPr/>
    </dgm:pt>
  </dgm:ptLst>
  <dgm:cxnLst>
    <dgm:cxn modelId="{43F1C2DD-BAFE-4283-AFE4-955E5BA7F274}" srcId="{4BCAA4FB-0131-4F5C-8AB7-54CD8ABF2035}" destId="{EF2BEEA2-DB32-46BA-9D22-DA77B803406C}" srcOrd="0" destOrd="0" parTransId="{2EE2EB11-2EB7-4887-91E3-5677C0CF3D1F}" sibTransId="{3BD29B59-F894-4D91-A9CB-965E84D8902B}"/>
    <dgm:cxn modelId="{850440C2-94CD-4B67-84B7-FA9CAE546DA7}" type="presOf" srcId="{4BCAA4FB-0131-4F5C-8AB7-54CD8ABF2035}" destId="{0004FA2D-83E1-4B26-A365-248A5F6302B4}" srcOrd="0" destOrd="0" presId="urn:microsoft.com/office/officeart/2009/3/layout/RandomtoResultProcess"/>
    <dgm:cxn modelId="{F91BD4E0-4855-4E66-B50D-EA6F60055E12}" type="presOf" srcId="{EF2BEEA2-DB32-46BA-9D22-DA77B803406C}" destId="{B3B61124-5B7B-4E90-8DDD-AA21D8A6F6C7}" srcOrd="0" destOrd="0" presId="urn:microsoft.com/office/officeart/2009/3/layout/RandomtoResultProcess"/>
    <dgm:cxn modelId="{33E17DD9-39A5-41E9-9B6A-965DEB247FAF}" srcId="{4BCAA4FB-0131-4F5C-8AB7-54CD8ABF2035}" destId="{6D2A00D5-E6CB-4089-A25F-4D908A2FB5F9}" srcOrd="1" destOrd="0" parTransId="{BA4D57A4-358C-4DD5-AEE4-5638F5B801FF}" sibTransId="{383A7216-204C-4C10-A8AB-A555AB2048F0}"/>
    <dgm:cxn modelId="{501A4B77-7773-405A-971A-48FD4EE40D35}" type="presOf" srcId="{6D2A00D5-E6CB-4089-A25F-4D908A2FB5F9}" destId="{E7F16219-864E-4278-98E3-2D639A7ED2AD}" srcOrd="0" destOrd="0" presId="urn:microsoft.com/office/officeart/2009/3/layout/RandomtoResultProcess"/>
    <dgm:cxn modelId="{1564305A-739C-4870-804D-B5F24E758FA4}" type="presParOf" srcId="{0004FA2D-83E1-4B26-A365-248A5F6302B4}" destId="{B6245E04-11B1-4C5F-974F-B855F8941F06}" srcOrd="0" destOrd="0" presId="urn:microsoft.com/office/officeart/2009/3/layout/RandomtoResultProcess"/>
    <dgm:cxn modelId="{BE8886C0-2FD2-49D3-80A3-BC616C155738}" type="presParOf" srcId="{B6245E04-11B1-4C5F-974F-B855F8941F06}" destId="{B3B61124-5B7B-4E90-8DDD-AA21D8A6F6C7}" srcOrd="0" destOrd="0" presId="urn:microsoft.com/office/officeart/2009/3/layout/RandomtoResultProcess"/>
    <dgm:cxn modelId="{736F48E9-1A87-4188-9C6F-D3BED14CA5F6}" type="presParOf" srcId="{B6245E04-11B1-4C5F-974F-B855F8941F06}" destId="{478B7BBC-68BE-4456-8265-FE568E59C177}" srcOrd="1" destOrd="0" presId="urn:microsoft.com/office/officeart/2009/3/layout/RandomtoResultProcess"/>
    <dgm:cxn modelId="{845F851D-52D8-4305-8A69-1A5593BF5BA1}" type="presParOf" srcId="{B6245E04-11B1-4C5F-974F-B855F8941F06}" destId="{AC6CA1E7-83DB-475C-A563-D289DC28C6D2}" srcOrd="2" destOrd="0" presId="urn:microsoft.com/office/officeart/2009/3/layout/RandomtoResultProcess"/>
    <dgm:cxn modelId="{227C9782-9A1E-4AFF-9629-6EB31F021F14}" type="presParOf" srcId="{B6245E04-11B1-4C5F-974F-B855F8941F06}" destId="{528F26D2-9983-49F0-A4F4-8A416B012877}" srcOrd="3" destOrd="0" presId="urn:microsoft.com/office/officeart/2009/3/layout/RandomtoResultProcess"/>
    <dgm:cxn modelId="{5E04C673-16EF-49D5-9B7D-E7607540A027}" type="presParOf" srcId="{B6245E04-11B1-4C5F-974F-B855F8941F06}" destId="{071B50A2-32FA-4C6F-90E0-1EEC26418E50}" srcOrd="4" destOrd="0" presId="urn:microsoft.com/office/officeart/2009/3/layout/RandomtoResultProcess"/>
    <dgm:cxn modelId="{188E6E88-631D-4936-9DE6-80EEF7F291BB}" type="presParOf" srcId="{B6245E04-11B1-4C5F-974F-B855F8941F06}" destId="{C8DFDFFD-7922-42BD-81A9-19F0F7E7D286}" srcOrd="5" destOrd="0" presId="urn:microsoft.com/office/officeart/2009/3/layout/RandomtoResultProcess"/>
    <dgm:cxn modelId="{B6EC25E1-C766-4681-B4CF-7EF37CBF63CD}" type="presParOf" srcId="{B6245E04-11B1-4C5F-974F-B855F8941F06}" destId="{9D092F93-A0F1-45FA-B116-39134D83220A}" srcOrd="6" destOrd="0" presId="urn:microsoft.com/office/officeart/2009/3/layout/RandomtoResultProcess"/>
    <dgm:cxn modelId="{2A0398D4-5DD8-4A25-964C-CA6BF9AFC7F3}" type="presParOf" srcId="{B6245E04-11B1-4C5F-974F-B855F8941F06}" destId="{3630B94E-A359-4BF0-95E1-2C5439CACEEB}" srcOrd="7" destOrd="0" presId="urn:microsoft.com/office/officeart/2009/3/layout/RandomtoResultProcess"/>
    <dgm:cxn modelId="{AF3F8ADC-EE3B-4489-AAC3-7FE811F63D56}" type="presParOf" srcId="{B6245E04-11B1-4C5F-974F-B855F8941F06}" destId="{69BF6C8E-91D7-4A7B-8994-5BABF77EB85F}" srcOrd="8" destOrd="0" presId="urn:microsoft.com/office/officeart/2009/3/layout/RandomtoResultProcess"/>
    <dgm:cxn modelId="{25CCC2DC-E2A7-4AD6-BD50-A3299F58C6ED}" type="presParOf" srcId="{B6245E04-11B1-4C5F-974F-B855F8941F06}" destId="{0550A3F2-6112-4A96-BA4E-C3E11BD7206A}" srcOrd="9" destOrd="0" presId="urn:microsoft.com/office/officeart/2009/3/layout/RandomtoResultProcess"/>
    <dgm:cxn modelId="{EA27EB75-06C3-4B1F-B34B-DCD3FC232F5F}" type="presParOf" srcId="{B6245E04-11B1-4C5F-974F-B855F8941F06}" destId="{4C528520-F7A9-46C6-8A7F-23C816733C27}" srcOrd="10" destOrd="0" presId="urn:microsoft.com/office/officeart/2009/3/layout/RandomtoResultProcess"/>
    <dgm:cxn modelId="{BC6DB7C8-A7A3-4F00-8220-4C405DC1725E}" type="presParOf" srcId="{B6245E04-11B1-4C5F-974F-B855F8941F06}" destId="{62EB4A31-197D-4077-91D6-11C77A1F3982}" srcOrd="11" destOrd="0" presId="urn:microsoft.com/office/officeart/2009/3/layout/RandomtoResultProcess"/>
    <dgm:cxn modelId="{93849C19-0871-4C4A-AA23-2636CA0BB37C}" type="presParOf" srcId="{B6245E04-11B1-4C5F-974F-B855F8941F06}" destId="{B39C51BB-167C-4AF7-A7FB-4EE092BD9027}" srcOrd="12" destOrd="0" presId="urn:microsoft.com/office/officeart/2009/3/layout/RandomtoResultProcess"/>
    <dgm:cxn modelId="{378B30E8-7B14-4A63-BA45-8F4E1753424A}" type="presParOf" srcId="{B6245E04-11B1-4C5F-974F-B855F8941F06}" destId="{5D412BE5-34A7-4F9B-B461-9464DA816802}" srcOrd="13" destOrd="0" presId="urn:microsoft.com/office/officeart/2009/3/layout/RandomtoResultProcess"/>
    <dgm:cxn modelId="{9037A4B3-C2BB-45F0-974D-2564FFF31B26}" type="presParOf" srcId="{B6245E04-11B1-4C5F-974F-B855F8941F06}" destId="{DC62D297-0C08-4FAA-B19F-9B8CEFD0E4A1}" srcOrd="14" destOrd="0" presId="urn:microsoft.com/office/officeart/2009/3/layout/RandomtoResultProcess"/>
    <dgm:cxn modelId="{38F3D682-16A9-40C2-9926-48BD76D40263}" type="presParOf" srcId="{B6245E04-11B1-4C5F-974F-B855F8941F06}" destId="{15F6A3C8-1D79-45B5-B8A7-0A96C961F0D7}" srcOrd="15" destOrd="0" presId="urn:microsoft.com/office/officeart/2009/3/layout/RandomtoResultProcess"/>
    <dgm:cxn modelId="{89E27F86-7577-4EB1-8499-ACE468A4E869}" type="presParOf" srcId="{B6245E04-11B1-4C5F-974F-B855F8941F06}" destId="{C567C560-D20F-4A05-8EE2-8538A383944F}" srcOrd="16" destOrd="0" presId="urn:microsoft.com/office/officeart/2009/3/layout/RandomtoResultProcess"/>
    <dgm:cxn modelId="{6E81FD75-A266-4B0A-AC7F-1989181CA169}" type="presParOf" srcId="{B6245E04-11B1-4C5F-974F-B855F8941F06}" destId="{B24267D8-46F2-46A9-BFD9-61845341F5DE}" srcOrd="17" destOrd="0" presId="urn:microsoft.com/office/officeart/2009/3/layout/RandomtoResultProcess"/>
    <dgm:cxn modelId="{67E58FC5-7847-415E-9617-2C25B6FA6C41}" type="presParOf" srcId="{B6245E04-11B1-4C5F-974F-B855F8941F06}" destId="{B6BBFA83-CC5A-4A42-97D3-D89CB2298EBC}" srcOrd="18" destOrd="0" presId="urn:microsoft.com/office/officeart/2009/3/layout/RandomtoResultProcess"/>
    <dgm:cxn modelId="{7C391DD3-09FD-44C7-A0E8-4084E04015CB}" type="presParOf" srcId="{0004FA2D-83E1-4B26-A365-248A5F6302B4}" destId="{FDEE99ED-C573-484F-8FAB-6AE6BC17315D}" srcOrd="1" destOrd="0" presId="urn:microsoft.com/office/officeart/2009/3/layout/RandomtoResultProcess"/>
    <dgm:cxn modelId="{351F0E2E-262A-445D-9DBD-7A261F83F0D0}" type="presParOf" srcId="{FDEE99ED-C573-484F-8FAB-6AE6BC17315D}" destId="{54C8A178-D22E-4E86-850C-91CD315EBDE5}" srcOrd="0" destOrd="0" presId="urn:microsoft.com/office/officeart/2009/3/layout/RandomtoResultProcess"/>
    <dgm:cxn modelId="{C1559D6C-EC52-4F9B-BCA5-93A13BBE03E3}" type="presParOf" srcId="{FDEE99ED-C573-484F-8FAB-6AE6BC17315D}" destId="{DC490C35-3AB8-47D3-B79A-74B7FF1FF8D7}" srcOrd="1" destOrd="0" presId="urn:microsoft.com/office/officeart/2009/3/layout/RandomtoResultProcess"/>
    <dgm:cxn modelId="{980334A1-7B38-4608-9289-46A688B60A32}" type="presParOf" srcId="{0004FA2D-83E1-4B26-A365-248A5F6302B4}" destId="{61EA13CF-EE35-47AC-B67E-1453907F2AEA}" srcOrd="2" destOrd="0" presId="urn:microsoft.com/office/officeart/2009/3/layout/RandomtoResultProcess"/>
    <dgm:cxn modelId="{FB762EAD-594B-40EC-B843-6EFB1DA20747}" type="presParOf" srcId="{0004FA2D-83E1-4B26-A365-248A5F6302B4}" destId="{34F256A1-67A0-46EE-A7D6-770CE41FE194}" srcOrd="3" destOrd="0" presId="urn:microsoft.com/office/officeart/2009/3/layout/RandomtoResultProcess"/>
    <dgm:cxn modelId="{FFEE24B8-BAA6-4101-B724-0BCE0F032A19}" type="presParOf" srcId="{34F256A1-67A0-46EE-A7D6-770CE41FE194}" destId="{B989DD18-1C4F-4E50-8A66-5BCAF7DF870F}" srcOrd="0" destOrd="0" presId="urn:microsoft.com/office/officeart/2009/3/layout/RandomtoResultProcess"/>
    <dgm:cxn modelId="{14DC36B6-CD16-40B4-A820-6FA5C9923321}" type="presParOf" srcId="{34F256A1-67A0-46EE-A7D6-770CE41FE194}" destId="{2AB2A610-58C2-4A45-8BE8-A5DE4FD261C9}" srcOrd="1" destOrd="0" presId="urn:microsoft.com/office/officeart/2009/3/layout/RandomtoResultProcess"/>
    <dgm:cxn modelId="{E359F451-C1C2-4B96-AD0C-0534FD6D4843}" type="presParOf" srcId="{0004FA2D-83E1-4B26-A365-248A5F6302B4}" destId="{52F730B8-EA55-44BB-9B30-BDFCB9D426A0}" srcOrd="4" destOrd="0" presId="urn:microsoft.com/office/officeart/2009/3/layout/RandomtoResultProcess"/>
    <dgm:cxn modelId="{5718162B-C94F-4812-8247-2AB6816DC519}" type="presParOf" srcId="{52F730B8-EA55-44BB-9B30-BDFCB9D426A0}" destId="{E7F16219-864E-4278-98E3-2D639A7ED2AD}" srcOrd="0" destOrd="0" presId="urn:microsoft.com/office/officeart/2009/3/layout/RandomtoResultProcess"/>
    <dgm:cxn modelId="{5952A730-ADCF-4DA2-BE07-20BFA28AFCE3}" type="presParOf" srcId="{52F730B8-EA55-44BB-9B30-BDFCB9D426A0}" destId="{C0A54911-D654-46F2-AFE3-2F65C82E8352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02D614-31BD-4BAA-867F-0B1FEF4419D5}">
      <dsp:nvSpPr>
        <dsp:cNvPr id="0" name=""/>
        <dsp:cNvSpPr/>
      </dsp:nvSpPr>
      <dsp:spPr>
        <a:xfrm>
          <a:off x="0" y="2141321"/>
          <a:ext cx="8147248" cy="2322628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rebuchet MS" pitchFamily="34" charset="0"/>
            </a:rPr>
            <a:t>Координация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rebuchet MS" pitchFamily="34" charset="0"/>
            </a:rPr>
            <a:t>Коммуникация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rebuchet MS" pitchFamily="34" charset="0"/>
            </a:rPr>
            <a:t>Интеграция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rebuchet MS" pitchFamily="34" charset="0"/>
            </a:rPr>
            <a:t>Модернизация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rebuchet MS" pitchFamily="34" charset="0"/>
            </a:rPr>
            <a:t>Наращивание потенциала</a:t>
          </a:r>
          <a:endParaRPr lang="ru-RU" sz="2400" b="1" kern="1200" dirty="0">
            <a:solidFill>
              <a:schemeClr val="tx1"/>
            </a:solidFill>
            <a:latin typeface="Trebuchet MS" pitchFamily="34" charset="0"/>
          </a:endParaRPr>
        </a:p>
      </dsp:txBody>
      <dsp:txXfrm>
        <a:off x="0" y="2141321"/>
        <a:ext cx="8147248" cy="2322628"/>
      </dsp:txXfrm>
    </dsp:sp>
    <dsp:sp modelId="{2BB59DC1-F5F7-4888-8850-0C9F092ABB23}">
      <dsp:nvSpPr>
        <dsp:cNvPr id="0" name=""/>
        <dsp:cNvSpPr/>
      </dsp:nvSpPr>
      <dsp:spPr>
        <a:xfrm>
          <a:off x="0" y="0"/>
          <a:ext cx="2577529" cy="21696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500" b="1" kern="1200" dirty="0" smtClean="0">
              <a:solidFill>
                <a:schemeClr val="tx1"/>
              </a:solidFill>
              <a:latin typeface="Trebuchet MS" pitchFamily="34" charset="0"/>
            </a:rPr>
            <a:t>Экономическая статистика</a:t>
          </a:r>
        </a:p>
      </dsp:txBody>
      <dsp:txXfrm>
        <a:off x="0" y="0"/>
        <a:ext cx="2577529" cy="2169680"/>
      </dsp:txXfrm>
    </dsp:sp>
    <dsp:sp modelId="{666E6313-8000-4483-B92E-969F4C92EE16}">
      <dsp:nvSpPr>
        <dsp:cNvPr id="0" name=""/>
        <dsp:cNvSpPr/>
      </dsp:nvSpPr>
      <dsp:spPr>
        <a:xfrm>
          <a:off x="2580549" y="0"/>
          <a:ext cx="3000852" cy="216968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500" b="1" kern="1200" dirty="0" smtClean="0">
              <a:solidFill>
                <a:schemeClr val="tx1"/>
              </a:solidFill>
              <a:latin typeface="Trebuchet MS" pitchFamily="34" charset="0"/>
            </a:rPr>
            <a:t>Социальная и демографическая статистика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2580549" y="0"/>
        <a:ext cx="3000852" cy="2169680"/>
      </dsp:txXfrm>
    </dsp:sp>
    <dsp:sp modelId="{C2FFF8D9-3B6B-468E-B61D-263725C172AA}">
      <dsp:nvSpPr>
        <dsp:cNvPr id="0" name=""/>
        <dsp:cNvSpPr/>
      </dsp:nvSpPr>
      <dsp:spPr>
        <a:xfrm>
          <a:off x="5581342" y="0"/>
          <a:ext cx="2565905" cy="216968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500" b="1" kern="1200" dirty="0" smtClean="0">
              <a:solidFill>
                <a:schemeClr val="tx1"/>
              </a:solidFill>
              <a:latin typeface="Trebuchet MS" pitchFamily="34" charset="0"/>
            </a:rPr>
            <a:t>Статистика окружающей среды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>
            <a:solidFill>
              <a:schemeClr val="tx1"/>
            </a:solidFill>
          </a:endParaRPr>
        </a:p>
      </dsp:txBody>
      <dsp:txXfrm>
        <a:off x="5581342" y="0"/>
        <a:ext cx="2565905" cy="2169680"/>
      </dsp:txXfrm>
    </dsp:sp>
    <dsp:sp modelId="{04641D99-F36A-4CF4-8144-75C14DF25087}">
      <dsp:nvSpPr>
        <dsp:cNvPr id="0" name=""/>
        <dsp:cNvSpPr/>
      </dsp:nvSpPr>
      <dsp:spPr>
        <a:xfrm flipV="1">
          <a:off x="0" y="4593707"/>
          <a:ext cx="8147248" cy="50646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14AF58-7089-4F5A-9A47-CC64CCE79470}">
      <dsp:nvSpPr>
        <dsp:cNvPr id="0" name=""/>
        <dsp:cNvSpPr/>
      </dsp:nvSpPr>
      <dsp:spPr>
        <a:xfrm>
          <a:off x="0" y="242439"/>
          <a:ext cx="6096000" cy="131625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FF0000"/>
              </a:solidFill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1 уровень: </a:t>
          </a:r>
          <a:r>
            <a:rPr lang="ru-RU" sz="2500" kern="1200" dirty="0" smtClean="0">
              <a:solidFill>
                <a:schemeClr val="tx1"/>
              </a:solidFill>
              <a:effectLst/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существует установленная методология и уже имеются широкодоступные данные </a:t>
          </a:r>
          <a:r>
            <a:rPr lang="ru-RU" sz="2500" kern="1200" dirty="0" smtClean="0"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 </a:t>
          </a:r>
          <a:endParaRPr lang="ru-RU" sz="2500" kern="1200" dirty="0">
            <a:latin typeface="Times New Roman UniToktom" pitchFamily="18" charset="0"/>
            <a:ea typeface="Times New Roman UniToktom" pitchFamily="18" charset="0"/>
            <a:cs typeface="Times New Roman UniToktom" pitchFamily="18" charset="0"/>
          </a:endParaRPr>
        </a:p>
      </dsp:txBody>
      <dsp:txXfrm>
        <a:off x="64254" y="306693"/>
        <a:ext cx="5967492" cy="1187742"/>
      </dsp:txXfrm>
    </dsp:sp>
    <dsp:sp modelId="{E4598DB8-389B-4F7F-B2B6-40460E2C2D4D}">
      <dsp:nvSpPr>
        <dsp:cNvPr id="0" name=""/>
        <dsp:cNvSpPr/>
      </dsp:nvSpPr>
      <dsp:spPr>
        <a:xfrm>
          <a:off x="0" y="1609842"/>
          <a:ext cx="6096000" cy="131625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FF0000"/>
              </a:solidFill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2 уровень: </a:t>
          </a:r>
          <a:r>
            <a:rPr lang="ru-RU" sz="2500" kern="1200" dirty="0" smtClean="0">
              <a:solidFill>
                <a:schemeClr val="tx1"/>
              </a:solidFill>
              <a:effectLst/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для расчета которых уже установлена методология, но данные по которым не являются  широкодоступными </a:t>
          </a:r>
          <a:endParaRPr lang="ru-RU" sz="2500" kern="1200" dirty="0">
            <a:latin typeface="Times New Roman UniToktom" pitchFamily="18" charset="0"/>
            <a:ea typeface="Times New Roman UniToktom" pitchFamily="18" charset="0"/>
            <a:cs typeface="Times New Roman UniToktom" pitchFamily="18" charset="0"/>
          </a:endParaRPr>
        </a:p>
      </dsp:txBody>
      <dsp:txXfrm>
        <a:off x="64254" y="1674096"/>
        <a:ext cx="5967492" cy="1187742"/>
      </dsp:txXfrm>
    </dsp:sp>
    <dsp:sp modelId="{504446AD-E8E1-4F64-B7F3-614E1BCB6AD8}">
      <dsp:nvSpPr>
        <dsp:cNvPr id="0" name=""/>
        <dsp:cNvSpPr/>
      </dsp:nvSpPr>
      <dsp:spPr>
        <a:xfrm>
          <a:off x="0" y="2998092"/>
          <a:ext cx="6096000" cy="131625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rgbClr val="26C4C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FF0000"/>
              </a:solidFill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3 уровень: </a:t>
          </a:r>
          <a:r>
            <a:rPr lang="ru-RU" sz="2500" kern="1200" dirty="0" smtClean="0">
              <a:solidFill>
                <a:schemeClr val="tx1"/>
              </a:solidFill>
              <a:effectLst/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для расчета которых пока не разработано международно согласованная методология </a:t>
          </a:r>
          <a:r>
            <a:rPr lang="ru-RU" sz="2500" kern="1200" dirty="0" smtClean="0"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 </a:t>
          </a:r>
          <a:endParaRPr lang="ru-RU" sz="2500" kern="1200" dirty="0">
            <a:latin typeface="Times New Roman UniToktom" pitchFamily="18" charset="0"/>
            <a:ea typeface="Times New Roman UniToktom" pitchFamily="18" charset="0"/>
            <a:cs typeface="Times New Roman UniToktom" pitchFamily="18" charset="0"/>
          </a:endParaRPr>
        </a:p>
      </dsp:txBody>
      <dsp:txXfrm>
        <a:off x="64254" y="3062346"/>
        <a:ext cx="5967492" cy="11877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14AF58-7089-4F5A-9A47-CC64CCE79470}">
      <dsp:nvSpPr>
        <dsp:cNvPr id="0" name=""/>
        <dsp:cNvSpPr/>
      </dsp:nvSpPr>
      <dsp:spPr>
        <a:xfrm>
          <a:off x="0" y="589056"/>
          <a:ext cx="2468135" cy="108108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10 индикаторов </a:t>
          </a:r>
          <a:endParaRPr lang="ru-RU" sz="2800" kern="1200" dirty="0">
            <a:solidFill>
              <a:schemeClr val="tx1"/>
            </a:solidFill>
            <a:latin typeface="Times New Roman UniToktom" pitchFamily="18" charset="0"/>
            <a:ea typeface="Times New Roman UniToktom" pitchFamily="18" charset="0"/>
            <a:cs typeface="Times New Roman UniToktom" pitchFamily="18" charset="0"/>
          </a:endParaRPr>
        </a:p>
      </dsp:txBody>
      <dsp:txXfrm>
        <a:off x="52774" y="641830"/>
        <a:ext cx="2362587" cy="975532"/>
      </dsp:txXfrm>
    </dsp:sp>
    <dsp:sp modelId="{E4598DB8-389B-4F7F-B2B6-40460E2C2D4D}">
      <dsp:nvSpPr>
        <dsp:cNvPr id="0" name=""/>
        <dsp:cNvSpPr/>
      </dsp:nvSpPr>
      <dsp:spPr>
        <a:xfrm>
          <a:off x="0" y="1727427"/>
          <a:ext cx="2468135" cy="108108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9 индикаторов</a:t>
          </a:r>
          <a:endParaRPr lang="ru-RU" sz="2800" kern="1200" dirty="0">
            <a:solidFill>
              <a:schemeClr val="tx1"/>
            </a:solidFill>
            <a:latin typeface="Times New Roman UniToktom" pitchFamily="18" charset="0"/>
            <a:ea typeface="Times New Roman UniToktom" pitchFamily="18" charset="0"/>
            <a:cs typeface="Times New Roman UniToktom" pitchFamily="18" charset="0"/>
          </a:endParaRPr>
        </a:p>
      </dsp:txBody>
      <dsp:txXfrm>
        <a:off x="52774" y="1780201"/>
        <a:ext cx="2362587" cy="975532"/>
      </dsp:txXfrm>
    </dsp:sp>
    <dsp:sp modelId="{504446AD-E8E1-4F64-B7F3-614E1BCB6AD8}">
      <dsp:nvSpPr>
        <dsp:cNvPr id="0" name=""/>
        <dsp:cNvSpPr/>
      </dsp:nvSpPr>
      <dsp:spPr>
        <a:xfrm>
          <a:off x="0" y="2889146"/>
          <a:ext cx="2468135" cy="108108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rgbClr val="26C4C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3 индикатора</a:t>
          </a:r>
          <a:endParaRPr lang="ru-RU" sz="2800" kern="1200" dirty="0">
            <a:solidFill>
              <a:schemeClr val="tx1"/>
            </a:solidFill>
            <a:latin typeface="Times New Roman UniToktom" pitchFamily="18" charset="0"/>
            <a:ea typeface="Times New Roman UniToktom" pitchFamily="18" charset="0"/>
            <a:cs typeface="Times New Roman UniToktom" pitchFamily="18" charset="0"/>
          </a:endParaRPr>
        </a:p>
      </dsp:txBody>
      <dsp:txXfrm>
        <a:off x="52774" y="2941920"/>
        <a:ext cx="2362587" cy="9755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B61124-5B7B-4E90-8DDD-AA21D8A6F6C7}">
      <dsp:nvSpPr>
        <dsp:cNvPr id="0" name=""/>
        <dsp:cNvSpPr/>
      </dsp:nvSpPr>
      <dsp:spPr>
        <a:xfrm>
          <a:off x="140514" y="1405414"/>
          <a:ext cx="2106144" cy="694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Принципы официальной статистики </a:t>
          </a:r>
          <a:endParaRPr lang="ru-RU" sz="2000" b="1" kern="1200" dirty="0"/>
        </a:p>
      </dsp:txBody>
      <dsp:txXfrm>
        <a:off x="140514" y="1405414"/>
        <a:ext cx="2106144" cy="694070"/>
      </dsp:txXfrm>
    </dsp:sp>
    <dsp:sp modelId="{478B7BBC-68BE-4456-8265-FE568E59C177}">
      <dsp:nvSpPr>
        <dsp:cNvPr id="0" name=""/>
        <dsp:cNvSpPr/>
      </dsp:nvSpPr>
      <dsp:spPr>
        <a:xfrm>
          <a:off x="138120" y="1194321"/>
          <a:ext cx="167534" cy="16753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C6CA1E7-83DB-475C-A563-D289DC28C6D2}">
      <dsp:nvSpPr>
        <dsp:cNvPr id="0" name=""/>
        <dsp:cNvSpPr/>
      </dsp:nvSpPr>
      <dsp:spPr>
        <a:xfrm>
          <a:off x="255394" y="959773"/>
          <a:ext cx="167534" cy="16753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28F26D2-9983-49F0-A4F4-8A416B012877}">
      <dsp:nvSpPr>
        <dsp:cNvPr id="0" name=""/>
        <dsp:cNvSpPr/>
      </dsp:nvSpPr>
      <dsp:spPr>
        <a:xfrm>
          <a:off x="536852" y="1006682"/>
          <a:ext cx="263268" cy="26326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71B50A2-32FA-4C6F-90E0-1EEC26418E50}">
      <dsp:nvSpPr>
        <dsp:cNvPr id="0" name=""/>
        <dsp:cNvSpPr/>
      </dsp:nvSpPr>
      <dsp:spPr>
        <a:xfrm>
          <a:off x="771400" y="748680"/>
          <a:ext cx="167534" cy="16753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DFDFFD-7922-42BD-81A9-19F0F7E7D286}">
      <dsp:nvSpPr>
        <dsp:cNvPr id="0" name=""/>
        <dsp:cNvSpPr/>
      </dsp:nvSpPr>
      <dsp:spPr>
        <a:xfrm>
          <a:off x="1076312" y="654860"/>
          <a:ext cx="167534" cy="16753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D092F93-A0F1-45FA-B116-39134D83220A}">
      <dsp:nvSpPr>
        <dsp:cNvPr id="0" name=""/>
        <dsp:cNvSpPr/>
      </dsp:nvSpPr>
      <dsp:spPr>
        <a:xfrm>
          <a:off x="1451588" y="819044"/>
          <a:ext cx="167534" cy="16753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630B94E-A359-4BF0-95E1-2C5439CACEEB}">
      <dsp:nvSpPr>
        <dsp:cNvPr id="0" name=""/>
        <dsp:cNvSpPr/>
      </dsp:nvSpPr>
      <dsp:spPr>
        <a:xfrm>
          <a:off x="1686136" y="936318"/>
          <a:ext cx="263268" cy="26326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9BF6C8E-91D7-4A7B-8994-5BABF77EB85F}">
      <dsp:nvSpPr>
        <dsp:cNvPr id="0" name=""/>
        <dsp:cNvSpPr/>
      </dsp:nvSpPr>
      <dsp:spPr>
        <a:xfrm>
          <a:off x="2014503" y="1194321"/>
          <a:ext cx="167534" cy="16753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550A3F2-6112-4A96-BA4E-C3E11BD7206A}">
      <dsp:nvSpPr>
        <dsp:cNvPr id="0" name=""/>
        <dsp:cNvSpPr/>
      </dsp:nvSpPr>
      <dsp:spPr>
        <a:xfrm>
          <a:off x="2155232" y="1452323"/>
          <a:ext cx="167534" cy="16753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C528520-F7A9-46C6-8A7F-23C816733C27}">
      <dsp:nvSpPr>
        <dsp:cNvPr id="0" name=""/>
        <dsp:cNvSpPr/>
      </dsp:nvSpPr>
      <dsp:spPr>
        <a:xfrm>
          <a:off x="935583" y="959773"/>
          <a:ext cx="430802" cy="43080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2EB4A31-197D-4077-91D6-11C77A1F3982}">
      <dsp:nvSpPr>
        <dsp:cNvPr id="0" name=""/>
        <dsp:cNvSpPr/>
      </dsp:nvSpPr>
      <dsp:spPr>
        <a:xfrm>
          <a:off x="20846" y="1851055"/>
          <a:ext cx="167534" cy="16753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9C51BB-167C-4AF7-A7FB-4EE092BD9027}">
      <dsp:nvSpPr>
        <dsp:cNvPr id="0" name=""/>
        <dsp:cNvSpPr/>
      </dsp:nvSpPr>
      <dsp:spPr>
        <a:xfrm>
          <a:off x="161575" y="2062148"/>
          <a:ext cx="263268" cy="26326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D412BE5-34A7-4F9B-B461-9464DA816802}">
      <dsp:nvSpPr>
        <dsp:cNvPr id="0" name=""/>
        <dsp:cNvSpPr/>
      </dsp:nvSpPr>
      <dsp:spPr>
        <a:xfrm>
          <a:off x="513397" y="2249786"/>
          <a:ext cx="382935" cy="38293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C62D297-0C08-4FAA-B19F-9B8CEFD0E4A1}">
      <dsp:nvSpPr>
        <dsp:cNvPr id="0" name=""/>
        <dsp:cNvSpPr/>
      </dsp:nvSpPr>
      <dsp:spPr>
        <a:xfrm>
          <a:off x="1005947" y="2554698"/>
          <a:ext cx="167534" cy="16753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5F6A3C8-1D79-45B5-B8A7-0A96C961F0D7}">
      <dsp:nvSpPr>
        <dsp:cNvPr id="0" name=""/>
        <dsp:cNvSpPr/>
      </dsp:nvSpPr>
      <dsp:spPr>
        <a:xfrm>
          <a:off x="1099767" y="2249786"/>
          <a:ext cx="263268" cy="26326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567C560-D20F-4A05-8EE2-8538A383944F}">
      <dsp:nvSpPr>
        <dsp:cNvPr id="0" name=""/>
        <dsp:cNvSpPr/>
      </dsp:nvSpPr>
      <dsp:spPr>
        <a:xfrm>
          <a:off x="1334314" y="2578153"/>
          <a:ext cx="167534" cy="16753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24267D8-46F2-46A9-BFD9-61845341F5DE}">
      <dsp:nvSpPr>
        <dsp:cNvPr id="0" name=""/>
        <dsp:cNvSpPr/>
      </dsp:nvSpPr>
      <dsp:spPr>
        <a:xfrm>
          <a:off x="1545408" y="2202876"/>
          <a:ext cx="382935" cy="38293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6BBFA83-CC5A-4A42-97D3-D89CB2298EBC}">
      <dsp:nvSpPr>
        <dsp:cNvPr id="0" name=""/>
        <dsp:cNvSpPr/>
      </dsp:nvSpPr>
      <dsp:spPr>
        <a:xfrm>
          <a:off x="2061413" y="2109057"/>
          <a:ext cx="263268" cy="26326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4C8A178-D22E-4E86-850C-91CD315EBDE5}">
      <dsp:nvSpPr>
        <dsp:cNvPr id="0" name=""/>
        <dsp:cNvSpPr/>
      </dsp:nvSpPr>
      <dsp:spPr>
        <a:xfrm>
          <a:off x="2185199" y="1024994"/>
          <a:ext cx="773180" cy="1476086"/>
        </a:xfrm>
        <a:prstGeom prst="chevron">
          <a:avLst>
            <a:gd name="adj" fmla="val 6231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tint val="6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89DD18-1C4F-4E50-8A66-5BCAF7DF870F}">
      <dsp:nvSpPr>
        <dsp:cNvPr id="0" name=""/>
        <dsp:cNvSpPr/>
      </dsp:nvSpPr>
      <dsp:spPr>
        <a:xfrm>
          <a:off x="2584309" y="1024994"/>
          <a:ext cx="773180" cy="1476086"/>
        </a:xfrm>
        <a:prstGeom prst="chevron">
          <a:avLst>
            <a:gd name="adj" fmla="val 6231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tint val="6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7F16219-864E-4278-98E3-2D639A7ED2AD}">
      <dsp:nvSpPr>
        <dsp:cNvPr id="0" name=""/>
        <dsp:cNvSpPr/>
      </dsp:nvSpPr>
      <dsp:spPr>
        <a:xfrm>
          <a:off x="3365429" y="524931"/>
          <a:ext cx="4549993" cy="337012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solidFill>
            <a:schemeClr val="accent1">
              <a:lumMod val="75000"/>
            </a:schemeClr>
          </a:solidFill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err="1" smtClean="0">
              <a:effectLst/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Дезагрегация</a:t>
          </a:r>
          <a:r>
            <a:rPr lang="ru-RU" sz="1400" kern="1200" dirty="0" smtClean="0">
              <a:effectLst/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effectLst/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rPr>
            <a:t>(в надлежащих случаях):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1800" kern="1200" dirty="0" smtClean="0">
            <a:effectLst/>
            <a:latin typeface="Times New Roman" pitchFamily="18" charset="0"/>
            <a:ea typeface="Times New Roman UniToktom" pitchFamily="18" charset="0"/>
            <a:cs typeface="Times New Roman" pitchFamily="18" charset="0"/>
          </a:endParaRPr>
        </a:p>
        <a:p>
          <a:pPr marL="715963" lvl="0" indent="-1682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/>
              <a:latin typeface="Times New Roman" pitchFamily="18" charset="0"/>
              <a:ea typeface="Times New Roman UniToktom" pitchFamily="18" charset="0"/>
              <a:cs typeface="Times New Roman" pitchFamily="18" charset="0"/>
            </a:rPr>
            <a:t>*по уровню дохода, </a:t>
          </a:r>
        </a:p>
        <a:p>
          <a:pPr marL="715963" lvl="0" indent="-1682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/>
              <a:latin typeface="Times New Roman" pitchFamily="18" charset="0"/>
              <a:ea typeface="Times New Roman UniToktom" pitchFamily="18" charset="0"/>
              <a:cs typeface="Times New Roman" pitchFamily="18" charset="0"/>
            </a:rPr>
            <a:t>*по признаку  пола, </a:t>
          </a:r>
        </a:p>
        <a:p>
          <a:pPr marL="715963" lvl="0" indent="-1682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/>
              <a:latin typeface="Times New Roman" pitchFamily="18" charset="0"/>
              <a:ea typeface="Times New Roman UniToktom" pitchFamily="18" charset="0"/>
              <a:cs typeface="Times New Roman" pitchFamily="18" charset="0"/>
            </a:rPr>
            <a:t>*по  возрасту, </a:t>
          </a:r>
        </a:p>
        <a:p>
          <a:pPr marL="715963" lvl="0" indent="-1682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/>
              <a:latin typeface="Times New Roman" pitchFamily="18" charset="0"/>
              <a:ea typeface="Times New Roman UniToktom" pitchFamily="18" charset="0"/>
              <a:cs typeface="Times New Roman" pitchFamily="18" charset="0"/>
            </a:rPr>
            <a:t>*расовой  и этнической принадлежности, </a:t>
          </a:r>
        </a:p>
        <a:p>
          <a:pPr marL="715963" lvl="0" indent="-1682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/>
              <a:latin typeface="Times New Roman" pitchFamily="18" charset="0"/>
              <a:ea typeface="Times New Roman UniToktom" pitchFamily="18" charset="0"/>
              <a:cs typeface="Times New Roman" pitchFamily="18" charset="0"/>
            </a:rPr>
            <a:t>*миграционному статусу, </a:t>
          </a:r>
        </a:p>
        <a:p>
          <a:pPr marL="715963" lvl="0" indent="-1682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/>
              <a:latin typeface="Times New Roman" pitchFamily="18" charset="0"/>
              <a:ea typeface="Times New Roman UniToktom" pitchFamily="18" charset="0"/>
              <a:cs typeface="Times New Roman" pitchFamily="18" charset="0"/>
            </a:rPr>
            <a:t>*по фактору инвалидности </a:t>
          </a:r>
        </a:p>
        <a:p>
          <a:pPr marL="715963" lvl="0" indent="-1682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/>
              <a:latin typeface="Times New Roman" pitchFamily="18" charset="0"/>
              <a:ea typeface="Times New Roman UniToktom" pitchFamily="18" charset="0"/>
              <a:cs typeface="Times New Roman" pitchFamily="18" charset="0"/>
            </a:rPr>
            <a:t>*и  географическому   местоположению </a:t>
          </a:r>
          <a:endParaRPr lang="ru-RU" sz="1800" kern="1200" dirty="0">
            <a:latin typeface="Times New Roman" pitchFamily="18" charset="0"/>
            <a:ea typeface="Times New Roman UniToktom" pitchFamily="18" charset="0"/>
            <a:cs typeface="Times New Roman" pitchFamily="18" charset="0"/>
          </a:endParaRPr>
        </a:p>
      </dsp:txBody>
      <dsp:txXfrm>
        <a:off x="4031760" y="1018475"/>
        <a:ext cx="3217331" cy="2383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onstantia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nstantia" pitchFamily="18" charset="0"/>
              </a:defRPr>
            </a:lvl1pPr>
          </a:lstStyle>
          <a:p>
            <a:pPr>
              <a:defRPr/>
            </a:pPr>
            <a:fld id="{FA747170-AE05-49EE-96C5-5BB1DC7F9E3D}" type="datetimeFigureOut">
              <a:rPr lang="ru-RU"/>
              <a:pPr>
                <a:defRPr/>
              </a:pPr>
              <a:t>23.12.2016</a:t>
            </a:fld>
            <a:endParaRPr lang="ru-RU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onstantia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nstantia" pitchFamily="18" charset="0"/>
              </a:defRPr>
            </a:lvl1pPr>
          </a:lstStyle>
          <a:p>
            <a:pPr>
              <a:defRPr/>
            </a:pPr>
            <a:fld id="{440631D7-B23D-44BB-A1E3-66816D1B41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28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F5C67B-D43D-4D79-A28C-6EB97F14FDA5}" type="datetimeFigureOut">
              <a:rPr lang="ru-RU"/>
              <a:pPr>
                <a:defRPr/>
              </a:pPr>
              <a:t>23.12.2016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000A8C8-A96E-4928-910B-49409DDB20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7283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00A8C8-A96E-4928-910B-49409DDB2096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678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ЦУР, индикаторы и международный процесс мониторинга </a:t>
            </a:r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3829010" y="9443321"/>
            <a:ext cx="2930574" cy="497603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930899E-054B-4447-9D5B-521D3A466865}" type="slidenum">
              <a:rPr lang="ru-RU" sz="1200">
                <a:solidFill>
                  <a:prstClr val="black"/>
                </a:solidFill>
                <a:latin typeface="Calibri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ru-RU" sz="12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534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Исходя из степени их методологической проработки и общего объема имеющихся данных показатели, содержащиеся в текущем предлагаемом перечне, распределены </a:t>
            </a:r>
            <a:r>
              <a:rPr lang="ru-RU" i="1" u="sng" dirty="0" smtClean="0"/>
              <a:t>по трем разным уровням: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Показатели </a:t>
            </a:r>
            <a:r>
              <a:rPr lang="ru-RU" i="1" u="sng" dirty="0" smtClean="0"/>
              <a:t>первого уровня</a:t>
            </a:r>
            <a:r>
              <a:rPr lang="ru-RU" dirty="0" smtClean="0"/>
              <a:t>, для расчета которых  необходимо наличие установленной методологии и широкодоступных данных(уровень </a:t>
            </a:r>
            <a:r>
              <a:rPr lang="en-GB" dirty="0" smtClean="0"/>
              <a:t>I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Показатели </a:t>
            </a:r>
            <a:r>
              <a:rPr lang="ru-RU" i="1" u="sng" dirty="0" smtClean="0"/>
              <a:t>второго уровня</a:t>
            </a:r>
            <a:r>
              <a:rPr lang="ru-RU" dirty="0" smtClean="0"/>
              <a:t>, для расчета которых уже установлена методология, но данные по ним не являются  широкодоступными (уровень </a:t>
            </a:r>
            <a:r>
              <a:rPr lang="en-GB" dirty="0" smtClean="0"/>
              <a:t>II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Показатели </a:t>
            </a:r>
            <a:r>
              <a:rPr lang="ru-RU" i="1" u="sng" dirty="0" smtClean="0"/>
              <a:t>третьего уровня</a:t>
            </a:r>
            <a:r>
              <a:rPr lang="ru-RU" dirty="0" smtClean="0"/>
              <a:t>, для расчета которых пока не разработано </a:t>
            </a:r>
            <a:r>
              <a:rPr lang="ru-RU" dirty="0" err="1" smtClean="0"/>
              <a:t>международносогласованная</a:t>
            </a:r>
            <a:r>
              <a:rPr lang="ru-RU" dirty="0" smtClean="0"/>
              <a:t> методология (уровень </a:t>
            </a:r>
            <a:r>
              <a:rPr lang="en-GB" dirty="0" smtClean="0"/>
              <a:t>III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Группе экспертов предстоит </a:t>
            </a:r>
            <a:r>
              <a:rPr lang="ru-RU" dirty="0" err="1" smtClean="0"/>
              <a:t>разраработать</a:t>
            </a:r>
            <a:r>
              <a:rPr lang="ru-RU" dirty="0" smtClean="0"/>
              <a:t> согласованную классификацию показателей, отнесенных к этим </a:t>
            </a:r>
            <a:r>
              <a:rPr lang="ru-RU" i="1" u="sng" dirty="0" smtClean="0"/>
              <a:t>трем уровням</a:t>
            </a:r>
            <a:r>
              <a:rPr lang="ru-RU" dirty="0" smtClean="0"/>
              <a:t>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3F6024-1E2A-430A-BB1A-9BB59D6CA9A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073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Показатели достижения целей в области устойчивого  развития могут быть дезагрегированы по уровню дохода, признаку  пола, возрасту, расовой  и этнической принадлежности, миграционному статусу, фактору инвалидности и географическому местоположению или по другим признакам в соответствии с </a:t>
            </a:r>
            <a:r>
              <a:rPr lang="ru-RU" b="1" smtClean="0"/>
              <a:t>Основополагающими принципами официальной статистики. </a:t>
            </a:r>
          </a:p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1FD5C5-1B47-41B8-B27D-D61476B82E40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710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5124E7-C289-41E3-92C1-3734C455E157}" type="slidenum">
              <a:rPr lang="ru-RU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2647" y="745610"/>
            <a:ext cx="4935870" cy="3728044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1594" y="4723251"/>
            <a:ext cx="4957976" cy="447365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045842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829010" y="9443321"/>
            <a:ext cx="2930574" cy="49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fld id="{FCE8DC2B-8AF1-487C-8C1E-E02E7D78C21A}" type="slidenum">
              <a:rPr lang="ru-RU" sz="1200" smtClean="0">
                <a:solidFill>
                  <a:prstClr val="black"/>
                </a:solidFill>
                <a:latin typeface="Arial" pitchFamily="34" charset="0"/>
              </a:rPr>
              <a:pPr algn="r" eaLnBrk="1" hangingPunct="1"/>
              <a:t>12</a:t>
            </a:fld>
            <a:endParaRPr lang="ru-RU" sz="120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829010" y="9443321"/>
            <a:ext cx="2930574" cy="497603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F28D736-ECE8-48A3-A430-0D1C47F3BED5}" type="slidenum">
              <a:rPr lang="ru-RU" sz="1200">
                <a:solidFill>
                  <a:prstClr val="black"/>
                </a:solidFill>
                <a:latin typeface="Calibri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ru-RU" sz="120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6042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2647" y="745610"/>
            <a:ext cx="4937450" cy="3728044"/>
          </a:xfrm>
          <a:ln/>
        </p:spPr>
      </p:sp>
      <p:sp>
        <p:nvSpPr>
          <p:cNvPr id="6042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b="1" smtClean="0">
                <a:cs typeface="Arial" pitchFamily="34" charset="0"/>
              </a:rPr>
              <a:t> Добавить 2011 год</a:t>
            </a:r>
            <a:endParaRPr lang="ru-RU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294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29010" y="9443321"/>
            <a:ext cx="2930574" cy="49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fld id="{3F5846FE-F924-4CE0-8A70-740B7E83BECB}" type="slidenum">
              <a:rPr lang="ru-RU" altLang="ru-RU" sz="1200" smtClean="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13</a:t>
            </a:fld>
            <a:endParaRPr lang="ru-RU" altLang="ru-RU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4515" name="Rectangle 7"/>
          <p:cNvSpPr txBox="1">
            <a:spLocks noGrp="1" noChangeArrowheads="1"/>
          </p:cNvSpPr>
          <p:nvPr/>
        </p:nvSpPr>
        <p:spPr bwMode="auto">
          <a:xfrm>
            <a:off x="3829010" y="9443321"/>
            <a:ext cx="2930574" cy="49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fld id="{75AED36D-18C6-4566-A62C-26D9BEA87832}" type="slidenum">
              <a:rPr lang="ru-RU" altLang="ru-RU" sz="1200" smtClean="0">
                <a:solidFill>
                  <a:srgbClr val="000000"/>
                </a:solidFill>
                <a:latin typeface="Arial" pitchFamily="34" charset="0"/>
              </a:rPr>
              <a:pPr algn="r" eaLnBrk="1" hangingPunct="1"/>
              <a:t>13</a:t>
            </a:fld>
            <a:endParaRPr lang="ru-RU" altLang="ru-RU" sz="12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4516" name="Rectangle 7"/>
          <p:cNvSpPr txBox="1">
            <a:spLocks noGrp="1" noChangeArrowheads="1"/>
          </p:cNvSpPr>
          <p:nvPr/>
        </p:nvSpPr>
        <p:spPr bwMode="auto">
          <a:xfrm>
            <a:off x="3829010" y="9443321"/>
            <a:ext cx="2930574" cy="49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fld id="{F66A9779-B993-475E-81D8-FF42E23A4942}" type="slidenum">
              <a:rPr lang="ru-RU" altLang="ru-RU" sz="1200" smtClean="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13</a:t>
            </a:fld>
            <a:endParaRPr lang="ru-RU" altLang="ru-RU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451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2647" y="745610"/>
            <a:ext cx="4937450" cy="3728044"/>
          </a:xfrm>
          <a:ln/>
        </p:spPr>
      </p:sp>
      <p:sp>
        <p:nvSpPr>
          <p:cNvPr id="64518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altLang="ru-RU" b="1" smtClean="0">
                <a:cs typeface="Arial" pitchFamily="34" charset="0"/>
              </a:rPr>
              <a:t> Добавить 2011 год</a:t>
            </a:r>
            <a:endParaRPr lang="ru-RU" altLang="ru-RU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677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B17676-CED7-4E05-A65B-AE273CDE7DBF}" type="datetime1">
              <a:rPr lang="pl-PL" smtClean="0"/>
              <a:pPr>
                <a:defRPr/>
              </a:pPr>
              <a:t>2016-12-23</a:t>
            </a:fld>
            <a:endParaRPr lang="pl-PL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B17676-CED7-4E05-A65B-AE273CDE7DBF}" type="datetime1">
              <a:rPr lang="pl-PL" smtClean="0"/>
              <a:pPr>
                <a:defRPr/>
              </a:pPr>
              <a:t>2016-12-23</a:t>
            </a:fld>
            <a:endParaRPr lang="pl-PL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B17676-CED7-4E05-A65B-AE273CDE7DBF}" type="datetime1">
              <a:rPr lang="pl-PL" smtClean="0"/>
              <a:pPr>
                <a:defRPr/>
              </a:pPr>
              <a:t>2016-12-23</a:t>
            </a:fld>
            <a:endParaRPr lang="pl-PL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B17676-CED7-4E05-A65B-AE273CDE7DBF}" type="datetime1">
              <a:rPr lang="pl-PL" smtClean="0"/>
              <a:pPr>
                <a:defRPr/>
              </a:pPr>
              <a:t>2016-12-23</a:t>
            </a:fld>
            <a:endParaRPr lang="pl-PL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B17676-CED7-4E05-A65B-AE273CDE7DBF}" type="datetime1">
              <a:rPr lang="pl-PL" smtClean="0"/>
              <a:pPr>
                <a:defRPr/>
              </a:pPr>
              <a:t>2016-12-23</a:t>
            </a:fld>
            <a:endParaRPr lang="pl-PL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B17676-CED7-4E05-A65B-AE273CDE7DBF}" type="datetime1">
              <a:rPr lang="pl-PL" smtClean="0"/>
              <a:pPr>
                <a:defRPr/>
              </a:pPr>
              <a:t>2016-12-23</a:t>
            </a:fld>
            <a:endParaRPr lang="pl-PL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B17676-CED7-4E05-A65B-AE273CDE7DBF}" type="datetime1">
              <a:rPr lang="pl-PL" smtClean="0"/>
              <a:pPr>
                <a:defRPr/>
              </a:pPr>
              <a:t>2016-12-23</a:t>
            </a:fld>
            <a:endParaRPr lang="pl-PL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B17676-CED7-4E05-A65B-AE273CDE7DBF}" type="datetime1">
              <a:rPr lang="pl-PL" smtClean="0"/>
              <a:pPr>
                <a:defRPr/>
              </a:pPr>
              <a:t>2016-12-23</a:t>
            </a:fld>
            <a:endParaRPr lang="pl-PL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B17676-CED7-4E05-A65B-AE273CDE7DBF}" type="datetime1">
              <a:rPr lang="pl-PL" smtClean="0"/>
              <a:pPr>
                <a:defRPr/>
              </a:pPr>
              <a:t>2016-12-23</a:t>
            </a:fld>
            <a:endParaRPr lang="pl-PL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B17676-CED7-4E05-A65B-AE273CDE7DBF}" type="datetime1">
              <a:rPr lang="pl-PL" smtClean="0"/>
              <a:pPr>
                <a:defRPr/>
              </a:pPr>
              <a:t>2016-12-23</a:t>
            </a:fld>
            <a:endParaRPr lang="pl-PL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B17676-CED7-4E05-A65B-AE273CDE7DBF}" type="datetime1">
              <a:rPr lang="pl-PL" smtClean="0"/>
              <a:pPr>
                <a:defRPr/>
              </a:pPr>
              <a:t>2016-12-23</a:t>
            </a:fld>
            <a:endParaRPr lang="pl-PL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00969-6AA1-4168-BF36-6D220B412302}" type="datetime1">
              <a:rPr lang="pl-PL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02CEF-B23B-4690-81FF-501F831CE28A}" type="slidenum">
              <a:rPr lang="pl-PL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03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2BEEF-C9E5-4FA3-A496-40EBD7D26D86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0B043-0147-4FB0-BD50-B31090AA3CDF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441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CEF74-846D-4A3A-8D1F-8327DF846454}" type="datetime1">
              <a:rPr lang="pl-PL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E8825-46E5-44C6-96CD-D4D8059B0AA6}" type="slidenum">
              <a:rPr lang="pl-PL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137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BE26-C114-4BC0-8347-57CE75F8A11B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9EB26-852F-4158-8111-E797CB428C76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730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C61D2-AF60-4ED6-B0B3-8E896E0D4D03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66D8E-A8AB-4232-87D1-3CE7FBEAE6E8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8230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A5C6C-8AE5-462C-840B-C4CD08802BBD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77DE9-CC0B-4881-A320-94670319C942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074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1928D-9CC7-4170-BE7A-B99664360070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D5A4C-8F27-434D-8CB9-5BA024AB3C4B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65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97D0D-7A92-454C-8733-4A435B7FFCAE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4AD00-F7B6-4D07-9621-FA9EE7EAD740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283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3BEFB-ABBE-48B5-B9F8-035BA599085D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9C07F-7866-400C-B48E-26A4DE09CE4B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4515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D304C-0773-4939-BC12-25EFEC8664BE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FE5C3-069A-4493-BEC6-5C79471956CB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5269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23667-9D7D-4D59-8F57-8B92D0CF7132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18FE0-61B0-45B5-ABF4-DB73E5DA3FF5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2646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C1074-046D-47FD-B8AE-CBCF2E8FC0FB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50D18-BE88-4CCE-9ECE-C1B0E7EF17A4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1961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00969-6AA1-4168-BF36-6D220B412302}" type="datetime1">
              <a:rPr lang="pl-PL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02CEF-B23B-4690-81FF-501F831CE28A}" type="slidenum">
              <a:rPr lang="pl-PL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850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2BEEF-C9E5-4FA3-A496-40EBD7D26D86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0B043-0147-4FB0-BD50-B31090AA3CDF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7003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CEF74-846D-4A3A-8D1F-8327DF846454}" type="datetime1">
              <a:rPr lang="pl-PL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E8825-46E5-44C6-96CD-D4D8059B0AA6}" type="slidenum">
              <a:rPr lang="pl-PL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395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BE26-C114-4BC0-8347-57CE75F8A11B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9EB26-852F-4158-8111-E797CB428C76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3824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C61D2-AF60-4ED6-B0B3-8E896E0D4D03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66D8E-A8AB-4232-87D1-3CE7FBEAE6E8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5712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A5C6C-8AE5-462C-840B-C4CD08802BBD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77DE9-CC0B-4881-A320-94670319C942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5370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1928D-9CC7-4170-BE7A-B99664360070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D5A4C-8F27-434D-8CB9-5BA024AB3C4B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5656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97D0D-7A92-454C-8733-4A435B7FFCAE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4AD00-F7B6-4D07-9621-FA9EE7EAD740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2833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3BEFB-ABBE-48B5-B9F8-035BA599085D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9C07F-7866-400C-B48E-26A4DE09CE4B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9614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D304C-0773-4939-BC12-25EFEC8664BE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FE5C3-069A-4493-BEC6-5C79471956CB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9922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23667-9D7D-4D59-8F57-8B92D0CF7132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18FE0-61B0-45B5-ABF4-DB73E5DA3FF5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7129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C1074-046D-47FD-B8AE-CBCF2E8FC0FB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50D18-BE88-4CCE-9ECE-C1B0E7EF17A4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4060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07950"/>
            <a:ext cx="9101138" cy="6750050"/>
            <a:chOff x="0" y="68"/>
            <a:chExt cx="5733" cy="425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68"/>
              <a:ext cx="6556" cy="4088"/>
              <a:chOff x="0" y="68"/>
              <a:chExt cx="6556" cy="4088"/>
            </a:xfrm>
          </p:grpSpPr>
          <p:grpSp>
            <p:nvGrpSpPr>
              <p:cNvPr id="37" name="Group 4"/>
              <p:cNvGrpSpPr>
                <a:grpSpLocks/>
              </p:cNvGrpSpPr>
              <p:nvPr userDrawn="1"/>
            </p:nvGrpSpPr>
            <p:grpSpPr bwMode="auto">
              <a:xfrm>
                <a:off x="0" y="144"/>
                <a:ext cx="6556" cy="4012"/>
                <a:chOff x="0" y="144"/>
                <a:chExt cx="6556" cy="4012"/>
              </a:xfrm>
            </p:grpSpPr>
            <p:sp>
              <p:nvSpPr>
                <p:cNvPr id="50" name="Line 5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5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6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896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7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41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8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91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9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43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10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939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11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460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12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61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58" name="Group 13"/>
                <p:cNvGrpSpPr>
                  <a:grpSpLocks/>
                </p:cNvGrpSpPr>
                <p:nvPr userDrawn="1"/>
              </p:nvGrpSpPr>
              <p:grpSpPr bwMode="auto">
                <a:xfrm>
                  <a:off x="483" y="144"/>
                  <a:ext cx="1801" cy="4012"/>
                  <a:chOff x="483" y="144"/>
                  <a:chExt cx="1801" cy="4012"/>
                </a:xfrm>
              </p:grpSpPr>
              <p:grpSp>
                <p:nvGrpSpPr>
                  <p:cNvPr id="207" name="Group 14"/>
                  <p:cNvGrpSpPr>
                    <a:grpSpLocks/>
                  </p:cNvGrpSpPr>
                  <p:nvPr userDrawn="1"/>
                </p:nvGrpSpPr>
                <p:grpSpPr bwMode="auto">
                  <a:xfrm>
                    <a:off x="483" y="144"/>
                    <a:ext cx="975" cy="947"/>
                    <a:chOff x="483" y="144"/>
                    <a:chExt cx="975" cy="947"/>
                  </a:xfrm>
                </p:grpSpPr>
                <p:sp>
                  <p:nvSpPr>
                    <p:cNvPr id="235" name="Line 1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6" name="Line 1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7" name="Line 1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8" name="Line 1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9" name="Line 1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0" name="Line 2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1" name="Line 2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2" name="Line 2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08" name="Group 23"/>
                  <p:cNvGrpSpPr>
                    <a:grpSpLocks/>
                  </p:cNvGrpSpPr>
                  <p:nvPr/>
                </p:nvGrpSpPr>
                <p:grpSpPr bwMode="auto">
                  <a:xfrm>
                    <a:off x="604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27" name="Line 2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8" name="Line 2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9" name="Line 2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0" name="Line 2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1" name="Line 2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2" name="Line 2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3" name="Line 3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4" name="Line 3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09" name="Group 32"/>
                  <p:cNvGrpSpPr>
                    <a:grpSpLocks/>
                  </p:cNvGrpSpPr>
                  <p:nvPr/>
                </p:nvGrpSpPr>
                <p:grpSpPr bwMode="auto">
                  <a:xfrm>
                    <a:off x="604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19" name="Line 3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0" name="Line 3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1" name="Line 3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2" name="Line 3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3" name="Line 3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4" name="Line 3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5" name="Line 3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6" name="Line 4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10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604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11" name="Line 4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2" name="Line 4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3" name="Line 4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4" name="Line 4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5" name="Line 4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6" name="Line 4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7" name="Line 4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8" name="Line 4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9" name="Group 50"/>
                <p:cNvGrpSpPr>
                  <a:grpSpLocks/>
                </p:cNvGrpSpPr>
                <p:nvPr userDrawn="1"/>
              </p:nvGrpSpPr>
              <p:grpSpPr bwMode="auto">
                <a:xfrm>
                  <a:off x="1551" y="144"/>
                  <a:ext cx="1801" cy="4012"/>
                  <a:chOff x="1551" y="144"/>
                  <a:chExt cx="1801" cy="4012"/>
                </a:xfrm>
              </p:grpSpPr>
              <p:grpSp>
                <p:nvGrpSpPr>
                  <p:cNvPr id="171" name="Group 51"/>
                  <p:cNvGrpSpPr>
                    <a:grpSpLocks/>
                  </p:cNvGrpSpPr>
                  <p:nvPr userDrawn="1"/>
                </p:nvGrpSpPr>
                <p:grpSpPr bwMode="auto">
                  <a:xfrm>
                    <a:off x="1551" y="144"/>
                    <a:ext cx="975" cy="947"/>
                    <a:chOff x="1551" y="144"/>
                    <a:chExt cx="975" cy="947"/>
                  </a:xfrm>
                </p:grpSpPr>
                <p:sp>
                  <p:nvSpPr>
                    <p:cNvPr id="199" name="Line 5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0" name="Line 5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1" name="Line 5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2" name="Line 5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3" name="Line 5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4" name="Line 5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5" name="Line 5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6" name="Line 5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2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672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91" name="Line 6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2" name="Line 6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3" name="Line 6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4" name="Line 6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5" name="Line 6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6" name="Line 6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7" name="Line 6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8" name="Line 6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3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1672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83" name="Line 7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4" name="Line 7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5" name="Line 7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6" name="Line 7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7" name="Line 7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8" name="Line 7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9" name="Line 7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0" name="Line 7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4" name="Group 78"/>
                  <p:cNvGrpSpPr>
                    <a:grpSpLocks/>
                  </p:cNvGrpSpPr>
                  <p:nvPr/>
                </p:nvGrpSpPr>
                <p:grpSpPr bwMode="auto">
                  <a:xfrm>
                    <a:off x="1672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75" name="Line 7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6" name="Line 8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7" name="Line 8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8" name="Line 8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9" name="Line 8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0" name="Line 8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1" name="Line 8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2" name="Line 8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0" name="Group 87"/>
                <p:cNvGrpSpPr>
                  <a:grpSpLocks/>
                </p:cNvGrpSpPr>
                <p:nvPr userDrawn="1"/>
              </p:nvGrpSpPr>
              <p:grpSpPr bwMode="auto">
                <a:xfrm>
                  <a:off x="2619" y="144"/>
                  <a:ext cx="1801" cy="4012"/>
                  <a:chOff x="2619" y="144"/>
                  <a:chExt cx="1801" cy="4012"/>
                </a:xfrm>
              </p:grpSpPr>
              <p:grpSp>
                <p:nvGrpSpPr>
                  <p:cNvPr id="135" name="Group 88"/>
                  <p:cNvGrpSpPr>
                    <a:grpSpLocks/>
                  </p:cNvGrpSpPr>
                  <p:nvPr userDrawn="1"/>
                </p:nvGrpSpPr>
                <p:grpSpPr bwMode="auto">
                  <a:xfrm>
                    <a:off x="2619" y="144"/>
                    <a:ext cx="975" cy="947"/>
                    <a:chOff x="2619" y="144"/>
                    <a:chExt cx="975" cy="947"/>
                  </a:xfrm>
                </p:grpSpPr>
                <p:sp>
                  <p:nvSpPr>
                    <p:cNvPr id="163" name="Line 8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4" name="Line 9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5" name="Line 9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6" name="Line 9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7" name="Line 9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8" name="Line 9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9" name="Line 9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0" name="Line 9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6" name="Group 97"/>
                  <p:cNvGrpSpPr>
                    <a:grpSpLocks/>
                  </p:cNvGrpSpPr>
                  <p:nvPr/>
                </p:nvGrpSpPr>
                <p:grpSpPr bwMode="auto">
                  <a:xfrm>
                    <a:off x="2740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55" name="Line 9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6" name="Line 9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7" name="Line 10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8" name="Line 10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9" name="Line 10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0" name="Line 10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1" name="Line 10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2" name="Line 10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7" name="Group 106"/>
                  <p:cNvGrpSpPr>
                    <a:grpSpLocks/>
                  </p:cNvGrpSpPr>
                  <p:nvPr/>
                </p:nvGrpSpPr>
                <p:grpSpPr bwMode="auto">
                  <a:xfrm>
                    <a:off x="2740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47" name="Line 10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8" name="Line 10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9" name="Line 10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0" name="Line 11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1" name="Line 11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2" name="Line 11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3" name="Line 11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4" name="Line 11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8" name="Group 115"/>
                  <p:cNvGrpSpPr>
                    <a:grpSpLocks/>
                  </p:cNvGrpSpPr>
                  <p:nvPr/>
                </p:nvGrpSpPr>
                <p:grpSpPr bwMode="auto">
                  <a:xfrm>
                    <a:off x="2740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39" name="Line 11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0" name="Line 11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1" name="Line 11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2" name="Line 11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3" name="Line 12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4" name="Line 12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5" name="Line 12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6" name="Line 12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1" name="Group 124"/>
                <p:cNvGrpSpPr>
                  <a:grpSpLocks/>
                </p:cNvGrpSpPr>
                <p:nvPr userDrawn="1"/>
              </p:nvGrpSpPr>
              <p:grpSpPr bwMode="auto">
                <a:xfrm>
                  <a:off x="3687" y="144"/>
                  <a:ext cx="1801" cy="4012"/>
                  <a:chOff x="3687" y="144"/>
                  <a:chExt cx="1801" cy="4012"/>
                </a:xfrm>
              </p:grpSpPr>
              <p:grpSp>
                <p:nvGrpSpPr>
                  <p:cNvPr id="99" name="Group 125"/>
                  <p:cNvGrpSpPr>
                    <a:grpSpLocks/>
                  </p:cNvGrpSpPr>
                  <p:nvPr userDrawn="1"/>
                </p:nvGrpSpPr>
                <p:grpSpPr bwMode="auto">
                  <a:xfrm>
                    <a:off x="3687" y="144"/>
                    <a:ext cx="975" cy="947"/>
                    <a:chOff x="3687" y="144"/>
                    <a:chExt cx="975" cy="947"/>
                  </a:xfrm>
                </p:grpSpPr>
                <p:sp>
                  <p:nvSpPr>
                    <p:cNvPr id="127" name="Line 12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8" name="Line 12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9" name="Line 12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0" name="Line 12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1" name="Line 13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2" name="Line 13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3" name="Line 13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4" name="Line 13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0" name="Group 134"/>
                  <p:cNvGrpSpPr>
                    <a:grpSpLocks/>
                  </p:cNvGrpSpPr>
                  <p:nvPr/>
                </p:nvGrpSpPr>
                <p:grpSpPr bwMode="auto">
                  <a:xfrm>
                    <a:off x="3808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19" name="Line 13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0" name="Line 13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1" name="Line 13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2" name="Line 13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3" name="Line 13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4" name="Line 14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5" name="Line 14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6" name="Line 14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1" name="Group 143"/>
                  <p:cNvGrpSpPr>
                    <a:grpSpLocks/>
                  </p:cNvGrpSpPr>
                  <p:nvPr/>
                </p:nvGrpSpPr>
                <p:grpSpPr bwMode="auto">
                  <a:xfrm>
                    <a:off x="3808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11" name="Line 14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" name="Line 14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3" name="Line 14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4" name="Line 14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5" name="Line 14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6" name="Line 14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7" name="Line 15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8" name="Line 15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2" name="Group 152"/>
                  <p:cNvGrpSpPr>
                    <a:grpSpLocks/>
                  </p:cNvGrpSpPr>
                  <p:nvPr/>
                </p:nvGrpSpPr>
                <p:grpSpPr bwMode="auto">
                  <a:xfrm>
                    <a:off x="3808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03" name="Line 15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4" name="Line 15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5" name="Line 15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6" name="Line 15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7" name="Line 15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8" name="Line 15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9" name="Line 15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" name="Line 16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2" name="Group 161"/>
                <p:cNvGrpSpPr>
                  <a:grpSpLocks/>
                </p:cNvGrpSpPr>
                <p:nvPr userDrawn="1"/>
              </p:nvGrpSpPr>
              <p:grpSpPr bwMode="auto">
                <a:xfrm>
                  <a:off x="4755" y="144"/>
                  <a:ext cx="1801" cy="4012"/>
                  <a:chOff x="4755" y="144"/>
                  <a:chExt cx="1801" cy="4012"/>
                </a:xfrm>
              </p:grpSpPr>
              <p:grpSp>
                <p:nvGrpSpPr>
                  <p:cNvPr id="63" name="Group 162"/>
                  <p:cNvGrpSpPr>
                    <a:grpSpLocks/>
                  </p:cNvGrpSpPr>
                  <p:nvPr userDrawn="1"/>
                </p:nvGrpSpPr>
                <p:grpSpPr bwMode="auto">
                  <a:xfrm>
                    <a:off x="4755" y="144"/>
                    <a:ext cx="975" cy="947"/>
                    <a:chOff x="4755" y="144"/>
                    <a:chExt cx="975" cy="947"/>
                  </a:xfrm>
                </p:grpSpPr>
                <p:sp>
                  <p:nvSpPr>
                    <p:cNvPr id="91" name="Line 16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2" name="Line 16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3" name="Line 16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4" name="Line 16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5" name="Line 16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6" name="Line 16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7" name="Line 16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8" name="Line 17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4" name="Group 171"/>
                  <p:cNvGrpSpPr>
                    <a:grpSpLocks/>
                  </p:cNvGrpSpPr>
                  <p:nvPr/>
                </p:nvGrpSpPr>
                <p:grpSpPr bwMode="auto">
                  <a:xfrm>
                    <a:off x="4876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83" name="Line 17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4" name="Line 17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5" name="Line 17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6" name="Line 17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7" name="Line 17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8" name="Line 17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9" name="Line 17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0" name="Line 17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5" name="Group 180"/>
                  <p:cNvGrpSpPr>
                    <a:grpSpLocks/>
                  </p:cNvGrpSpPr>
                  <p:nvPr/>
                </p:nvGrpSpPr>
                <p:grpSpPr bwMode="auto">
                  <a:xfrm>
                    <a:off x="4876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75" name="Line 18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6" name="Line 18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7" name="Line 18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8" name="Line 18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9" name="Line 18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0" name="Line 18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1" name="Line 18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2" name="Line 18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6" name="Group 189"/>
                  <p:cNvGrpSpPr>
                    <a:grpSpLocks/>
                  </p:cNvGrpSpPr>
                  <p:nvPr/>
                </p:nvGrpSpPr>
                <p:grpSpPr bwMode="auto">
                  <a:xfrm>
                    <a:off x="4876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67" name="Line 19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68" name="Line 19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69" name="Line 19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0" name="Line 19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1" name="Line 19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2" name="Line 19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3" name="Line 19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4" name="Line 19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38" name="Group 198"/>
              <p:cNvGrpSpPr>
                <a:grpSpLocks/>
              </p:cNvGrpSpPr>
              <p:nvPr userDrawn="1"/>
            </p:nvGrpSpPr>
            <p:grpSpPr bwMode="auto">
              <a:xfrm>
                <a:off x="3" y="68"/>
                <a:ext cx="5730" cy="0"/>
                <a:chOff x="3" y="68"/>
                <a:chExt cx="5730" cy="0"/>
              </a:xfrm>
            </p:grpSpPr>
            <p:sp>
              <p:nvSpPr>
                <p:cNvPr id="39" name="Line 199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9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00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737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01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266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202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805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203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334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204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873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205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402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206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941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207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4470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208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009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209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53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6" name="Group 210"/>
            <p:cNvGrpSpPr>
              <a:grpSpLocks/>
            </p:cNvGrpSpPr>
            <p:nvPr/>
          </p:nvGrpSpPr>
          <p:grpSpPr bwMode="auto">
            <a:xfrm>
              <a:off x="336" y="1200"/>
              <a:ext cx="5088" cy="1056"/>
              <a:chOff x="336" y="1200"/>
              <a:chExt cx="5088" cy="1056"/>
            </a:xfrm>
          </p:grpSpPr>
          <p:sp>
            <p:nvSpPr>
              <p:cNvPr id="32" name="Rectangle 211"/>
              <p:cNvSpPr>
                <a:spLocks noChangeArrowheads="1"/>
              </p:cNvSpPr>
              <p:nvPr userDrawn="1"/>
            </p:nvSpPr>
            <p:spPr bwMode="auto">
              <a:xfrm>
                <a:off x="2880" y="1200"/>
                <a:ext cx="2544" cy="528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3" name="Rectangle 212"/>
              <p:cNvSpPr>
                <a:spLocks noChangeArrowheads="1"/>
              </p:cNvSpPr>
              <p:nvPr userDrawn="1"/>
            </p:nvSpPr>
            <p:spPr bwMode="auto">
              <a:xfrm>
                <a:off x="2880" y="1728"/>
                <a:ext cx="2544" cy="52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4" name="Rectangle 213"/>
              <p:cNvSpPr>
                <a:spLocks noChangeArrowheads="1"/>
              </p:cNvSpPr>
              <p:nvPr userDrawn="1"/>
            </p:nvSpPr>
            <p:spPr bwMode="auto">
              <a:xfrm>
                <a:off x="336" y="1728"/>
                <a:ext cx="2544" cy="528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5" name="Rectangle 214"/>
              <p:cNvSpPr>
                <a:spLocks noChangeArrowheads="1"/>
              </p:cNvSpPr>
              <p:nvPr userDrawn="1"/>
            </p:nvSpPr>
            <p:spPr bwMode="auto">
              <a:xfrm>
                <a:off x="336" y="1200"/>
                <a:ext cx="2544" cy="52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6" name="Rectangle 215"/>
              <p:cNvSpPr>
                <a:spLocks noChangeArrowheads="1"/>
              </p:cNvSpPr>
              <p:nvPr userDrawn="1"/>
            </p:nvSpPr>
            <p:spPr bwMode="white">
              <a:xfrm>
                <a:off x="432" y="1296"/>
                <a:ext cx="4896" cy="86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216"/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8" name="Group 217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30" name="Rectangle 218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31" name="Rectangle 219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9" name="Group 220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28" name="Rectangle 22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9" name="Rectangle 22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0" name="Group 223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26" name="Rectangle 22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7" name="Rectangle 22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1" name="Group 226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24" name="Rectangle 22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5" name="Rectangle 22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2" name="Group 229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22" name="Rectangle 230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3" name="Rectangle 231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3" name="Group 232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20" name="Rectangle 233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1" name="Rectangle 234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4" name="Group 235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8" name="Rectangle 23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9" name="Rectangle 23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5" name="Group 238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6" name="Rectangle 23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7" name="Rectangle 24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</p:grpSp>
      <p:pic>
        <p:nvPicPr>
          <p:cNvPr id="243" name="Picture 246" descr="posbul1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3403600"/>
            <a:ext cx="2460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865" name="Rectangle 241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10866" name="Rectangle 2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44" name="Rectangle 2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245" name="Rectangle 2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246" name="Rectangle 2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AAD5C-0F21-4FCB-B533-788CFBF644F1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9148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919CB-1A49-47E3-8420-58E9D66B4C40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5129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AA78E-E72C-4D42-BC2C-82F1C756BA0D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086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E9E81-208F-4014-9432-671BBB449C17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359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8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9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AB2AC-0EE8-4594-B62C-DF3DDD42884F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8365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749E3-C230-4B2C-BFE2-1D6C7F9E1A26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2042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3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58AAD-3EAA-40D1-8B4E-9CE452EBE26C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3063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54F2E-C75A-4E3A-AC6C-259AA66DE859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0490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0D0EF-A20A-4B07-BD58-5A97A3354904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2188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8560F-FD98-4EE4-8514-FDED33BF8FC7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8235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3B1F1-81E9-4E24-9BD8-B61D80E689A1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0186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DC78D-B9AF-40C8-9577-A7B55032AAC5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8524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D9930-4795-488B-A50A-95F494DEFF22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5222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07950"/>
            <a:ext cx="9101138" cy="6750050"/>
            <a:chOff x="0" y="68"/>
            <a:chExt cx="5733" cy="425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68"/>
              <a:ext cx="6556" cy="4088"/>
              <a:chOff x="0" y="68"/>
              <a:chExt cx="6556" cy="4088"/>
            </a:xfrm>
          </p:grpSpPr>
          <p:grpSp>
            <p:nvGrpSpPr>
              <p:cNvPr id="37" name="Group 4"/>
              <p:cNvGrpSpPr>
                <a:grpSpLocks/>
              </p:cNvGrpSpPr>
              <p:nvPr userDrawn="1"/>
            </p:nvGrpSpPr>
            <p:grpSpPr bwMode="auto">
              <a:xfrm>
                <a:off x="0" y="144"/>
                <a:ext cx="6556" cy="4012"/>
                <a:chOff x="0" y="144"/>
                <a:chExt cx="6556" cy="4012"/>
              </a:xfrm>
            </p:grpSpPr>
            <p:sp>
              <p:nvSpPr>
                <p:cNvPr id="50" name="Line 5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5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6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896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7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41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8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91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9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43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10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939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11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460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12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61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58" name="Group 13"/>
                <p:cNvGrpSpPr>
                  <a:grpSpLocks/>
                </p:cNvGrpSpPr>
                <p:nvPr userDrawn="1"/>
              </p:nvGrpSpPr>
              <p:grpSpPr bwMode="auto">
                <a:xfrm>
                  <a:off x="483" y="144"/>
                  <a:ext cx="1801" cy="4012"/>
                  <a:chOff x="483" y="144"/>
                  <a:chExt cx="1801" cy="4012"/>
                </a:xfrm>
              </p:grpSpPr>
              <p:grpSp>
                <p:nvGrpSpPr>
                  <p:cNvPr id="207" name="Group 14"/>
                  <p:cNvGrpSpPr>
                    <a:grpSpLocks/>
                  </p:cNvGrpSpPr>
                  <p:nvPr userDrawn="1"/>
                </p:nvGrpSpPr>
                <p:grpSpPr bwMode="auto">
                  <a:xfrm>
                    <a:off x="483" y="144"/>
                    <a:ext cx="975" cy="947"/>
                    <a:chOff x="483" y="144"/>
                    <a:chExt cx="975" cy="947"/>
                  </a:xfrm>
                </p:grpSpPr>
                <p:sp>
                  <p:nvSpPr>
                    <p:cNvPr id="235" name="Line 1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6" name="Line 1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7" name="Line 1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8" name="Line 1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9" name="Line 1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0" name="Line 2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1" name="Line 2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2" name="Line 2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08" name="Group 23"/>
                  <p:cNvGrpSpPr>
                    <a:grpSpLocks/>
                  </p:cNvGrpSpPr>
                  <p:nvPr/>
                </p:nvGrpSpPr>
                <p:grpSpPr bwMode="auto">
                  <a:xfrm>
                    <a:off x="604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27" name="Line 2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8" name="Line 2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9" name="Line 2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0" name="Line 2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1" name="Line 2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2" name="Line 2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3" name="Line 3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4" name="Line 3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09" name="Group 32"/>
                  <p:cNvGrpSpPr>
                    <a:grpSpLocks/>
                  </p:cNvGrpSpPr>
                  <p:nvPr/>
                </p:nvGrpSpPr>
                <p:grpSpPr bwMode="auto">
                  <a:xfrm>
                    <a:off x="604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19" name="Line 3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0" name="Line 3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1" name="Line 3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2" name="Line 3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3" name="Line 3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4" name="Line 3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5" name="Line 3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6" name="Line 4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10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604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11" name="Line 4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2" name="Line 4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3" name="Line 4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4" name="Line 4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5" name="Line 4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6" name="Line 4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7" name="Line 4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8" name="Line 4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9" name="Group 50"/>
                <p:cNvGrpSpPr>
                  <a:grpSpLocks/>
                </p:cNvGrpSpPr>
                <p:nvPr userDrawn="1"/>
              </p:nvGrpSpPr>
              <p:grpSpPr bwMode="auto">
                <a:xfrm>
                  <a:off x="1551" y="144"/>
                  <a:ext cx="1801" cy="4012"/>
                  <a:chOff x="1551" y="144"/>
                  <a:chExt cx="1801" cy="4012"/>
                </a:xfrm>
              </p:grpSpPr>
              <p:grpSp>
                <p:nvGrpSpPr>
                  <p:cNvPr id="171" name="Group 51"/>
                  <p:cNvGrpSpPr>
                    <a:grpSpLocks/>
                  </p:cNvGrpSpPr>
                  <p:nvPr userDrawn="1"/>
                </p:nvGrpSpPr>
                <p:grpSpPr bwMode="auto">
                  <a:xfrm>
                    <a:off x="1551" y="144"/>
                    <a:ext cx="975" cy="947"/>
                    <a:chOff x="1551" y="144"/>
                    <a:chExt cx="975" cy="947"/>
                  </a:xfrm>
                </p:grpSpPr>
                <p:sp>
                  <p:nvSpPr>
                    <p:cNvPr id="199" name="Line 5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0" name="Line 5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1" name="Line 5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2" name="Line 5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3" name="Line 5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4" name="Line 5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5" name="Line 5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6" name="Line 5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2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672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91" name="Line 6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2" name="Line 6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3" name="Line 6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4" name="Line 6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5" name="Line 6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6" name="Line 6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7" name="Line 6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8" name="Line 6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3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1672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83" name="Line 7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4" name="Line 7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5" name="Line 7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6" name="Line 7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7" name="Line 7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8" name="Line 7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9" name="Line 7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0" name="Line 7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4" name="Group 78"/>
                  <p:cNvGrpSpPr>
                    <a:grpSpLocks/>
                  </p:cNvGrpSpPr>
                  <p:nvPr/>
                </p:nvGrpSpPr>
                <p:grpSpPr bwMode="auto">
                  <a:xfrm>
                    <a:off x="1672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75" name="Line 7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6" name="Line 8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7" name="Line 8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8" name="Line 8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9" name="Line 8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0" name="Line 8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1" name="Line 8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2" name="Line 8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0" name="Group 87"/>
                <p:cNvGrpSpPr>
                  <a:grpSpLocks/>
                </p:cNvGrpSpPr>
                <p:nvPr userDrawn="1"/>
              </p:nvGrpSpPr>
              <p:grpSpPr bwMode="auto">
                <a:xfrm>
                  <a:off x="2619" y="144"/>
                  <a:ext cx="1801" cy="4012"/>
                  <a:chOff x="2619" y="144"/>
                  <a:chExt cx="1801" cy="4012"/>
                </a:xfrm>
              </p:grpSpPr>
              <p:grpSp>
                <p:nvGrpSpPr>
                  <p:cNvPr id="135" name="Group 88"/>
                  <p:cNvGrpSpPr>
                    <a:grpSpLocks/>
                  </p:cNvGrpSpPr>
                  <p:nvPr userDrawn="1"/>
                </p:nvGrpSpPr>
                <p:grpSpPr bwMode="auto">
                  <a:xfrm>
                    <a:off x="2619" y="144"/>
                    <a:ext cx="975" cy="947"/>
                    <a:chOff x="2619" y="144"/>
                    <a:chExt cx="975" cy="947"/>
                  </a:xfrm>
                </p:grpSpPr>
                <p:sp>
                  <p:nvSpPr>
                    <p:cNvPr id="163" name="Line 8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4" name="Line 9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5" name="Line 9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6" name="Line 9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7" name="Line 9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8" name="Line 9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9" name="Line 9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0" name="Line 9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6" name="Group 97"/>
                  <p:cNvGrpSpPr>
                    <a:grpSpLocks/>
                  </p:cNvGrpSpPr>
                  <p:nvPr/>
                </p:nvGrpSpPr>
                <p:grpSpPr bwMode="auto">
                  <a:xfrm>
                    <a:off x="2740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55" name="Line 9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6" name="Line 9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7" name="Line 10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8" name="Line 10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9" name="Line 10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0" name="Line 10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1" name="Line 10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2" name="Line 10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7" name="Group 106"/>
                  <p:cNvGrpSpPr>
                    <a:grpSpLocks/>
                  </p:cNvGrpSpPr>
                  <p:nvPr/>
                </p:nvGrpSpPr>
                <p:grpSpPr bwMode="auto">
                  <a:xfrm>
                    <a:off x="2740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47" name="Line 10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8" name="Line 10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9" name="Line 10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0" name="Line 11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1" name="Line 11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2" name="Line 11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3" name="Line 11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4" name="Line 11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8" name="Group 115"/>
                  <p:cNvGrpSpPr>
                    <a:grpSpLocks/>
                  </p:cNvGrpSpPr>
                  <p:nvPr/>
                </p:nvGrpSpPr>
                <p:grpSpPr bwMode="auto">
                  <a:xfrm>
                    <a:off x="2740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39" name="Line 11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0" name="Line 11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1" name="Line 11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2" name="Line 11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3" name="Line 12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4" name="Line 12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5" name="Line 12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6" name="Line 12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1" name="Group 124"/>
                <p:cNvGrpSpPr>
                  <a:grpSpLocks/>
                </p:cNvGrpSpPr>
                <p:nvPr userDrawn="1"/>
              </p:nvGrpSpPr>
              <p:grpSpPr bwMode="auto">
                <a:xfrm>
                  <a:off x="3687" y="144"/>
                  <a:ext cx="1801" cy="4012"/>
                  <a:chOff x="3687" y="144"/>
                  <a:chExt cx="1801" cy="4012"/>
                </a:xfrm>
              </p:grpSpPr>
              <p:grpSp>
                <p:nvGrpSpPr>
                  <p:cNvPr id="99" name="Group 125"/>
                  <p:cNvGrpSpPr>
                    <a:grpSpLocks/>
                  </p:cNvGrpSpPr>
                  <p:nvPr userDrawn="1"/>
                </p:nvGrpSpPr>
                <p:grpSpPr bwMode="auto">
                  <a:xfrm>
                    <a:off x="3687" y="144"/>
                    <a:ext cx="975" cy="947"/>
                    <a:chOff x="3687" y="144"/>
                    <a:chExt cx="975" cy="947"/>
                  </a:xfrm>
                </p:grpSpPr>
                <p:sp>
                  <p:nvSpPr>
                    <p:cNvPr id="127" name="Line 12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8" name="Line 12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9" name="Line 12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0" name="Line 12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1" name="Line 13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2" name="Line 13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3" name="Line 13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4" name="Line 13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0" name="Group 134"/>
                  <p:cNvGrpSpPr>
                    <a:grpSpLocks/>
                  </p:cNvGrpSpPr>
                  <p:nvPr/>
                </p:nvGrpSpPr>
                <p:grpSpPr bwMode="auto">
                  <a:xfrm>
                    <a:off x="3808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19" name="Line 13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0" name="Line 13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1" name="Line 13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2" name="Line 13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3" name="Line 13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4" name="Line 14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5" name="Line 14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6" name="Line 14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1" name="Group 143"/>
                  <p:cNvGrpSpPr>
                    <a:grpSpLocks/>
                  </p:cNvGrpSpPr>
                  <p:nvPr/>
                </p:nvGrpSpPr>
                <p:grpSpPr bwMode="auto">
                  <a:xfrm>
                    <a:off x="3808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11" name="Line 14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" name="Line 14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3" name="Line 14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4" name="Line 14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5" name="Line 14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6" name="Line 14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7" name="Line 15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8" name="Line 15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2" name="Group 152"/>
                  <p:cNvGrpSpPr>
                    <a:grpSpLocks/>
                  </p:cNvGrpSpPr>
                  <p:nvPr/>
                </p:nvGrpSpPr>
                <p:grpSpPr bwMode="auto">
                  <a:xfrm>
                    <a:off x="3808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03" name="Line 15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4" name="Line 15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5" name="Line 15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6" name="Line 15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7" name="Line 15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8" name="Line 15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9" name="Line 15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" name="Line 16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2" name="Group 161"/>
                <p:cNvGrpSpPr>
                  <a:grpSpLocks/>
                </p:cNvGrpSpPr>
                <p:nvPr userDrawn="1"/>
              </p:nvGrpSpPr>
              <p:grpSpPr bwMode="auto">
                <a:xfrm>
                  <a:off x="4755" y="144"/>
                  <a:ext cx="1801" cy="4012"/>
                  <a:chOff x="4755" y="144"/>
                  <a:chExt cx="1801" cy="4012"/>
                </a:xfrm>
              </p:grpSpPr>
              <p:grpSp>
                <p:nvGrpSpPr>
                  <p:cNvPr id="63" name="Group 162"/>
                  <p:cNvGrpSpPr>
                    <a:grpSpLocks/>
                  </p:cNvGrpSpPr>
                  <p:nvPr userDrawn="1"/>
                </p:nvGrpSpPr>
                <p:grpSpPr bwMode="auto">
                  <a:xfrm>
                    <a:off x="4755" y="144"/>
                    <a:ext cx="975" cy="947"/>
                    <a:chOff x="4755" y="144"/>
                    <a:chExt cx="975" cy="947"/>
                  </a:xfrm>
                </p:grpSpPr>
                <p:sp>
                  <p:nvSpPr>
                    <p:cNvPr id="91" name="Line 16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2" name="Line 16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3" name="Line 16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4" name="Line 16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5" name="Line 16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6" name="Line 16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7" name="Line 16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8" name="Line 17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4" name="Group 171"/>
                  <p:cNvGrpSpPr>
                    <a:grpSpLocks/>
                  </p:cNvGrpSpPr>
                  <p:nvPr/>
                </p:nvGrpSpPr>
                <p:grpSpPr bwMode="auto">
                  <a:xfrm>
                    <a:off x="4876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83" name="Line 17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4" name="Line 17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5" name="Line 17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6" name="Line 17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7" name="Line 17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8" name="Line 17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9" name="Line 17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0" name="Line 17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5" name="Group 180"/>
                  <p:cNvGrpSpPr>
                    <a:grpSpLocks/>
                  </p:cNvGrpSpPr>
                  <p:nvPr/>
                </p:nvGrpSpPr>
                <p:grpSpPr bwMode="auto">
                  <a:xfrm>
                    <a:off x="4876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75" name="Line 18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6" name="Line 18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7" name="Line 18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8" name="Line 18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9" name="Line 18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0" name="Line 18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1" name="Line 18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2" name="Line 18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6" name="Group 189"/>
                  <p:cNvGrpSpPr>
                    <a:grpSpLocks/>
                  </p:cNvGrpSpPr>
                  <p:nvPr/>
                </p:nvGrpSpPr>
                <p:grpSpPr bwMode="auto">
                  <a:xfrm>
                    <a:off x="4876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67" name="Line 19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68" name="Line 19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69" name="Line 19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0" name="Line 19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1" name="Line 19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2" name="Line 19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3" name="Line 19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4" name="Line 19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38" name="Group 198"/>
              <p:cNvGrpSpPr>
                <a:grpSpLocks/>
              </p:cNvGrpSpPr>
              <p:nvPr userDrawn="1"/>
            </p:nvGrpSpPr>
            <p:grpSpPr bwMode="auto">
              <a:xfrm>
                <a:off x="3" y="68"/>
                <a:ext cx="5730" cy="0"/>
                <a:chOff x="3" y="68"/>
                <a:chExt cx="5730" cy="0"/>
              </a:xfrm>
            </p:grpSpPr>
            <p:sp>
              <p:nvSpPr>
                <p:cNvPr id="39" name="Line 199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9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00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737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01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266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202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805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203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334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204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873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205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402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206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941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207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4470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208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009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209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53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6" name="Group 210"/>
            <p:cNvGrpSpPr>
              <a:grpSpLocks/>
            </p:cNvGrpSpPr>
            <p:nvPr/>
          </p:nvGrpSpPr>
          <p:grpSpPr bwMode="auto">
            <a:xfrm>
              <a:off x="336" y="1200"/>
              <a:ext cx="5088" cy="1056"/>
              <a:chOff x="336" y="1200"/>
              <a:chExt cx="5088" cy="1056"/>
            </a:xfrm>
          </p:grpSpPr>
          <p:sp>
            <p:nvSpPr>
              <p:cNvPr id="32" name="Rectangle 211"/>
              <p:cNvSpPr>
                <a:spLocks noChangeArrowheads="1"/>
              </p:cNvSpPr>
              <p:nvPr userDrawn="1"/>
            </p:nvSpPr>
            <p:spPr bwMode="auto">
              <a:xfrm>
                <a:off x="2880" y="1200"/>
                <a:ext cx="2544" cy="528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3" name="Rectangle 212"/>
              <p:cNvSpPr>
                <a:spLocks noChangeArrowheads="1"/>
              </p:cNvSpPr>
              <p:nvPr userDrawn="1"/>
            </p:nvSpPr>
            <p:spPr bwMode="auto">
              <a:xfrm>
                <a:off x="2880" y="1728"/>
                <a:ext cx="2544" cy="52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4" name="Rectangle 213"/>
              <p:cNvSpPr>
                <a:spLocks noChangeArrowheads="1"/>
              </p:cNvSpPr>
              <p:nvPr userDrawn="1"/>
            </p:nvSpPr>
            <p:spPr bwMode="auto">
              <a:xfrm>
                <a:off x="336" y="1728"/>
                <a:ext cx="2544" cy="528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5" name="Rectangle 214"/>
              <p:cNvSpPr>
                <a:spLocks noChangeArrowheads="1"/>
              </p:cNvSpPr>
              <p:nvPr userDrawn="1"/>
            </p:nvSpPr>
            <p:spPr bwMode="auto">
              <a:xfrm>
                <a:off x="336" y="1200"/>
                <a:ext cx="2544" cy="52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6" name="Rectangle 215"/>
              <p:cNvSpPr>
                <a:spLocks noChangeArrowheads="1"/>
              </p:cNvSpPr>
              <p:nvPr userDrawn="1"/>
            </p:nvSpPr>
            <p:spPr bwMode="white">
              <a:xfrm>
                <a:off x="432" y="1296"/>
                <a:ext cx="4896" cy="86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216"/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8" name="Group 217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30" name="Rectangle 218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31" name="Rectangle 219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9" name="Group 220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28" name="Rectangle 22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9" name="Rectangle 22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0" name="Group 223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26" name="Rectangle 22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7" name="Rectangle 22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1" name="Group 226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24" name="Rectangle 22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5" name="Rectangle 22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2" name="Group 229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22" name="Rectangle 230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3" name="Rectangle 231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3" name="Group 232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20" name="Rectangle 233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1" name="Rectangle 234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4" name="Group 235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8" name="Rectangle 23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9" name="Rectangle 23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5" name="Group 238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6" name="Rectangle 23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7" name="Rectangle 24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</p:grpSp>
      <p:pic>
        <p:nvPicPr>
          <p:cNvPr id="243" name="Picture 246" descr="posbul1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3403600"/>
            <a:ext cx="2460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865" name="Rectangle 241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10866" name="Rectangle 2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44" name="Rectangle 2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245" name="Rectangle 2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246" name="Rectangle 2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AAD5C-0F21-4FCB-B533-788CFBF644F1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716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919CB-1A49-47E3-8420-58E9D66B4C40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550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AA78E-E72C-4D42-BC2C-82F1C756BA0D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426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E9E81-208F-4014-9432-671BBB449C17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1624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8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9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AB2AC-0EE8-4594-B62C-DF3DDD42884F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99655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749E3-C230-4B2C-BFE2-1D6C7F9E1A26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6321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3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58AAD-3EAA-40D1-8B4E-9CE452EBE26C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03634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54F2E-C75A-4E3A-AC6C-259AA66DE859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182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0D0EF-A20A-4B07-BD58-5A97A3354904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58892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8560F-FD98-4EE4-8514-FDED33BF8FC7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6529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3B1F1-81E9-4E24-9BD8-B61D80E689A1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396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DC78D-B9AF-40C8-9577-A7B55032AAC5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5963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D9930-4795-488B-A50A-95F494DEFF22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6247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07950"/>
            <a:ext cx="9101138" cy="6750050"/>
            <a:chOff x="0" y="68"/>
            <a:chExt cx="5733" cy="425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68"/>
              <a:ext cx="6556" cy="4088"/>
              <a:chOff x="0" y="68"/>
              <a:chExt cx="6556" cy="4088"/>
            </a:xfrm>
          </p:grpSpPr>
          <p:grpSp>
            <p:nvGrpSpPr>
              <p:cNvPr id="37" name="Group 4"/>
              <p:cNvGrpSpPr>
                <a:grpSpLocks/>
              </p:cNvGrpSpPr>
              <p:nvPr userDrawn="1"/>
            </p:nvGrpSpPr>
            <p:grpSpPr bwMode="auto">
              <a:xfrm>
                <a:off x="0" y="144"/>
                <a:ext cx="6556" cy="4012"/>
                <a:chOff x="0" y="144"/>
                <a:chExt cx="6556" cy="4012"/>
              </a:xfrm>
            </p:grpSpPr>
            <p:sp>
              <p:nvSpPr>
                <p:cNvPr id="50" name="Line 5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5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6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896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7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41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8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91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9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43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10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939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11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460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12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61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58" name="Group 13"/>
                <p:cNvGrpSpPr>
                  <a:grpSpLocks/>
                </p:cNvGrpSpPr>
                <p:nvPr userDrawn="1"/>
              </p:nvGrpSpPr>
              <p:grpSpPr bwMode="auto">
                <a:xfrm>
                  <a:off x="483" y="144"/>
                  <a:ext cx="1801" cy="4012"/>
                  <a:chOff x="483" y="144"/>
                  <a:chExt cx="1801" cy="4012"/>
                </a:xfrm>
              </p:grpSpPr>
              <p:grpSp>
                <p:nvGrpSpPr>
                  <p:cNvPr id="207" name="Group 14"/>
                  <p:cNvGrpSpPr>
                    <a:grpSpLocks/>
                  </p:cNvGrpSpPr>
                  <p:nvPr userDrawn="1"/>
                </p:nvGrpSpPr>
                <p:grpSpPr bwMode="auto">
                  <a:xfrm>
                    <a:off x="483" y="144"/>
                    <a:ext cx="975" cy="947"/>
                    <a:chOff x="483" y="144"/>
                    <a:chExt cx="975" cy="947"/>
                  </a:xfrm>
                </p:grpSpPr>
                <p:sp>
                  <p:nvSpPr>
                    <p:cNvPr id="235" name="Line 1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6" name="Line 1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7" name="Line 1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8" name="Line 1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9" name="Line 1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0" name="Line 2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1" name="Line 2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2" name="Line 2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08" name="Group 23"/>
                  <p:cNvGrpSpPr>
                    <a:grpSpLocks/>
                  </p:cNvGrpSpPr>
                  <p:nvPr/>
                </p:nvGrpSpPr>
                <p:grpSpPr bwMode="auto">
                  <a:xfrm>
                    <a:off x="604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27" name="Line 2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8" name="Line 2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9" name="Line 2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0" name="Line 2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1" name="Line 2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2" name="Line 2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3" name="Line 3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4" name="Line 3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09" name="Group 32"/>
                  <p:cNvGrpSpPr>
                    <a:grpSpLocks/>
                  </p:cNvGrpSpPr>
                  <p:nvPr/>
                </p:nvGrpSpPr>
                <p:grpSpPr bwMode="auto">
                  <a:xfrm>
                    <a:off x="604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19" name="Line 3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0" name="Line 3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1" name="Line 3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2" name="Line 3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3" name="Line 3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4" name="Line 3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5" name="Line 3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6" name="Line 4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10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604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11" name="Line 4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2" name="Line 4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3" name="Line 4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4" name="Line 4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5" name="Line 4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6" name="Line 4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7" name="Line 4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8" name="Line 4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9" name="Group 50"/>
                <p:cNvGrpSpPr>
                  <a:grpSpLocks/>
                </p:cNvGrpSpPr>
                <p:nvPr userDrawn="1"/>
              </p:nvGrpSpPr>
              <p:grpSpPr bwMode="auto">
                <a:xfrm>
                  <a:off x="1551" y="144"/>
                  <a:ext cx="1801" cy="4012"/>
                  <a:chOff x="1551" y="144"/>
                  <a:chExt cx="1801" cy="4012"/>
                </a:xfrm>
              </p:grpSpPr>
              <p:grpSp>
                <p:nvGrpSpPr>
                  <p:cNvPr id="171" name="Group 51"/>
                  <p:cNvGrpSpPr>
                    <a:grpSpLocks/>
                  </p:cNvGrpSpPr>
                  <p:nvPr userDrawn="1"/>
                </p:nvGrpSpPr>
                <p:grpSpPr bwMode="auto">
                  <a:xfrm>
                    <a:off x="1551" y="144"/>
                    <a:ext cx="975" cy="947"/>
                    <a:chOff x="1551" y="144"/>
                    <a:chExt cx="975" cy="947"/>
                  </a:xfrm>
                </p:grpSpPr>
                <p:sp>
                  <p:nvSpPr>
                    <p:cNvPr id="199" name="Line 5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0" name="Line 5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1" name="Line 5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2" name="Line 5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3" name="Line 5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4" name="Line 5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5" name="Line 5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6" name="Line 5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2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672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91" name="Line 6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2" name="Line 6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3" name="Line 6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4" name="Line 6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5" name="Line 6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6" name="Line 6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7" name="Line 6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8" name="Line 6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3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1672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83" name="Line 7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4" name="Line 7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5" name="Line 7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6" name="Line 7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7" name="Line 7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8" name="Line 7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9" name="Line 7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0" name="Line 7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4" name="Group 78"/>
                  <p:cNvGrpSpPr>
                    <a:grpSpLocks/>
                  </p:cNvGrpSpPr>
                  <p:nvPr/>
                </p:nvGrpSpPr>
                <p:grpSpPr bwMode="auto">
                  <a:xfrm>
                    <a:off x="1672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75" name="Line 7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6" name="Line 8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7" name="Line 8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8" name="Line 8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9" name="Line 8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0" name="Line 8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1" name="Line 8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2" name="Line 8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0" name="Group 87"/>
                <p:cNvGrpSpPr>
                  <a:grpSpLocks/>
                </p:cNvGrpSpPr>
                <p:nvPr userDrawn="1"/>
              </p:nvGrpSpPr>
              <p:grpSpPr bwMode="auto">
                <a:xfrm>
                  <a:off x="2619" y="144"/>
                  <a:ext cx="1801" cy="4012"/>
                  <a:chOff x="2619" y="144"/>
                  <a:chExt cx="1801" cy="4012"/>
                </a:xfrm>
              </p:grpSpPr>
              <p:grpSp>
                <p:nvGrpSpPr>
                  <p:cNvPr id="135" name="Group 88"/>
                  <p:cNvGrpSpPr>
                    <a:grpSpLocks/>
                  </p:cNvGrpSpPr>
                  <p:nvPr userDrawn="1"/>
                </p:nvGrpSpPr>
                <p:grpSpPr bwMode="auto">
                  <a:xfrm>
                    <a:off x="2619" y="144"/>
                    <a:ext cx="975" cy="947"/>
                    <a:chOff x="2619" y="144"/>
                    <a:chExt cx="975" cy="947"/>
                  </a:xfrm>
                </p:grpSpPr>
                <p:sp>
                  <p:nvSpPr>
                    <p:cNvPr id="163" name="Line 8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4" name="Line 9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5" name="Line 9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6" name="Line 9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7" name="Line 9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8" name="Line 9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9" name="Line 9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0" name="Line 9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6" name="Group 97"/>
                  <p:cNvGrpSpPr>
                    <a:grpSpLocks/>
                  </p:cNvGrpSpPr>
                  <p:nvPr/>
                </p:nvGrpSpPr>
                <p:grpSpPr bwMode="auto">
                  <a:xfrm>
                    <a:off x="2740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55" name="Line 9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6" name="Line 9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7" name="Line 10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8" name="Line 10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9" name="Line 10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0" name="Line 10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1" name="Line 10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2" name="Line 10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7" name="Group 106"/>
                  <p:cNvGrpSpPr>
                    <a:grpSpLocks/>
                  </p:cNvGrpSpPr>
                  <p:nvPr/>
                </p:nvGrpSpPr>
                <p:grpSpPr bwMode="auto">
                  <a:xfrm>
                    <a:off x="2740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47" name="Line 10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8" name="Line 10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9" name="Line 10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0" name="Line 11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1" name="Line 11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2" name="Line 11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3" name="Line 11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4" name="Line 11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8" name="Group 115"/>
                  <p:cNvGrpSpPr>
                    <a:grpSpLocks/>
                  </p:cNvGrpSpPr>
                  <p:nvPr/>
                </p:nvGrpSpPr>
                <p:grpSpPr bwMode="auto">
                  <a:xfrm>
                    <a:off x="2740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39" name="Line 11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0" name="Line 11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1" name="Line 11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2" name="Line 11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3" name="Line 12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4" name="Line 12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5" name="Line 12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6" name="Line 12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1" name="Group 124"/>
                <p:cNvGrpSpPr>
                  <a:grpSpLocks/>
                </p:cNvGrpSpPr>
                <p:nvPr userDrawn="1"/>
              </p:nvGrpSpPr>
              <p:grpSpPr bwMode="auto">
                <a:xfrm>
                  <a:off x="3687" y="144"/>
                  <a:ext cx="1801" cy="4012"/>
                  <a:chOff x="3687" y="144"/>
                  <a:chExt cx="1801" cy="4012"/>
                </a:xfrm>
              </p:grpSpPr>
              <p:grpSp>
                <p:nvGrpSpPr>
                  <p:cNvPr id="99" name="Group 125"/>
                  <p:cNvGrpSpPr>
                    <a:grpSpLocks/>
                  </p:cNvGrpSpPr>
                  <p:nvPr userDrawn="1"/>
                </p:nvGrpSpPr>
                <p:grpSpPr bwMode="auto">
                  <a:xfrm>
                    <a:off x="3687" y="144"/>
                    <a:ext cx="975" cy="947"/>
                    <a:chOff x="3687" y="144"/>
                    <a:chExt cx="975" cy="947"/>
                  </a:xfrm>
                </p:grpSpPr>
                <p:sp>
                  <p:nvSpPr>
                    <p:cNvPr id="127" name="Line 12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8" name="Line 12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9" name="Line 12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0" name="Line 12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1" name="Line 13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2" name="Line 13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3" name="Line 13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4" name="Line 13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0" name="Group 134"/>
                  <p:cNvGrpSpPr>
                    <a:grpSpLocks/>
                  </p:cNvGrpSpPr>
                  <p:nvPr/>
                </p:nvGrpSpPr>
                <p:grpSpPr bwMode="auto">
                  <a:xfrm>
                    <a:off x="3808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19" name="Line 13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0" name="Line 13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1" name="Line 13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2" name="Line 13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3" name="Line 13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4" name="Line 14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5" name="Line 14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6" name="Line 14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1" name="Group 143"/>
                  <p:cNvGrpSpPr>
                    <a:grpSpLocks/>
                  </p:cNvGrpSpPr>
                  <p:nvPr/>
                </p:nvGrpSpPr>
                <p:grpSpPr bwMode="auto">
                  <a:xfrm>
                    <a:off x="3808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11" name="Line 14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" name="Line 14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3" name="Line 14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4" name="Line 14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5" name="Line 14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6" name="Line 14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7" name="Line 15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8" name="Line 15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2" name="Group 152"/>
                  <p:cNvGrpSpPr>
                    <a:grpSpLocks/>
                  </p:cNvGrpSpPr>
                  <p:nvPr/>
                </p:nvGrpSpPr>
                <p:grpSpPr bwMode="auto">
                  <a:xfrm>
                    <a:off x="3808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03" name="Line 15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4" name="Line 15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5" name="Line 15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6" name="Line 15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7" name="Line 15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8" name="Line 15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9" name="Line 15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" name="Line 16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2" name="Group 161"/>
                <p:cNvGrpSpPr>
                  <a:grpSpLocks/>
                </p:cNvGrpSpPr>
                <p:nvPr userDrawn="1"/>
              </p:nvGrpSpPr>
              <p:grpSpPr bwMode="auto">
                <a:xfrm>
                  <a:off x="4755" y="144"/>
                  <a:ext cx="1801" cy="4012"/>
                  <a:chOff x="4755" y="144"/>
                  <a:chExt cx="1801" cy="4012"/>
                </a:xfrm>
              </p:grpSpPr>
              <p:grpSp>
                <p:nvGrpSpPr>
                  <p:cNvPr id="63" name="Group 162"/>
                  <p:cNvGrpSpPr>
                    <a:grpSpLocks/>
                  </p:cNvGrpSpPr>
                  <p:nvPr userDrawn="1"/>
                </p:nvGrpSpPr>
                <p:grpSpPr bwMode="auto">
                  <a:xfrm>
                    <a:off x="4755" y="144"/>
                    <a:ext cx="975" cy="947"/>
                    <a:chOff x="4755" y="144"/>
                    <a:chExt cx="975" cy="947"/>
                  </a:xfrm>
                </p:grpSpPr>
                <p:sp>
                  <p:nvSpPr>
                    <p:cNvPr id="91" name="Line 16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2" name="Line 16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3" name="Line 16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4" name="Line 16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5" name="Line 16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6" name="Line 16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7" name="Line 16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8" name="Line 17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4" name="Group 171"/>
                  <p:cNvGrpSpPr>
                    <a:grpSpLocks/>
                  </p:cNvGrpSpPr>
                  <p:nvPr/>
                </p:nvGrpSpPr>
                <p:grpSpPr bwMode="auto">
                  <a:xfrm>
                    <a:off x="4876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83" name="Line 17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4" name="Line 17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5" name="Line 17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6" name="Line 17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7" name="Line 17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8" name="Line 17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9" name="Line 17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0" name="Line 17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5" name="Group 180"/>
                  <p:cNvGrpSpPr>
                    <a:grpSpLocks/>
                  </p:cNvGrpSpPr>
                  <p:nvPr/>
                </p:nvGrpSpPr>
                <p:grpSpPr bwMode="auto">
                  <a:xfrm>
                    <a:off x="4876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75" name="Line 18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6" name="Line 18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7" name="Line 18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8" name="Line 18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9" name="Line 18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0" name="Line 18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1" name="Line 18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2" name="Line 18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6" name="Group 189"/>
                  <p:cNvGrpSpPr>
                    <a:grpSpLocks/>
                  </p:cNvGrpSpPr>
                  <p:nvPr/>
                </p:nvGrpSpPr>
                <p:grpSpPr bwMode="auto">
                  <a:xfrm>
                    <a:off x="4876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67" name="Line 19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68" name="Line 19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69" name="Line 19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0" name="Line 19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1" name="Line 19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2" name="Line 19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3" name="Line 19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4" name="Line 19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38" name="Group 198"/>
              <p:cNvGrpSpPr>
                <a:grpSpLocks/>
              </p:cNvGrpSpPr>
              <p:nvPr userDrawn="1"/>
            </p:nvGrpSpPr>
            <p:grpSpPr bwMode="auto">
              <a:xfrm>
                <a:off x="3" y="68"/>
                <a:ext cx="5730" cy="0"/>
                <a:chOff x="3" y="68"/>
                <a:chExt cx="5730" cy="0"/>
              </a:xfrm>
            </p:grpSpPr>
            <p:sp>
              <p:nvSpPr>
                <p:cNvPr id="39" name="Line 199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9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00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737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01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266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202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805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203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334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204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873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205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402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206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941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207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4470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208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009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209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53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6" name="Group 210"/>
            <p:cNvGrpSpPr>
              <a:grpSpLocks/>
            </p:cNvGrpSpPr>
            <p:nvPr/>
          </p:nvGrpSpPr>
          <p:grpSpPr bwMode="auto">
            <a:xfrm>
              <a:off x="336" y="1200"/>
              <a:ext cx="5088" cy="1056"/>
              <a:chOff x="336" y="1200"/>
              <a:chExt cx="5088" cy="1056"/>
            </a:xfrm>
          </p:grpSpPr>
          <p:sp>
            <p:nvSpPr>
              <p:cNvPr id="32" name="Rectangle 211"/>
              <p:cNvSpPr>
                <a:spLocks noChangeArrowheads="1"/>
              </p:cNvSpPr>
              <p:nvPr userDrawn="1"/>
            </p:nvSpPr>
            <p:spPr bwMode="auto">
              <a:xfrm>
                <a:off x="2880" y="1200"/>
                <a:ext cx="2544" cy="528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3" name="Rectangle 212"/>
              <p:cNvSpPr>
                <a:spLocks noChangeArrowheads="1"/>
              </p:cNvSpPr>
              <p:nvPr userDrawn="1"/>
            </p:nvSpPr>
            <p:spPr bwMode="auto">
              <a:xfrm>
                <a:off x="2880" y="1728"/>
                <a:ext cx="2544" cy="52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4" name="Rectangle 213"/>
              <p:cNvSpPr>
                <a:spLocks noChangeArrowheads="1"/>
              </p:cNvSpPr>
              <p:nvPr userDrawn="1"/>
            </p:nvSpPr>
            <p:spPr bwMode="auto">
              <a:xfrm>
                <a:off x="336" y="1728"/>
                <a:ext cx="2544" cy="528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5" name="Rectangle 214"/>
              <p:cNvSpPr>
                <a:spLocks noChangeArrowheads="1"/>
              </p:cNvSpPr>
              <p:nvPr userDrawn="1"/>
            </p:nvSpPr>
            <p:spPr bwMode="auto">
              <a:xfrm>
                <a:off x="336" y="1200"/>
                <a:ext cx="2544" cy="52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6" name="Rectangle 215"/>
              <p:cNvSpPr>
                <a:spLocks noChangeArrowheads="1"/>
              </p:cNvSpPr>
              <p:nvPr userDrawn="1"/>
            </p:nvSpPr>
            <p:spPr bwMode="white">
              <a:xfrm>
                <a:off x="432" y="1296"/>
                <a:ext cx="4896" cy="86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216"/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8" name="Group 217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30" name="Rectangle 218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31" name="Rectangle 219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9" name="Group 220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28" name="Rectangle 22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9" name="Rectangle 22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0" name="Group 223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26" name="Rectangle 22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7" name="Rectangle 22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1" name="Group 226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24" name="Rectangle 22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5" name="Rectangle 22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2" name="Group 229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22" name="Rectangle 230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3" name="Rectangle 231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3" name="Group 232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20" name="Rectangle 233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1" name="Rectangle 234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4" name="Group 235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8" name="Rectangle 23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9" name="Rectangle 23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5" name="Group 238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6" name="Rectangle 23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7" name="Rectangle 24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</p:grpSp>
      <p:pic>
        <p:nvPicPr>
          <p:cNvPr id="243" name="Picture 246" descr="posbul1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3403600"/>
            <a:ext cx="2460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865" name="Rectangle 241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10866" name="Rectangle 2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44" name="Rectangle 2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245" name="Rectangle 2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246" name="Rectangle 2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AAD5C-0F21-4FCB-B533-788CFBF644F1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5044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919CB-1A49-47E3-8420-58E9D66B4C40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76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AA78E-E72C-4D42-BC2C-82F1C756BA0D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47007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E9E81-208F-4014-9432-671BBB449C17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0870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8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9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AB2AC-0EE8-4594-B62C-DF3DDD42884F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07414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749E3-C230-4B2C-BFE2-1D6C7F9E1A26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99610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3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58AAD-3EAA-40D1-8B4E-9CE452EBE26C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9482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54F2E-C75A-4E3A-AC6C-259AA66DE859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9081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0D0EF-A20A-4B07-BD58-5A97A3354904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46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8560F-FD98-4EE4-8514-FDED33BF8FC7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40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3B1F1-81E9-4E24-9BD8-B61D80E689A1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20845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DC78D-B9AF-40C8-9577-A7B55032AAC5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176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D9930-4795-488B-A50A-95F494DEFF22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01203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07950"/>
            <a:ext cx="9101138" cy="6750050"/>
            <a:chOff x="0" y="68"/>
            <a:chExt cx="5733" cy="425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68"/>
              <a:ext cx="6556" cy="4088"/>
              <a:chOff x="0" y="68"/>
              <a:chExt cx="6556" cy="4088"/>
            </a:xfrm>
          </p:grpSpPr>
          <p:grpSp>
            <p:nvGrpSpPr>
              <p:cNvPr id="37" name="Group 4"/>
              <p:cNvGrpSpPr>
                <a:grpSpLocks/>
              </p:cNvGrpSpPr>
              <p:nvPr userDrawn="1"/>
            </p:nvGrpSpPr>
            <p:grpSpPr bwMode="auto">
              <a:xfrm>
                <a:off x="0" y="144"/>
                <a:ext cx="6556" cy="4012"/>
                <a:chOff x="0" y="144"/>
                <a:chExt cx="6556" cy="4012"/>
              </a:xfrm>
            </p:grpSpPr>
            <p:sp>
              <p:nvSpPr>
                <p:cNvPr id="50" name="Line 5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5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6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896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7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41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8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91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9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43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10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939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11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460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12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61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58" name="Group 13"/>
                <p:cNvGrpSpPr>
                  <a:grpSpLocks/>
                </p:cNvGrpSpPr>
                <p:nvPr userDrawn="1"/>
              </p:nvGrpSpPr>
              <p:grpSpPr bwMode="auto">
                <a:xfrm>
                  <a:off x="483" y="144"/>
                  <a:ext cx="1801" cy="4012"/>
                  <a:chOff x="483" y="144"/>
                  <a:chExt cx="1801" cy="4012"/>
                </a:xfrm>
              </p:grpSpPr>
              <p:grpSp>
                <p:nvGrpSpPr>
                  <p:cNvPr id="207" name="Group 14"/>
                  <p:cNvGrpSpPr>
                    <a:grpSpLocks/>
                  </p:cNvGrpSpPr>
                  <p:nvPr userDrawn="1"/>
                </p:nvGrpSpPr>
                <p:grpSpPr bwMode="auto">
                  <a:xfrm>
                    <a:off x="483" y="144"/>
                    <a:ext cx="975" cy="947"/>
                    <a:chOff x="483" y="144"/>
                    <a:chExt cx="975" cy="947"/>
                  </a:xfrm>
                </p:grpSpPr>
                <p:sp>
                  <p:nvSpPr>
                    <p:cNvPr id="235" name="Line 1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6" name="Line 1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7" name="Line 1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8" name="Line 1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9" name="Line 1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0" name="Line 2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1" name="Line 2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2" name="Line 2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08" name="Group 23"/>
                  <p:cNvGrpSpPr>
                    <a:grpSpLocks/>
                  </p:cNvGrpSpPr>
                  <p:nvPr/>
                </p:nvGrpSpPr>
                <p:grpSpPr bwMode="auto">
                  <a:xfrm>
                    <a:off x="604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27" name="Line 2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8" name="Line 2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9" name="Line 2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0" name="Line 2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1" name="Line 2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2" name="Line 2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3" name="Line 3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4" name="Line 3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09" name="Group 32"/>
                  <p:cNvGrpSpPr>
                    <a:grpSpLocks/>
                  </p:cNvGrpSpPr>
                  <p:nvPr/>
                </p:nvGrpSpPr>
                <p:grpSpPr bwMode="auto">
                  <a:xfrm>
                    <a:off x="604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19" name="Line 3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0" name="Line 3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1" name="Line 3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2" name="Line 3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3" name="Line 3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4" name="Line 3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5" name="Line 3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6" name="Line 4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10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604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11" name="Line 4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2" name="Line 4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3" name="Line 4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4" name="Line 4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5" name="Line 4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6" name="Line 4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7" name="Line 4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8" name="Line 4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9" name="Group 50"/>
                <p:cNvGrpSpPr>
                  <a:grpSpLocks/>
                </p:cNvGrpSpPr>
                <p:nvPr userDrawn="1"/>
              </p:nvGrpSpPr>
              <p:grpSpPr bwMode="auto">
                <a:xfrm>
                  <a:off x="1551" y="144"/>
                  <a:ext cx="1801" cy="4012"/>
                  <a:chOff x="1551" y="144"/>
                  <a:chExt cx="1801" cy="4012"/>
                </a:xfrm>
              </p:grpSpPr>
              <p:grpSp>
                <p:nvGrpSpPr>
                  <p:cNvPr id="171" name="Group 51"/>
                  <p:cNvGrpSpPr>
                    <a:grpSpLocks/>
                  </p:cNvGrpSpPr>
                  <p:nvPr userDrawn="1"/>
                </p:nvGrpSpPr>
                <p:grpSpPr bwMode="auto">
                  <a:xfrm>
                    <a:off x="1551" y="144"/>
                    <a:ext cx="975" cy="947"/>
                    <a:chOff x="1551" y="144"/>
                    <a:chExt cx="975" cy="947"/>
                  </a:xfrm>
                </p:grpSpPr>
                <p:sp>
                  <p:nvSpPr>
                    <p:cNvPr id="199" name="Line 5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0" name="Line 5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1" name="Line 5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2" name="Line 5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3" name="Line 5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4" name="Line 5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5" name="Line 5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6" name="Line 5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2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672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91" name="Line 6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2" name="Line 6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3" name="Line 6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4" name="Line 6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5" name="Line 6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6" name="Line 6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7" name="Line 6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8" name="Line 6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3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1672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83" name="Line 7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4" name="Line 7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5" name="Line 7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6" name="Line 7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7" name="Line 7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8" name="Line 7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9" name="Line 7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0" name="Line 7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4" name="Group 78"/>
                  <p:cNvGrpSpPr>
                    <a:grpSpLocks/>
                  </p:cNvGrpSpPr>
                  <p:nvPr/>
                </p:nvGrpSpPr>
                <p:grpSpPr bwMode="auto">
                  <a:xfrm>
                    <a:off x="1672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75" name="Line 7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6" name="Line 8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7" name="Line 8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8" name="Line 8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9" name="Line 8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0" name="Line 8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1" name="Line 8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2" name="Line 8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0" name="Group 87"/>
                <p:cNvGrpSpPr>
                  <a:grpSpLocks/>
                </p:cNvGrpSpPr>
                <p:nvPr userDrawn="1"/>
              </p:nvGrpSpPr>
              <p:grpSpPr bwMode="auto">
                <a:xfrm>
                  <a:off x="2619" y="144"/>
                  <a:ext cx="1801" cy="4012"/>
                  <a:chOff x="2619" y="144"/>
                  <a:chExt cx="1801" cy="4012"/>
                </a:xfrm>
              </p:grpSpPr>
              <p:grpSp>
                <p:nvGrpSpPr>
                  <p:cNvPr id="135" name="Group 88"/>
                  <p:cNvGrpSpPr>
                    <a:grpSpLocks/>
                  </p:cNvGrpSpPr>
                  <p:nvPr userDrawn="1"/>
                </p:nvGrpSpPr>
                <p:grpSpPr bwMode="auto">
                  <a:xfrm>
                    <a:off x="2619" y="144"/>
                    <a:ext cx="975" cy="947"/>
                    <a:chOff x="2619" y="144"/>
                    <a:chExt cx="975" cy="947"/>
                  </a:xfrm>
                </p:grpSpPr>
                <p:sp>
                  <p:nvSpPr>
                    <p:cNvPr id="163" name="Line 8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4" name="Line 9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5" name="Line 9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6" name="Line 9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7" name="Line 9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8" name="Line 9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9" name="Line 9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0" name="Line 9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6" name="Group 97"/>
                  <p:cNvGrpSpPr>
                    <a:grpSpLocks/>
                  </p:cNvGrpSpPr>
                  <p:nvPr/>
                </p:nvGrpSpPr>
                <p:grpSpPr bwMode="auto">
                  <a:xfrm>
                    <a:off x="2740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55" name="Line 9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6" name="Line 9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7" name="Line 10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8" name="Line 10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9" name="Line 10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0" name="Line 10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1" name="Line 10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2" name="Line 10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7" name="Group 106"/>
                  <p:cNvGrpSpPr>
                    <a:grpSpLocks/>
                  </p:cNvGrpSpPr>
                  <p:nvPr/>
                </p:nvGrpSpPr>
                <p:grpSpPr bwMode="auto">
                  <a:xfrm>
                    <a:off x="2740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47" name="Line 10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8" name="Line 10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9" name="Line 10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0" name="Line 11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1" name="Line 11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2" name="Line 11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3" name="Line 11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4" name="Line 11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8" name="Group 115"/>
                  <p:cNvGrpSpPr>
                    <a:grpSpLocks/>
                  </p:cNvGrpSpPr>
                  <p:nvPr/>
                </p:nvGrpSpPr>
                <p:grpSpPr bwMode="auto">
                  <a:xfrm>
                    <a:off x="2740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39" name="Line 11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0" name="Line 11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1" name="Line 11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2" name="Line 11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3" name="Line 12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4" name="Line 12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5" name="Line 12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6" name="Line 12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1" name="Group 124"/>
                <p:cNvGrpSpPr>
                  <a:grpSpLocks/>
                </p:cNvGrpSpPr>
                <p:nvPr userDrawn="1"/>
              </p:nvGrpSpPr>
              <p:grpSpPr bwMode="auto">
                <a:xfrm>
                  <a:off x="3687" y="144"/>
                  <a:ext cx="1801" cy="4012"/>
                  <a:chOff x="3687" y="144"/>
                  <a:chExt cx="1801" cy="4012"/>
                </a:xfrm>
              </p:grpSpPr>
              <p:grpSp>
                <p:nvGrpSpPr>
                  <p:cNvPr id="99" name="Group 125"/>
                  <p:cNvGrpSpPr>
                    <a:grpSpLocks/>
                  </p:cNvGrpSpPr>
                  <p:nvPr userDrawn="1"/>
                </p:nvGrpSpPr>
                <p:grpSpPr bwMode="auto">
                  <a:xfrm>
                    <a:off x="3687" y="144"/>
                    <a:ext cx="975" cy="947"/>
                    <a:chOff x="3687" y="144"/>
                    <a:chExt cx="975" cy="947"/>
                  </a:xfrm>
                </p:grpSpPr>
                <p:sp>
                  <p:nvSpPr>
                    <p:cNvPr id="127" name="Line 12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8" name="Line 12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9" name="Line 12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0" name="Line 12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1" name="Line 13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2" name="Line 13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3" name="Line 13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4" name="Line 13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0" name="Group 134"/>
                  <p:cNvGrpSpPr>
                    <a:grpSpLocks/>
                  </p:cNvGrpSpPr>
                  <p:nvPr/>
                </p:nvGrpSpPr>
                <p:grpSpPr bwMode="auto">
                  <a:xfrm>
                    <a:off x="3808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19" name="Line 13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0" name="Line 13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1" name="Line 13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2" name="Line 13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3" name="Line 13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4" name="Line 14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5" name="Line 14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6" name="Line 14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1" name="Group 143"/>
                  <p:cNvGrpSpPr>
                    <a:grpSpLocks/>
                  </p:cNvGrpSpPr>
                  <p:nvPr/>
                </p:nvGrpSpPr>
                <p:grpSpPr bwMode="auto">
                  <a:xfrm>
                    <a:off x="3808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11" name="Line 14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" name="Line 14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3" name="Line 14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4" name="Line 14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5" name="Line 14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6" name="Line 14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7" name="Line 15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8" name="Line 15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2" name="Group 152"/>
                  <p:cNvGrpSpPr>
                    <a:grpSpLocks/>
                  </p:cNvGrpSpPr>
                  <p:nvPr/>
                </p:nvGrpSpPr>
                <p:grpSpPr bwMode="auto">
                  <a:xfrm>
                    <a:off x="3808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03" name="Line 15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4" name="Line 15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5" name="Line 15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6" name="Line 15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7" name="Line 15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8" name="Line 15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9" name="Line 15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" name="Line 16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2" name="Group 161"/>
                <p:cNvGrpSpPr>
                  <a:grpSpLocks/>
                </p:cNvGrpSpPr>
                <p:nvPr userDrawn="1"/>
              </p:nvGrpSpPr>
              <p:grpSpPr bwMode="auto">
                <a:xfrm>
                  <a:off x="4755" y="144"/>
                  <a:ext cx="1801" cy="4012"/>
                  <a:chOff x="4755" y="144"/>
                  <a:chExt cx="1801" cy="4012"/>
                </a:xfrm>
              </p:grpSpPr>
              <p:grpSp>
                <p:nvGrpSpPr>
                  <p:cNvPr id="63" name="Group 162"/>
                  <p:cNvGrpSpPr>
                    <a:grpSpLocks/>
                  </p:cNvGrpSpPr>
                  <p:nvPr userDrawn="1"/>
                </p:nvGrpSpPr>
                <p:grpSpPr bwMode="auto">
                  <a:xfrm>
                    <a:off x="4755" y="144"/>
                    <a:ext cx="975" cy="947"/>
                    <a:chOff x="4755" y="144"/>
                    <a:chExt cx="975" cy="947"/>
                  </a:xfrm>
                </p:grpSpPr>
                <p:sp>
                  <p:nvSpPr>
                    <p:cNvPr id="91" name="Line 16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2" name="Line 16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3" name="Line 16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4" name="Line 16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5" name="Line 16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6" name="Line 16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7" name="Line 16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8" name="Line 17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4" name="Group 171"/>
                  <p:cNvGrpSpPr>
                    <a:grpSpLocks/>
                  </p:cNvGrpSpPr>
                  <p:nvPr/>
                </p:nvGrpSpPr>
                <p:grpSpPr bwMode="auto">
                  <a:xfrm>
                    <a:off x="4876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83" name="Line 17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4" name="Line 17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5" name="Line 17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6" name="Line 17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7" name="Line 17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8" name="Line 17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9" name="Line 17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0" name="Line 17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5" name="Group 180"/>
                  <p:cNvGrpSpPr>
                    <a:grpSpLocks/>
                  </p:cNvGrpSpPr>
                  <p:nvPr/>
                </p:nvGrpSpPr>
                <p:grpSpPr bwMode="auto">
                  <a:xfrm>
                    <a:off x="4876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75" name="Line 18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6" name="Line 18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7" name="Line 18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8" name="Line 18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9" name="Line 18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0" name="Line 18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1" name="Line 18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2" name="Line 18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6" name="Group 189"/>
                  <p:cNvGrpSpPr>
                    <a:grpSpLocks/>
                  </p:cNvGrpSpPr>
                  <p:nvPr/>
                </p:nvGrpSpPr>
                <p:grpSpPr bwMode="auto">
                  <a:xfrm>
                    <a:off x="4876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67" name="Line 19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68" name="Line 19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69" name="Line 19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0" name="Line 19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1" name="Line 19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2" name="Line 19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3" name="Line 19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4" name="Line 19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38" name="Group 198"/>
              <p:cNvGrpSpPr>
                <a:grpSpLocks/>
              </p:cNvGrpSpPr>
              <p:nvPr userDrawn="1"/>
            </p:nvGrpSpPr>
            <p:grpSpPr bwMode="auto">
              <a:xfrm>
                <a:off x="3" y="68"/>
                <a:ext cx="5730" cy="0"/>
                <a:chOff x="3" y="68"/>
                <a:chExt cx="5730" cy="0"/>
              </a:xfrm>
            </p:grpSpPr>
            <p:sp>
              <p:nvSpPr>
                <p:cNvPr id="39" name="Line 199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9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00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737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01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266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202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805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203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334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204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873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205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402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206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941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207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4470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208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009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209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53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6" name="Group 210"/>
            <p:cNvGrpSpPr>
              <a:grpSpLocks/>
            </p:cNvGrpSpPr>
            <p:nvPr/>
          </p:nvGrpSpPr>
          <p:grpSpPr bwMode="auto">
            <a:xfrm>
              <a:off x="336" y="1200"/>
              <a:ext cx="5088" cy="1056"/>
              <a:chOff x="336" y="1200"/>
              <a:chExt cx="5088" cy="1056"/>
            </a:xfrm>
          </p:grpSpPr>
          <p:sp>
            <p:nvSpPr>
              <p:cNvPr id="32" name="Rectangle 211"/>
              <p:cNvSpPr>
                <a:spLocks noChangeArrowheads="1"/>
              </p:cNvSpPr>
              <p:nvPr userDrawn="1"/>
            </p:nvSpPr>
            <p:spPr bwMode="auto">
              <a:xfrm>
                <a:off x="2880" y="1200"/>
                <a:ext cx="2544" cy="528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3" name="Rectangle 212"/>
              <p:cNvSpPr>
                <a:spLocks noChangeArrowheads="1"/>
              </p:cNvSpPr>
              <p:nvPr userDrawn="1"/>
            </p:nvSpPr>
            <p:spPr bwMode="auto">
              <a:xfrm>
                <a:off x="2880" y="1728"/>
                <a:ext cx="2544" cy="52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4" name="Rectangle 213"/>
              <p:cNvSpPr>
                <a:spLocks noChangeArrowheads="1"/>
              </p:cNvSpPr>
              <p:nvPr userDrawn="1"/>
            </p:nvSpPr>
            <p:spPr bwMode="auto">
              <a:xfrm>
                <a:off x="336" y="1728"/>
                <a:ext cx="2544" cy="528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5" name="Rectangle 214"/>
              <p:cNvSpPr>
                <a:spLocks noChangeArrowheads="1"/>
              </p:cNvSpPr>
              <p:nvPr userDrawn="1"/>
            </p:nvSpPr>
            <p:spPr bwMode="auto">
              <a:xfrm>
                <a:off x="336" y="1200"/>
                <a:ext cx="2544" cy="52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6" name="Rectangle 215"/>
              <p:cNvSpPr>
                <a:spLocks noChangeArrowheads="1"/>
              </p:cNvSpPr>
              <p:nvPr userDrawn="1"/>
            </p:nvSpPr>
            <p:spPr bwMode="white">
              <a:xfrm>
                <a:off x="432" y="1296"/>
                <a:ext cx="4896" cy="86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216"/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8" name="Group 217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30" name="Rectangle 218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31" name="Rectangle 219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9" name="Group 220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28" name="Rectangle 22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9" name="Rectangle 22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0" name="Group 223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26" name="Rectangle 22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7" name="Rectangle 22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1" name="Group 226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24" name="Rectangle 22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5" name="Rectangle 22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2" name="Group 229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22" name="Rectangle 230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3" name="Rectangle 231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3" name="Group 232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20" name="Rectangle 233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1" name="Rectangle 234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4" name="Group 235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8" name="Rectangle 23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9" name="Rectangle 23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5" name="Group 238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6" name="Rectangle 23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7" name="Rectangle 24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</p:grpSp>
      <p:pic>
        <p:nvPicPr>
          <p:cNvPr id="243" name="Picture 246" descr="posbul1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3403600"/>
            <a:ext cx="2460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865" name="Rectangle 241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10866" name="Rectangle 2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44" name="Rectangle 2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245" name="Rectangle 2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246" name="Rectangle 2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AAD5C-0F21-4FCB-B533-788CFBF644F1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9526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919CB-1A49-47E3-8420-58E9D66B4C40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0276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AA78E-E72C-4D42-BC2C-82F1C756BA0D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34547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E9E81-208F-4014-9432-671BBB449C17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7522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8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9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AB2AC-0EE8-4594-B62C-DF3DDD42884F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001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749E3-C230-4B2C-BFE2-1D6C7F9E1A26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06436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3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58AAD-3EAA-40D1-8B4E-9CE452EBE26C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408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54F2E-C75A-4E3A-AC6C-259AA66DE859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12554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0D0EF-A20A-4B07-BD58-5A97A3354904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9137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8560F-FD98-4EE4-8514-FDED33BF8FC7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36643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3B1F1-81E9-4E24-9BD8-B61D80E689A1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60970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DC78D-B9AF-40C8-9577-A7B55032AAC5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65303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D9930-4795-488B-A50A-95F494DEFF22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40985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07950"/>
            <a:ext cx="9101138" cy="6750050"/>
            <a:chOff x="0" y="68"/>
            <a:chExt cx="5733" cy="425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68"/>
              <a:ext cx="6556" cy="4088"/>
              <a:chOff x="0" y="68"/>
              <a:chExt cx="6556" cy="4088"/>
            </a:xfrm>
          </p:grpSpPr>
          <p:grpSp>
            <p:nvGrpSpPr>
              <p:cNvPr id="37" name="Group 4"/>
              <p:cNvGrpSpPr>
                <a:grpSpLocks/>
              </p:cNvGrpSpPr>
              <p:nvPr userDrawn="1"/>
            </p:nvGrpSpPr>
            <p:grpSpPr bwMode="auto">
              <a:xfrm>
                <a:off x="0" y="144"/>
                <a:ext cx="6556" cy="4012"/>
                <a:chOff x="0" y="144"/>
                <a:chExt cx="6556" cy="4012"/>
              </a:xfrm>
            </p:grpSpPr>
            <p:sp>
              <p:nvSpPr>
                <p:cNvPr id="50" name="Line 5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5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6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896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7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41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8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91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9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43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10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939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11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460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12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61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58" name="Group 13"/>
                <p:cNvGrpSpPr>
                  <a:grpSpLocks/>
                </p:cNvGrpSpPr>
                <p:nvPr userDrawn="1"/>
              </p:nvGrpSpPr>
              <p:grpSpPr bwMode="auto">
                <a:xfrm>
                  <a:off x="483" y="144"/>
                  <a:ext cx="1801" cy="4012"/>
                  <a:chOff x="483" y="144"/>
                  <a:chExt cx="1801" cy="4012"/>
                </a:xfrm>
              </p:grpSpPr>
              <p:grpSp>
                <p:nvGrpSpPr>
                  <p:cNvPr id="207" name="Group 14"/>
                  <p:cNvGrpSpPr>
                    <a:grpSpLocks/>
                  </p:cNvGrpSpPr>
                  <p:nvPr userDrawn="1"/>
                </p:nvGrpSpPr>
                <p:grpSpPr bwMode="auto">
                  <a:xfrm>
                    <a:off x="483" y="144"/>
                    <a:ext cx="975" cy="947"/>
                    <a:chOff x="483" y="144"/>
                    <a:chExt cx="975" cy="947"/>
                  </a:xfrm>
                </p:grpSpPr>
                <p:sp>
                  <p:nvSpPr>
                    <p:cNvPr id="235" name="Line 1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6" name="Line 1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7" name="Line 1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8" name="Line 1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9" name="Line 1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0" name="Line 2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1" name="Line 2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42" name="Line 2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08" name="Group 23"/>
                  <p:cNvGrpSpPr>
                    <a:grpSpLocks/>
                  </p:cNvGrpSpPr>
                  <p:nvPr/>
                </p:nvGrpSpPr>
                <p:grpSpPr bwMode="auto">
                  <a:xfrm>
                    <a:off x="604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27" name="Line 2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8" name="Line 2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9" name="Line 2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0" name="Line 2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1" name="Line 2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2" name="Line 2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3" name="Line 3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34" name="Line 3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09" name="Group 32"/>
                  <p:cNvGrpSpPr>
                    <a:grpSpLocks/>
                  </p:cNvGrpSpPr>
                  <p:nvPr/>
                </p:nvGrpSpPr>
                <p:grpSpPr bwMode="auto">
                  <a:xfrm>
                    <a:off x="604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19" name="Line 3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0" name="Line 3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1" name="Line 3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2" name="Line 3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3" name="Line 3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4" name="Line 3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5" name="Line 3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26" name="Line 4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210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604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211" name="Line 4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2" name="Line 4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3" name="Line 4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4" name="Line 4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5" name="Line 4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6" name="Line 4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7" name="Line 4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18" name="Line 4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9" name="Group 50"/>
                <p:cNvGrpSpPr>
                  <a:grpSpLocks/>
                </p:cNvGrpSpPr>
                <p:nvPr userDrawn="1"/>
              </p:nvGrpSpPr>
              <p:grpSpPr bwMode="auto">
                <a:xfrm>
                  <a:off x="1551" y="144"/>
                  <a:ext cx="1801" cy="4012"/>
                  <a:chOff x="1551" y="144"/>
                  <a:chExt cx="1801" cy="4012"/>
                </a:xfrm>
              </p:grpSpPr>
              <p:grpSp>
                <p:nvGrpSpPr>
                  <p:cNvPr id="171" name="Group 51"/>
                  <p:cNvGrpSpPr>
                    <a:grpSpLocks/>
                  </p:cNvGrpSpPr>
                  <p:nvPr userDrawn="1"/>
                </p:nvGrpSpPr>
                <p:grpSpPr bwMode="auto">
                  <a:xfrm>
                    <a:off x="1551" y="144"/>
                    <a:ext cx="975" cy="947"/>
                    <a:chOff x="1551" y="144"/>
                    <a:chExt cx="975" cy="947"/>
                  </a:xfrm>
                </p:grpSpPr>
                <p:sp>
                  <p:nvSpPr>
                    <p:cNvPr id="199" name="Line 5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0" name="Line 5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1" name="Line 5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2" name="Line 5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3" name="Line 5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4" name="Line 5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5" name="Line 5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6" name="Line 5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2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672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91" name="Line 6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2" name="Line 6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3" name="Line 6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4" name="Line 6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5" name="Line 6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6" name="Line 6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7" name="Line 6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8" name="Line 6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3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1672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83" name="Line 7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4" name="Line 7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5" name="Line 7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6" name="Line 7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7" name="Line 7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8" name="Line 7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9" name="Line 7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90" name="Line 7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74" name="Group 78"/>
                  <p:cNvGrpSpPr>
                    <a:grpSpLocks/>
                  </p:cNvGrpSpPr>
                  <p:nvPr/>
                </p:nvGrpSpPr>
                <p:grpSpPr bwMode="auto">
                  <a:xfrm>
                    <a:off x="1672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75" name="Line 7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6" name="Line 8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7" name="Line 8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8" name="Line 8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9" name="Line 8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0" name="Line 8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1" name="Line 8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82" name="Line 8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0" name="Group 87"/>
                <p:cNvGrpSpPr>
                  <a:grpSpLocks/>
                </p:cNvGrpSpPr>
                <p:nvPr userDrawn="1"/>
              </p:nvGrpSpPr>
              <p:grpSpPr bwMode="auto">
                <a:xfrm>
                  <a:off x="2619" y="144"/>
                  <a:ext cx="1801" cy="4012"/>
                  <a:chOff x="2619" y="144"/>
                  <a:chExt cx="1801" cy="4012"/>
                </a:xfrm>
              </p:grpSpPr>
              <p:grpSp>
                <p:nvGrpSpPr>
                  <p:cNvPr id="135" name="Group 88"/>
                  <p:cNvGrpSpPr>
                    <a:grpSpLocks/>
                  </p:cNvGrpSpPr>
                  <p:nvPr userDrawn="1"/>
                </p:nvGrpSpPr>
                <p:grpSpPr bwMode="auto">
                  <a:xfrm>
                    <a:off x="2619" y="144"/>
                    <a:ext cx="975" cy="947"/>
                    <a:chOff x="2619" y="144"/>
                    <a:chExt cx="975" cy="947"/>
                  </a:xfrm>
                </p:grpSpPr>
                <p:sp>
                  <p:nvSpPr>
                    <p:cNvPr id="163" name="Line 8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4" name="Line 9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5" name="Line 9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6" name="Line 9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7" name="Line 9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8" name="Line 9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9" name="Line 9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0" name="Line 9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6" name="Group 97"/>
                  <p:cNvGrpSpPr>
                    <a:grpSpLocks/>
                  </p:cNvGrpSpPr>
                  <p:nvPr/>
                </p:nvGrpSpPr>
                <p:grpSpPr bwMode="auto">
                  <a:xfrm>
                    <a:off x="2740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55" name="Line 9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6" name="Line 9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7" name="Line 10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8" name="Line 10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9" name="Line 10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0" name="Line 10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1" name="Line 10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62" name="Line 10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7" name="Group 106"/>
                  <p:cNvGrpSpPr>
                    <a:grpSpLocks/>
                  </p:cNvGrpSpPr>
                  <p:nvPr/>
                </p:nvGrpSpPr>
                <p:grpSpPr bwMode="auto">
                  <a:xfrm>
                    <a:off x="2740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47" name="Line 10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8" name="Line 10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9" name="Line 10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0" name="Line 11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1" name="Line 11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2" name="Line 11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3" name="Line 11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4" name="Line 11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38" name="Group 115"/>
                  <p:cNvGrpSpPr>
                    <a:grpSpLocks/>
                  </p:cNvGrpSpPr>
                  <p:nvPr/>
                </p:nvGrpSpPr>
                <p:grpSpPr bwMode="auto">
                  <a:xfrm>
                    <a:off x="2740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39" name="Line 11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0" name="Line 11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1" name="Line 11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2" name="Line 11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3" name="Line 12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4" name="Line 12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5" name="Line 12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6" name="Line 12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1" name="Group 124"/>
                <p:cNvGrpSpPr>
                  <a:grpSpLocks/>
                </p:cNvGrpSpPr>
                <p:nvPr userDrawn="1"/>
              </p:nvGrpSpPr>
              <p:grpSpPr bwMode="auto">
                <a:xfrm>
                  <a:off x="3687" y="144"/>
                  <a:ext cx="1801" cy="4012"/>
                  <a:chOff x="3687" y="144"/>
                  <a:chExt cx="1801" cy="4012"/>
                </a:xfrm>
              </p:grpSpPr>
              <p:grpSp>
                <p:nvGrpSpPr>
                  <p:cNvPr id="99" name="Group 125"/>
                  <p:cNvGrpSpPr>
                    <a:grpSpLocks/>
                  </p:cNvGrpSpPr>
                  <p:nvPr userDrawn="1"/>
                </p:nvGrpSpPr>
                <p:grpSpPr bwMode="auto">
                  <a:xfrm>
                    <a:off x="3687" y="144"/>
                    <a:ext cx="975" cy="947"/>
                    <a:chOff x="3687" y="144"/>
                    <a:chExt cx="975" cy="947"/>
                  </a:xfrm>
                </p:grpSpPr>
                <p:sp>
                  <p:nvSpPr>
                    <p:cNvPr id="127" name="Line 12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8" name="Line 12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9" name="Line 12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0" name="Line 12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1" name="Line 13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2" name="Line 13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3" name="Line 13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34" name="Line 13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0" name="Group 134"/>
                  <p:cNvGrpSpPr>
                    <a:grpSpLocks/>
                  </p:cNvGrpSpPr>
                  <p:nvPr/>
                </p:nvGrpSpPr>
                <p:grpSpPr bwMode="auto">
                  <a:xfrm>
                    <a:off x="3808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19" name="Line 13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0" name="Line 13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1" name="Line 13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2" name="Line 13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3" name="Line 13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4" name="Line 14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5" name="Line 14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6" name="Line 14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1" name="Group 143"/>
                  <p:cNvGrpSpPr>
                    <a:grpSpLocks/>
                  </p:cNvGrpSpPr>
                  <p:nvPr/>
                </p:nvGrpSpPr>
                <p:grpSpPr bwMode="auto">
                  <a:xfrm>
                    <a:off x="3808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11" name="Line 14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" name="Line 14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3" name="Line 14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4" name="Line 14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5" name="Line 14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6" name="Line 14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7" name="Line 15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8" name="Line 15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02" name="Group 152"/>
                  <p:cNvGrpSpPr>
                    <a:grpSpLocks/>
                  </p:cNvGrpSpPr>
                  <p:nvPr/>
                </p:nvGrpSpPr>
                <p:grpSpPr bwMode="auto">
                  <a:xfrm>
                    <a:off x="3808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103" name="Line 15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4" name="Line 15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5" name="Line 15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6" name="Line 15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7" name="Line 15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8" name="Line 15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9" name="Line 15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" name="Line 16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2" name="Group 161"/>
                <p:cNvGrpSpPr>
                  <a:grpSpLocks/>
                </p:cNvGrpSpPr>
                <p:nvPr userDrawn="1"/>
              </p:nvGrpSpPr>
              <p:grpSpPr bwMode="auto">
                <a:xfrm>
                  <a:off x="4755" y="144"/>
                  <a:ext cx="1801" cy="4012"/>
                  <a:chOff x="4755" y="144"/>
                  <a:chExt cx="1801" cy="4012"/>
                </a:xfrm>
              </p:grpSpPr>
              <p:grpSp>
                <p:nvGrpSpPr>
                  <p:cNvPr id="63" name="Group 162"/>
                  <p:cNvGrpSpPr>
                    <a:grpSpLocks/>
                  </p:cNvGrpSpPr>
                  <p:nvPr userDrawn="1"/>
                </p:nvGrpSpPr>
                <p:grpSpPr bwMode="auto">
                  <a:xfrm>
                    <a:off x="4755" y="144"/>
                    <a:ext cx="975" cy="947"/>
                    <a:chOff x="4755" y="144"/>
                    <a:chExt cx="975" cy="947"/>
                  </a:xfrm>
                </p:grpSpPr>
                <p:sp>
                  <p:nvSpPr>
                    <p:cNvPr id="91" name="Line 16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2" name="Line 16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3" name="Line 16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4" name="Line 16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5" name="Line 16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6" name="Line 16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7" name="Line 16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8" name="Line 17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4" name="Group 171"/>
                  <p:cNvGrpSpPr>
                    <a:grpSpLocks/>
                  </p:cNvGrpSpPr>
                  <p:nvPr/>
                </p:nvGrpSpPr>
                <p:grpSpPr bwMode="auto">
                  <a:xfrm>
                    <a:off x="4876" y="1166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83" name="Line 17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4" name="Line 17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5" name="Line 17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6" name="Line 17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7" name="Line 17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8" name="Line 17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9" name="Line 17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90" name="Line 17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5" name="Group 180"/>
                  <p:cNvGrpSpPr>
                    <a:grpSpLocks/>
                  </p:cNvGrpSpPr>
                  <p:nvPr/>
                </p:nvGrpSpPr>
                <p:grpSpPr bwMode="auto">
                  <a:xfrm>
                    <a:off x="4876" y="2187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75" name="Line 18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6" name="Line 18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7" name="Line 18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8" name="Line 18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9" name="Line 18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0" name="Line 18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1" name="Line 18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2" name="Line 18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66" name="Group 189"/>
                  <p:cNvGrpSpPr>
                    <a:grpSpLocks/>
                  </p:cNvGrpSpPr>
                  <p:nvPr/>
                </p:nvGrpSpPr>
                <p:grpSpPr bwMode="auto">
                  <a:xfrm>
                    <a:off x="4876" y="3209"/>
                    <a:ext cx="1680" cy="947"/>
                    <a:chOff x="288" y="528"/>
                    <a:chExt cx="1680" cy="1632"/>
                  </a:xfrm>
                </p:grpSpPr>
                <p:sp>
                  <p:nvSpPr>
                    <p:cNvPr id="67" name="Line 19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68" name="Line 19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69" name="Line 19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0" name="Line 19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1" name="Line 19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2" name="Line 19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1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3" name="Line 19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4" name="Line 19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>
                        <a:solidFill>
                          <a:srgbClr val="8383AD"/>
                        </a:solidFill>
                        <a:latin typeface="Times New Roman" pitchFamily="18" charset="0"/>
                        <a:cs typeface="Arial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38" name="Group 198"/>
              <p:cNvGrpSpPr>
                <a:grpSpLocks/>
              </p:cNvGrpSpPr>
              <p:nvPr userDrawn="1"/>
            </p:nvGrpSpPr>
            <p:grpSpPr bwMode="auto">
              <a:xfrm>
                <a:off x="3" y="68"/>
                <a:ext cx="5730" cy="0"/>
                <a:chOff x="3" y="68"/>
                <a:chExt cx="5730" cy="0"/>
              </a:xfrm>
            </p:grpSpPr>
            <p:sp>
              <p:nvSpPr>
                <p:cNvPr id="39" name="Line 199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9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00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737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01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266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202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805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203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334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204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873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205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402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206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941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207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4470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208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009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209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53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6" name="Group 210"/>
            <p:cNvGrpSpPr>
              <a:grpSpLocks/>
            </p:cNvGrpSpPr>
            <p:nvPr/>
          </p:nvGrpSpPr>
          <p:grpSpPr bwMode="auto">
            <a:xfrm>
              <a:off x="336" y="1200"/>
              <a:ext cx="5088" cy="1056"/>
              <a:chOff x="336" y="1200"/>
              <a:chExt cx="5088" cy="1056"/>
            </a:xfrm>
          </p:grpSpPr>
          <p:sp>
            <p:nvSpPr>
              <p:cNvPr id="32" name="Rectangle 211"/>
              <p:cNvSpPr>
                <a:spLocks noChangeArrowheads="1"/>
              </p:cNvSpPr>
              <p:nvPr userDrawn="1"/>
            </p:nvSpPr>
            <p:spPr bwMode="auto">
              <a:xfrm>
                <a:off x="2880" y="1200"/>
                <a:ext cx="2544" cy="528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3" name="Rectangle 212"/>
              <p:cNvSpPr>
                <a:spLocks noChangeArrowheads="1"/>
              </p:cNvSpPr>
              <p:nvPr userDrawn="1"/>
            </p:nvSpPr>
            <p:spPr bwMode="auto">
              <a:xfrm>
                <a:off x="2880" y="1728"/>
                <a:ext cx="2544" cy="52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4" name="Rectangle 213"/>
              <p:cNvSpPr>
                <a:spLocks noChangeArrowheads="1"/>
              </p:cNvSpPr>
              <p:nvPr userDrawn="1"/>
            </p:nvSpPr>
            <p:spPr bwMode="auto">
              <a:xfrm>
                <a:off x="336" y="1728"/>
                <a:ext cx="2544" cy="528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5" name="Rectangle 214"/>
              <p:cNvSpPr>
                <a:spLocks noChangeArrowheads="1"/>
              </p:cNvSpPr>
              <p:nvPr userDrawn="1"/>
            </p:nvSpPr>
            <p:spPr bwMode="auto">
              <a:xfrm>
                <a:off x="336" y="1200"/>
                <a:ext cx="2544" cy="52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36" name="Rectangle 215"/>
              <p:cNvSpPr>
                <a:spLocks noChangeArrowheads="1"/>
              </p:cNvSpPr>
              <p:nvPr userDrawn="1"/>
            </p:nvSpPr>
            <p:spPr bwMode="white">
              <a:xfrm>
                <a:off x="432" y="1296"/>
                <a:ext cx="4896" cy="86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8383AD"/>
                  </a:solidFill>
                  <a:latin typeface="Times New Roman" pitchFamily="18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216"/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8" name="Group 217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30" name="Rectangle 218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31" name="Rectangle 219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9" name="Group 220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28" name="Rectangle 22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9" name="Rectangle 22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0" name="Group 223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26" name="Rectangle 22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7" name="Rectangle 22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1" name="Group 226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24" name="Rectangle 22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5" name="Rectangle 22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2" name="Group 229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22" name="Rectangle 230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3" name="Rectangle 231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3" name="Group 232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20" name="Rectangle 233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1" name="Rectangle 234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4" name="Group 235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18" name="Rectangle 23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9" name="Rectangle 23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5" name="Group 238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16" name="Rectangle 23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7" name="Rectangle 24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</p:grpSp>
      <p:pic>
        <p:nvPicPr>
          <p:cNvPr id="243" name="Picture 246" descr="posbul1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3403600"/>
            <a:ext cx="2460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865" name="Rectangle 241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10866" name="Rectangle 2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44" name="Rectangle 2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245" name="Rectangle 2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246" name="Rectangle 2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AAD5C-0F21-4FCB-B533-788CFBF644F1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71271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919CB-1A49-47E3-8420-58E9D66B4C40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24078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AA78E-E72C-4D42-BC2C-82F1C756BA0D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83416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E9E81-208F-4014-9432-671BBB449C17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47630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8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9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AB2AC-0EE8-4594-B62C-DF3DDD42884F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16425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749E3-C230-4B2C-BFE2-1D6C7F9E1A26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70020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3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58AAD-3EAA-40D1-8B4E-9CE452EBE26C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90369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54F2E-C75A-4E3A-AC6C-259AA66DE859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0089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0D0EF-A20A-4B07-BD58-5A97A3354904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26813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8560F-FD98-4EE4-8514-FDED33BF8FC7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19486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3B1F1-81E9-4E24-9BD8-B61D80E689A1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93041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Rectangle 6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7" name="Rectangle 6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DC78D-B9AF-40C8-9577-A7B55032AAC5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2937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D9930-4795-488B-A50A-95F494DEFF22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34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3BB17676-CED7-4E05-A65B-AE273CDE7DBF}" type="datetime1">
              <a:rPr lang="pl-PL" smtClean="0"/>
              <a:pPr>
                <a:defRPr/>
              </a:pPr>
              <a:t>2016-12-23</a:t>
            </a:fld>
            <a:endParaRPr lang="pl-PL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  <a:endParaRPr lang="en-US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09B230C-EA93-43E8-8006-6C6E4F1DFED4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45C75"/>
                </a:solidFill>
                <a:latin typeface="Constantia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C3C49E-17AE-4290-BD8A-C3C8F4A6C344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onstant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8312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  <a:endParaRPr lang="en-US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09B230C-EA93-43E8-8006-6C6E4F1DFED4}" type="datetime1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2016-12-23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45C75"/>
                </a:solidFill>
                <a:latin typeface="Constantia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C3C49E-17AE-4290-BD8A-C3C8F4A6C344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Constant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729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215900" y="76200"/>
            <a:ext cx="8686800" cy="6781800"/>
            <a:chOff x="136" y="48"/>
            <a:chExt cx="5472" cy="4272"/>
          </a:xfrm>
        </p:grpSpPr>
        <p:grpSp>
          <p:nvGrpSpPr>
            <p:cNvPr id="21512" name="Group 3"/>
            <p:cNvGrpSpPr>
              <a:grpSpLocks/>
            </p:cNvGrpSpPr>
            <p:nvPr userDrawn="1"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21538" name="Group 4"/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409605" name="Rectangle 5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6" name="Rectangle 6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7" name="Rectangle 7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8" name="Rectangle 8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9" name="Rectangle 9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39" name="Group 10"/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409611" name="Rectangle 11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2" name="Rectangle 12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3" name="Rectangle 13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4" name="Rectangle 14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5" name="Rectangle 15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0" name="Group 16"/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409617" name="Rectangle 17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8" name="Rectangle 18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9" name="Rectangle 19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0" name="Rectangle 20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1" name="Rectangle 21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1" name="Group 22"/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409623" name="Rectangle 23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4" name="Rectangle 24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5" name="Rectangle 25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6" name="Rectangle 26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7" name="Rectangle 27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2" name="Group 28"/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409629" name="Rectangle 29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0" name="Rectangle 30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1" name="Rectangle 31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2" name="Rectangle 32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3" name="Rectangle 33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21513" name="Group 34"/>
            <p:cNvGrpSpPr>
              <a:grpSpLocks/>
            </p:cNvGrpSpPr>
            <p:nvPr userDrawn="1"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21514" name="Group 35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409636" name="Rectangle 3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7" name="Rectangle 3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5" name="Group 38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409639" name="Rectangle 3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0" name="Rectangle 4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6" name="Group 41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409642" name="Rectangle 42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3" name="Rectangle 43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7" name="Group 44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409645" name="Rectangle 45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6" name="Rectangle 46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8" name="Group 47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409648" name="Rectangle 48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9" name="Rectangle 49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9" name="Group 50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409651" name="Rectangle 5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2" name="Rectangle 5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20" name="Group 53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409654" name="Rectangle 5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5" name="Rectangle 5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21" name="Group 56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409657" name="Rectangle 5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8" name="Rectangle 5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21507" name="Rectangle 5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08" name="Rectangle 6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09661" name="Rectangle 6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09662" name="Rectangle 6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09663" name="Rectangle 6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9B511D22-59D6-494A-ACC0-1E7A3544EB9F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31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215900" y="76200"/>
            <a:ext cx="8686800" cy="6781800"/>
            <a:chOff x="136" y="48"/>
            <a:chExt cx="5472" cy="4272"/>
          </a:xfrm>
        </p:grpSpPr>
        <p:grpSp>
          <p:nvGrpSpPr>
            <p:cNvPr id="21512" name="Group 3"/>
            <p:cNvGrpSpPr>
              <a:grpSpLocks/>
            </p:cNvGrpSpPr>
            <p:nvPr userDrawn="1"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21538" name="Group 4"/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409605" name="Rectangle 5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6" name="Rectangle 6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7" name="Rectangle 7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8" name="Rectangle 8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9" name="Rectangle 9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39" name="Group 10"/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409611" name="Rectangle 11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2" name="Rectangle 12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3" name="Rectangle 13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4" name="Rectangle 14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5" name="Rectangle 15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0" name="Group 16"/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409617" name="Rectangle 17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8" name="Rectangle 18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9" name="Rectangle 19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0" name="Rectangle 20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1" name="Rectangle 21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1" name="Group 22"/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409623" name="Rectangle 23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4" name="Rectangle 24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5" name="Rectangle 25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6" name="Rectangle 26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7" name="Rectangle 27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2" name="Group 28"/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409629" name="Rectangle 29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0" name="Rectangle 30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1" name="Rectangle 31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2" name="Rectangle 32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3" name="Rectangle 33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21513" name="Group 34"/>
            <p:cNvGrpSpPr>
              <a:grpSpLocks/>
            </p:cNvGrpSpPr>
            <p:nvPr userDrawn="1"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21514" name="Group 35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409636" name="Rectangle 3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7" name="Rectangle 3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5" name="Group 38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409639" name="Rectangle 3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0" name="Rectangle 4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6" name="Group 41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409642" name="Rectangle 42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3" name="Rectangle 43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7" name="Group 44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409645" name="Rectangle 45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6" name="Rectangle 46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8" name="Group 47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409648" name="Rectangle 48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9" name="Rectangle 49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9" name="Group 50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409651" name="Rectangle 5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2" name="Rectangle 5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20" name="Group 53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409654" name="Rectangle 5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5" name="Rectangle 5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21" name="Group 56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409657" name="Rectangle 5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8" name="Rectangle 5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21507" name="Rectangle 5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08" name="Rectangle 6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09661" name="Rectangle 6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09662" name="Rectangle 6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09663" name="Rectangle 6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9B511D22-59D6-494A-ACC0-1E7A3544EB9F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7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215900" y="76200"/>
            <a:ext cx="8686800" cy="6781800"/>
            <a:chOff x="136" y="48"/>
            <a:chExt cx="5472" cy="4272"/>
          </a:xfrm>
        </p:grpSpPr>
        <p:grpSp>
          <p:nvGrpSpPr>
            <p:cNvPr id="21512" name="Group 3"/>
            <p:cNvGrpSpPr>
              <a:grpSpLocks/>
            </p:cNvGrpSpPr>
            <p:nvPr userDrawn="1"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21538" name="Group 4"/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409605" name="Rectangle 5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6" name="Rectangle 6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7" name="Rectangle 7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8" name="Rectangle 8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9" name="Rectangle 9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39" name="Group 10"/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409611" name="Rectangle 11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2" name="Rectangle 12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3" name="Rectangle 13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4" name="Rectangle 14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5" name="Rectangle 15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0" name="Group 16"/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409617" name="Rectangle 17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8" name="Rectangle 18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9" name="Rectangle 19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0" name="Rectangle 20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1" name="Rectangle 21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1" name="Group 22"/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409623" name="Rectangle 23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4" name="Rectangle 24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5" name="Rectangle 25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6" name="Rectangle 26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7" name="Rectangle 27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2" name="Group 28"/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409629" name="Rectangle 29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0" name="Rectangle 30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1" name="Rectangle 31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2" name="Rectangle 32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3" name="Rectangle 33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21513" name="Group 34"/>
            <p:cNvGrpSpPr>
              <a:grpSpLocks/>
            </p:cNvGrpSpPr>
            <p:nvPr userDrawn="1"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21514" name="Group 35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409636" name="Rectangle 3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7" name="Rectangle 3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5" name="Group 38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409639" name="Rectangle 3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0" name="Rectangle 4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6" name="Group 41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409642" name="Rectangle 42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3" name="Rectangle 43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7" name="Group 44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409645" name="Rectangle 45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6" name="Rectangle 46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8" name="Group 47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409648" name="Rectangle 48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9" name="Rectangle 49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9" name="Group 50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409651" name="Rectangle 5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2" name="Rectangle 5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20" name="Group 53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409654" name="Rectangle 5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5" name="Rectangle 5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21" name="Group 56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409657" name="Rectangle 5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8" name="Rectangle 5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21507" name="Rectangle 5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08" name="Rectangle 6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09661" name="Rectangle 6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09662" name="Rectangle 6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09663" name="Rectangle 6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9B511D22-59D6-494A-ACC0-1E7A3544EB9F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414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215900" y="76200"/>
            <a:ext cx="8686800" cy="6781800"/>
            <a:chOff x="136" y="48"/>
            <a:chExt cx="5472" cy="4272"/>
          </a:xfrm>
        </p:grpSpPr>
        <p:grpSp>
          <p:nvGrpSpPr>
            <p:cNvPr id="21512" name="Group 3"/>
            <p:cNvGrpSpPr>
              <a:grpSpLocks/>
            </p:cNvGrpSpPr>
            <p:nvPr userDrawn="1"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21538" name="Group 4"/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409605" name="Rectangle 5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6" name="Rectangle 6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7" name="Rectangle 7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8" name="Rectangle 8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9" name="Rectangle 9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39" name="Group 10"/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409611" name="Rectangle 11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2" name="Rectangle 12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3" name="Rectangle 13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4" name="Rectangle 14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5" name="Rectangle 15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0" name="Group 16"/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409617" name="Rectangle 17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8" name="Rectangle 18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9" name="Rectangle 19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0" name="Rectangle 20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1" name="Rectangle 21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1" name="Group 22"/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409623" name="Rectangle 23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4" name="Rectangle 24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5" name="Rectangle 25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6" name="Rectangle 26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7" name="Rectangle 27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2" name="Group 28"/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409629" name="Rectangle 29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0" name="Rectangle 30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1" name="Rectangle 31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2" name="Rectangle 32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3" name="Rectangle 33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21513" name="Group 34"/>
            <p:cNvGrpSpPr>
              <a:grpSpLocks/>
            </p:cNvGrpSpPr>
            <p:nvPr userDrawn="1"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21514" name="Group 35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409636" name="Rectangle 3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7" name="Rectangle 3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5" name="Group 38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409639" name="Rectangle 3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0" name="Rectangle 4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6" name="Group 41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409642" name="Rectangle 42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3" name="Rectangle 43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7" name="Group 44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409645" name="Rectangle 45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6" name="Rectangle 46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8" name="Group 47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409648" name="Rectangle 48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9" name="Rectangle 49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9" name="Group 50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409651" name="Rectangle 5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2" name="Rectangle 5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20" name="Group 53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409654" name="Rectangle 5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5" name="Rectangle 5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21" name="Group 56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409657" name="Rectangle 5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8" name="Rectangle 5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21507" name="Rectangle 5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08" name="Rectangle 6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09661" name="Rectangle 6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09662" name="Rectangle 6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09663" name="Rectangle 6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9B511D22-59D6-494A-ACC0-1E7A3544EB9F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157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215900" y="76200"/>
            <a:ext cx="8686800" cy="6781800"/>
            <a:chOff x="136" y="48"/>
            <a:chExt cx="5472" cy="4272"/>
          </a:xfrm>
        </p:grpSpPr>
        <p:grpSp>
          <p:nvGrpSpPr>
            <p:cNvPr id="21512" name="Group 3"/>
            <p:cNvGrpSpPr>
              <a:grpSpLocks/>
            </p:cNvGrpSpPr>
            <p:nvPr userDrawn="1"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21538" name="Group 4"/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409605" name="Rectangle 5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6" name="Rectangle 6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7" name="Rectangle 7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8" name="Rectangle 8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09" name="Rectangle 9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39" name="Group 10"/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409611" name="Rectangle 11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2" name="Rectangle 12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3" name="Rectangle 13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4" name="Rectangle 14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5" name="Rectangle 15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0" name="Group 16"/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409617" name="Rectangle 17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8" name="Rectangle 18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19" name="Rectangle 19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0" name="Rectangle 20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1" name="Rectangle 21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1" name="Group 22"/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409623" name="Rectangle 23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4" name="Rectangle 24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5" name="Rectangle 25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6" name="Rectangle 26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27" name="Rectangle 27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42" name="Group 28"/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409629" name="Rectangle 29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0" name="Rectangle 30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1" name="Rectangle 31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2" name="Rectangle 32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3" name="Rectangle 33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7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21513" name="Group 34"/>
            <p:cNvGrpSpPr>
              <a:grpSpLocks/>
            </p:cNvGrpSpPr>
            <p:nvPr userDrawn="1"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21514" name="Group 35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409636" name="Rectangle 3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37" name="Rectangle 3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5" name="Group 38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409639" name="Rectangle 3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0" name="Rectangle 4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6" name="Group 41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409642" name="Rectangle 42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3" name="Rectangle 43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7" name="Group 44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409645" name="Rectangle 45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6" name="Rectangle 46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8" name="Group 47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409648" name="Rectangle 48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49" name="Rectangle 49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19" name="Group 50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409651" name="Rectangle 5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2" name="Rectangle 5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20" name="Group 53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409654" name="Rectangle 5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5" name="Rectangle 5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1521" name="Group 56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409657" name="Rectangle 5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09658" name="Rectangle 5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8383AD"/>
                    </a:solidFill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21507" name="Rectangle 5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08" name="Rectangle 6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09661" name="Rectangle 6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09662" name="Rectangle 6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404176"/>
              </a:solidFill>
            </a:endParaRPr>
          </a:p>
        </p:txBody>
      </p:sp>
      <p:sp>
        <p:nvSpPr>
          <p:cNvPr id="409663" name="Rectangle 6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9B511D22-59D6-494A-ACC0-1E7A3544EB9F}" type="slidenum">
              <a:rPr lang="ru-RU">
                <a:solidFill>
                  <a:srgbClr val="40417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04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722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9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F05C-98E9-4ACA-AB26-1583BEF87CCE}" type="slidenum">
              <a:rPr lang="pl-PL"/>
              <a:pPr>
                <a:defRPr/>
              </a:pPr>
              <a:t>1</a:t>
            </a:fld>
            <a:endParaRPr lang="pl-PL"/>
          </a:p>
        </p:txBody>
      </p:sp>
      <p:sp>
        <p:nvSpPr>
          <p:cNvPr id="22" name="Прямоугольник 21"/>
          <p:cNvSpPr/>
          <p:nvPr/>
        </p:nvSpPr>
        <p:spPr>
          <a:xfrm>
            <a:off x="5102352" y="1556792"/>
            <a:ext cx="400487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Индикаторы ЦУР по демографической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статистике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8" name="Picture 1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0724"/>
            <a:ext cx="1118746" cy="100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23699" y="240724"/>
            <a:ext cx="75454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Национальный статистический комитет Кыргызской Республики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026918" y="5085184"/>
            <a:ext cx="8181428" cy="1213272"/>
          </a:xfrm>
          <a:prstGeom prst="rect">
            <a:avLst/>
          </a:prstGeom>
        </p:spPr>
        <p:txBody>
          <a:bodyPr tIns="0">
            <a:normAutofit lnSpcReduction="10000"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26988">
              <a:lnSpc>
                <a:spcPct val="80000"/>
              </a:lnSpc>
              <a:defRPr/>
            </a:pPr>
            <a:endParaRPr lang="ru-RU" sz="700" dirty="0" smtClean="0">
              <a:solidFill>
                <a:srgbClr val="0D0E10"/>
              </a:solidFill>
            </a:endParaRPr>
          </a:p>
          <a:p>
            <a:pPr marL="26988">
              <a:lnSpc>
                <a:spcPct val="80000"/>
              </a:lnSpc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Римма 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Чыныбаева</a:t>
            </a:r>
          </a:p>
          <a:p>
            <a:pPr marL="26988">
              <a:lnSpc>
                <a:spcPct val="80000"/>
              </a:lnSpc>
              <a:defRPr/>
            </a:pPr>
            <a:endParaRPr lang="ru-RU" sz="2000" b="1" dirty="0">
              <a:solidFill>
                <a:srgbClr val="00206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26988"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Начальник управления социально-демографической статистики и рынка труда Нацстаткома Кыргызской Республики           </a:t>
            </a:r>
            <a:endParaRPr lang="ru-RU" sz="2000" b="1" dirty="0">
              <a:solidFill>
                <a:srgbClr val="00206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39" y="1467272"/>
            <a:ext cx="5126319" cy="304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pPr algn="ctr"/>
            <a:r>
              <a:rPr lang="ru-RU" sz="3600" b="1" smtClean="0">
                <a:solidFill>
                  <a:schemeClr val="tx1"/>
                </a:solidFill>
                <a:latin typeface="Trebuchet MS" pitchFamily="34" charset="0"/>
              </a:rPr>
              <a:t>Условия для построения системы мониторинга ЦУР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</p:nvPr>
        </p:nvGraphicFramePr>
        <p:xfrm>
          <a:off x="457200" y="1557338"/>
          <a:ext cx="8147248" cy="4463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Slide Number Placeholder 17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2C5BF35-8CF7-4F66-8F13-15B94B264624}" type="slidenum">
              <a:rPr lang="pl-PL" sz="1200">
                <a:solidFill>
                  <a:srgbClr val="04617B">
                    <a:shade val="90000"/>
                  </a:srgbClr>
                </a:solidFill>
                <a:latin typeface="Constantia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pl-PL" sz="1200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pic>
        <p:nvPicPr>
          <p:cNvPr id="20485" name="Picture 36" descr="7oblastif-0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Podtytuł 2"/>
          <p:cNvSpPr>
            <a:spLocks/>
          </p:cNvSpPr>
          <p:nvPr/>
        </p:nvSpPr>
        <p:spPr bwMode="auto">
          <a:xfrm>
            <a:off x="1331913" y="6165850"/>
            <a:ext cx="66976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600" b="1" smtClean="0">
                <a:solidFill>
                  <a:srgbClr val="9E5E00"/>
                </a:solidFill>
                <a:latin typeface="Times New Roman" pitchFamily="18" charset="0"/>
              </a:rPr>
              <a:t>Национальный статистический комитет Кыргызской Республики</a:t>
            </a:r>
            <a:endParaRPr lang="pl-PL" sz="1600" smtClean="0">
              <a:solidFill>
                <a:srgbClr val="9E5E00"/>
              </a:solidFill>
              <a:latin typeface="Times New Roman" pitchFamily="18" charset="0"/>
            </a:endParaRPr>
          </a:p>
        </p:txBody>
      </p:sp>
      <p:sp>
        <p:nvSpPr>
          <p:cNvPr id="20487" name="Rectangle 5"/>
          <p:cNvSpPr>
            <a:spLocks noChangeArrowheads="1"/>
          </p:cNvSpPr>
          <p:nvPr/>
        </p:nvSpPr>
        <p:spPr bwMode="auto">
          <a:xfrm>
            <a:off x="538163" y="765175"/>
            <a:ext cx="81375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ru-RU" sz="3200" b="1" smtClean="0">
              <a:solidFill>
                <a:srgbClr val="55A8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96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92125" y="112712"/>
            <a:ext cx="8229600" cy="65246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Индикаторы ЦУР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по демографической статистике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endParaRPr>
          </a:p>
        </p:txBody>
      </p:sp>
      <p:sp>
        <p:nvSpPr>
          <p:cNvPr id="17411" name="Содержимое 8"/>
          <p:cNvSpPr>
            <a:spLocks noGrp="1"/>
          </p:cNvSpPr>
          <p:nvPr>
            <p:ph idx="1"/>
          </p:nvPr>
        </p:nvSpPr>
        <p:spPr>
          <a:xfrm>
            <a:off x="323850" y="1000125"/>
            <a:ext cx="8405813" cy="4824413"/>
          </a:xfrm>
        </p:spPr>
        <p:txBody>
          <a:bodyPr/>
          <a:lstStyle/>
          <a:p>
            <a:endParaRPr lang="ru-RU" sz="1800" dirty="0" smtClean="0"/>
          </a:p>
          <a:p>
            <a:endParaRPr lang="ru-RU" sz="1800" dirty="0" smtClean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55FEC9-836A-40A2-A1FB-7C11129D7CF4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3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17413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Podtytuł 2"/>
          <p:cNvSpPr>
            <a:spLocks/>
          </p:cNvSpPr>
          <p:nvPr/>
        </p:nvSpPr>
        <p:spPr bwMode="auto">
          <a:xfrm>
            <a:off x="1331913" y="6165850"/>
            <a:ext cx="66976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Национальный статистический комитет Кыргызской Республики</a:t>
            </a:r>
            <a:endParaRPr lang="pl-PL" sz="1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7415" name="Rectangle 5"/>
          <p:cNvSpPr>
            <a:spLocks noChangeArrowheads="1"/>
          </p:cNvSpPr>
          <p:nvPr/>
        </p:nvSpPr>
        <p:spPr bwMode="auto">
          <a:xfrm>
            <a:off x="538163" y="765175"/>
            <a:ext cx="81375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ru-RU" sz="3200" b="1">
              <a:solidFill>
                <a:srgbClr val="55A839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89409953"/>
              </p:ext>
            </p:extLst>
          </p:nvPr>
        </p:nvGraphicFramePr>
        <p:xfrm>
          <a:off x="179512" y="1053306"/>
          <a:ext cx="6096000" cy="4535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620271880"/>
              </p:ext>
            </p:extLst>
          </p:nvPr>
        </p:nvGraphicFramePr>
        <p:xfrm>
          <a:off x="6496352" y="1053306"/>
          <a:ext cx="2468136" cy="4535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411787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14476"/>
            <a:ext cx="7498080" cy="76782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Количество индикаторов ЦУР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по демографической статистике</a:t>
            </a:r>
            <a:endParaRPr lang="ru-RU" sz="4000" dirty="0"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4</a:t>
            </a:fld>
            <a:endParaRPr lang="pl-PL"/>
          </a:p>
        </p:txBody>
      </p:sp>
      <p:pic>
        <p:nvPicPr>
          <p:cNvPr id="5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0724"/>
            <a:ext cx="1118746" cy="100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4574613"/>
              </p:ext>
            </p:extLst>
          </p:nvPr>
        </p:nvGraphicFramePr>
        <p:xfrm>
          <a:off x="251520" y="1484784"/>
          <a:ext cx="86106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43034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982662"/>
          </a:xfrm>
        </p:spPr>
        <p:txBody>
          <a:bodyPr/>
          <a:lstStyle/>
          <a:p>
            <a:pPr algn="ctr">
              <a:defRPr/>
            </a:pP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Глобальные показатели </a:t>
            </a:r>
            <a:br>
              <a:rPr lang="ru-R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мониторинга прогресса ЦУР</a:t>
            </a:r>
            <a:endParaRPr lang="ru-RU" sz="3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435" name="Содержимое 8"/>
          <p:cNvSpPr>
            <a:spLocks noGrp="1"/>
          </p:cNvSpPr>
          <p:nvPr>
            <p:ph idx="1"/>
          </p:nvPr>
        </p:nvSpPr>
        <p:spPr>
          <a:xfrm>
            <a:off x="500063" y="1000125"/>
            <a:ext cx="8229600" cy="4824413"/>
          </a:xfrm>
        </p:spPr>
        <p:txBody>
          <a:bodyPr/>
          <a:lstStyle/>
          <a:p>
            <a:endParaRPr lang="ru-RU" sz="1800" smtClean="0"/>
          </a:p>
          <a:p>
            <a:endParaRPr lang="ru-RU" sz="1800" smtClean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D10499-F874-43DC-8F69-17221BB0E07E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18437" name="Picture 36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Podtytuł 2"/>
          <p:cNvSpPr>
            <a:spLocks/>
          </p:cNvSpPr>
          <p:nvPr/>
        </p:nvSpPr>
        <p:spPr bwMode="auto">
          <a:xfrm>
            <a:off x="1331913" y="6165850"/>
            <a:ext cx="66976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600" b="1" smtClean="0">
                <a:solidFill>
                  <a:srgbClr val="9E5E00"/>
                </a:solidFill>
                <a:latin typeface="Times New Roman" pitchFamily="18" charset="0"/>
              </a:rPr>
              <a:t>Национальный статистический комитет Кыргызской Республики</a:t>
            </a:r>
            <a:endParaRPr lang="pl-PL" sz="1600" smtClean="0">
              <a:solidFill>
                <a:srgbClr val="9E5E00"/>
              </a:solidFill>
              <a:latin typeface="Times New Roman" pitchFamily="18" charset="0"/>
            </a:endParaRPr>
          </a:p>
        </p:txBody>
      </p:sp>
      <p:sp>
        <p:nvSpPr>
          <p:cNvPr id="18439" name="Rectangle 5"/>
          <p:cNvSpPr>
            <a:spLocks noChangeArrowheads="1"/>
          </p:cNvSpPr>
          <p:nvPr/>
        </p:nvSpPr>
        <p:spPr bwMode="auto">
          <a:xfrm>
            <a:off x="538163" y="765175"/>
            <a:ext cx="81375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ru-RU" sz="3200" b="1" smtClean="0">
              <a:solidFill>
                <a:srgbClr val="55A839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122521833"/>
              </p:ext>
            </p:extLst>
          </p:nvPr>
        </p:nvGraphicFramePr>
        <p:xfrm>
          <a:off x="519166" y="1341438"/>
          <a:ext cx="8301305" cy="4679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3489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64" y="1244500"/>
            <a:ext cx="8469232" cy="888356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1.5.1 Число погибших, пропавших без вести, раненых, переселенных и эвакуированных в результате бедствий или в связи с ними на 100 000 </a:t>
            </a:r>
            <a:r>
              <a:rPr lang="ru-RU" sz="2400" b="1" dirty="0" smtClean="0">
                <a:effectLst/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312" y="2276872"/>
            <a:ext cx="8610160" cy="4581128"/>
          </a:xfrm>
          <a:solidFill>
            <a:schemeClr val="bg1"/>
          </a:solidFill>
        </p:spPr>
        <p:txBody>
          <a:bodyPr>
            <a:normAutofit fontScale="32500" lnSpcReduction="20000"/>
          </a:bodyPr>
          <a:lstStyle/>
          <a:p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II 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Совпадает 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с показателем 11.5.1/13.1.2 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Существует установленная протестированная методология и общепринятый международный стандарт. 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Необходимо отметить, что в настоящее время 85 стран имеет сопоставимую национальную базу данных по убыткам, вызванным бедствиями, соответствующую рекомендациям БСРБ ООН, и 2015-16 году ожидается, что еще 32 будут охвачены такими базами данных. Таким образом, ожидается, что к 2020 году все страны создадут/адаптируют свою базу данных в соответствии с руководящими принципами БСРБ ООН и будут предоставлять данные БСРБ ООН. </a:t>
            </a:r>
          </a:p>
          <a:p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Этот 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показатель также был использован Программой профилирования жизнеспособности городов (ППЖГ) в рамках Глобальной платформы по снижению риска бедствий, которая способствовала разработке инструментов, планов действий для укрепления потенциала противодействия и нормативных руководящих указаний для создания новых стандартов жизнестойкости на муниципальном уровне. 	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6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207276" y="142447"/>
            <a:ext cx="76131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1. Повсеместная ликвидация нищеты </a:t>
            </a:r>
            <a:endParaRPr lang="ru-RU" b="1" dirty="0" smtClean="0">
              <a:solidFill>
                <a:srgbClr val="FF0000"/>
              </a:solidFill>
              <a:latin typeface="Times New Roman UniToktom" pitchFamily="18" charset="0"/>
              <a:ea typeface="Times New Roman UniToktom" pitchFamily="18" charset="0"/>
              <a:cs typeface="Times New Roman UniToktom" pitchFamily="18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во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всех ее формах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3"/>
            <a:ext cx="1062812" cy="1052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0643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070" y="2409737"/>
            <a:ext cx="7999456" cy="88835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3.1.1  Коэффициент </a:t>
            </a:r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материнской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смертности</a:t>
            </a:r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312" y="3429000"/>
            <a:ext cx="8610160" cy="3429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Уровень II – данные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Источник данных: текущие разработки НСК КР (дополнительный источник РМИЦ), выборочные обследования.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Применяется определение ВОЗ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Единица измерения: на 100 000 живорождений /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киломилле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7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42447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3. Обеспечение здорового образа жизни и содействие благополучию для всех в любом возрасте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6" y="145450"/>
            <a:ext cx="1045378" cy="106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5774" y="1209407"/>
            <a:ext cx="8678226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3.1. К 2030 году снизить глобальный коэффициент материнской смертности до менее 70 случаев на 100 000 живорождений </a:t>
            </a:r>
            <a:r>
              <a:rPr lang="ru-RU" b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r>
              <a:rPr lang="ru-RU" dirty="0"/>
              <a:t>      </a:t>
            </a:r>
          </a:p>
        </p:txBody>
      </p:sp>
    </p:spTree>
    <p:extLst>
      <p:ext uri="{BB962C8B-B14F-4D97-AF65-F5344CB8AC3E}">
        <p14:creationId xmlns:p14="http://schemas.microsoft.com/office/powerpoint/2010/main" val="1232656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695450" y="1619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sz="1800" smtClean="0">
              <a:solidFill>
                <a:srgbClr val="8383AD"/>
              </a:solidFill>
              <a:latin typeface="Tahoma" pitchFamily="34" charset="0"/>
              <a:cs typeface="Arial" pitchFamily="34" charset="0"/>
            </a:endParaRPr>
          </a:p>
        </p:txBody>
      </p:sp>
      <p:graphicFrame>
        <p:nvGraphicFramePr>
          <p:cNvPr id="14338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-214313" y="1714500"/>
          <a:ext cx="10115551" cy="485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Worksheet" r:id="rId4" imgW="7324641" imgH="4219643" progId="Excel.Sheet.8">
                  <p:embed/>
                </p:oleObj>
              </mc:Choice>
              <mc:Fallback>
                <p:oleObj name="Worksheet" r:id="rId4" imgW="7324641" imgH="4219643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14313" y="1714500"/>
                        <a:ext cx="10115551" cy="485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folHlink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Text Box 2"/>
          <p:cNvSpPr txBox="1">
            <a:spLocks noChangeArrowheads="1"/>
          </p:cNvSpPr>
          <p:nvPr/>
        </p:nvSpPr>
        <p:spPr bwMode="auto">
          <a:xfrm>
            <a:off x="611188" y="620713"/>
            <a:ext cx="8281987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ct val="50000"/>
              </a:spcBef>
            </a:pPr>
            <a:r>
              <a:rPr lang="ru-RU" sz="2200" b="1" smtClean="0">
                <a:solidFill>
                  <a:srgbClr val="000066"/>
                </a:solidFill>
              </a:rPr>
              <a:t>Материнская смертность,</a:t>
            </a:r>
          </a:p>
          <a:p>
            <a:pPr algn="ctr" eaLnBrk="1" hangingPunct="1">
              <a:lnSpc>
                <a:spcPct val="60000"/>
              </a:lnSpc>
              <a:spcBef>
                <a:spcPct val="50000"/>
              </a:spcBef>
            </a:pPr>
            <a:r>
              <a:rPr lang="ru-RU" sz="2200" b="1" smtClean="0">
                <a:solidFill>
                  <a:srgbClr val="000066"/>
                </a:solidFill>
              </a:rPr>
              <a:t> Кыргызская Республика, 2000-2015 гг.           </a:t>
            </a:r>
          </a:p>
          <a:p>
            <a:pPr algn="ctr" eaLnBrk="1" hangingPunct="1">
              <a:lnSpc>
                <a:spcPct val="60000"/>
              </a:lnSpc>
              <a:spcBef>
                <a:spcPct val="50000"/>
              </a:spcBef>
            </a:pPr>
            <a:r>
              <a:rPr lang="ru-RU" sz="2200" b="1" smtClean="0">
                <a:solidFill>
                  <a:srgbClr val="000066"/>
                </a:solidFill>
              </a:rPr>
              <a:t>(на 100 000 живорожденных), данные МЗ</a:t>
            </a:r>
          </a:p>
        </p:txBody>
      </p:sp>
    </p:spTree>
    <p:extLst>
      <p:ext uri="{BB962C8B-B14F-4D97-AF65-F5344CB8AC3E}">
        <p14:creationId xmlns:p14="http://schemas.microsoft.com/office/powerpoint/2010/main" val="342190555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7272338" cy="1368425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Число умерших женщин от осложнений беременности, родов и послеродового периода в КР в 1999-2015гг. </a:t>
            </a:r>
            <a:b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u="sng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прошедших регистрацию в органах ЗАГС</a:t>
            </a:r>
          </a:p>
        </p:txBody>
      </p:sp>
      <p:pic>
        <p:nvPicPr>
          <p:cNvPr id="40963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8048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117014" y="2060848"/>
          <a:ext cx="9028891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7804820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35975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Данные о материнской смертности в КР</a:t>
            </a:r>
            <a:br>
              <a:rPr lang="ru-RU" sz="28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различным источникам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850" y="1484313"/>
          <a:ext cx="8496299" cy="4518025"/>
        </p:xfrm>
        <a:graphic>
          <a:graphicData uri="http://schemas.openxmlformats.org/drawingml/2006/table">
            <a:tbl>
              <a:tblPr/>
              <a:tblGrid>
                <a:gridCol w="2471752"/>
                <a:gridCol w="1390360"/>
                <a:gridCol w="1699329"/>
                <a:gridCol w="1390360"/>
                <a:gridCol w="1544498"/>
              </a:tblGrid>
              <a:tr h="17694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 UniToktom"/>
                        </a:rPr>
                        <a:t> </a:t>
                      </a:r>
                    </a:p>
                  </a:txBody>
                  <a:tcPr marL="5389" marR="5389" marT="53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 UniToktom"/>
                        </a:rPr>
                        <a:t>DHS-1997</a:t>
                      </a:r>
                    </a:p>
                  </a:txBody>
                  <a:tcPr marL="5389" marR="5389" marT="53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 UniToktom"/>
                        </a:rPr>
                        <a:t>текущая регистрация-1997</a:t>
                      </a:r>
                    </a:p>
                  </a:txBody>
                  <a:tcPr marL="5389" marR="5389" marT="538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 UniToktom"/>
                        </a:rPr>
                        <a:t>MICS 3-2006</a:t>
                      </a:r>
                    </a:p>
                  </a:txBody>
                  <a:tcPr marL="5389" marR="5389" marT="53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 UniToktom"/>
                        </a:rPr>
                        <a:t>текущая регистрация-2006</a:t>
                      </a:r>
                    </a:p>
                  </a:txBody>
                  <a:tcPr marL="5389" marR="5389" marT="538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85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 UniToktom"/>
                        </a:rPr>
                        <a:t>Материнская смертность </a:t>
                      </a:r>
                      <a:endParaRPr lang="ru-RU" sz="1800" b="1" i="0" u="none" strike="noStrike" dirty="0" smtClean="0">
                        <a:solidFill>
                          <a:srgbClr val="FF0000"/>
                        </a:solidFill>
                        <a:effectLst/>
                        <a:latin typeface="Times New Roman UniToktom"/>
                      </a:endParaRPr>
                    </a:p>
                    <a:p>
                      <a:pPr algn="l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 UniToktom"/>
                        </a:rPr>
                        <a:t>(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 UniToktom"/>
                        </a:rPr>
                        <a:t>число умерших женщин от осложнений беременности, родов и послеродового периода, на 100 тыс. родившихся живыми)</a:t>
                      </a:r>
                    </a:p>
                  </a:txBody>
                  <a:tcPr marL="5389" marR="5389" marT="53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 UniToktom"/>
                        </a:rPr>
                        <a:t>72</a:t>
                      </a:r>
                    </a:p>
                  </a:txBody>
                  <a:tcPr marL="5389" marR="5389" marT="53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 UniToktom"/>
                        </a:rPr>
                        <a:t>62,7</a:t>
                      </a:r>
                    </a:p>
                  </a:txBody>
                  <a:tcPr marL="5389" marR="5389" marT="538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 UniToktom"/>
                        </a:rPr>
                        <a:t>104</a:t>
                      </a:r>
                    </a:p>
                  </a:txBody>
                  <a:tcPr marL="5389" marR="5389" marT="53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 UniToktom"/>
                        </a:rPr>
                        <a:t>55,5</a:t>
                      </a:r>
                    </a:p>
                  </a:txBody>
                  <a:tcPr marL="5389" marR="5389" marT="538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2006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404813"/>
            <a:ext cx="8048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19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6" y="2840624"/>
            <a:ext cx="7999456" cy="516368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3.2.1. Смертность детей в возрасте до пяти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312" y="3429000"/>
            <a:ext cx="8610160" cy="3429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данных: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текущие разработки НСК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КР (дополнительный источник РМИЦ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 выборочные обследования, перепись населения.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Применяется определение ВОЗ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Единица измерения: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1000 живорождений /промилле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11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42447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3. Обеспечение здорового образа жизни и содействие благополучию для всех в любом возрасте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6" y="145450"/>
            <a:ext cx="1045378" cy="106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5774" y="1209407"/>
            <a:ext cx="8678226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3.2</a:t>
            </a:r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К 2030 году положить конец предотвратимой смертности новорожденных и детей в возрасте до пяти лет, при этом все страны должны стремиться уменьшить неонатальную смертность до не более 12 случаев на 1000 живорождений, а смертность в возрасте до пяти лет до не более 25 случаев на 1000 живорождений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92671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404813"/>
            <a:ext cx="8712200" cy="1079500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0066"/>
                </a:solidFill>
                <a:latin typeface="Times New Roman" pitchFamily="18" charset="0"/>
              </a:rPr>
              <a:t>Младенческая и детская смертность, </a:t>
            </a:r>
            <a:br>
              <a:rPr lang="ru-RU" sz="24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400" b="1" smtClean="0">
                <a:solidFill>
                  <a:srgbClr val="000066"/>
                </a:solidFill>
                <a:latin typeface="Times New Roman" pitchFamily="18" charset="0"/>
              </a:rPr>
              <a:t>Кыргызская Республика, 1995-2015гг.</a:t>
            </a:r>
            <a:br>
              <a:rPr lang="ru-RU" sz="2400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sz="2400" b="1" smtClean="0">
                <a:solidFill>
                  <a:srgbClr val="000066"/>
                </a:solidFill>
                <a:latin typeface="Times New Roman" pitchFamily="18" charset="0"/>
              </a:rPr>
              <a:t>(на 1000 живорожденных)</a:t>
            </a:r>
            <a:r>
              <a:rPr lang="ru-RU" sz="1900" b="1" smtClean="0">
                <a:solidFill>
                  <a:srgbClr val="000066"/>
                </a:solidFill>
              </a:rPr>
              <a:t> </a:t>
            </a:r>
          </a:p>
        </p:txBody>
      </p:sp>
      <p:graphicFrame>
        <p:nvGraphicFramePr>
          <p:cNvPr id="9218" name="Object 10"/>
          <p:cNvGraphicFramePr>
            <a:graphicFrameLocks noGrp="1"/>
          </p:cNvGraphicFramePr>
          <p:nvPr>
            <p:ph idx="4294967295"/>
          </p:nvPr>
        </p:nvGraphicFramePr>
        <p:xfrm>
          <a:off x="468313" y="1570038"/>
          <a:ext cx="8135937" cy="429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Лист" r:id="rId4" imgW="8677427" imgH="4581487" progId="Excel.Sheet.8">
                  <p:embed/>
                </p:oleObj>
              </mc:Choice>
              <mc:Fallback>
                <p:oleObj name="Лист" r:id="rId4" imgW="8677427" imgH="4581487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570038"/>
                        <a:ext cx="8135937" cy="429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Rectangle 8"/>
          <p:cNvSpPr>
            <a:spLocks noChangeArrowheads="1"/>
          </p:cNvSpPr>
          <p:nvPr/>
        </p:nvSpPr>
        <p:spPr bwMode="auto">
          <a:xfrm>
            <a:off x="539750" y="5805488"/>
            <a:ext cx="82804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r>
              <a:rPr lang="ru-RU" sz="1500" b="1" i="1" smtClean="0">
                <a:solidFill>
                  <a:srgbClr val="000066"/>
                </a:solidFill>
                <a:latin typeface="Times New Roman" pitchFamily="18" charset="0"/>
                <a:cs typeface="Arial" pitchFamily="34" charset="0"/>
              </a:rPr>
              <a:t>Младенческая и детская смертность, несмотря на заметное ее сокращение в течение последних лет, остается на довольно высоком уровне. </a:t>
            </a:r>
          </a:p>
          <a:p>
            <a:endParaRPr lang="ru-RU" sz="500" b="1" i="1" smtClean="0">
              <a:solidFill>
                <a:srgbClr val="000066"/>
              </a:solidFill>
              <a:latin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01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/>
          </p:cNvSpPr>
          <p:nvPr/>
        </p:nvSpPr>
        <p:spPr bwMode="auto">
          <a:xfrm>
            <a:off x="428625" y="457200"/>
            <a:ext cx="8229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80000"/>
              </a:lnSpc>
              <a:buSzPct val="80000"/>
            </a:pPr>
            <a:r>
              <a:rPr lang="ru-RU" altLang="en-US" b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Коэффициент детской смертности,</a:t>
            </a:r>
            <a:br>
              <a:rPr lang="ru-RU" altLang="en-US" b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en-US" b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(на 1000  живорожденных), 1990-2015гг</a:t>
            </a:r>
            <a:r>
              <a:rPr lang="ru-RU" altLang="en-US" b="1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altLang="en-US" smtClean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19" name="Содержимое 2"/>
          <p:cNvSpPr>
            <a:spLocks/>
          </p:cNvSpPr>
          <p:nvPr/>
        </p:nvSpPr>
        <p:spPr bwMode="auto">
          <a:xfrm>
            <a:off x="323850" y="1274763"/>
            <a:ext cx="8640763" cy="785812"/>
          </a:xfrm>
          <a:prstGeom prst="rect">
            <a:avLst/>
          </a:prstGeom>
          <a:solidFill>
            <a:srgbClr val="DCE6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419350" indent="-2419350">
              <a:lnSpc>
                <a:spcPct val="90000"/>
              </a:lnSpc>
              <a:spcBef>
                <a:spcPct val="20000"/>
              </a:spcBef>
              <a:buSzPct val="80000"/>
            </a:pPr>
            <a:r>
              <a:rPr lang="ru-RU" altLang="en-US" sz="2200" b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Достигнуты ЦРТ 4: Снижение показателей смертности детей       до 5-ти лет на 2/3</a:t>
            </a:r>
            <a:endParaRPr lang="en-US" altLang="en-US" sz="2200" b="1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44688"/>
            <a:ext cx="7850187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525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6" y="2840624"/>
            <a:ext cx="7999456" cy="516368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3.2.2</a:t>
            </a:r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. Неонатальная смертность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312" y="3429000"/>
            <a:ext cx="8610160" cy="3168352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данных: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текущие разработки НСК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таблица С 46 (дополнительный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РМИЦ).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Применяется определение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ВОЗ- это смертность детей в первые 0-27 суток после рождения на 1000 живорождений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Единица измерения: на 1000 живорождений /промилле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14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42447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3. Обеспечение здорового образа жизни и содействие благополучию для всех в любом возрасте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6" y="145450"/>
            <a:ext cx="1045378" cy="106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5774" y="1209407"/>
            <a:ext cx="8678226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3.2</a:t>
            </a:r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К 2030 году положить конец предотвратимой смертности новорожденных и детей в возрасте до пяти лет, при этом все страны должны стремиться уменьшить неонатальную смертность до не более 12 случаев на 1000 живорождений, а смертность в возрасте до пяти лет до не более 25 случаев на 1000 живорождений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28792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904" y="177240"/>
            <a:ext cx="8826184" cy="11430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1800" dirty="0">
                <a:effectLst/>
              </a:rPr>
              <a:t> </a:t>
            </a:r>
            <a:r>
              <a:rPr lang="ru-RU" sz="1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ТАБЛИЦА C46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РАСПРЕДЕЛЕНИЕ </a:t>
            </a:r>
            <a:r>
              <a:rPr lang="ru-RU" sz="1800" b="1" dirty="0">
                <a:effectLst/>
                <a:latin typeface="Times New Roman" pitchFamily="18" charset="0"/>
                <a:cs typeface="Times New Roman" pitchFamily="18" charset="0"/>
              </a:rPr>
              <a:t>ДЕТЕЙ УМЕРШИХ В ВОЗРАСТЕ ДО 1 МЕСЯЦА ПО ПОЛУ, ЧИСЛУ ПРОЖИТЫХ ДНЕЙ И МЕСЯЦУ </a:t>
            </a:r>
            <a:r>
              <a:rPr lang="ru-RU" sz="1800" b="1" dirty="0" smtClean="0">
                <a:effectLst/>
                <a:latin typeface="Times New Roman" pitchFamily="18" charset="0"/>
                <a:cs typeface="Times New Roman" pitchFamily="18" charset="0"/>
              </a:rPr>
              <a:t>РОЖДЕНИЯ </a:t>
            </a:r>
            <a:r>
              <a:rPr lang="ru-RU" sz="1800" b="1" dirty="0">
                <a:effectLst/>
                <a:latin typeface="Times New Roman" pitchFamily="18" charset="0"/>
                <a:cs typeface="Times New Roman" pitchFamily="18" charset="0"/>
              </a:rPr>
              <a:t>ЗА 2015 Г.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15</a:t>
            </a:fld>
            <a:endParaRPr lang="pl-PL"/>
          </a:p>
        </p:txBody>
      </p:sp>
      <p:pic>
        <p:nvPicPr>
          <p:cNvPr id="11" name="Рисунок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8712968" cy="532859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6923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32" y="2276872"/>
            <a:ext cx="7999456" cy="720080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3.4.1</a:t>
            </a:r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. Смертность от сердечно-сосудистых заболеваний, рака, диабета, хронических респираторных заболеваний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312" y="3068960"/>
            <a:ext cx="8610160" cy="3528392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II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данных: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текущие разработки НСК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таблица С 51/ С 52 (дополнительный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РМИЦ).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Единица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измерения: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100 000 населения /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киломилле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МЗ КР: 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смертность от болезней системы кровообращений, 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 новообразований, 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 сахарного диабета,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 хронических респираторных заболеваний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16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42447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3. Обеспечение здорового образа жизни и содействие благополучию для всех в любом возрасте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6" y="145450"/>
            <a:ext cx="1045378" cy="106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5774" y="1209407"/>
            <a:ext cx="8678226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3.4</a:t>
            </a:r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К 2030 году уменьшить на треть преждевременную смертность от неинфекционных заболеваний посредством профилактики и лечения и поддержания психического здоровья и благополучия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87981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32" y="2276872"/>
            <a:ext cx="7999456" cy="720080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3.4.2</a:t>
            </a:r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. Смертность от самоубийств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429000"/>
            <a:ext cx="8820472" cy="316835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данных: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текущие разработки НСК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таблица С 51/ С 52 (дополнительный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РМИЦ).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Единица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измерения: на 100 000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населения/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киломилле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Ответственное учреждение: ВОЗ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17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42447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3. Обеспечение здорового образа жизни и содействие благополучию для всех в любом возрасте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6" y="145450"/>
            <a:ext cx="1045378" cy="106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5774" y="1209407"/>
            <a:ext cx="8678226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3.4</a:t>
            </a:r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К 2030 году уменьшить на треть преждевременную смертность от неинфекционных заболеваний посредством профилактики и лечения и поддержания психического здоровья и благополучия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96760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32" y="2276872"/>
            <a:ext cx="8902364" cy="720080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3.6.1. Смертность в результате дорожно-транспортных происшествий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246" y="3429000"/>
            <a:ext cx="8678226" cy="316835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данных: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текущие разработки НСК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таблица С 51/С 52 (дополнительный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РМИЦ).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Единица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измерения: на 100 000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населения /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киломилле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18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42447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3. Обеспечение здорового образа жизни и содействие благополучию для всех в любом возрасте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6" y="145450"/>
            <a:ext cx="1045378" cy="106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5774" y="1209407"/>
            <a:ext cx="8678226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3.6</a:t>
            </a:r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К 2020 году вдвое сократить во всем мире чис­ло смертей и травм в результате дорожно - транспортных происшествий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7933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6" y="2376175"/>
            <a:ext cx="8902364" cy="98081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3.7.2.  Рождаемость среди подростков (в возрасте от 14  и моложе, и в возрасте от 15 до 19 лет)  на 1000 женщин в данной возрастной группе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246" y="3429000"/>
            <a:ext cx="8678226" cy="3168352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данных: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текущие разработки НСК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(дополнительный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РМИЦ).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Единица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измерения: 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1000 женщин данной возрастной группы/промилле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Методика расчета: Число родивших девочек (до 15 лет, 15-19 лет)*1000/среднегодовая численность девочек данной возрастной группы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19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42447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3. Обеспечение здорового образа жизни и содействие благополучию для всех в любом возрасте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6" y="145450"/>
            <a:ext cx="1045378" cy="106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5774" y="1052736"/>
            <a:ext cx="8678226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3.7</a:t>
            </a:r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К 2030 году обеспечить всеобщий доступ к услугам по охране сексуального и репродуктивного здоровья, включая услуги по планированию семьи, информирование и просвещение, и учет вопросов охраны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02876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727" y="2204864"/>
            <a:ext cx="8902364" cy="980817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3.9.1. Смертность от загрязнения воздуха в жилых помещениях и окружающей среде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246" y="3429000"/>
            <a:ext cx="8678226" cy="3168352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МЗ КР: Смертность от токсического действия окиси углерода на 100 000 населения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данных: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текущие разработки НСК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(дополнительный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РМИЦ).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Единица измерения: на 100 000 населения/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киломилле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Ответственное учреждение: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ВОЗ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20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42447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3. Обеспечение здорового образа жизни и содействие благополучию для всех в любом возрасте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6" y="145450"/>
            <a:ext cx="1045378" cy="106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5774" y="1052736"/>
            <a:ext cx="8678226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3.9. К 2030 году существенно сократить количество случаев смерти и заболевания в результате воздействия опасных химических веществ и загрязнения и отравления воздуха, воды и почв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2157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727" y="2204864"/>
            <a:ext cx="8902364" cy="980817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3.9.2. Смертность от отсутствия безопасной воды, безопасной санитарии и гигиены (от отсутствия безопасных услуг в области водоснабжения, санитарии и гигиены (ВССГ) для всех)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246" y="3429000"/>
            <a:ext cx="8678226" cy="3168352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II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МЗ КР: Смертность от кишечных инфекций на 100 000 населения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данных: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текущие разработки НСК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(дополнительный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РМИЦ).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Единица измерения: на 100 000 населения/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киломилле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Ответственное учреждение: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ВОЗ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21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42447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3. Обеспечение здорового образа жизни и содействие благополучию для всех в любом возрасте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6" y="145450"/>
            <a:ext cx="1045378" cy="106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5774" y="1052736"/>
            <a:ext cx="8678226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3.9. К 2030 году существенно сократить количество случаев смерти и заболевания в результате воздействия опасных химических веществ и загрязнения и отравления воздуха, воды и почв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27301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000" y="2348880"/>
            <a:ext cx="8902364" cy="576064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3.9.3 Смертность от неумышленного отравления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246" y="3068960"/>
            <a:ext cx="8678226" cy="3528392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II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МЗ КР: Смертность от случайных отравлений и воздействия ядовитых веществ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данных: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текущие разработки НСК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(дополнительный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РМИЦ).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Единица измерения: на 100 000 населения/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киломилле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Ответственное учреждение: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ВОЗ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22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42447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3. Обеспечение здорового образа жизни и содействие благополучию для всех в любом возрасте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6" y="145450"/>
            <a:ext cx="1045378" cy="106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5030" y="1340768"/>
            <a:ext cx="8678226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3.9. К 2030 году существенно сократить количество случаев смерти и заболевания в результате воздействия опасных химических веществ и загрязнения и отравления воздуха, воды и почв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35344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2306978"/>
            <a:ext cx="8902364" cy="689974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5.3.1. Доля женщин в возрасте от 20 до 24 лет, вступивших в брак или союз до 15 лет и до 18 лет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246" y="3068960"/>
            <a:ext cx="8678226" cy="352839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данных: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перепись населения, выборочные обследования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Единица измерения: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проценты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Ответственное учреждение: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ЮНИСЕФ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23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142447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5. Обеспечение гендерного равенства и расширение прав и возможностей всех женщин и девочек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5774" y="1297130"/>
            <a:ext cx="8678226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5.3. Ликвидировать все вредные виды практики, такие как детские, ранние и принудительные браки и калечащие операции на женских половых органах</a:t>
            </a:r>
            <a:endParaRPr lang="ru-RU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6" y="57727"/>
            <a:ext cx="1250951" cy="1239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4121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62" y="3068960"/>
            <a:ext cx="8771735" cy="689974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9.1.1. Доля сельского населения, проживающего в пределах 2 км от круглогодично действующей дороги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246" y="4005064"/>
            <a:ext cx="8678226" cy="2592288"/>
          </a:xfrm>
          <a:solidFill>
            <a:schemeClr val="bg1"/>
          </a:solidFill>
        </p:spPr>
        <p:txBody>
          <a:bodyPr>
            <a:normAutofit fontScale="62500" lnSpcReduction="200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III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Ответственное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учреждение: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Всемирный Банк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Всемирный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банк в настоящее время работает над созданием нового метода измерения этого индекса с применением новых глобальных пространственных данных и геоинформационных технологий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Он измеряет долю сельского населения, проживающего в пределах 2 км от дороги, находящейся в хорошем состоянии.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Подробная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техническая информация будет представлена в очередном докладе Всемирного банка «Измерение доступа в сельской местности: применение новых технологий», который будет опубликован в конце июня.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24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403646" y="142447"/>
            <a:ext cx="74168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9. Создание стойкой инфраструктуры, содействие всеохватной и устойчивой индустриализации и </a:t>
            </a:r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инновациям для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всех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5774" y="1297130"/>
            <a:ext cx="8678226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9.1. Развивать качественную, надежную, устойчивую и стойкую инфраструктуру, включая региональную и трансграничную инфраструктуру, в целях поддержки экономического развития и благополучия людей, уделяя особое внимание обеспечению недорогого и равноправного доступа для всех</a:t>
            </a:r>
            <a:endParaRPr lang="ru-RU" sz="20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4"/>
            <a:ext cx="1115169" cy="1113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1650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94" y="2312793"/>
            <a:ext cx="8771735" cy="1050014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11.1.1. Доля городского населения, проживающего в трущобах, неформальных поселениях или в неудовлетворительных жилищных условиях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245" y="3501008"/>
            <a:ext cx="8678226" cy="3240360"/>
          </a:xfrm>
          <a:solidFill>
            <a:schemeClr val="bg1"/>
          </a:solidFill>
        </p:spPr>
        <p:txBody>
          <a:bodyPr>
            <a:normAutofit fontScale="62500" lnSpcReduction="200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Ответственное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учреждение: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ООН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Хабитат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Начиная с 2015 года, в рамках Инициативы в интересах процветания городов (CPI), ООН-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Хабитат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ведет сбор информации о трущобах и улучшении жилищных условий в городах. Сбор данных ведется почти для 400 городов во всем мире.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выделения компонента, связанного с трущобами, эта информация может быть дезагрегирована следующим образом: </a:t>
            </a:r>
          </a:p>
          <a:p>
            <a:pPr marL="82296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i) улучшенные жилищные условия; </a:t>
            </a:r>
          </a:p>
          <a:p>
            <a:pPr marL="82296" indent="0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доступ к улучшенному водоснабжению;</a:t>
            </a:r>
          </a:p>
          <a:p>
            <a:pPr marL="82296" indent="0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доступ к улучшенной санитарии;</a:t>
            </a:r>
          </a:p>
          <a:p>
            <a:pPr marL="82296" indent="0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перенаселенность. </a:t>
            </a:r>
            <a:r>
              <a:rPr lang="ru-RU" sz="1800" dirty="0" smtClean="0">
                <a:solidFill>
                  <a:srgbClr val="FF0000"/>
                </a:solidFill>
              </a:rPr>
              <a:t>	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25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403646" y="142447"/>
            <a:ext cx="74168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11. Обеспечение открытости, безопасности, жизнестойкости и экологической устойчивости городов и населенных пунктов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5774" y="1297130"/>
            <a:ext cx="8678226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11.1. К 2030 году обеспечить всеобщий доступ к достаточному, безопасному и недорогому жилью и основным услугам и благоустроить трущобы</a:t>
            </a:r>
            <a:endParaRPr lang="ru-RU" sz="2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1187177" cy="1158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9511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36" y="2620569"/>
            <a:ext cx="8771735" cy="1312487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11.a.1. Доля населения, живущего в городах, осуществляющих городские и региональные планы застройки, в которых учитываются прогнозы роста населения и потребности в ресурсах, в разбивке по размерам городов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245" y="4063887"/>
            <a:ext cx="8678226" cy="2677481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III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Ответственное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учреждение: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ООН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Хабитат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Показатель 11.a допускает двоякое толкование, тяжело поддается количественному измерению и не подходит для оценки «повышения качества планирования национального и регионального развития». 	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26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403646" y="142447"/>
            <a:ext cx="74168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11. Обеспечение открытости, безопасности, жизнестойкости и экологической устойчивости городов и населенных пунктов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5774" y="1297130"/>
            <a:ext cx="8678226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11.a. Поддерживать позитивные экономические, социальные и экологические связи между городскими, пригородными и сельскими районами на основе повышения качества планирования национального и регионального развития</a:t>
            </a:r>
            <a:endParaRPr lang="ru-RU" sz="2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1187177" cy="1158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440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018" y="2852936"/>
            <a:ext cx="8771735" cy="1008112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16.1.1. Число жертв умышленных убийств на 100 000 человек в разбивке по полу и возрасту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245" y="4063887"/>
            <a:ext cx="8678226" cy="2677481"/>
          </a:xfrm>
          <a:solidFill>
            <a:schemeClr val="bg1"/>
          </a:solidFill>
        </p:spPr>
        <p:txBody>
          <a:bodyPr>
            <a:normAutofit fontScale="55000" lnSpcReduction="200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Ответственное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учреждение: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УНП ООН</a:t>
            </a:r>
          </a:p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Определение умышленного убийства дано в международной классификации преступлений для статистических целей (ICCS), являющейся классификационной структурой уголовных преступлений. </a:t>
            </a:r>
          </a:p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Еще один международный статистический стандарт - Международная классификация болезней и причин смерти (ICD-10) - содержит различные определения насильственной смерти. </a:t>
            </a:r>
          </a:p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Определение понятия «смерти в результате нападения» очень похоже на определение «умышленного убийства» </a:t>
            </a:r>
            <a:endParaRPr lang="ru-RU" sz="2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УНП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ООН и ВОЗ ведут совместную работу для согласования способов генерирования данных об умышленных убийствах.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27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403646" y="142447"/>
            <a:ext cx="741682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16. Содействие построению миролюбивого и открытого общества в интересах устойчивого развития, обеспечение доступа к правосудию для всех и создание эффективных, подотчетных и основанных на широком участии учреждений на всех уровнях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945150"/>
            <a:ext cx="8678226" cy="707886"/>
          </a:xfrm>
          <a:prstGeom prst="rect">
            <a:avLst/>
          </a:prstGeom>
          <a:solidFill>
            <a:schemeClr val="bg1"/>
          </a:solidFill>
          <a:ln>
            <a:solidFill>
              <a:srgbClr val="0000CC"/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16.1. Значительно сократить распространенность всех форм насилия и уменьшить показатели смертности от этого явления во всем мире</a:t>
            </a:r>
            <a:endParaRPr lang="ru-RU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4"/>
            <a:ext cx="1130465" cy="1152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7300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63" y="2514238"/>
            <a:ext cx="8771735" cy="1008112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16.1.2. Число связанных с конфликтами смертей на 100 000 человек в разбивке по полу, возрасту и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причине</a:t>
            </a:r>
            <a:endParaRPr lang="ru-RU" sz="2400" b="1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244" y="3717033"/>
            <a:ext cx="8822243" cy="3024335"/>
          </a:xfr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II/Уровень III (в зависимости от того, предоставит ли УВКПЧ 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методологию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) 	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ЮНМАС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: Поскольку УВКПЧ и другие учреждения регулярно собирают и предоставляют данные о числе связанных с конфликтами смертей во многих 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странах, то  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необходимо разработать методологию и международный стандарт. 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Как отмечалось, ЮНМАС не принимает участия в работе над показателем в целом, но настаивает на своей рекомендации о включении жертв наземных мин и других взрывоопасных предметов в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дезагрегирование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данных по любому показателю о смертях, связанных с конфликтами и/или насилием. Сбор и мониторинг этой информации ведет Механизм ООН мониторинга и оценки деятельности, связанной с разминированием в странах, где действует Группа ООН по разминированию. Обычно такая информация имеется и фиксируется в большинстве затронутых государств. 	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28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403646" y="142447"/>
            <a:ext cx="741682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16. Содействие построению миролюбивого и открытого общества в интересах устойчивого развития, обеспечение доступа к правосудию для всех и создание эффективных, подотчетных и основанных на широком участии учреждений на всех уровнях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5774" y="1772816"/>
            <a:ext cx="8678226" cy="707886"/>
          </a:xfrm>
          <a:prstGeom prst="rect">
            <a:avLst/>
          </a:prstGeom>
          <a:solidFill>
            <a:schemeClr val="bg1"/>
          </a:solidFill>
          <a:ln>
            <a:solidFill>
              <a:srgbClr val="0000CC"/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16.1. Значительно сократить распространенность всех форм насилия и уменьшить показатели смертности от этого явления во всем мире</a:t>
            </a:r>
            <a:endParaRPr lang="ru-RU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4"/>
            <a:ext cx="1130465" cy="1152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05490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63" y="2514238"/>
            <a:ext cx="8771735" cy="1008112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16.9.1 Доля детей в возрасте до пяти лет, рождение которых было зарегистрировано в гражданских органах, в разбивке по возрасту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244" y="3573016"/>
            <a:ext cx="8822243" cy="3284983"/>
          </a:xfr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Уровень I</a:t>
            </a:r>
          </a:p>
          <a:p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Число детей, получивших право на юридическую личность, отражается в основном в переписях населения, системах регистрации актов гражданского состояния и обследованиях домохозяйств. </a:t>
            </a: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Эффективно 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работающие системы регистрации актов гражданского состояния ведут сбор основных статистических данных, которые используются для сравнения расчетного общего числа рождений в стране с абсолютным числом рождений за определенный период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большинстве стран с низким и средним доходом, такие обследования являются единственным источником информации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Глобальная база данных ЮНИСЕФ содержит данные, полученные в результате проведения обследований домохозяйств, а также данные, содержащиеся в системах регистрации актов гражданского состояния.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29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403646" y="142447"/>
            <a:ext cx="741682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16. Содействие построению миролюбивого и открытого общества в интересах устойчивого развития, обеспечение доступа к правосудию для всех и создание эффективных, подотчетных и основанных на широком участии учреждений на всех уровнях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5774" y="1772816"/>
            <a:ext cx="8678226" cy="707886"/>
          </a:xfrm>
          <a:prstGeom prst="rect">
            <a:avLst/>
          </a:prstGeom>
          <a:solidFill>
            <a:schemeClr val="bg1"/>
          </a:solidFill>
          <a:ln>
            <a:solidFill>
              <a:srgbClr val="0000CC"/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16.9. К 2030 году обеспечить наличие у всех людей законных удостоверений личности, включая </a:t>
            </a:r>
            <a:r>
              <a:rPr lang="ru-RU" sz="2000" b="1" i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свидетельства </a:t>
            </a:r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 рождении</a:t>
            </a:r>
            <a:endParaRPr lang="ru-RU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4"/>
            <a:ext cx="1130465" cy="1152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24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501" y="2852936"/>
            <a:ext cx="8771735" cy="1296144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16.10.1. Число подтвержденных случаев убийства, похищения, насильственного исчезновения, произвольного задержания и пыток журналистов и связанных с ними представителей средств массовой информации, профсоюзных деятелей и правозащитников в последние 12 месяцев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420" y="4437112"/>
            <a:ext cx="8822243" cy="198883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Уровень III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Существует предложенная методология, которая не была протестирована и общепринятый международный стандарт 	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Не для всех аспектов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показателя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имеется широкая доступность данных. 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30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403646" y="142447"/>
            <a:ext cx="741682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16. Содействие построению миролюбивого и открытого общества в интересах устойчивого развития, обеспечение доступа к правосудию для всех и создание эффективных, подотчетных и основанных на широком участии учреждений на всех уровнях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5774" y="1772816"/>
            <a:ext cx="8678226" cy="1015663"/>
          </a:xfrm>
          <a:prstGeom prst="rect">
            <a:avLst/>
          </a:prstGeom>
          <a:solidFill>
            <a:schemeClr val="bg1"/>
          </a:solidFill>
          <a:ln>
            <a:solidFill>
              <a:srgbClr val="0000CC"/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6.10. Обеспечить доступ общественности к информации и защитить основные свободы в соответствии с национальным законодательством и международными соглашениями</a:t>
            </a:r>
            <a:endParaRPr lang="ru-RU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4"/>
            <a:ext cx="1130465" cy="1152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06460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915" y="3212976"/>
            <a:ext cx="8771735" cy="1296144"/>
          </a:xfr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17.19.2. Доля стран, которые a) провели хотя бы одну перепись населения и жилищного фонда в течение последних 10 лет; и b) достигли цели регистрации рождений в 100 процентах случаев и регистрации смерти в 80 процентах случаев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464" y="4725144"/>
            <a:ext cx="8822243" cy="1988839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Уровень I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Существует предложенная методология, которая еще не была протестирована, и общепринятый международный стандарт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Существует международное соглашение по учету населения и статистике естественного движения населения.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Дальнейшая работа по этому направлению будет проводиться совместно СОООН, ВОЗ, ЮНИСЕФ, Всемирным банком 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межучрежденческой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рабочей группой по учету населения и статистике естественного движения населения. 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42EFC-55F0-4AE8-8DD0-DA4EB07E9847}" type="slidenum">
              <a:rPr lang="pl-PL" smtClean="0"/>
              <a:pPr>
                <a:defRPr/>
              </a:pPr>
              <a:t>31</a:t>
            </a:fld>
            <a:endParaRPr lang="pl-PL"/>
          </a:p>
        </p:txBody>
      </p:sp>
      <p:sp>
        <p:nvSpPr>
          <p:cNvPr id="6" name="Прямоугольник 5"/>
          <p:cNvSpPr/>
          <p:nvPr/>
        </p:nvSpPr>
        <p:spPr>
          <a:xfrm>
            <a:off x="1403646" y="142447"/>
            <a:ext cx="74168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Цель 17. Укрепление средств осуществления и активизация работы в рамках Глобального партнерства в интересах устойчивого развития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5774" y="1484784"/>
            <a:ext cx="8678226" cy="1631216"/>
          </a:xfrm>
          <a:prstGeom prst="rect">
            <a:avLst/>
          </a:prstGeom>
          <a:solidFill>
            <a:schemeClr val="bg1"/>
          </a:solidFill>
          <a:ln>
            <a:solidFill>
              <a:srgbClr val="0000CC"/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17.19. К 2030 году, опираясь на нынешние инициативы, разработать, в дополнение к показателю валового внутреннего продукта, и другие показатели измерения прогресса в деле обеспечения устойчивого развития и содействовать наращиванию потенциала развивающихся стран в области статистики</a:t>
            </a:r>
            <a:endParaRPr lang="ru-RU" sz="2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4" y="144463"/>
            <a:ext cx="1359850" cy="1340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11131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Overr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Римма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Пост-модерн">
  <a:themeElements>
    <a:clrScheme name="Пост-модерн 1">
      <a:dk1>
        <a:srgbClr val="8383AD"/>
      </a:dk1>
      <a:lt1>
        <a:srgbClr val="FEFED6"/>
      </a:lt1>
      <a:dk2>
        <a:srgbClr val="404176"/>
      </a:dk2>
      <a:lt2>
        <a:srgbClr val="969696"/>
      </a:lt2>
      <a:accent1>
        <a:srgbClr val="BABE90"/>
      </a:accent1>
      <a:accent2>
        <a:srgbClr val="666699"/>
      </a:accent2>
      <a:accent3>
        <a:srgbClr val="FEFEE8"/>
      </a:accent3>
      <a:accent4>
        <a:srgbClr val="6F6F93"/>
      </a:accent4>
      <a:accent5>
        <a:srgbClr val="D9DBC6"/>
      </a:accent5>
      <a:accent6>
        <a:srgbClr val="5C5C8A"/>
      </a:accent6>
      <a:hlink>
        <a:srgbClr val="C09E4A"/>
      </a:hlink>
      <a:folHlink>
        <a:srgbClr val="006666"/>
      </a:folHlink>
    </a:clrScheme>
    <a:fontScheme name="Пост-модер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Пост-модерн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3">
        <a:dk1>
          <a:srgbClr val="4D4D4D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EBEBEB"/>
        </a:accent5>
        <a:accent6>
          <a:srgbClr val="555555"/>
        </a:accent6>
        <a:hlink>
          <a:srgbClr val="C0C0C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4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5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B4CD81"/>
        </a:accent1>
        <a:accent2>
          <a:srgbClr val="DEA45E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C99454"/>
        </a:accent6>
        <a:hlink>
          <a:srgbClr val="D793C2"/>
        </a:hlink>
        <a:folHlink>
          <a:srgbClr val="A08BB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7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Пост-модерн">
  <a:themeElements>
    <a:clrScheme name="Пост-модерн 1">
      <a:dk1>
        <a:srgbClr val="8383AD"/>
      </a:dk1>
      <a:lt1>
        <a:srgbClr val="FEFED6"/>
      </a:lt1>
      <a:dk2>
        <a:srgbClr val="404176"/>
      </a:dk2>
      <a:lt2>
        <a:srgbClr val="969696"/>
      </a:lt2>
      <a:accent1>
        <a:srgbClr val="BABE90"/>
      </a:accent1>
      <a:accent2>
        <a:srgbClr val="666699"/>
      </a:accent2>
      <a:accent3>
        <a:srgbClr val="FEFEE8"/>
      </a:accent3>
      <a:accent4>
        <a:srgbClr val="6F6F93"/>
      </a:accent4>
      <a:accent5>
        <a:srgbClr val="D9DBC6"/>
      </a:accent5>
      <a:accent6>
        <a:srgbClr val="5C5C8A"/>
      </a:accent6>
      <a:hlink>
        <a:srgbClr val="C09E4A"/>
      </a:hlink>
      <a:folHlink>
        <a:srgbClr val="006666"/>
      </a:folHlink>
    </a:clrScheme>
    <a:fontScheme name="Пост-модер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Пост-модерн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3">
        <a:dk1>
          <a:srgbClr val="4D4D4D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EBEBEB"/>
        </a:accent5>
        <a:accent6>
          <a:srgbClr val="555555"/>
        </a:accent6>
        <a:hlink>
          <a:srgbClr val="C0C0C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4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5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B4CD81"/>
        </a:accent1>
        <a:accent2>
          <a:srgbClr val="DEA45E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C99454"/>
        </a:accent6>
        <a:hlink>
          <a:srgbClr val="D793C2"/>
        </a:hlink>
        <a:folHlink>
          <a:srgbClr val="A08BB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7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Пост-модерн">
  <a:themeElements>
    <a:clrScheme name="Пост-модерн 1">
      <a:dk1>
        <a:srgbClr val="8383AD"/>
      </a:dk1>
      <a:lt1>
        <a:srgbClr val="FEFED6"/>
      </a:lt1>
      <a:dk2>
        <a:srgbClr val="404176"/>
      </a:dk2>
      <a:lt2>
        <a:srgbClr val="969696"/>
      </a:lt2>
      <a:accent1>
        <a:srgbClr val="BABE90"/>
      </a:accent1>
      <a:accent2>
        <a:srgbClr val="666699"/>
      </a:accent2>
      <a:accent3>
        <a:srgbClr val="FEFEE8"/>
      </a:accent3>
      <a:accent4>
        <a:srgbClr val="6F6F93"/>
      </a:accent4>
      <a:accent5>
        <a:srgbClr val="D9DBC6"/>
      </a:accent5>
      <a:accent6>
        <a:srgbClr val="5C5C8A"/>
      </a:accent6>
      <a:hlink>
        <a:srgbClr val="C09E4A"/>
      </a:hlink>
      <a:folHlink>
        <a:srgbClr val="006666"/>
      </a:folHlink>
    </a:clrScheme>
    <a:fontScheme name="Пост-модер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Пост-модерн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3">
        <a:dk1>
          <a:srgbClr val="4D4D4D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EBEBEB"/>
        </a:accent5>
        <a:accent6>
          <a:srgbClr val="555555"/>
        </a:accent6>
        <a:hlink>
          <a:srgbClr val="C0C0C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4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5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B4CD81"/>
        </a:accent1>
        <a:accent2>
          <a:srgbClr val="DEA45E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C99454"/>
        </a:accent6>
        <a:hlink>
          <a:srgbClr val="D793C2"/>
        </a:hlink>
        <a:folHlink>
          <a:srgbClr val="A08BB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7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Пост-модерн">
  <a:themeElements>
    <a:clrScheme name="Пост-модерн 1">
      <a:dk1>
        <a:srgbClr val="8383AD"/>
      </a:dk1>
      <a:lt1>
        <a:srgbClr val="FEFED6"/>
      </a:lt1>
      <a:dk2>
        <a:srgbClr val="404176"/>
      </a:dk2>
      <a:lt2>
        <a:srgbClr val="969696"/>
      </a:lt2>
      <a:accent1>
        <a:srgbClr val="BABE90"/>
      </a:accent1>
      <a:accent2>
        <a:srgbClr val="666699"/>
      </a:accent2>
      <a:accent3>
        <a:srgbClr val="FEFEE8"/>
      </a:accent3>
      <a:accent4>
        <a:srgbClr val="6F6F93"/>
      </a:accent4>
      <a:accent5>
        <a:srgbClr val="D9DBC6"/>
      </a:accent5>
      <a:accent6>
        <a:srgbClr val="5C5C8A"/>
      </a:accent6>
      <a:hlink>
        <a:srgbClr val="C09E4A"/>
      </a:hlink>
      <a:folHlink>
        <a:srgbClr val="006666"/>
      </a:folHlink>
    </a:clrScheme>
    <a:fontScheme name="Пост-модер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Пост-модерн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3">
        <a:dk1>
          <a:srgbClr val="4D4D4D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EBEBEB"/>
        </a:accent5>
        <a:accent6>
          <a:srgbClr val="555555"/>
        </a:accent6>
        <a:hlink>
          <a:srgbClr val="C0C0C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4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5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B4CD81"/>
        </a:accent1>
        <a:accent2>
          <a:srgbClr val="DEA45E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C99454"/>
        </a:accent6>
        <a:hlink>
          <a:srgbClr val="D793C2"/>
        </a:hlink>
        <a:folHlink>
          <a:srgbClr val="A08BB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7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Пост-модерн">
  <a:themeElements>
    <a:clrScheme name="Пост-модерн 1">
      <a:dk1>
        <a:srgbClr val="8383AD"/>
      </a:dk1>
      <a:lt1>
        <a:srgbClr val="FEFED6"/>
      </a:lt1>
      <a:dk2>
        <a:srgbClr val="404176"/>
      </a:dk2>
      <a:lt2>
        <a:srgbClr val="969696"/>
      </a:lt2>
      <a:accent1>
        <a:srgbClr val="BABE90"/>
      </a:accent1>
      <a:accent2>
        <a:srgbClr val="666699"/>
      </a:accent2>
      <a:accent3>
        <a:srgbClr val="FEFEE8"/>
      </a:accent3>
      <a:accent4>
        <a:srgbClr val="6F6F93"/>
      </a:accent4>
      <a:accent5>
        <a:srgbClr val="D9DBC6"/>
      </a:accent5>
      <a:accent6>
        <a:srgbClr val="5C5C8A"/>
      </a:accent6>
      <a:hlink>
        <a:srgbClr val="C09E4A"/>
      </a:hlink>
      <a:folHlink>
        <a:srgbClr val="006666"/>
      </a:folHlink>
    </a:clrScheme>
    <a:fontScheme name="Пост-модер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Пост-модерн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3">
        <a:dk1>
          <a:srgbClr val="4D4D4D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EBEBEB"/>
        </a:accent5>
        <a:accent6>
          <a:srgbClr val="555555"/>
        </a:accent6>
        <a:hlink>
          <a:srgbClr val="C0C0C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4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5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B4CD81"/>
        </a:accent1>
        <a:accent2>
          <a:srgbClr val="DEA45E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C99454"/>
        </a:accent6>
        <a:hlink>
          <a:srgbClr val="D793C2"/>
        </a:hlink>
        <a:folHlink>
          <a:srgbClr val="A08BB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7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Горизонт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  <a:fontScheme name="Солнцестояние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Римма</Template>
  <TotalTime>7542</TotalTime>
  <Words>2714</Words>
  <Application>Microsoft Office PowerPoint</Application>
  <PresentationFormat>Экран (4:3)</PresentationFormat>
  <Paragraphs>256</Paragraphs>
  <Slides>31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8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41" baseType="lpstr">
      <vt:lpstr>Римма</vt:lpstr>
      <vt:lpstr>Przepływ</vt:lpstr>
      <vt:lpstr>1_Przepływ</vt:lpstr>
      <vt:lpstr>Пост-модерн</vt:lpstr>
      <vt:lpstr>1_Пост-модерн</vt:lpstr>
      <vt:lpstr>2_Пост-модерн</vt:lpstr>
      <vt:lpstr>4_Пост-модерн</vt:lpstr>
      <vt:lpstr>3_Пост-модерн</vt:lpstr>
      <vt:lpstr>Worksheet</vt:lpstr>
      <vt:lpstr>Лист</vt:lpstr>
      <vt:lpstr>Презентация PowerPoint</vt:lpstr>
      <vt:lpstr>Условия для построения системы мониторинга ЦУР</vt:lpstr>
      <vt:lpstr>Индикаторы ЦУР  по демографической статистике</vt:lpstr>
      <vt:lpstr>Количество индикаторов ЦУР по демографической статистике</vt:lpstr>
      <vt:lpstr>Глобальные показатели  мониторинга прогресса ЦУР</vt:lpstr>
      <vt:lpstr>1.5.1 Число погибших, пропавших без вести, раненых, переселенных и эвакуированных в результате бедствий или в связи с ними на 100 000 человек</vt:lpstr>
      <vt:lpstr>3.1.1  Коэффициент материнской смертности </vt:lpstr>
      <vt:lpstr>Презентация PowerPoint</vt:lpstr>
      <vt:lpstr>Число умерших женщин от осложнений беременности, родов и послеродового периода в КР в 1999-2015гг.  не прошедших регистрацию в органах ЗАГС</vt:lpstr>
      <vt:lpstr>Данные о материнской смертности в КР по различным источникам</vt:lpstr>
      <vt:lpstr>3.2.1. Смертность детей в возрасте до пяти лет</vt:lpstr>
      <vt:lpstr>Младенческая и детская смертность,  Кыргызская Республика, 1995-2015гг. (на 1000 живорожденных) </vt:lpstr>
      <vt:lpstr>Презентация PowerPoint</vt:lpstr>
      <vt:lpstr>3.2.2. Неонатальная смертность</vt:lpstr>
      <vt:lpstr> ТАБЛИЦА C46 РАСПРЕДЕЛЕНИЕ ДЕТЕЙ УМЕРШИХ В ВОЗРАСТЕ ДО 1 МЕСЯЦА ПО ПОЛУ, ЧИСЛУ ПРОЖИТЫХ ДНЕЙ И МЕСЯЦУ РОЖДЕНИЯ ЗА 2015 Г.</vt:lpstr>
      <vt:lpstr>3.4.1. Смертность от сердечно-сосудистых заболеваний, рака, диабета, хронических респираторных заболеваний</vt:lpstr>
      <vt:lpstr>3.4.2. Смертность от самоубийств</vt:lpstr>
      <vt:lpstr>3.6.1. Смертность в результате дорожно-транспортных происшествий</vt:lpstr>
      <vt:lpstr>3.7.2.  Рождаемость среди подростков (в возрасте от 14  и моложе, и в возрасте от 15 до 19 лет)  на 1000 женщин в данной возрастной группе </vt:lpstr>
      <vt:lpstr>3.9.1. Смертность от загрязнения воздуха в жилых помещениях и окружающей среде</vt:lpstr>
      <vt:lpstr>3.9.2. Смертность от отсутствия безопасной воды, безопасной санитарии и гигиены (от отсутствия безопасных услуг в области водоснабжения, санитарии и гигиены (ВССГ) для всех)</vt:lpstr>
      <vt:lpstr>3.9.3 Смертность от неумышленного отравления</vt:lpstr>
      <vt:lpstr>5.3.1. Доля женщин в возрасте от 20 до 24 лет, вступивших в брак или союз до 15 лет и до 18 лет </vt:lpstr>
      <vt:lpstr>9.1.1. Доля сельского населения, проживающего в пределах 2 км от круглогодично действующей дороги </vt:lpstr>
      <vt:lpstr>11.1.1. Доля городского населения, проживающего в трущобах, неформальных поселениях или в неудовлетворительных жилищных условиях</vt:lpstr>
      <vt:lpstr>11.a.1. Доля населения, живущего в городах, осуществляющих городские и региональные планы застройки, в которых учитываются прогнозы роста населения и потребности в ресурсах, в разбивке по размерам городов</vt:lpstr>
      <vt:lpstr>16.1.1. Число жертв умышленных убийств на 100 000 человек в разбивке по полу и возрасту</vt:lpstr>
      <vt:lpstr>16.1.2. Число связанных с конфликтами смертей на 100 000 человек в разбивке по полу, возрасту и причине</vt:lpstr>
      <vt:lpstr>16.9.1 Доля детей в возрасте до пяти лет, рождение которых было зарегистрировано в гражданских органах, в разбивке по возрасту</vt:lpstr>
      <vt:lpstr>16.10.1. Число подтвержденных случаев убийства, похищения, насильственного исчезновения, произвольного задержания и пыток журналистов и связанных с ними представителей средств массовой информации, профсоюзных деятелей и правозащитников в последние 12 месяцев</vt:lpstr>
      <vt:lpstr>17.19.2. Доля стран, которые a) провели хотя бы одну перепись населения и жилищного фонда в течение последних 10 лет; и b) достигли цели регистрации рождений в 100 процентах случаев и регистрации смерти в 80 процентах случаев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statistical processes  with special reference  to social statistics  in post-transition country</dc:title>
  <dc:creator>marynia</dc:creator>
  <cp:lastModifiedBy>Barabaev</cp:lastModifiedBy>
  <cp:revision>378</cp:revision>
  <cp:lastPrinted>2016-10-31T10:43:44Z</cp:lastPrinted>
  <dcterms:created xsi:type="dcterms:W3CDTF">2014-01-25T09:35:08Z</dcterms:created>
  <dcterms:modified xsi:type="dcterms:W3CDTF">2016-12-23T09:27:03Z</dcterms:modified>
</cp:coreProperties>
</file>