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68" r:id="rId4"/>
    <p:sldId id="279" r:id="rId5"/>
    <p:sldId id="266" r:id="rId6"/>
    <p:sldId id="277" r:id="rId7"/>
    <p:sldId id="275" r:id="rId8"/>
    <p:sldId id="278" r:id="rId9"/>
    <p:sldId id="280" r:id="rId10"/>
    <p:sldId id="260" r:id="rId11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4F20BC-BA85-4393-AB31-FB77471CBE0E}">
          <p14:sldIdLst>
            <p14:sldId id="256"/>
            <p14:sldId id="271"/>
            <p14:sldId id="268"/>
            <p14:sldId id="279"/>
            <p14:sldId id="266"/>
            <p14:sldId id="277"/>
            <p14:sldId id="275"/>
            <p14:sldId id="278"/>
            <p14:sldId id="280"/>
            <p14:sldId id="260"/>
          </p14:sldIdLst>
        </p14:section>
        <p14:section name="Раздел без заголовка" id="{8C889898-58FF-4FFB-AF1B-88E5D4388A7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9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0" d="100"/>
          <a:sy n="90" d="100"/>
        </p:scale>
        <p:origin x="2832" y="-78"/>
      </p:cViewPr>
      <p:guideLst>
        <p:guide orient="horz" pos="311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41557305336834"/>
          <c:y val="8.7145705677732971E-2"/>
          <c:w val="0.65998264800233308"/>
          <c:h val="0.8783502893931234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explosion val="3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8.3333333333333193E-3"/>
                  <c:y val="-1.172897716672127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41659375911341"/>
                      <c:h val="0.117515551519915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0855643044619423E-2"/>
                  <c:y val="-1.29471767836249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68518518518518"/>
                      <c:h val="0.1320281350373372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053805774278215E-3"/>
                  <c:y val="-1.52960639624298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7777777777775"/>
                      <c:h val="0.1562538508934072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9397783610381947E-3"/>
                  <c:y val="-3.44740225401584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86103820355788"/>
                      <c:h val="9.513247073321008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8409886264217008E-2"/>
                  <c:y val="-2.405305621455358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89807524059492"/>
                      <c:h val="0.1025261860751694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0845581802274717E-2"/>
                  <c:y val="7.8769266595834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53703703703704"/>
                      <c:h val="8.7738755391250769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9.0360236220472442E-2"/>
                  <c:y val="-1.131201973247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12962962962961"/>
                      <c:h val="9.77624784853700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2.0370443277923457E-2"/>
                  <c:y val="9.1437967844380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2592592592592"/>
                      <c:h val="0.11841652323580035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кадры!$A$44:$A$51</c:f>
              <c:strCache>
                <c:ptCount val="8"/>
                <c:pt idx="0">
                  <c:v>  Терапевтик тармактагы</c:v>
                </c:pt>
                <c:pt idx="1">
                  <c:v>  Хирургиялык тармактагы</c:v>
                </c:pt>
                <c:pt idx="2">
                  <c:v>  Акушерлер - гинекологдор</c:v>
                </c:pt>
                <c:pt idx="3">
                  <c:v> Онкологдор</c:v>
                </c:pt>
                <c:pt idx="4">
                  <c:v>  Стоматологдор</c:v>
                </c:pt>
                <c:pt idx="5">
                  <c:v>  Педиатрлар</c:v>
                </c:pt>
                <c:pt idx="6">
                  <c:v>  фтизиатрлар</c:v>
                </c:pt>
                <c:pt idx="7">
                  <c:v>башкалар</c:v>
                </c:pt>
              </c:strCache>
            </c:strRef>
          </c:cat>
          <c:val>
            <c:numRef>
              <c:f>кадры!$B$44:$B$51</c:f>
              <c:numCache>
                <c:formatCode>General</c:formatCode>
                <c:ptCount val="8"/>
                <c:pt idx="0">
                  <c:v>3889</c:v>
                </c:pt>
                <c:pt idx="1">
                  <c:v>2206</c:v>
                </c:pt>
                <c:pt idx="2" formatCode="0">
                  <c:v>1087</c:v>
                </c:pt>
                <c:pt idx="3" formatCode="0">
                  <c:v>121</c:v>
                </c:pt>
                <c:pt idx="4">
                  <c:v>1108</c:v>
                </c:pt>
                <c:pt idx="5">
                  <c:v>827</c:v>
                </c:pt>
                <c:pt idx="6">
                  <c:v>246</c:v>
                </c:pt>
                <c:pt idx="7" formatCode="0">
                  <c:v>4458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3"/>
      </c:pieChart>
    </c:plotArea>
    <c:plotVisOnly val="1"/>
    <c:dispBlanksAs val="gap"/>
    <c:showDLblsOverMax val="0"/>
  </c:chart>
  <c:txPr>
    <a:bodyPr/>
    <a:lstStyle/>
    <a:p>
      <a:pPr>
        <a:defRPr sz="12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55057357102143"/>
          <c:y val="4.5864045864045862E-2"/>
          <c:w val="0.60752744787385682"/>
          <c:h val="0.94158514474967436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6347507926918757E-3"/>
                  <c:y val="6.16373567554669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234042916286805E-3"/>
                  <c:y val="-3.81876221246299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955459078667207E-3"/>
                  <c:y val="-6.88783558074896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111312420435283E-2"/>
                  <c:y val="-4.08124063867259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85621880472201"/>
                      <c:h val="0.13885443870638364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3.803876255256293E-2"/>
                  <c:y val="8.49974800531479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болезни!$A$60:$A$67</c:f>
              <c:strCache>
                <c:ptCount val="8"/>
                <c:pt idx="0">
                  <c:v>Жугуштуу жана мите оорулары</c:v>
                </c:pt>
                <c:pt idx="1">
                  <c:v>Кан айлануу системасынын оорулары</c:v>
                </c:pt>
                <c:pt idx="2">
                  <c:v>Дем алуу органдарынын оорулары</c:v>
                </c:pt>
                <c:pt idx="3">
                  <c:v>Тамак сиңирүү органдарынын оорулары</c:v>
                </c:pt>
                <c:pt idx="4">
                  <c:v>Табарсык системасынын оорулары</c:v>
                </c:pt>
                <c:pt idx="5">
                  <c:v>Жаракаттар жана уулануулар</c:v>
                </c:pt>
                <c:pt idx="7">
                  <c:v>Башкалар</c:v>
                </c:pt>
              </c:strCache>
            </c:strRef>
          </c:cat>
          <c:val>
            <c:numRef>
              <c:f>болезни!$B$60:$B$67</c:f>
              <c:numCache>
                <c:formatCode>0.0</c:formatCode>
                <c:ptCount val="8"/>
                <c:pt idx="0">
                  <c:v>5.5633945910445428</c:v>
                </c:pt>
                <c:pt idx="1">
                  <c:v>3.7040229035437959</c:v>
                </c:pt>
                <c:pt idx="2">
                  <c:v>36.106485625837067</c:v>
                </c:pt>
                <c:pt idx="3">
                  <c:v>8.3633666598935719</c:v>
                </c:pt>
                <c:pt idx="4">
                  <c:v>7.6</c:v>
                </c:pt>
                <c:pt idx="5">
                  <c:v>5.5932129819460341</c:v>
                </c:pt>
                <c:pt idx="7">
                  <c:v>33.1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46892439415944"/>
          <c:y val="2.6098294410695784E-2"/>
          <c:w val="0.53168483302075287"/>
          <c:h val="0.9408245765494196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3"/>
            <c:spPr>
              <a:pattFill prst="ltUpDiag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9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Pt>
            <c:idx val="3"/>
            <c:bubble3D val="0"/>
            <c:explosion val="1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00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5821646889608052E-2"/>
                  <c:y val="0.212946199074209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889967637540454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683016557271883E-2"/>
                  <c:y val="-7.9532559470839037E-3"/>
                </c:manualLayout>
              </c:layout>
              <c:tx>
                <c:rich>
                  <a:bodyPr/>
                  <a:lstStyle/>
                  <a:p>
                    <a:fld id="{AFC325A5-6E58-4233-B224-9E64128C7CA1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F30734E3-7CE5-4001-B0F2-2619A2A823A9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62780095990614"/>
                      <c:h val="0.213418024134248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6997426292587213E-2"/>
                  <c:y val="-8.7902518046885592E-2"/>
                </c:manualLayout>
              </c:layout>
              <c:tx>
                <c:rich>
                  <a:bodyPr/>
                  <a:lstStyle/>
                  <a:p>
                    <a:fld id="{DC99A0AA-5CFB-4362-96ED-CFB025AFF87D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C5E95323-FC2C-4C49-A87D-CBAB8B3EDBD3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16637078941185"/>
                      <c:h val="8.854530079793851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1674948398440487E-2"/>
                  <c:y val="-1.0337493812251419E-2"/>
                </c:manualLayout>
              </c:layout>
              <c:tx>
                <c:rich>
                  <a:bodyPr/>
                  <a:lstStyle/>
                  <a:p>
                    <a:fld id="{9A02C52C-8820-413B-B516-711E069730B3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7D947ADD-887B-45BF-8D6E-F16BF80A2150}" type="PERCENTAGE">
                      <a:rPr lang="ru-RU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7915693386223"/>
                      <c:h val="0.101701626096503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5889967637540347E-2"/>
                  <c:y val="8.7114354166722238E-2"/>
                </c:manualLayout>
              </c:layout>
              <c:tx>
                <c:rich>
                  <a:bodyPr/>
                  <a:lstStyle/>
                  <a:p>
                    <a:fld id="{7380D7A8-A407-4F6B-83E9-C9AF4DF57B3D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</a:t>
                    </a:r>
                    <a:fld id="{C8BBEA68-8FE0-4A16-8006-B50EA079E6F7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2970296188703"/>
                      <c:h val="0.1084903341555719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9322341988804691E-2"/>
                  <c:y val="7.54983447891630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6730945821854911E-2"/>
                  <c:y val="0.1735227441375806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5096418732782371E-2"/>
                  <c:y val="0.149588572532397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'органы дыхания'!$A$38:$A$43</c:f>
              <c:strCache>
                <c:ptCount val="4"/>
                <c:pt idx="0">
                  <c:v>Ѳйдѳңкү дем алуу жолдорунун ѳткүр респиратордук инфекциясы</c:v>
                </c:pt>
                <c:pt idx="1">
                  <c:v>Пневмония</c:v>
                </c:pt>
                <c:pt idx="2">
                  <c:v>Ылдыйкы дем алуу жолдорунун ѳткүр респиратордук инфекциясы</c:v>
                </c:pt>
                <c:pt idx="3">
                  <c:v>Башкалар</c:v>
                </c:pt>
              </c:strCache>
            </c:strRef>
          </c:cat>
          <c:val>
            <c:numRef>
              <c:f>'органы дыхания'!$B$38:$B$43</c:f>
              <c:numCache>
                <c:formatCode>0.0</c:formatCode>
                <c:ptCount val="6"/>
                <c:pt idx="0">
                  <c:v>74.826162935550926</c:v>
                </c:pt>
                <c:pt idx="1">
                  <c:v>3.3509478933090806</c:v>
                </c:pt>
                <c:pt idx="2">
                  <c:v>15.845437898657913</c:v>
                </c:pt>
                <c:pt idx="3">
                  <c:v>6.4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10069609222279E-2"/>
          <c:y val="7.0124010399479405E-3"/>
          <c:w val="0.62335034913836596"/>
          <c:h val="0.98271122529018518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FF00"/>
              </a:solidFill>
              <a:ln w="19050">
                <a:solidFill>
                  <a:schemeClr val="accent1"/>
                </a:solidFill>
              </a:ln>
              <a:effectLst/>
            </c:spPr>
          </c:dPt>
          <c:dPt>
            <c:idx val="2"/>
            <c:bubble3D val="0"/>
            <c:explosion val="11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 w="19050"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380950036525317"/>
                  <c:y val="-8.151167679783216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693920755461967"/>
                      <c:h val="0.111144436185994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2697101009585579"/>
                  <c:y val="1.468787683463532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6.367995331659751E-2"/>
                  <c:y val="1.5486166904953684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23959087706416"/>
                      <c:h val="0.2511069842461489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5582884924783601E-2"/>
                  <c:y val="3.789626426767248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044731412149882"/>
                      <c:h val="0.1128974721945512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'система кровообращения'!$A$96:$A$99</c:f>
              <c:strCache>
                <c:ptCount val="4"/>
                <c:pt idx="0">
                  <c:v>гипертониялык оору</c:v>
                </c:pt>
                <c:pt idx="1">
                  <c:v>жүрѳктүн ишемикалык оорусу</c:v>
                </c:pt>
                <c:pt idx="2">
                  <c:v>кан айлануунун бузулушуна байланыштуу мээ оорусу</c:v>
                </c:pt>
                <c:pt idx="3">
                  <c:v>башкалар</c:v>
                </c:pt>
              </c:strCache>
            </c:strRef>
          </c:cat>
          <c:val>
            <c:numRef>
              <c:f>'система кровообращения'!$B$96:$B$99</c:f>
              <c:numCache>
                <c:formatCode>0.0</c:formatCode>
                <c:ptCount val="4"/>
                <c:pt idx="0">
                  <c:v>49.2</c:v>
                </c:pt>
                <c:pt idx="1">
                  <c:v>19</c:v>
                </c:pt>
                <c:pt idx="2">
                  <c:v>10</c:v>
                </c:pt>
                <c:pt idx="3">
                  <c:v>21.8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7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13292779642738"/>
          <c:y val="0.15361521336837008"/>
          <c:w val="0.5895095237433936"/>
          <c:h val="0.80961901017129723"/>
        </c:manualLayout>
      </c:layout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pattFill prst="pct5">
                <a:fgClr>
                  <a:srgbClr val="0000FF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FF48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9004271451260261E-2"/>
                  <c:y val="4.07060707134181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11670274170271"/>
                      <c:h val="0.166957912457912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5530616554116233E-2"/>
                  <c:y val="5.0125323175127419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620843705632778E-2"/>
                  <c:y val="1.25313307937818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40064900433288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180454303033018E-2"/>
                  <c:y val="7.51879847626909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04497287410906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рак!$A$5:$A$11</c:f>
              <c:strCache>
                <c:ptCount val="7"/>
                <c:pt idx="0">
                  <c:v>тамак сиңирүү органдары </c:v>
                </c:pt>
                <c:pt idx="1">
                  <c:v>кекиртектин, бронхалардын жана өпкөнүн оорулары     </c:v>
                </c:pt>
                <c:pt idx="2">
                  <c:v>эмчек без оорулар</c:v>
                </c:pt>
                <c:pt idx="3">
                  <c:v>лимфа жана кан пайда кылуучу  органдардын шишик оорусу </c:v>
                </c:pt>
                <c:pt idx="4">
                  <c:v>аялдын жыныс органдарынын оорулары</c:v>
                </c:pt>
                <c:pt idx="5">
                  <c:v>эркектердин жыныс органдарынын оорулары</c:v>
                </c:pt>
                <c:pt idx="6">
                  <c:v>башкалар</c:v>
                </c:pt>
              </c:strCache>
            </c:strRef>
          </c:cat>
          <c:val>
            <c:numRef>
              <c:f>рак!$B$5:$B$11</c:f>
              <c:numCache>
                <c:formatCode>0.0</c:formatCode>
                <c:ptCount val="7"/>
                <c:pt idx="0">
                  <c:v>34.019501625135426</c:v>
                </c:pt>
                <c:pt idx="1">
                  <c:v>9.5702419646081616</c:v>
                </c:pt>
                <c:pt idx="2">
                  <c:v>10.762007945106536</c:v>
                </c:pt>
                <c:pt idx="3">
                  <c:v>5.1462621885157098</c:v>
                </c:pt>
                <c:pt idx="4">
                  <c:v>15.167930660888407</c:v>
                </c:pt>
                <c:pt idx="5">
                  <c:v>2.2571325388226797</c:v>
                </c:pt>
                <c:pt idx="6">
                  <c:v>23.076923076923077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871" cy="495699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028" y="1"/>
            <a:ext cx="2944870" cy="495699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r">
              <a:defRPr sz="1200"/>
            </a:lvl1pPr>
          </a:lstStyle>
          <a:p>
            <a:fld id="{96F101AC-82B4-4F33-88B2-A177DFF3EAC9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709"/>
            <a:ext cx="2944871" cy="495698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028" y="9408709"/>
            <a:ext cx="2944870" cy="495698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r">
              <a:defRPr sz="1200"/>
            </a:lvl1pPr>
          </a:lstStyle>
          <a:p>
            <a:fld id="{103D8DCC-F1F0-412F-8E17-BF513BFF1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/>
          <a:lstStyle>
            <a:lvl1pPr algn="r">
              <a:defRPr sz="1200"/>
            </a:lvl1pPr>
          </a:lstStyle>
          <a:p>
            <a:fld id="{7FBB4E15-2310-470A-B699-6B1CCD8BFFF3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6" tIns="45988" rIns="91976" bIns="459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05352"/>
            <a:ext cx="5435600" cy="4457700"/>
          </a:xfrm>
          <a:prstGeom prst="rect">
            <a:avLst/>
          </a:prstGeom>
        </p:spPr>
        <p:txBody>
          <a:bodyPr vert="horz" lIns="91976" tIns="45988" rIns="91976" bIns="459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4" cy="495300"/>
          </a:xfrm>
          <a:prstGeom prst="rect">
            <a:avLst/>
          </a:prstGeom>
        </p:spPr>
        <p:txBody>
          <a:bodyPr vert="horz" lIns="91976" tIns="45988" rIns="91976" bIns="45988" rtlCol="0" anchor="b"/>
          <a:lstStyle>
            <a:lvl1pPr algn="r">
              <a:defRPr sz="1200"/>
            </a:lvl1pPr>
          </a:lstStyle>
          <a:p>
            <a:fld id="{DDFAE03D-E174-4E28-AE73-DC74772D6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0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4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1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9761">
              <a:defRPr/>
            </a:pPr>
            <a:r>
              <a:rPr lang="ky-KG" sz="1100" dirty="0" smtClean="0">
                <a:latin typeface="Kyrghyz Times"/>
              </a:rPr>
              <a:t>2017-жылы  калкты медициналык-санитардык жардам</a:t>
            </a:r>
            <a:r>
              <a:rPr lang="ky-KG" sz="1100" baseline="0" dirty="0" smtClean="0">
                <a:latin typeface="Kyrghyz Times"/>
              </a:rPr>
              <a:t> көрсөтүүнү</a:t>
            </a:r>
            <a:r>
              <a:rPr lang="ky-KG" sz="1100" dirty="0" smtClean="0">
                <a:latin typeface="Kyrghyz Times"/>
              </a:rPr>
              <a:t> 13 минден ашык дарыгерлер (докторлор) </a:t>
            </a:r>
            <a:r>
              <a:rPr lang="ky-KG" sz="1100" dirty="0">
                <a:latin typeface="Kyrghyz Times"/>
              </a:rPr>
              <a:t>жана 34 минден ашык орто медициналык </a:t>
            </a:r>
            <a:r>
              <a:rPr lang="ky-KG" sz="1100" dirty="0" smtClean="0">
                <a:latin typeface="Kyrghyz Times"/>
              </a:rPr>
              <a:t>кызматкерлер </a:t>
            </a:r>
            <a:r>
              <a:rPr lang="ru-RU" sz="1100" b="1" dirty="0" err="1" smtClean="0">
                <a:latin typeface="Kyrghyz Times"/>
              </a:rPr>
              <a:t>камсыз</a:t>
            </a:r>
            <a:r>
              <a:rPr lang="ru-RU" sz="1100" b="1" dirty="0" smtClean="0">
                <a:latin typeface="Kyrghyz Times"/>
              </a:rPr>
              <a:t> </a:t>
            </a:r>
            <a:r>
              <a:rPr lang="ru-RU" sz="1100" b="1" dirty="0" err="1" smtClean="0">
                <a:latin typeface="Kyrghyz Times"/>
              </a:rPr>
              <a:t>кылды</a:t>
            </a:r>
            <a:r>
              <a:rPr lang="ky-KG" sz="1100" dirty="0" smtClean="0">
                <a:latin typeface="Kyrghyz Times"/>
              </a:rPr>
              <a:t>. Акыркы беш жыл </a:t>
            </a:r>
            <a:r>
              <a:rPr lang="ky-KG" sz="1100" dirty="0">
                <a:latin typeface="Kyrghyz Times"/>
              </a:rPr>
              <a:t>аралыгында дарыгерлердин </a:t>
            </a:r>
            <a:r>
              <a:rPr lang="ky-KG" sz="1100" dirty="0" smtClean="0">
                <a:latin typeface="Kyrghyz Times"/>
              </a:rPr>
              <a:t>саны 13,6 миңге көбөйдү, 2013-жылы 13,6 миңге чейин, ошондой эле орто медициналык </a:t>
            </a:r>
            <a:r>
              <a:rPr lang="ky-KG" sz="1100" dirty="0">
                <a:latin typeface="Kyrghyz Times"/>
              </a:rPr>
              <a:t>кызматкерлер  2017-жылы </a:t>
            </a:r>
            <a:r>
              <a:rPr lang="ky-KG" sz="1100" dirty="0" smtClean="0">
                <a:latin typeface="Kyrghyz Times"/>
              </a:rPr>
              <a:t>33,3 миң, </a:t>
            </a:r>
            <a:r>
              <a:rPr lang="ky-KG" sz="1100" dirty="0">
                <a:latin typeface="Kyrghyz Times"/>
              </a:rPr>
              <a:t>2013-жылы 34,8 </a:t>
            </a:r>
            <a:r>
              <a:rPr lang="ky-KG" sz="1100" dirty="0" smtClean="0">
                <a:latin typeface="Kyrghyz Times"/>
              </a:rPr>
              <a:t>миңге чейин көбөйгөн. </a:t>
            </a:r>
          </a:p>
          <a:p>
            <a:pPr algn="just" defTabSz="919761">
              <a:defRPr/>
            </a:pPr>
            <a:r>
              <a:rPr lang="ky-KG" sz="1100" dirty="0" smtClean="0">
                <a:latin typeface="Kyrghyz Times"/>
              </a:rPr>
              <a:t>Республика боюнча дарыгерлер менен элдин камсыз болуусу 22 дарыгерди жана 56  орто медициналык кызматкерди  түздү. Дарыгерлердин басымдуу </a:t>
            </a:r>
            <a:r>
              <a:rPr lang="ky-KG" sz="1100" dirty="0">
                <a:latin typeface="Kyrghyz Times"/>
              </a:rPr>
              <a:t>бөлүгү </a:t>
            </a:r>
            <a:r>
              <a:rPr lang="ky-KG" sz="1100" dirty="0" smtClean="0">
                <a:latin typeface="Kyrghyz Times"/>
              </a:rPr>
              <a:t>Ош шаарында  </a:t>
            </a:r>
            <a:r>
              <a:rPr lang="ky-KG" sz="1100" dirty="0">
                <a:latin typeface="Kyrghyz Times"/>
              </a:rPr>
              <a:t>(29 </a:t>
            </a:r>
            <a:r>
              <a:rPr lang="ky-KG" sz="1100" dirty="0" smtClean="0">
                <a:latin typeface="Kyrghyz Times"/>
              </a:rPr>
              <a:t>дарыгер) жана Бишкек </a:t>
            </a:r>
            <a:r>
              <a:rPr lang="ky-KG" sz="1100" dirty="0">
                <a:latin typeface="Kyrghyz Times"/>
              </a:rPr>
              <a:t>шаарында (27 дарыгер</a:t>
            </a:r>
            <a:r>
              <a:rPr lang="ky-KG" sz="1100" dirty="0" smtClean="0">
                <a:latin typeface="Kyrghyz Times"/>
              </a:rPr>
              <a:t>) белгиленди, ал эми дарыгерлердин азыраак бөлүгү  Талас облусунда (13 дарыгер), Жалал-Абад жана Нарын облустарында (14 дарыгерден) белгиленди.</a:t>
            </a:r>
            <a:endParaRPr lang="ru-RU" sz="1100" dirty="0">
              <a:solidFill>
                <a:prstClr val="black"/>
              </a:solidFill>
              <a:latin typeface="Kyrghyz Times"/>
              <a:ea typeface="Times New Roman"/>
            </a:endParaRPr>
          </a:p>
          <a:p>
            <a:pPr algn="just"/>
            <a:endParaRPr lang="ru-RU" sz="1400" dirty="0">
              <a:latin typeface="Kyrghyz Times"/>
              <a:ea typeface="Times New Roman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4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804962" y="4592960"/>
            <a:ext cx="5435600" cy="4457700"/>
          </a:xfrm>
        </p:spPr>
        <p:txBody>
          <a:bodyPr/>
          <a:lstStyle/>
          <a:p>
            <a:pPr lvl="0"/>
            <a:r>
              <a:rPr lang="ky-KG" dirty="0" smtClean="0">
                <a:latin typeface="Cambria" panose="02040503050406030204" pitchFamily="18" charset="0"/>
              </a:rPr>
              <a:t>Диаграммада көрүнүп тургандай, бардык адистиктеги дарыгерлердин санынын ичинен салыштырмалуу   көбүрөөк бөлүгү – 28 пайызы терапевт профилиндеги дарыгерлерге</a:t>
            </a:r>
            <a:r>
              <a:rPr lang="ky-KG" dirty="0">
                <a:latin typeface="Cambria" panose="02040503050406030204" pitchFamily="18" charset="0"/>
              </a:rPr>
              <a:t>, 16 пайызга </a:t>
            </a:r>
            <a:r>
              <a:rPr lang="ky-KG" dirty="0" smtClean="0">
                <a:latin typeface="Cambria" panose="02040503050406030204" pitchFamily="18" charset="0"/>
              </a:rPr>
              <a:t>жакыны- хирургиялык профилдин адистерине, тиш дарыгерлердин жана акушер-гинекологдордун саны – 8 пайызды жана педиатрларга  – 6 пайызы  туура келди.</a:t>
            </a:r>
          </a:p>
          <a:p>
            <a:pPr lvl="0"/>
            <a:r>
              <a:rPr lang="ky-KG" dirty="0">
                <a:latin typeface="Cambria" panose="02040503050406030204" pitchFamily="18" charset="0"/>
              </a:rPr>
              <a:t> </a:t>
            </a:r>
            <a:r>
              <a:rPr lang="ky-KG" dirty="0" smtClean="0">
                <a:latin typeface="Cambria" panose="02040503050406030204" pitchFamily="18" charset="0"/>
              </a:rPr>
              <a:t>(32 пайыздын) маанилүү бөлүгү башка кесиптерге-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офтальмологияга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отоларингологияга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психиатрларга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невропатологияга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, дермато-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венерологияга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санитардык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–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эпидемияга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каршы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топтун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дарыгерлерине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туура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келди</a:t>
            </a:r>
            <a:r>
              <a:rPr lang="ru-RU" dirty="0" smtClean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  <a:p>
            <a:pPr lvl="0"/>
            <a:endParaRPr lang="ky-KG" dirty="0" smtClean="0"/>
          </a:p>
          <a:p>
            <a:pPr lvl="0"/>
            <a:endParaRPr lang="ky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9027" y="2325579"/>
            <a:ext cx="3394848" cy="370818"/>
          </a:xfrm>
          <a:prstGeom prst="rect">
            <a:avLst/>
          </a:prstGeom>
        </p:spPr>
        <p:txBody>
          <a:bodyPr lIns="91976" tIns="45988" rIns="91976" bIns="45988">
            <a:spAutoFit/>
          </a:bodyPr>
          <a:lstStyle/>
          <a:p>
            <a:pPr algn="just">
              <a:spcBef>
                <a:spcPts val="1207"/>
              </a:spcBef>
              <a:spcAft>
                <a:spcPts val="604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412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y-KG" sz="1100" dirty="0" smtClean="0">
                <a:latin typeface="Times New Roman"/>
                <a:ea typeface="Times New Roman"/>
              </a:rPr>
              <a:t>Оорулардын санын эсепке алуу учурлары калктын медициналык уюмга кайрылуусу боюнча жүргүзүлөт. 2017-жылы өлкөдө  </a:t>
            </a:r>
            <a:r>
              <a:rPr lang="ky-KG" sz="1100" dirty="0">
                <a:latin typeface="Times New Roman"/>
                <a:ea typeface="Times New Roman"/>
              </a:rPr>
              <a:t>медициналык </a:t>
            </a:r>
            <a:r>
              <a:rPr lang="ky-KG" sz="1100" dirty="0" smtClean="0">
                <a:latin typeface="Times New Roman"/>
                <a:ea typeface="Times New Roman"/>
              </a:rPr>
              <a:t>уюмга  катталган кайрылуу учурлары  1,6 млн, анын ичинен  балдардын үлүшү 42 пайызды түзгөн.</a:t>
            </a:r>
          </a:p>
          <a:p>
            <a:pPr algn="just"/>
            <a:r>
              <a:rPr lang="ky-KG" sz="1100" dirty="0" smtClean="0">
                <a:latin typeface="Times New Roman"/>
                <a:ea typeface="Times New Roman"/>
              </a:rPr>
              <a:t>Калктын жалпы ооруларынын түзүмүндө  оору учурларынын көбүрөөк саны – 36 пайызы - дем алуу органдарынын ооруларына, 8 пайыздан көбүрөөгү -  ичеги-карын оорууларына, 7 пайыздан көбүрөөгү -  жыныстык органдар системасынын ооруларына жана 6 пайызга жакыны тамак-аштан ууланууга жана жаракаттарга туура келди.</a:t>
            </a:r>
            <a:endParaRPr lang="ru-RU" dirty="0">
              <a:latin typeface="Times New Roman"/>
              <a:ea typeface="Times New Roman"/>
            </a:endParaRPr>
          </a:p>
          <a:p>
            <a:endParaRPr lang="ky-KG" dirty="0" smtClean="0"/>
          </a:p>
          <a:p>
            <a:endParaRPr lang="ky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9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y-KG" dirty="0" smtClean="0"/>
              <a:t>Диаграммада көрүнүп тургандай, дем алуу органдары менен ооругандардын жалпы санынын ичинен 75 пайызга жакын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өйдөнкү</a:t>
            </a:r>
            <a:r>
              <a:rPr lang="ky-KG" dirty="0" smtClean="0"/>
              <a:t> дем алуу </a:t>
            </a:r>
            <a:r>
              <a:rPr lang="ky-KG" dirty="0"/>
              <a:t>жолдорунун </a:t>
            </a:r>
            <a:r>
              <a:rPr lang="ky-K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өткүр</a:t>
            </a:r>
            <a:r>
              <a:rPr lang="ky-KG" dirty="0" smtClean="0"/>
              <a:t> респиратордук инфекция диагнозу жана 16 пайызга жакынына төмөнкү</a:t>
            </a:r>
            <a:r>
              <a:rPr lang="ky-KG" dirty="0"/>
              <a:t> дем алуу жолдорунун курч респиратордук инфекция </a:t>
            </a:r>
            <a:r>
              <a:rPr lang="ky-KG" dirty="0" smtClean="0"/>
              <a:t>диагнозу коюлган.</a:t>
            </a:r>
            <a:endParaRPr lang="ru-RU" dirty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6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y-KG" dirty="0" smtClean="0">
                <a:latin typeface="Times New Roman"/>
              </a:rPr>
              <a:t>2017-жылы ооруулардын жалпы санына карабастан, кан  айлануу системасынын ооруулары менен ооруган адамдардын 4 пайызына туура келди (дарылоочу-профилакториялык уюмдарга кайрылгандар), өлкөдө алардын жарымынан көбү  өлүмгө алып баруучу себептер болуп саналат.</a:t>
            </a:r>
          </a:p>
          <a:p>
            <a:pPr algn="just"/>
            <a:r>
              <a:rPr lang="ky-KG" dirty="0" smtClean="0">
                <a:latin typeface="Times New Roman"/>
              </a:rPr>
              <a:t>Кан айлануу системасынын түзүмүндө 49 пайыздан көбүрөөгү  гипертониялык оорулар боюнча, 19 пайызга жакыны  жүрөк оорулары жана 10 пайызга жакыны  мээ кан айлануусунун бузулуусу менен байланышкан мээ оорулары  боюнча кайрылышкан. </a:t>
            </a:r>
            <a:endParaRPr lang="ru-RU" dirty="0" smtClean="0">
              <a:latin typeface="Times New Roman"/>
            </a:endParaRP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r>
              <a:rPr lang="ky-KG" dirty="0" smtClean="0"/>
              <a:t>.</a:t>
            </a:r>
            <a:endParaRPr lang="ru-RU" dirty="0">
              <a:latin typeface="Times New Roman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3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ky-KG" dirty="0" smtClean="0">
                <a:latin typeface="Times New Roman"/>
                <a:ea typeface="Times New Roman"/>
              </a:rPr>
              <a:t>Онкологиялык оорулардын өсүү тенденциясы байкалууда. Акыркы беш жылда өмүрүндө биринчи жолу аныкталган залалдуу шишик оорулары менен катталгандардын саны  2013-жылы  5,2 миңден, ал эми 2017-жылы 5,5 миңге чейин көбөйгөн.</a:t>
            </a:r>
          </a:p>
          <a:p>
            <a:pPr algn="just"/>
            <a:r>
              <a:rPr lang="ky-KG" dirty="0">
                <a:latin typeface="Times New Roman"/>
                <a:ea typeface="Times New Roman"/>
              </a:rPr>
              <a:t> </a:t>
            </a:r>
            <a:r>
              <a:rPr lang="ky-KG" dirty="0" smtClean="0">
                <a:latin typeface="Times New Roman"/>
                <a:ea typeface="Times New Roman"/>
              </a:rPr>
              <a:t>Залалдуу шишик менен ооруган учурлардын саны  калктын 100 миңине, 2017-жылы  Чүй облусуна (128 учур) жана Бишкек шаарына (110)  туура келген.  2017-жылдын аягында республиканын  онкологиялык  мекемелеринде каттоодо тургандардын саны 26 миңге жакын адамды түзгөн  жана анын 65 пайызга жакынын аялдар түздү.</a:t>
            </a:r>
            <a:endParaRPr lang="ru-RU" dirty="0" smtClean="0">
              <a:latin typeface="Times New Roman"/>
              <a:ea typeface="Times New Roman"/>
            </a:endParaRPr>
          </a:p>
          <a:p>
            <a:pPr algn="just"/>
            <a:endParaRPr lang="ru-RU" dirty="0">
              <a:latin typeface="Times New Roman"/>
              <a:ea typeface="Calibri"/>
            </a:endParaRPr>
          </a:p>
          <a:p>
            <a:r>
              <a:rPr lang="ky-KG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6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9880" algn="just"/>
            <a:r>
              <a:rPr lang="ky-KG" dirty="0" smtClean="0"/>
              <a:t>Шишик ооруулары кан айлануу системасы ооруларынан кийин өлүм себептеринин түзүмүндө экинчи болуп саналат.</a:t>
            </a:r>
          </a:p>
          <a:p>
            <a:pPr indent="459880" algn="just"/>
            <a:r>
              <a:rPr lang="ky-KG" dirty="0" smtClean="0"/>
              <a:t>Ал эми шишиктин пайда болуусун локалдаштырууга, б.а.  тамак- аш сиңирүү органдары ( 34 пайыз), андан кийин аялдардын жыныс органдарынын оорусу – 15 пайыз жана эмчек бездери – 11 пайызга, трахея</a:t>
            </a:r>
            <a:r>
              <a:rPr lang="ky-KG" smtClean="0"/>
              <a:t>, бронхалардын, өпкөнүн - 10 </a:t>
            </a:r>
            <a:r>
              <a:rPr lang="ky-KG" dirty="0" smtClean="0"/>
              <a:t>пайыз) басымдуулук кылат.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27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AE03D-E174-4E28-AE73-DC74772D663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7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2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3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04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6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73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20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5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9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5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1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7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34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2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0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8FE7F-C760-4BC2-B291-41131632EE1D}" type="datetimeFigureOut">
              <a:rPr lang="ru-RU" smtClean="0"/>
              <a:t>11.05.2018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D58E68-3034-4FF0-A0AC-054F08708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1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056784" cy="16561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2017-ж. </a:t>
            </a:r>
            <a:r>
              <a:rPr lang="ru-RU" sz="3200" b="1" dirty="0" err="1" smtClean="0">
                <a:solidFill>
                  <a:schemeClr val="tx1"/>
                </a:solidFill>
              </a:rPr>
              <a:t>саламаттыкты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сактоо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абалы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жөнүндө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маалымат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83026" y="716732"/>
            <a:ext cx="7581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Кыргыз</a:t>
            </a:r>
            <a:r>
              <a:rPr lang="ru-RU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Республикасынын</a:t>
            </a:r>
            <a:r>
              <a:rPr lang="ru-RU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Улуттук</a:t>
            </a:r>
            <a:r>
              <a:rPr lang="ru-RU" sz="2000" b="1" kern="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статистика </a:t>
            </a:r>
            <a:r>
              <a:rPr lang="ru-RU" sz="2000" b="1" kern="0" dirty="0" err="1">
                <a:solidFill>
                  <a:prstClr val="black"/>
                </a:solidFill>
                <a:latin typeface="Arial" charset="0"/>
                <a:cs typeface="Arial" charset="0"/>
              </a:rPr>
              <a:t>комитети</a:t>
            </a:r>
            <a:r>
              <a:rPr lang="ru-RU" sz="2000" b="1" kern="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sz="2000" kern="0" dirty="0">
              <a:solidFill>
                <a:prstClr val="black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1746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6021288"/>
            <a:ext cx="3443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</a:rPr>
              <a:t>Социалдык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 статистика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</a:rPr>
              <a:t>бөлүмү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3691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КӨҢҮЛ </a:t>
            </a:r>
            <a:r>
              <a:rPr lang="ru-RU" altLang="ru-RU" sz="36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БУРГАНЫҢЫЗДАР </a:t>
            </a:r>
            <a:endParaRPr lang="ru-RU" altLang="ru-RU" sz="3600" b="1" kern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altLang="ru-RU" sz="36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ҮЧҮН РАХМАТ!</a:t>
            </a:r>
            <a:endParaRPr lang="ru-RU" sz="3600" b="1" kern="0" dirty="0" smtClean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1186326"/>
            <a:ext cx="8761288" cy="5339017"/>
            <a:chOff x="92298" y="1771039"/>
            <a:chExt cx="8848502" cy="3602177"/>
          </a:xfrm>
        </p:grpSpPr>
        <p:sp>
          <p:nvSpPr>
            <p:cNvPr id="5" name="Freeform 22"/>
            <p:cNvSpPr>
              <a:spLocks noEditPoints="1"/>
            </p:cNvSpPr>
            <p:nvPr/>
          </p:nvSpPr>
          <p:spPr bwMode="auto">
            <a:xfrm>
              <a:off x="1939925" y="3812704"/>
              <a:ext cx="2719388" cy="1560512"/>
            </a:xfrm>
            <a:custGeom>
              <a:avLst/>
              <a:gdLst>
                <a:gd name="T0" fmla="*/ 1318 w 1713"/>
                <a:gd name="T1" fmla="*/ 121 h 983"/>
                <a:gd name="T2" fmla="*/ 1357 w 1713"/>
                <a:gd name="T3" fmla="*/ 164 h 983"/>
                <a:gd name="T4" fmla="*/ 1407 w 1713"/>
                <a:gd name="T5" fmla="*/ 199 h 983"/>
                <a:gd name="T6" fmla="*/ 1450 w 1713"/>
                <a:gd name="T7" fmla="*/ 239 h 983"/>
                <a:gd name="T8" fmla="*/ 1507 w 1713"/>
                <a:gd name="T9" fmla="*/ 253 h 983"/>
                <a:gd name="T10" fmla="*/ 1546 w 1713"/>
                <a:gd name="T11" fmla="*/ 278 h 983"/>
                <a:gd name="T12" fmla="*/ 1567 w 1713"/>
                <a:gd name="T13" fmla="*/ 299 h 983"/>
                <a:gd name="T14" fmla="*/ 1607 w 1713"/>
                <a:gd name="T15" fmla="*/ 314 h 983"/>
                <a:gd name="T16" fmla="*/ 1653 w 1713"/>
                <a:gd name="T17" fmla="*/ 346 h 983"/>
                <a:gd name="T18" fmla="*/ 1393 w 1713"/>
                <a:gd name="T19" fmla="*/ 517 h 983"/>
                <a:gd name="T20" fmla="*/ 1222 w 1713"/>
                <a:gd name="T21" fmla="*/ 595 h 983"/>
                <a:gd name="T22" fmla="*/ 1218 w 1713"/>
                <a:gd name="T23" fmla="*/ 713 h 983"/>
                <a:gd name="T24" fmla="*/ 1200 w 1713"/>
                <a:gd name="T25" fmla="*/ 798 h 983"/>
                <a:gd name="T26" fmla="*/ 1129 w 1713"/>
                <a:gd name="T27" fmla="*/ 844 h 983"/>
                <a:gd name="T28" fmla="*/ 1047 w 1713"/>
                <a:gd name="T29" fmla="*/ 841 h 983"/>
                <a:gd name="T30" fmla="*/ 969 w 1713"/>
                <a:gd name="T31" fmla="*/ 848 h 983"/>
                <a:gd name="T32" fmla="*/ 833 w 1713"/>
                <a:gd name="T33" fmla="*/ 894 h 983"/>
                <a:gd name="T34" fmla="*/ 695 w 1713"/>
                <a:gd name="T35" fmla="*/ 901 h 983"/>
                <a:gd name="T36" fmla="*/ 538 w 1713"/>
                <a:gd name="T37" fmla="*/ 898 h 983"/>
                <a:gd name="T38" fmla="*/ 374 w 1713"/>
                <a:gd name="T39" fmla="*/ 983 h 983"/>
                <a:gd name="T40" fmla="*/ 157 w 1713"/>
                <a:gd name="T41" fmla="*/ 873 h 983"/>
                <a:gd name="T42" fmla="*/ 18 w 1713"/>
                <a:gd name="T43" fmla="*/ 755 h 983"/>
                <a:gd name="T44" fmla="*/ 46 w 1713"/>
                <a:gd name="T45" fmla="*/ 713 h 983"/>
                <a:gd name="T46" fmla="*/ 100 w 1713"/>
                <a:gd name="T47" fmla="*/ 695 h 983"/>
                <a:gd name="T48" fmla="*/ 164 w 1713"/>
                <a:gd name="T49" fmla="*/ 713 h 983"/>
                <a:gd name="T50" fmla="*/ 239 w 1713"/>
                <a:gd name="T51" fmla="*/ 730 h 983"/>
                <a:gd name="T52" fmla="*/ 292 w 1713"/>
                <a:gd name="T53" fmla="*/ 738 h 983"/>
                <a:gd name="T54" fmla="*/ 335 w 1713"/>
                <a:gd name="T55" fmla="*/ 738 h 983"/>
                <a:gd name="T56" fmla="*/ 402 w 1713"/>
                <a:gd name="T57" fmla="*/ 738 h 983"/>
                <a:gd name="T58" fmla="*/ 463 w 1713"/>
                <a:gd name="T59" fmla="*/ 720 h 983"/>
                <a:gd name="T60" fmla="*/ 516 w 1713"/>
                <a:gd name="T61" fmla="*/ 691 h 983"/>
                <a:gd name="T62" fmla="*/ 499 w 1713"/>
                <a:gd name="T63" fmla="*/ 638 h 983"/>
                <a:gd name="T64" fmla="*/ 452 w 1713"/>
                <a:gd name="T65" fmla="*/ 638 h 983"/>
                <a:gd name="T66" fmla="*/ 431 w 1713"/>
                <a:gd name="T67" fmla="*/ 591 h 983"/>
                <a:gd name="T68" fmla="*/ 402 w 1713"/>
                <a:gd name="T69" fmla="*/ 563 h 983"/>
                <a:gd name="T70" fmla="*/ 370 w 1713"/>
                <a:gd name="T71" fmla="*/ 513 h 983"/>
                <a:gd name="T72" fmla="*/ 360 w 1713"/>
                <a:gd name="T73" fmla="*/ 488 h 983"/>
                <a:gd name="T74" fmla="*/ 356 w 1713"/>
                <a:gd name="T75" fmla="*/ 456 h 983"/>
                <a:gd name="T76" fmla="*/ 313 w 1713"/>
                <a:gd name="T77" fmla="*/ 438 h 983"/>
                <a:gd name="T78" fmla="*/ 281 w 1713"/>
                <a:gd name="T79" fmla="*/ 420 h 983"/>
                <a:gd name="T80" fmla="*/ 377 w 1713"/>
                <a:gd name="T81" fmla="*/ 342 h 983"/>
                <a:gd name="T82" fmla="*/ 442 w 1713"/>
                <a:gd name="T83" fmla="*/ 285 h 983"/>
                <a:gd name="T84" fmla="*/ 634 w 1713"/>
                <a:gd name="T85" fmla="*/ 281 h 983"/>
                <a:gd name="T86" fmla="*/ 816 w 1713"/>
                <a:gd name="T87" fmla="*/ 182 h 983"/>
                <a:gd name="T88" fmla="*/ 862 w 1713"/>
                <a:gd name="T89" fmla="*/ 139 h 983"/>
                <a:gd name="T90" fmla="*/ 869 w 1713"/>
                <a:gd name="T91" fmla="*/ 89 h 983"/>
                <a:gd name="T92" fmla="*/ 933 w 1713"/>
                <a:gd name="T93" fmla="*/ 64 h 983"/>
                <a:gd name="T94" fmla="*/ 976 w 1713"/>
                <a:gd name="T95" fmla="*/ 25 h 983"/>
                <a:gd name="T96" fmla="*/ 1029 w 1713"/>
                <a:gd name="T97" fmla="*/ 32 h 983"/>
                <a:gd name="T98" fmla="*/ 1058 w 1713"/>
                <a:gd name="T99" fmla="*/ 21 h 983"/>
                <a:gd name="T100" fmla="*/ 1090 w 1713"/>
                <a:gd name="T101" fmla="*/ 18 h 983"/>
                <a:gd name="T102" fmla="*/ 1058 w 1713"/>
                <a:gd name="T103" fmla="*/ 50 h 983"/>
                <a:gd name="T104" fmla="*/ 1061 w 1713"/>
                <a:gd name="T105" fmla="*/ 85 h 983"/>
                <a:gd name="T106" fmla="*/ 1104 w 1713"/>
                <a:gd name="T107" fmla="*/ 93 h 983"/>
                <a:gd name="T108" fmla="*/ 1129 w 1713"/>
                <a:gd name="T109" fmla="*/ 53 h 983"/>
                <a:gd name="T110" fmla="*/ 1158 w 1713"/>
                <a:gd name="T111" fmla="*/ 14 h 983"/>
                <a:gd name="T112" fmla="*/ 1200 w 1713"/>
                <a:gd name="T113" fmla="*/ 32 h 983"/>
                <a:gd name="T114" fmla="*/ 1204 w 1713"/>
                <a:gd name="T115" fmla="*/ 68 h 983"/>
                <a:gd name="T116" fmla="*/ 1254 w 1713"/>
                <a:gd name="T117" fmla="*/ 78 h 983"/>
                <a:gd name="T118" fmla="*/ 645 w 1713"/>
                <a:gd name="T119" fmla="*/ 296 h 983"/>
                <a:gd name="T120" fmla="*/ 655 w 1713"/>
                <a:gd name="T121" fmla="*/ 324 h 983"/>
                <a:gd name="T122" fmla="*/ 666 w 1713"/>
                <a:gd name="T123" fmla="*/ 328 h 983"/>
                <a:gd name="T124" fmla="*/ 662 w 1713"/>
                <a:gd name="T125" fmla="*/ 299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3" h="983">
                  <a:moveTo>
                    <a:pt x="1265" y="85"/>
                  </a:moveTo>
                  <a:lnTo>
                    <a:pt x="1268" y="85"/>
                  </a:lnTo>
                  <a:lnTo>
                    <a:pt x="1268" y="89"/>
                  </a:lnTo>
                  <a:lnTo>
                    <a:pt x="1268" y="89"/>
                  </a:lnTo>
                  <a:lnTo>
                    <a:pt x="1268" y="93"/>
                  </a:lnTo>
                  <a:lnTo>
                    <a:pt x="1268" y="93"/>
                  </a:lnTo>
                  <a:lnTo>
                    <a:pt x="1272" y="93"/>
                  </a:lnTo>
                  <a:lnTo>
                    <a:pt x="1272" y="93"/>
                  </a:lnTo>
                  <a:lnTo>
                    <a:pt x="1275" y="93"/>
                  </a:lnTo>
                  <a:lnTo>
                    <a:pt x="1279" y="93"/>
                  </a:lnTo>
                  <a:lnTo>
                    <a:pt x="1282" y="96"/>
                  </a:lnTo>
                  <a:lnTo>
                    <a:pt x="1282" y="100"/>
                  </a:lnTo>
                  <a:lnTo>
                    <a:pt x="1286" y="100"/>
                  </a:lnTo>
                  <a:lnTo>
                    <a:pt x="1290" y="100"/>
                  </a:lnTo>
                  <a:lnTo>
                    <a:pt x="1290" y="103"/>
                  </a:lnTo>
                  <a:lnTo>
                    <a:pt x="1290" y="107"/>
                  </a:lnTo>
                  <a:lnTo>
                    <a:pt x="1293" y="110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300" y="118"/>
                  </a:lnTo>
                  <a:lnTo>
                    <a:pt x="1300" y="118"/>
                  </a:lnTo>
                  <a:lnTo>
                    <a:pt x="1300" y="121"/>
                  </a:lnTo>
                  <a:lnTo>
                    <a:pt x="1304" y="121"/>
                  </a:lnTo>
                  <a:lnTo>
                    <a:pt x="1307" y="121"/>
                  </a:lnTo>
                  <a:lnTo>
                    <a:pt x="1311" y="121"/>
                  </a:lnTo>
                  <a:lnTo>
                    <a:pt x="1311" y="121"/>
                  </a:lnTo>
                  <a:lnTo>
                    <a:pt x="1314" y="121"/>
                  </a:lnTo>
                  <a:lnTo>
                    <a:pt x="1314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5"/>
                  </a:lnTo>
                  <a:lnTo>
                    <a:pt x="1318" y="125"/>
                  </a:lnTo>
                  <a:lnTo>
                    <a:pt x="1318" y="128"/>
                  </a:lnTo>
                  <a:lnTo>
                    <a:pt x="1318" y="128"/>
                  </a:lnTo>
                  <a:lnTo>
                    <a:pt x="1318" y="132"/>
                  </a:lnTo>
                  <a:lnTo>
                    <a:pt x="1322" y="132"/>
                  </a:lnTo>
                  <a:lnTo>
                    <a:pt x="1322" y="132"/>
                  </a:lnTo>
                  <a:lnTo>
                    <a:pt x="1325" y="132"/>
                  </a:lnTo>
                  <a:lnTo>
                    <a:pt x="1325" y="132"/>
                  </a:lnTo>
                  <a:lnTo>
                    <a:pt x="1329" y="132"/>
                  </a:lnTo>
                  <a:lnTo>
                    <a:pt x="1329" y="135"/>
                  </a:lnTo>
                  <a:lnTo>
                    <a:pt x="1329" y="135"/>
                  </a:lnTo>
                  <a:lnTo>
                    <a:pt x="1332" y="135"/>
                  </a:lnTo>
                  <a:lnTo>
                    <a:pt x="1336" y="135"/>
                  </a:lnTo>
                  <a:lnTo>
                    <a:pt x="1336" y="135"/>
                  </a:lnTo>
                  <a:lnTo>
                    <a:pt x="1339" y="135"/>
                  </a:lnTo>
                  <a:lnTo>
                    <a:pt x="1339" y="139"/>
                  </a:lnTo>
                  <a:lnTo>
                    <a:pt x="1343" y="139"/>
                  </a:lnTo>
                  <a:lnTo>
                    <a:pt x="1343" y="142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50" y="146"/>
                  </a:lnTo>
                  <a:lnTo>
                    <a:pt x="1350" y="150"/>
                  </a:lnTo>
                  <a:lnTo>
                    <a:pt x="1354" y="150"/>
                  </a:lnTo>
                  <a:lnTo>
                    <a:pt x="1354" y="153"/>
                  </a:lnTo>
                  <a:lnTo>
                    <a:pt x="1354" y="153"/>
                  </a:lnTo>
                  <a:lnTo>
                    <a:pt x="1354" y="160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7"/>
                  </a:lnTo>
                  <a:lnTo>
                    <a:pt x="1354" y="167"/>
                  </a:lnTo>
                  <a:lnTo>
                    <a:pt x="1357" y="167"/>
                  </a:lnTo>
                  <a:lnTo>
                    <a:pt x="1357" y="171"/>
                  </a:lnTo>
                  <a:lnTo>
                    <a:pt x="1361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8" y="171"/>
                  </a:lnTo>
                  <a:lnTo>
                    <a:pt x="1371" y="175"/>
                  </a:lnTo>
                  <a:lnTo>
                    <a:pt x="1375" y="175"/>
                  </a:lnTo>
                  <a:lnTo>
                    <a:pt x="1375" y="175"/>
                  </a:lnTo>
                  <a:lnTo>
                    <a:pt x="1379" y="175"/>
                  </a:lnTo>
                  <a:lnTo>
                    <a:pt x="1379" y="175"/>
                  </a:lnTo>
                  <a:lnTo>
                    <a:pt x="1379" y="178"/>
                  </a:lnTo>
                  <a:lnTo>
                    <a:pt x="1379" y="178"/>
                  </a:lnTo>
                  <a:lnTo>
                    <a:pt x="1379" y="182"/>
                  </a:lnTo>
                  <a:lnTo>
                    <a:pt x="1382" y="185"/>
                  </a:lnTo>
                  <a:lnTo>
                    <a:pt x="1382" y="189"/>
                  </a:lnTo>
                  <a:lnTo>
                    <a:pt x="1386" y="189"/>
                  </a:lnTo>
                  <a:lnTo>
                    <a:pt x="1389" y="189"/>
                  </a:lnTo>
                  <a:lnTo>
                    <a:pt x="1389" y="192"/>
                  </a:lnTo>
                  <a:lnTo>
                    <a:pt x="1393" y="196"/>
                  </a:lnTo>
                  <a:lnTo>
                    <a:pt x="1393" y="196"/>
                  </a:lnTo>
                  <a:lnTo>
                    <a:pt x="1396" y="196"/>
                  </a:lnTo>
                  <a:lnTo>
                    <a:pt x="1396" y="196"/>
                  </a:lnTo>
                  <a:lnTo>
                    <a:pt x="1400" y="192"/>
                  </a:lnTo>
                  <a:lnTo>
                    <a:pt x="1404" y="189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7" y="199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1" y="203"/>
                  </a:lnTo>
                  <a:lnTo>
                    <a:pt x="1411" y="207"/>
                  </a:lnTo>
                  <a:lnTo>
                    <a:pt x="1411" y="207"/>
                  </a:lnTo>
                  <a:lnTo>
                    <a:pt x="1411" y="210"/>
                  </a:lnTo>
                  <a:lnTo>
                    <a:pt x="1414" y="210"/>
                  </a:lnTo>
                  <a:lnTo>
                    <a:pt x="1414" y="210"/>
                  </a:lnTo>
                  <a:lnTo>
                    <a:pt x="1414" y="214"/>
                  </a:lnTo>
                  <a:lnTo>
                    <a:pt x="1418" y="217"/>
                  </a:lnTo>
                  <a:lnTo>
                    <a:pt x="1425" y="221"/>
                  </a:lnTo>
                  <a:lnTo>
                    <a:pt x="1425" y="224"/>
                  </a:lnTo>
                  <a:lnTo>
                    <a:pt x="1428" y="224"/>
                  </a:lnTo>
                  <a:lnTo>
                    <a:pt x="1428" y="224"/>
                  </a:lnTo>
                  <a:lnTo>
                    <a:pt x="1432" y="221"/>
                  </a:lnTo>
                  <a:lnTo>
                    <a:pt x="1432" y="221"/>
                  </a:lnTo>
                  <a:lnTo>
                    <a:pt x="1436" y="221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9" y="224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6" y="232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3" y="235"/>
                  </a:lnTo>
                  <a:lnTo>
                    <a:pt x="1453" y="235"/>
                  </a:lnTo>
                  <a:lnTo>
                    <a:pt x="1457" y="235"/>
                  </a:lnTo>
                  <a:lnTo>
                    <a:pt x="1457" y="239"/>
                  </a:lnTo>
                  <a:lnTo>
                    <a:pt x="1461" y="239"/>
                  </a:lnTo>
                  <a:lnTo>
                    <a:pt x="1461" y="239"/>
                  </a:lnTo>
                  <a:lnTo>
                    <a:pt x="1464" y="239"/>
                  </a:lnTo>
                  <a:lnTo>
                    <a:pt x="1464" y="239"/>
                  </a:lnTo>
                  <a:lnTo>
                    <a:pt x="1464" y="242"/>
                  </a:lnTo>
                  <a:lnTo>
                    <a:pt x="1468" y="242"/>
                  </a:lnTo>
                  <a:lnTo>
                    <a:pt x="1475" y="242"/>
                  </a:lnTo>
                  <a:lnTo>
                    <a:pt x="1475" y="246"/>
                  </a:lnTo>
                  <a:lnTo>
                    <a:pt x="1478" y="246"/>
                  </a:lnTo>
                  <a:lnTo>
                    <a:pt x="1482" y="246"/>
                  </a:lnTo>
                  <a:lnTo>
                    <a:pt x="1482" y="249"/>
                  </a:lnTo>
                  <a:lnTo>
                    <a:pt x="1482" y="249"/>
                  </a:lnTo>
                  <a:lnTo>
                    <a:pt x="1482" y="253"/>
                  </a:lnTo>
                  <a:lnTo>
                    <a:pt x="1485" y="253"/>
                  </a:lnTo>
                  <a:lnTo>
                    <a:pt x="1485" y="249"/>
                  </a:lnTo>
                  <a:lnTo>
                    <a:pt x="1489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6" y="249"/>
                  </a:lnTo>
                  <a:lnTo>
                    <a:pt x="1500" y="249"/>
                  </a:lnTo>
                  <a:lnTo>
                    <a:pt x="1500" y="249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7" y="253"/>
                  </a:lnTo>
                  <a:lnTo>
                    <a:pt x="1507" y="253"/>
                  </a:lnTo>
                  <a:lnTo>
                    <a:pt x="1510" y="253"/>
                  </a:lnTo>
                  <a:lnTo>
                    <a:pt x="1510" y="256"/>
                  </a:lnTo>
                  <a:lnTo>
                    <a:pt x="1514" y="256"/>
                  </a:lnTo>
                  <a:lnTo>
                    <a:pt x="1514" y="256"/>
                  </a:lnTo>
                  <a:lnTo>
                    <a:pt x="1518" y="256"/>
                  </a:lnTo>
                  <a:lnTo>
                    <a:pt x="1518" y="256"/>
                  </a:lnTo>
                  <a:lnTo>
                    <a:pt x="1521" y="256"/>
                  </a:lnTo>
                  <a:lnTo>
                    <a:pt x="1521" y="256"/>
                  </a:lnTo>
                  <a:lnTo>
                    <a:pt x="1525" y="256"/>
                  </a:lnTo>
                  <a:lnTo>
                    <a:pt x="1525" y="260"/>
                  </a:lnTo>
                  <a:lnTo>
                    <a:pt x="1525" y="260"/>
                  </a:lnTo>
                  <a:lnTo>
                    <a:pt x="1528" y="260"/>
                  </a:lnTo>
                  <a:lnTo>
                    <a:pt x="1532" y="260"/>
                  </a:lnTo>
                  <a:lnTo>
                    <a:pt x="1535" y="260"/>
                  </a:lnTo>
                  <a:lnTo>
                    <a:pt x="1535" y="260"/>
                  </a:lnTo>
                  <a:lnTo>
                    <a:pt x="1539" y="260"/>
                  </a:lnTo>
                  <a:lnTo>
                    <a:pt x="1539" y="264"/>
                  </a:lnTo>
                  <a:lnTo>
                    <a:pt x="1539" y="264"/>
                  </a:lnTo>
                  <a:lnTo>
                    <a:pt x="1539" y="267"/>
                  </a:lnTo>
                  <a:lnTo>
                    <a:pt x="1542" y="267"/>
                  </a:lnTo>
                  <a:lnTo>
                    <a:pt x="1542" y="267"/>
                  </a:lnTo>
                  <a:lnTo>
                    <a:pt x="1546" y="267"/>
                  </a:lnTo>
                  <a:lnTo>
                    <a:pt x="1546" y="267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8"/>
                  </a:lnTo>
                  <a:lnTo>
                    <a:pt x="1546" y="278"/>
                  </a:lnTo>
                  <a:lnTo>
                    <a:pt x="1546" y="281"/>
                  </a:lnTo>
                  <a:lnTo>
                    <a:pt x="1542" y="281"/>
                  </a:lnTo>
                  <a:lnTo>
                    <a:pt x="1542" y="281"/>
                  </a:lnTo>
                  <a:lnTo>
                    <a:pt x="1542" y="285"/>
                  </a:lnTo>
                  <a:lnTo>
                    <a:pt x="1542" y="285"/>
                  </a:lnTo>
                  <a:lnTo>
                    <a:pt x="1539" y="289"/>
                  </a:lnTo>
                  <a:lnTo>
                    <a:pt x="1539" y="292"/>
                  </a:lnTo>
                  <a:lnTo>
                    <a:pt x="1539" y="296"/>
                  </a:lnTo>
                  <a:lnTo>
                    <a:pt x="1539" y="299"/>
                  </a:lnTo>
                  <a:lnTo>
                    <a:pt x="1539" y="303"/>
                  </a:lnTo>
                  <a:lnTo>
                    <a:pt x="1539" y="299"/>
                  </a:lnTo>
                  <a:lnTo>
                    <a:pt x="1539" y="299"/>
                  </a:lnTo>
                  <a:lnTo>
                    <a:pt x="1542" y="299"/>
                  </a:lnTo>
                  <a:lnTo>
                    <a:pt x="1546" y="299"/>
                  </a:lnTo>
                  <a:lnTo>
                    <a:pt x="1546" y="299"/>
                  </a:lnTo>
                  <a:lnTo>
                    <a:pt x="1550" y="299"/>
                  </a:lnTo>
                  <a:lnTo>
                    <a:pt x="1550" y="296"/>
                  </a:lnTo>
                  <a:lnTo>
                    <a:pt x="1550" y="296"/>
                  </a:lnTo>
                  <a:lnTo>
                    <a:pt x="1553" y="299"/>
                  </a:lnTo>
                  <a:lnTo>
                    <a:pt x="1553" y="299"/>
                  </a:lnTo>
                  <a:lnTo>
                    <a:pt x="1553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6"/>
                  </a:lnTo>
                  <a:lnTo>
                    <a:pt x="1560" y="306"/>
                  </a:lnTo>
                  <a:lnTo>
                    <a:pt x="1560" y="303"/>
                  </a:lnTo>
                  <a:lnTo>
                    <a:pt x="1564" y="303"/>
                  </a:lnTo>
                  <a:lnTo>
                    <a:pt x="1564" y="303"/>
                  </a:lnTo>
                  <a:lnTo>
                    <a:pt x="1567" y="303"/>
                  </a:lnTo>
                  <a:lnTo>
                    <a:pt x="1567" y="299"/>
                  </a:lnTo>
                  <a:lnTo>
                    <a:pt x="1567" y="299"/>
                  </a:lnTo>
                  <a:lnTo>
                    <a:pt x="1567" y="303"/>
                  </a:lnTo>
                  <a:lnTo>
                    <a:pt x="1571" y="303"/>
                  </a:lnTo>
                  <a:lnTo>
                    <a:pt x="1571" y="303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5" y="306"/>
                  </a:lnTo>
                  <a:lnTo>
                    <a:pt x="1575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82" y="306"/>
                  </a:lnTo>
                  <a:lnTo>
                    <a:pt x="1582" y="306"/>
                  </a:lnTo>
                  <a:lnTo>
                    <a:pt x="1585" y="306"/>
                  </a:lnTo>
                  <a:lnTo>
                    <a:pt x="1585" y="306"/>
                  </a:lnTo>
                  <a:lnTo>
                    <a:pt x="1589" y="306"/>
                  </a:lnTo>
                  <a:lnTo>
                    <a:pt x="1589" y="306"/>
                  </a:lnTo>
                  <a:lnTo>
                    <a:pt x="1589" y="310"/>
                  </a:lnTo>
                  <a:lnTo>
                    <a:pt x="1592" y="310"/>
                  </a:lnTo>
                  <a:lnTo>
                    <a:pt x="1592" y="310"/>
                  </a:lnTo>
                  <a:lnTo>
                    <a:pt x="1596" y="310"/>
                  </a:lnTo>
                  <a:lnTo>
                    <a:pt x="1596" y="314"/>
                  </a:lnTo>
                  <a:lnTo>
                    <a:pt x="1592" y="314"/>
                  </a:lnTo>
                  <a:lnTo>
                    <a:pt x="1596" y="314"/>
                  </a:lnTo>
                  <a:lnTo>
                    <a:pt x="1596" y="317"/>
                  </a:lnTo>
                  <a:lnTo>
                    <a:pt x="1599" y="317"/>
                  </a:lnTo>
                  <a:lnTo>
                    <a:pt x="1599" y="317"/>
                  </a:lnTo>
                  <a:lnTo>
                    <a:pt x="1603" y="317"/>
                  </a:lnTo>
                  <a:lnTo>
                    <a:pt x="1603" y="314"/>
                  </a:lnTo>
                  <a:lnTo>
                    <a:pt x="1607" y="314"/>
                  </a:lnTo>
                  <a:lnTo>
                    <a:pt x="1610" y="314"/>
                  </a:lnTo>
                  <a:lnTo>
                    <a:pt x="1610" y="314"/>
                  </a:lnTo>
                  <a:lnTo>
                    <a:pt x="1614" y="314"/>
                  </a:lnTo>
                  <a:lnTo>
                    <a:pt x="1617" y="314"/>
                  </a:lnTo>
                  <a:lnTo>
                    <a:pt x="1621" y="314"/>
                  </a:lnTo>
                  <a:lnTo>
                    <a:pt x="1621" y="314"/>
                  </a:lnTo>
                  <a:lnTo>
                    <a:pt x="1624" y="317"/>
                  </a:lnTo>
                  <a:lnTo>
                    <a:pt x="1628" y="317"/>
                  </a:lnTo>
                  <a:lnTo>
                    <a:pt x="1628" y="317"/>
                  </a:lnTo>
                  <a:lnTo>
                    <a:pt x="1632" y="317"/>
                  </a:lnTo>
                  <a:lnTo>
                    <a:pt x="1635" y="317"/>
                  </a:lnTo>
                  <a:lnTo>
                    <a:pt x="1635" y="317"/>
                  </a:lnTo>
                  <a:lnTo>
                    <a:pt x="1639" y="317"/>
                  </a:lnTo>
                  <a:lnTo>
                    <a:pt x="1639" y="317"/>
                  </a:lnTo>
                  <a:lnTo>
                    <a:pt x="1642" y="321"/>
                  </a:lnTo>
                  <a:lnTo>
                    <a:pt x="1642" y="321"/>
                  </a:lnTo>
                  <a:lnTo>
                    <a:pt x="1646" y="321"/>
                  </a:lnTo>
                  <a:lnTo>
                    <a:pt x="1646" y="321"/>
                  </a:lnTo>
                  <a:lnTo>
                    <a:pt x="1646" y="317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6" y="314"/>
                  </a:lnTo>
                  <a:lnTo>
                    <a:pt x="1656" y="314"/>
                  </a:lnTo>
                  <a:lnTo>
                    <a:pt x="1660" y="317"/>
                  </a:lnTo>
                  <a:lnTo>
                    <a:pt x="1667" y="321"/>
                  </a:lnTo>
                  <a:lnTo>
                    <a:pt x="1667" y="342"/>
                  </a:lnTo>
                  <a:lnTo>
                    <a:pt x="1664" y="346"/>
                  </a:lnTo>
                  <a:lnTo>
                    <a:pt x="1653" y="346"/>
                  </a:lnTo>
                  <a:lnTo>
                    <a:pt x="1656" y="356"/>
                  </a:lnTo>
                  <a:lnTo>
                    <a:pt x="1689" y="381"/>
                  </a:lnTo>
                  <a:lnTo>
                    <a:pt x="1696" y="392"/>
                  </a:lnTo>
                  <a:lnTo>
                    <a:pt x="1713" y="399"/>
                  </a:lnTo>
                  <a:lnTo>
                    <a:pt x="1710" y="406"/>
                  </a:lnTo>
                  <a:lnTo>
                    <a:pt x="1703" y="403"/>
                  </a:lnTo>
                  <a:lnTo>
                    <a:pt x="1689" y="413"/>
                  </a:lnTo>
                  <a:lnTo>
                    <a:pt x="1664" y="399"/>
                  </a:lnTo>
                  <a:lnTo>
                    <a:pt x="1653" y="399"/>
                  </a:lnTo>
                  <a:lnTo>
                    <a:pt x="1639" y="399"/>
                  </a:lnTo>
                  <a:lnTo>
                    <a:pt x="1632" y="399"/>
                  </a:lnTo>
                  <a:lnTo>
                    <a:pt x="1628" y="403"/>
                  </a:lnTo>
                  <a:lnTo>
                    <a:pt x="1617" y="399"/>
                  </a:lnTo>
                  <a:lnTo>
                    <a:pt x="1603" y="399"/>
                  </a:lnTo>
                  <a:lnTo>
                    <a:pt x="1610" y="406"/>
                  </a:lnTo>
                  <a:lnTo>
                    <a:pt x="1603" y="420"/>
                  </a:lnTo>
                  <a:lnTo>
                    <a:pt x="1592" y="435"/>
                  </a:lnTo>
                  <a:lnTo>
                    <a:pt x="1578" y="435"/>
                  </a:lnTo>
                  <a:lnTo>
                    <a:pt x="1575" y="431"/>
                  </a:lnTo>
                  <a:lnTo>
                    <a:pt x="1553" y="435"/>
                  </a:lnTo>
                  <a:lnTo>
                    <a:pt x="1539" y="445"/>
                  </a:lnTo>
                  <a:lnTo>
                    <a:pt x="1532" y="456"/>
                  </a:lnTo>
                  <a:lnTo>
                    <a:pt x="1521" y="467"/>
                  </a:lnTo>
                  <a:lnTo>
                    <a:pt x="1507" y="474"/>
                  </a:lnTo>
                  <a:lnTo>
                    <a:pt x="1482" y="495"/>
                  </a:lnTo>
                  <a:lnTo>
                    <a:pt x="1457" y="509"/>
                  </a:lnTo>
                  <a:lnTo>
                    <a:pt x="1439" y="524"/>
                  </a:lnTo>
                  <a:lnTo>
                    <a:pt x="1425" y="527"/>
                  </a:lnTo>
                  <a:lnTo>
                    <a:pt x="1414" y="517"/>
                  </a:lnTo>
                  <a:lnTo>
                    <a:pt x="1400" y="524"/>
                  </a:lnTo>
                  <a:lnTo>
                    <a:pt x="1393" y="517"/>
                  </a:lnTo>
                  <a:lnTo>
                    <a:pt x="1389" y="509"/>
                  </a:lnTo>
                  <a:lnTo>
                    <a:pt x="1375" y="513"/>
                  </a:lnTo>
                  <a:lnTo>
                    <a:pt x="1368" y="513"/>
                  </a:lnTo>
                  <a:lnTo>
                    <a:pt x="1339" y="517"/>
                  </a:lnTo>
                  <a:lnTo>
                    <a:pt x="1332" y="520"/>
                  </a:lnTo>
                  <a:lnTo>
                    <a:pt x="1318" y="520"/>
                  </a:lnTo>
                  <a:lnTo>
                    <a:pt x="1314" y="524"/>
                  </a:lnTo>
                  <a:lnTo>
                    <a:pt x="1311" y="531"/>
                  </a:lnTo>
                  <a:lnTo>
                    <a:pt x="1304" y="531"/>
                  </a:lnTo>
                  <a:lnTo>
                    <a:pt x="1293" y="534"/>
                  </a:lnTo>
                  <a:lnTo>
                    <a:pt x="1279" y="527"/>
                  </a:lnTo>
                  <a:lnTo>
                    <a:pt x="1265" y="534"/>
                  </a:lnTo>
                  <a:lnTo>
                    <a:pt x="1268" y="538"/>
                  </a:lnTo>
                  <a:lnTo>
                    <a:pt x="1257" y="542"/>
                  </a:lnTo>
                  <a:lnTo>
                    <a:pt x="1257" y="552"/>
                  </a:lnTo>
                  <a:lnTo>
                    <a:pt x="1250" y="549"/>
                  </a:lnTo>
                  <a:lnTo>
                    <a:pt x="1236" y="559"/>
                  </a:lnTo>
                  <a:lnTo>
                    <a:pt x="1225" y="559"/>
                  </a:lnTo>
                  <a:lnTo>
                    <a:pt x="1222" y="563"/>
                  </a:lnTo>
                  <a:lnTo>
                    <a:pt x="1236" y="567"/>
                  </a:lnTo>
                  <a:lnTo>
                    <a:pt x="1243" y="567"/>
                  </a:lnTo>
                  <a:lnTo>
                    <a:pt x="1240" y="567"/>
                  </a:lnTo>
                  <a:lnTo>
                    <a:pt x="1243" y="570"/>
                  </a:lnTo>
                  <a:lnTo>
                    <a:pt x="1247" y="570"/>
                  </a:lnTo>
                  <a:lnTo>
                    <a:pt x="1243" y="574"/>
                  </a:lnTo>
                  <a:lnTo>
                    <a:pt x="1243" y="574"/>
                  </a:lnTo>
                  <a:lnTo>
                    <a:pt x="1236" y="584"/>
                  </a:lnTo>
                  <a:lnTo>
                    <a:pt x="1236" y="588"/>
                  </a:lnTo>
                  <a:lnTo>
                    <a:pt x="1233" y="588"/>
                  </a:lnTo>
                  <a:lnTo>
                    <a:pt x="1229" y="591"/>
                  </a:lnTo>
                  <a:lnTo>
                    <a:pt x="1222" y="595"/>
                  </a:lnTo>
                  <a:lnTo>
                    <a:pt x="1215" y="606"/>
                  </a:lnTo>
                  <a:lnTo>
                    <a:pt x="1211" y="613"/>
                  </a:lnTo>
                  <a:lnTo>
                    <a:pt x="1211" y="616"/>
                  </a:lnTo>
                  <a:lnTo>
                    <a:pt x="1218" y="620"/>
                  </a:lnTo>
                  <a:lnTo>
                    <a:pt x="1218" y="624"/>
                  </a:lnTo>
                  <a:lnTo>
                    <a:pt x="1215" y="634"/>
                  </a:lnTo>
                  <a:lnTo>
                    <a:pt x="1215" y="638"/>
                  </a:lnTo>
                  <a:lnTo>
                    <a:pt x="1211" y="638"/>
                  </a:lnTo>
                  <a:lnTo>
                    <a:pt x="1208" y="641"/>
                  </a:lnTo>
                  <a:lnTo>
                    <a:pt x="1197" y="641"/>
                  </a:lnTo>
                  <a:lnTo>
                    <a:pt x="1197" y="648"/>
                  </a:lnTo>
                  <a:lnTo>
                    <a:pt x="1186" y="652"/>
                  </a:lnTo>
                  <a:lnTo>
                    <a:pt x="1183" y="656"/>
                  </a:lnTo>
                  <a:lnTo>
                    <a:pt x="1179" y="663"/>
                  </a:lnTo>
                  <a:lnTo>
                    <a:pt x="1179" y="666"/>
                  </a:lnTo>
                  <a:lnTo>
                    <a:pt x="1176" y="670"/>
                  </a:lnTo>
                  <a:lnTo>
                    <a:pt x="1176" y="677"/>
                  </a:lnTo>
                  <a:lnTo>
                    <a:pt x="1172" y="684"/>
                  </a:lnTo>
                  <a:lnTo>
                    <a:pt x="1172" y="684"/>
                  </a:lnTo>
                  <a:lnTo>
                    <a:pt x="1176" y="688"/>
                  </a:lnTo>
                  <a:lnTo>
                    <a:pt x="1176" y="695"/>
                  </a:lnTo>
                  <a:lnTo>
                    <a:pt x="1176" y="698"/>
                  </a:lnTo>
                  <a:lnTo>
                    <a:pt x="1179" y="698"/>
                  </a:lnTo>
                  <a:lnTo>
                    <a:pt x="1179" y="695"/>
                  </a:lnTo>
                  <a:lnTo>
                    <a:pt x="1190" y="695"/>
                  </a:lnTo>
                  <a:lnTo>
                    <a:pt x="1193" y="702"/>
                  </a:lnTo>
                  <a:lnTo>
                    <a:pt x="1200" y="702"/>
                  </a:lnTo>
                  <a:lnTo>
                    <a:pt x="1204" y="702"/>
                  </a:lnTo>
                  <a:lnTo>
                    <a:pt x="1211" y="702"/>
                  </a:lnTo>
                  <a:lnTo>
                    <a:pt x="1211" y="705"/>
                  </a:lnTo>
                  <a:lnTo>
                    <a:pt x="1218" y="713"/>
                  </a:lnTo>
                  <a:lnTo>
                    <a:pt x="1218" y="713"/>
                  </a:lnTo>
                  <a:lnTo>
                    <a:pt x="1215" y="713"/>
                  </a:lnTo>
                  <a:lnTo>
                    <a:pt x="1211" y="713"/>
                  </a:lnTo>
                  <a:lnTo>
                    <a:pt x="1215" y="716"/>
                  </a:lnTo>
                  <a:lnTo>
                    <a:pt x="1218" y="720"/>
                  </a:lnTo>
                  <a:lnTo>
                    <a:pt x="1218" y="734"/>
                  </a:lnTo>
                  <a:lnTo>
                    <a:pt x="1222" y="734"/>
                  </a:lnTo>
                  <a:lnTo>
                    <a:pt x="1225" y="741"/>
                  </a:lnTo>
                  <a:lnTo>
                    <a:pt x="1225" y="748"/>
                  </a:lnTo>
                  <a:lnTo>
                    <a:pt x="1229" y="759"/>
                  </a:lnTo>
                  <a:lnTo>
                    <a:pt x="1233" y="759"/>
                  </a:lnTo>
                  <a:lnTo>
                    <a:pt x="1233" y="766"/>
                  </a:lnTo>
                  <a:lnTo>
                    <a:pt x="1233" y="770"/>
                  </a:lnTo>
                  <a:lnTo>
                    <a:pt x="1233" y="770"/>
                  </a:lnTo>
                  <a:lnTo>
                    <a:pt x="1233" y="777"/>
                  </a:lnTo>
                  <a:lnTo>
                    <a:pt x="1229" y="777"/>
                  </a:lnTo>
                  <a:lnTo>
                    <a:pt x="1225" y="777"/>
                  </a:lnTo>
                  <a:lnTo>
                    <a:pt x="1222" y="777"/>
                  </a:lnTo>
                  <a:lnTo>
                    <a:pt x="1218" y="777"/>
                  </a:lnTo>
                  <a:lnTo>
                    <a:pt x="1215" y="780"/>
                  </a:lnTo>
                  <a:lnTo>
                    <a:pt x="1211" y="780"/>
                  </a:lnTo>
                  <a:lnTo>
                    <a:pt x="1211" y="780"/>
                  </a:lnTo>
                  <a:lnTo>
                    <a:pt x="1215" y="780"/>
                  </a:lnTo>
                  <a:lnTo>
                    <a:pt x="1215" y="784"/>
                  </a:lnTo>
                  <a:lnTo>
                    <a:pt x="1215" y="791"/>
                  </a:lnTo>
                  <a:lnTo>
                    <a:pt x="1215" y="791"/>
                  </a:lnTo>
                  <a:lnTo>
                    <a:pt x="1211" y="795"/>
                  </a:lnTo>
                  <a:lnTo>
                    <a:pt x="1208" y="798"/>
                  </a:lnTo>
                  <a:lnTo>
                    <a:pt x="1204" y="798"/>
                  </a:lnTo>
                  <a:lnTo>
                    <a:pt x="1204" y="798"/>
                  </a:lnTo>
                  <a:lnTo>
                    <a:pt x="1200" y="798"/>
                  </a:lnTo>
                  <a:lnTo>
                    <a:pt x="1197" y="802"/>
                  </a:lnTo>
                  <a:lnTo>
                    <a:pt x="1200" y="805"/>
                  </a:lnTo>
                  <a:lnTo>
                    <a:pt x="1204" y="809"/>
                  </a:lnTo>
                  <a:lnTo>
                    <a:pt x="1200" y="812"/>
                  </a:lnTo>
                  <a:lnTo>
                    <a:pt x="1200" y="812"/>
                  </a:lnTo>
                  <a:lnTo>
                    <a:pt x="1197" y="812"/>
                  </a:lnTo>
                  <a:lnTo>
                    <a:pt x="1197" y="816"/>
                  </a:lnTo>
                  <a:lnTo>
                    <a:pt x="1193" y="820"/>
                  </a:lnTo>
                  <a:lnTo>
                    <a:pt x="1193" y="823"/>
                  </a:lnTo>
                  <a:lnTo>
                    <a:pt x="1193" y="827"/>
                  </a:lnTo>
                  <a:lnTo>
                    <a:pt x="1197" y="827"/>
                  </a:lnTo>
                  <a:lnTo>
                    <a:pt x="1193" y="830"/>
                  </a:lnTo>
                  <a:lnTo>
                    <a:pt x="1193" y="834"/>
                  </a:lnTo>
                  <a:lnTo>
                    <a:pt x="1190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3" y="837"/>
                  </a:lnTo>
                  <a:lnTo>
                    <a:pt x="1176" y="837"/>
                  </a:lnTo>
                  <a:lnTo>
                    <a:pt x="1172" y="837"/>
                  </a:lnTo>
                  <a:lnTo>
                    <a:pt x="1168" y="837"/>
                  </a:lnTo>
                  <a:lnTo>
                    <a:pt x="1165" y="837"/>
                  </a:lnTo>
                  <a:lnTo>
                    <a:pt x="1161" y="837"/>
                  </a:lnTo>
                  <a:lnTo>
                    <a:pt x="1158" y="841"/>
                  </a:lnTo>
                  <a:lnTo>
                    <a:pt x="1154" y="841"/>
                  </a:lnTo>
                  <a:lnTo>
                    <a:pt x="1151" y="841"/>
                  </a:lnTo>
                  <a:lnTo>
                    <a:pt x="1147" y="841"/>
                  </a:lnTo>
                  <a:lnTo>
                    <a:pt x="1140" y="841"/>
                  </a:lnTo>
                  <a:lnTo>
                    <a:pt x="1140" y="844"/>
                  </a:lnTo>
                  <a:lnTo>
                    <a:pt x="1133" y="844"/>
                  </a:lnTo>
                  <a:lnTo>
                    <a:pt x="1129" y="844"/>
                  </a:lnTo>
                  <a:lnTo>
                    <a:pt x="1126" y="844"/>
                  </a:lnTo>
                  <a:lnTo>
                    <a:pt x="1122" y="844"/>
                  </a:lnTo>
                  <a:lnTo>
                    <a:pt x="1119" y="844"/>
                  </a:lnTo>
                  <a:lnTo>
                    <a:pt x="1115" y="844"/>
                  </a:lnTo>
                  <a:lnTo>
                    <a:pt x="1111" y="844"/>
                  </a:lnTo>
                  <a:lnTo>
                    <a:pt x="1108" y="844"/>
                  </a:lnTo>
                  <a:lnTo>
                    <a:pt x="1104" y="841"/>
                  </a:lnTo>
                  <a:lnTo>
                    <a:pt x="1101" y="841"/>
                  </a:lnTo>
                  <a:lnTo>
                    <a:pt x="1097" y="844"/>
                  </a:lnTo>
                  <a:lnTo>
                    <a:pt x="1094" y="844"/>
                  </a:lnTo>
                  <a:lnTo>
                    <a:pt x="1094" y="844"/>
                  </a:lnTo>
                  <a:lnTo>
                    <a:pt x="1090" y="841"/>
                  </a:lnTo>
                  <a:lnTo>
                    <a:pt x="1090" y="841"/>
                  </a:lnTo>
                  <a:lnTo>
                    <a:pt x="1086" y="841"/>
                  </a:lnTo>
                  <a:lnTo>
                    <a:pt x="1086" y="841"/>
                  </a:lnTo>
                  <a:lnTo>
                    <a:pt x="1083" y="841"/>
                  </a:lnTo>
                  <a:lnTo>
                    <a:pt x="1079" y="837"/>
                  </a:lnTo>
                  <a:lnTo>
                    <a:pt x="1076" y="837"/>
                  </a:lnTo>
                  <a:lnTo>
                    <a:pt x="1076" y="837"/>
                  </a:lnTo>
                  <a:lnTo>
                    <a:pt x="1072" y="837"/>
                  </a:lnTo>
                  <a:lnTo>
                    <a:pt x="1072" y="841"/>
                  </a:lnTo>
                  <a:lnTo>
                    <a:pt x="1069" y="841"/>
                  </a:lnTo>
                  <a:lnTo>
                    <a:pt x="1065" y="841"/>
                  </a:lnTo>
                  <a:lnTo>
                    <a:pt x="1065" y="841"/>
                  </a:lnTo>
                  <a:lnTo>
                    <a:pt x="1061" y="844"/>
                  </a:lnTo>
                  <a:lnTo>
                    <a:pt x="1058" y="844"/>
                  </a:lnTo>
                  <a:lnTo>
                    <a:pt x="1054" y="844"/>
                  </a:lnTo>
                  <a:lnTo>
                    <a:pt x="1054" y="844"/>
                  </a:lnTo>
                  <a:lnTo>
                    <a:pt x="1054" y="841"/>
                  </a:lnTo>
                  <a:lnTo>
                    <a:pt x="1051" y="841"/>
                  </a:lnTo>
                  <a:lnTo>
                    <a:pt x="1047" y="841"/>
                  </a:lnTo>
                  <a:lnTo>
                    <a:pt x="1044" y="841"/>
                  </a:lnTo>
                  <a:lnTo>
                    <a:pt x="1044" y="844"/>
                  </a:lnTo>
                  <a:lnTo>
                    <a:pt x="1044" y="844"/>
                  </a:lnTo>
                  <a:lnTo>
                    <a:pt x="1040" y="844"/>
                  </a:lnTo>
                  <a:lnTo>
                    <a:pt x="1037" y="844"/>
                  </a:lnTo>
                  <a:lnTo>
                    <a:pt x="1033" y="844"/>
                  </a:lnTo>
                  <a:lnTo>
                    <a:pt x="1033" y="844"/>
                  </a:lnTo>
                  <a:lnTo>
                    <a:pt x="1029" y="844"/>
                  </a:lnTo>
                  <a:lnTo>
                    <a:pt x="1029" y="844"/>
                  </a:lnTo>
                  <a:lnTo>
                    <a:pt x="1026" y="844"/>
                  </a:lnTo>
                  <a:lnTo>
                    <a:pt x="1026" y="844"/>
                  </a:lnTo>
                  <a:lnTo>
                    <a:pt x="1022" y="841"/>
                  </a:lnTo>
                  <a:lnTo>
                    <a:pt x="1019" y="841"/>
                  </a:lnTo>
                  <a:lnTo>
                    <a:pt x="1019" y="841"/>
                  </a:lnTo>
                  <a:lnTo>
                    <a:pt x="1015" y="841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08" y="837"/>
                  </a:lnTo>
                  <a:lnTo>
                    <a:pt x="1008" y="837"/>
                  </a:lnTo>
                  <a:lnTo>
                    <a:pt x="1004" y="841"/>
                  </a:lnTo>
                  <a:lnTo>
                    <a:pt x="1001" y="841"/>
                  </a:lnTo>
                  <a:lnTo>
                    <a:pt x="997" y="837"/>
                  </a:lnTo>
                  <a:lnTo>
                    <a:pt x="990" y="841"/>
                  </a:lnTo>
                  <a:lnTo>
                    <a:pt x="990" y="844"/>
                  </a:lnTo>
                  <a:lnTo>
                    <a:pt x="987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76" y="848"/>
                  </a:lnTo>
                  <a:lnTo>
                    <a:pt x="972" y="848"/>
                  </a:lnTo>
                  <a:lnTo>
                    <a:pt x="969" y="848"/>
                  </a:lnTo>
                  <a:lnTo>
                    <a:pt x="965" y="848"/>
                  </a:lnTo>
                  <a:lnTo>
                    <a:pt x="962" y="848"/>
                  </a:lnTo>
                  <a:lnTo>
                    <a:pt x="958" y="848"/>
                  </a:lnTo>
                  <a:lnTo>
                    <a:pt x="958" y="848"/>
                  </a:lnTo>
                  <a:lnTo>
                    <a:pt x="951" y="848"/>
                  </a:lnTo>
                  <a:lnTo>
                    <a:pt x="951" y="852"/>
                  </a:lnTo>
                  <a:lnTo>
                    <a:pt x="951" y="852"/>
                  </a:lnTo>
                  <a:lnTo>
                    <a:pt x="947" y="855"/>
                  </a:lnTo>
                  <a:lnTo>
                    <a:pt x="940" y="859"/>
                  </a:lnTo>
                  <a:lnTo>
                    <a:pt x="933" y="859"/>
                  </a:lnTo>
                  <a:lnTo>
                    <a:pt x="933" y="859"/>
                  </a:lnTo>
                  <a:lnTo>
                    <a:pt x="933" y="862"/>
                  </a:lnTo>
                  <a:lnTo>
                    <a:pt x="937" y="866"/>
                  </a:lnTo>
                  <a:lnTo>
                    <a:pt x="937" y="873"/>
                  </a:lnTo>
                  <a:lnTo>
                    <a:pt x="933" y="877"/>
                  </a:lnTo>
                  <a:lnTo>
                    <a:pt x="933" y="877"/>
                  </a:lnTo>
                  <a:lnTo>
                    <a:pt x="919" y="880"/>
                  </a:lnTo>
                  <a:lnTo>
                    <a:pt x="915" y="884"/>
                  </a:lnTo>
                  <a:lnTo>
                    <a:pt x="905" y="880"/>
                  </a:lnTo>
                  <a:lnTo>
                    <a:pt x="901" y="884"/>
                  </a:lnTo>
                  <a:lnTo>
                    <a:pt x="894" y="884"/>
                  </a:lnTo>
                  <a:lnTo>
                    <a:pt x="887" y="884"/>
                  </a:lnTo>
                  <a:lnTo>
                    <a:pt x="880" y="887"/>
                  </a:lnTo>
                  <a:lnTo>
                    <a:pt x="880" y="894"/>
                  </a:lnTo>
                  <a:lnTo>
                    <a:pt x="873" y="894"/>
                  </a:lnTo>
                  <a:lnTo>
                    <a:pt x="866" y="891"/>
                  </a:lnTo>
                  <a:lnTo>
                    <a:pt x="858" y="898"/>
                  </a:lnTo>
                  <a:lnTo>
                    <a:pt x="851" y="898"/>
                  </a:lnTo>
                  <a:lnTo>
                    <a:pt x="851" y="898"/>
                  </a:lnTo>
                  <a:lnTo>
                    <a:pt x="837" y="898"/>
                  </a:lnTo>
                  <a:lnTo>
                    <a:pt x="833" y="894"/>
                  </a:lnTo>
                  <a:lnTo>
                    <a:pt x="830" y="894"/>
                  </a:lnTo>
                  <a:lnTo>
                    <a:pt x="826" y="891"/>
                  </a:lnTo>
                  <a:lnTo>
                    <a:pt x="819" y="891"/>
                  </a:lnTo>
                  <a:lnTo>
                    <a:pt x="816" y="891"/>
                  </a:lnTo>
                  <a:lnTo>
                    <a:pt x="809" y="887"/>
                  </a:lnTo>
                  <a:lnTo>
                    <a:pt x="801" y="891"/>
                  </a:lnTo>
                  <a:lnTo>
                    <a:pt x="794" y="891"/>
                  </a:lnTo>
                  <a:lnTo>
                    <a:pt x="791" y="891"/>
                  </a:lnTo>
                  <a:lnTo>
                    <a:pt x="791" y="894"/>
                  </a:lnTo>
                  <a:lnTo>
                    <a:pt x="787" y="894"/>
                  </a:lnTo>
                  <a:lnTo>
                    <a:pt x="780" y="898"/>
                  </a:lnTo>
                  <a:lnTo>
                    <a:pt x="773" y="898"/>
                  </a:lnTo>
                  <a:lnTo>
                    <a:pt x="766" y="894"/>
                  </a:lnTo>
                  <a:lnTo>
                    <a:pt x="766" y="894"/>
                  </a:lnTo>
                  <a:lnTo>
                    <a:pt x="762" y="894"/>
                  </a:lnTo>
                  <a:lnTo>
                    <a:pt x="759" y="891"/>
                  </a:lnTo>
                  <a:lnTo>
                    <a:pt x="755" y="894"/>
                  </a:lnTo>
                  <a:lnTo>
                    <a:pt x="755" y="894"/>
                  </a:lnTo>
                  <a:lnTo>
                    <a:pt x="748" y="894"/>
                  </a:lnTo>
                  <a:lnTo>
                    <a:pt x="744" y="894"/>
                  </a:lnTo>
                  <a:lnTo>
                    <a:pt x="741" y="898"/>
                  </a:lnTo>
                  <a:lnTo>
                    <a:pt x="737" y="901"/>
                  </a:lnTo>
                  <a:lnTo>
                    <a:pt x="734" y="901"/>
                  </a:lnTo>
                  <a:lnTo>
                    <a:pt x="727" y="894"/>
                  </a:lnTo>
                  <a:lnTo>
                    <a:pt x="727" y="891"/>
                  </a:lnTo>
                  <a:lnTo>
                    <a:pt x="723" y="887"/>
                  </a:lnTo>
                  <a:lnTo>
                    <a:pt x="716" y="891"/>
                  </a:lnTo>
                  <a:lnTo>
                    <a:pt x="712" y="891"/>
                  </a:lnTo>
                  <a:lnTo>
                    <a:pt x="709" y="891"/>
                  </a:lnTo>
                  <a:lnTo>
                    <a:pt x="702" y="894"/>
                  </a:lnTo>
                  <a:lnTo>
                    <a:pt x="695" y="901"/>
                  </a:lnTo>
                  <a:lnTo>
                    <a:pt x="691" y="901"/>
                  </a:lnTo>
                  <a:lnTo>
                    <a:pt x="684" y="898"/>
                  </a:lnTo>
                  <a:lnTo>
                    <a:pt x="677" y="898"/>
                  </a:lnTo>
                  <a:lnTo>
                    <a:pt x="673" y="894"/>
                  </a:lnTo>
                  <a:lnTo>
                    <a:pt x="662" y="894"/>
                  </a:lnTo>
                  <a:lnTo>
                    <a:pt x="652" y="901"/>
                  </a:lnTo>
                  <a:lnTo>
                    <a:pt x="648" y="901"/>
                  </a:lnTo>
                  <a:lnTo>
                    <a:pt x="648" y="894"/>
                  </a:lnTo>
                  <a:lnTo>
                    <a:pt x="645" y="891"/>
                  </a:lnTo>
                  <a:lnTo>
                    <a:pt x="638" y="891"/>
                  </a:lnTo>
                  <a:lnTo>
                    <a:pt x="634" y="891"/>
                  </a:lnTo>
                  <a:lnTo>
                    <a:pt x="627" y="891"/>
                  </a:lnTo>
                  <a:lnTo>
                    <a:pt x="613" y="884"/>
                  </a:lnTo>
                  <a:lnTo>
                    <a:pt x="609" y="880"/>
                  </a:lnTo>
                  <a:lnTo>
                    <a:pt x="602" y="877"/>
                  </a:lnTo>
                  <a:lnTo>
                    <a:pt x="595" y="880"/>
                  </a:lnTo>
                  <a:lnTo>
                    <a:pt x="591" y="880"/>
                  </a:lnTo>
                  <a:lnTo>
                    <a:pt x="588" y="877"/>
                  </a:lnTo>
                  <a:lnTo>
                    <a:pt x="584" y="880"/>
                  </a:lnTo>
                  <a:lnTo>
                    <a:pt x="581" y="880"/>
                  </a:lnTo>
                  <a:lnTo>
                    <a:pt x="577" y="880"/>
                  </a:lnTo>
                  <a:lnTo>
                    <a:pt x="570" y="877"/>
                  </a:lnTo>
                  <a:lnTo>
                    <a:pt x="563" y="877"/>
                  </a:lnTo>
                  <a:lnTo>
                    <a:pt x="563" y="880"/>
                  </a:lnTo>
                  <a:lnTo>
                    <a:pt x="559" y="884"/>
                  </a:lnTo>
                  <a:lnTo>
                    <a:pt x="556" y="891"/>
                  </a:lnTo>
                  <a:lnTo>
                    <a:pt x="552" y="891"/>
                  </a:lnTo>
                  <a:lnTo>
                    <a:pt x="548" y="898"/>
                  </a:lnTo>
                  <a:lnTo>
                    <a:pt x="545" y="898"/>
                  </a:lnTo>
                  <a:lnTo>
                    <a:pt x="538" y="898"/>
                  </a:lnTo>
                  <a:lnTo>
                    <a:pt x="538" y="898"/>
                  </a:lnTo>
                  <a:lnTo>
                    <a:pt x="538" y="894"/>
                  </a:lnTo>
                  <a:lnTo>
                    <a:pt x="531" y="891"/>
                  </a:lnTo>
                  <a:lnTo>
                    <a:pt x="531" y="891"/>
                  </a:lnTo>
                  <a:lnTo>
                    <a:pt x="531" y="887"/>
                  </a:lnTo>
                  <a:lnTo>
                    <a:pt x="531" y="887"/>
                  </a:lnTo>
                  <a:lnTo>
                    <a:pt x="527" y="884"/>
                  </a:lnTo>
                  <a:lnTo>
                    <a:pt x="524" y="884"/>
                  </a:lnTo>
                  <a:lnTo>
                    <a:pt x="499" y="887"/>
                  </a:lnTo>
                  <a:lnTo>
                    <a:pt x="491" y="894"/>
                  </a:lnTo>
                  <a:lnTo>
                    <a:pt x="495" y="898"/>
                  </a:lnTo>
                  <a:lnTo>
                    <a:pt x="495" y="901"/>
                  </a:lnTo>
                  <a:lnTo>
                    <a:pt x="474" y="901"/>
                  </a:lnTo>
                  <a:lnTo>
                    <a:pt x="470" y="905"/>
                  </a:lnTo>
                  <a:lnTo>
                    <a:pt x="452" y="905"/>
                  </a:lnTo>
                  <a:lnTo>
                    <a:pt x="449" y="909"/>
                  </a:lnTo>
                  <a:lnTo>
                    <a:pt x="424" y="909"/>
                  </a:lnTo>
                  <a:lnTo>
                    <a:pt x="420" y="916"/>
                  </a:lnTo>
                  <a:lnTo>
                    <a:pt x="410" y="916"/>
                  </a:lnTo>
                  <a:lnTo>
                    <a:pt x="413" y="919"/>
                  </a:lnTo>
                  <a:lnTo>
                    <a:pt x="410" y="926"/>
                  </a:lnTo>
                  <a:lnTo>
                    <a:pt x="406" y="926"/>
                  </a:lnTo>
                  <a:lnTo>
                    <a:pt x="406" y="937"/>
                  </a:lnTo>
                  <a:lnTo>
                    <a:pt x="395" y="951"/>
                  </a:lnTo>
                  <a:lnTo>
                    <a:pt x="399" y="955"/>
                  </a:lnTo>
                  <a:lnTo>
                    <a:pt x="392" y="958"/>
                  </a:lnTo>
                  <a:lnTo>
                    <a:pt x="392" y="962"/>
                  </a:lnTo>
                  <a:lnTo>
                    <a:pt x="388" y="962"/>
                  </a:lnTo>
                  <a:lnTo>
                    <a:pt x="388" y="966"/>
                  </a:lnTo>
                  <a:lnTo>
                    <a:pt x="377" y="973"/>
                  </a:lnTo>
                  <a:lnTo>
                    <a:pt x="377" y="980"/>
                  </a:lnTo>
                  <a:lnTo>
                    <a:pt x="374" y="983"/>
                  </a:lnTo>
                  <a:lnTo>
                    <a:pt x="370" y="983"/>
                  </a:lnTo>
                  <a:lnTo>
                    <a:pt x="363" y="976"/>
                  </a:lnTo>
                  <a:lnTo>
                    <a:pt x="360" y="955"/>
                  </a:lnTo>
                  <a:lnTo>
                    <a:pt x="345" y="951"/>
                  </a:lnTo>
                  <a:lnTo>
                    <a:pt x="342" y="941"/>
                  </a:lnTo>
                  <a:lnTo>
                    <a:pt x="328" y="941"/>
                  </a:lnTo>
                  <a:lnTo>
                    <a:pt x="306" y="941"/>
                  </a:lnTo>
                  <a:lnTo>
                    <a:pt x="296" y="934"/>
                  </a:lnTo>
                  <a:lnTo>
                    <a:pt x="292" y="919"/>
                  </a:lnTo>
                  <a:lnTo>
                    <a:pt x="292" y="916"/>
                  </a:lnTo>
                  <a:lnTo>
                    <a:pt x="288" y="898"/>
                  </a:lnTo>
                  <a:lnTo>
                    <a:pt x="274" y="891"/>
                  </a:lnTo>
                  <a:lnTo>
                    <a:pt x="271" y="894"/>
                  </a:lnTo>
                  <a:lnTo>
                    <a:pt x="263" y="898"/>
                  </a:lnTo>
                  <a:lnTo>
                    <a:pt x="256" y="898"/>
                  </a:lnTo>
                  <a:lnTo>
                    <a:pt x="242" y="901"/>
                  </a:lnTo>
                  <a:lnTo>
                    <a:pt x="242" y="905"/>
                  </a:lnTo>
                  <a:lnTo>
                    <a:pt x="231" y="905"/>
                  </a:lnTo>
                  <a:lnTo>
                    <a:pt x="224" y="916"/>
                  </a:lnTo>
                  <a:lnTo>
                    <a:pt x="217" y="916"/>
                  </a:lnTo>
                  <a:lnTo>
                    <a:pt x="217" y="923"/>
                  </a:lnTo>
                  <a:lnTo>
                    <a:pt x="206" y="934"/>
                  </a:lnTo>
                  <a:lnTo>
                    <a:pt x="178" y="930"/>
                  </a:lnTo>
                  <a:lnTo>
                    <a:pt x="160" y="937"/>
                  </a:lnTo>
                  <a:lnTo>
                    <a:pt x="157" y="941"/>
                  </a:lnTo>
                  <a:lnTo>
                    <a:pt x="132" y="909"/>
                  </a:lnTo>
                  <a:lnTo>
                    <a:pt x="142" y="898"/>
                  </a:lnTo>
                  <a:lnTo>
                    <a:pt x="142" y="891"/>
                  </a:lnTo>
                  <a:lnTo>
                    <a:pt x="157" y="884"/>
                  </a:lnTo>
                  <a:lnTo>
                    <a:pt x="157" y="877"/>
                  </a:lnTo>
                  <a:lnTo>
                    <a:pt x="157" y="873"/>
                  </a:lnTo>
                  <a:lnTo>
                    <a:pt x="157" y="859"/>
                  </a:lnTo>
                  <a:lnTo>
                    <a:pt x="146" y="852"/>
                  </a:lnTo>
                  <a:lnTo>
                    <a:pt x="146" y="844"/>
                  </a:lnTo>
                  <a:lnTo>
                    <a:pt x="139" y="844"/>
                  </a:lnTo>
                  <a:lnTo>
                    <a:pt x="121" y="848"/>
                  </a:lnTo>
                  <a:lnTo>
                    <a:pt x="114" y="844"/>
                  </a:lnTo>
                  <a:lnTo>
                    <a:pt x="89" y="852"/>
                  </a:lnTo>
                  <a:lnTo>
                    <a:pt x="68" y="852"/>
                  </a:lnTo>
                  <a:lnTo>
                    <a:pt x="64" y="844"/>
                  </a:lnTo>
                  <a:lnTo>
                    <a:pt x="53" y="852"/>
                  </a:lnTo>
                  <a:lnTo>
                    <a:pt x="50" y="848"/>
                  </a:lnTo>
                  <a:lnTo>
                    <a:pt x="35" y="844"/>
                  </a:lnTo>
                  <a:lnTo>
                    <a:pt x="28" y="841"/>
                  </a:lnTo>
                  <a:lnTo>
                    <a:pt x="32" y="834"/>
                  </a:lnTo>
                  <a:lnTo>
                    <a:pt x="25" y="827"/>
                  </a:lnTo>
                  <a:lnTo>
                    <a:pt x="25" y="816"/>
                  </a:lnTo>
                  <a:lnTo>
                    <a:pt x="32" y="802"/>
                  </a:lnTo>
                  <a:lnTo>
                    <a:pt x="35" y="795"/>
                  </a:lnTo>
                  <a:lnTo>
                    <a:pt x="35" y="787"/>
                  </a:lnTo>
                  <a:lnTo>
                    <a:pt x="25" y="777"/>
                  </a:lnTo>
                  <a:lnTo>
                    <a:pt x="18" y="770"/>
                  </a:lnTo>
                  <a:lnTo>
                    <a:pt x="0" y="766"/>
                  </a:lnTo>
                  <a:lnTo>
                    <a:pt x="3" y="766"/>
                  </a:lnTo>
                  <a:lnTo>
                    <a:pt x="7" y="766"/>
                  </a:lnTo>
                  <a:lnTo>
                    <a:pt x="7" y="766"/>
                  </a:lnTo>
                  <a:lnTo>
                    <a:pt x="11" y="763"/>
                  </a:lnTo>
                  <a:lnTo>
                    <a:pt x="14" y="763"/>
                  </a:lnTo>
                  <a:lnTo>
                    <a:pt x="14" y="759"/>
                  </a:lnTo>
                  <a:lnTo>
                    <a:pt x="14" y="759"/>
                  </a:lnTo>
                  <a:lnTo>
                    <a:pt x="14" y="755"/>
                  </a:lnTo>
                  <a:lnTo>
                    <a:pt x="18" y="755"/>
                  </a:lnTo>
                  <a:lnTo>
                    <a:pt x="18" y="755"/>
                  </a:lnTo>
                  <a:lnTo>
                    <a:pt x="18" y="752"/>
                  </a:lnTo>
                  <a:lnTo>
                    <a:pt x="18" y="752"/>
                  </a:lnTo>
                  <a:lnTo>
                    <a:pt x="14" y="748"/>
                  </a:lnTo>
                  <a:lnTo>
                    <a:pt x="18" y="748"/>
                  </a:lnTo>
                  <a:lnTo>
                    <a:pt x="18" y="748"/>
                  </a:lnTo>
                  <a:lnTo>
                    <a:pt x="18" y="745"/>
                  </a:lnTo>
                  <a:lnTo>
                    <a:pt x="18" y="745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5" y="738"/>
                  </a:lnTo>
                  <a:lnTo>
                    <a:pt x="28" y="738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0"/>
                  </a:lnTo>
                  <a:lnTo>
                    <a:pt x="32" y="730"/>
                  </a:lnTo>
                  <a:lnTo>
                    <a:pt x="32" y="727"/>
                  </a:lnTo>
                  <a:lnTo>
                    <a:pt x="32" y="727"/>
                  </a:lnTo>
                  <a:lnTo>
                    <a:pt x="35" y="723"/>
                  </a:lnTo>
                  <a:lnTo>
                    <a:pt x="35" y="723"/>
                  </a:lnTo>
                  <a:lnTo>
                    <a:pt x="35" y="720"/>
                  </a:lnTo>
                  <a:lnTo>
                    <a:pt x="35" y="720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9" y="716"/>
                  </a:lnTo>
                  <a:lnTo>
                    <a:pt x="43" y="716"/>
                  </a:lnTo>
                  <a:lnTo>
                    <a:pt x="43" y="713"/>
                  </a:lnTo>
                  <a:lnTo>
                    <a:pt x="46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7" y="713"/>
                  </a:lnTo>
                  <a:lnTo>
                    <a:pt x="57" y="713"/>
                  </a:lnTo>
                  <a:lnTo>
                    <a:pt x="60" y="709"/>
                  </a:lnTo>
                  <a:lnTo>
                    <a:pt x="64" y="709"/>
                  </a:lnTo>
                  <a:lnTo>
                    <a:pt x="64" y="709"/>
                  </a:lnTo>
                  <a:lnTo>
                    <a:pt x="68" y="709"/>
                  </a:lnTo>
                  <a:lnTo>
                    <a:pt x="71" y="709"/>
                  </a:lnTo>
                  <a:lnTo>
                    <a:pt x="71" y="709"/>
                  </a:lnTo>
                  <a:lnTo>
                    <a:pt x="75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78" y="709"/>
                  </a:lnTo>
                  <a:lnTo>
                    <a:pt x="82" y="709"/>
                  </a:lnTo>
                  <a:lnTo>
                    <a:pt x="82" y="709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9" y="702"/>
                  </a:lnTo>
                  <a:lnTo>
                    <a:pt x="89" y="702"/>
                  </a:lnTo>
                  <a:lnTo>
                    <a:pt x="92" y="702"/>
                  </a:lnTo>
                  <a:lnTo>
                    <a:pt x="92" y="698"/>
                  </a:lnTo>
                  <a:lnTo>
                    <a:pt x="92" y="695"/>
                  </a:lnTo>
                  <a:lnTo>
                    <a:pt x="92" y="695"/>
                  </a:lnTo>
                  <a:lnTo>
                    <a:pt x="96" y="695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3" y="691"/>
                  </a:lnTo>
                  <a:lnTo>
                    <a:pt x="103" y="691"/>
                  </a:lnTo>
                  <a:lnTo>
                    <a:pt x="110" y="691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7" y="695"/>
                  </a:lnTo>
                  <a:lnTo>
                    <a:pt x="117" y="695"/>
                  </a:lnTo>
                  <a:lnTo>
                    <a:pt x="117" y="698"/>
                  </a:lnTo>
                  <a:lnTo>
                    <a:pt x="121" y="698"/>
                  </a:lnTo>
                  <a:lnTo>
                    <a:pt x="125" y="698"/>
                  </a:lnTo>
                  <a:lnTo>
                    <a:pt x="125" y="698"/>
                  </a:lnTo>
                  <a:lnTo>
                    <a:pt x="125" y="702"/>
                  </a:lnTo>
                  <a:lnTo>
                    <a:pt x="121" y="705"/>
                  </a:lnTo>
                  <a:lnTo>
                    <a:pt x="121" y="709"/>
                  </a:lnTo>
                  <a:lnTo>
                    <a:pt x="125" y="709"/>
                  </a:lnTo>
                  <a:lnTo>
                    <a:pt x="128" y="709"/>
                  </a:lnTo>
                  <a:lnTo>
                    <a:pt x="128" y="713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2" y="716"/>
                  </a:lnTo>
                  <a:lnTo>
                    <a:pt x="135" y="716"/>
                  </a:lnTo>
                  <a:lnTo>
                    <a:pt x="139" y="716"/>
                  </a:lnTo>
                  <a:lnTo>
                    <a:pt x="139" y="716"/>
                  </a:lnTo>
                  <a:lnTo>
                    <a:pt x="142" y="716"/>
                  </a:lnTo>
                  <a:lnTo>
                    <a:pt x="146" y="716"/>
                  </a:lnTo>
                  <a:lnTo>
                    <a:pt x="149" y="716"/>
                  </a:lnTo>
                  <a:lnTo>
                    <a:pt x="153" y="716"/>
                  </a:lnTo>
                  <a:lnTo>
                    <a:pt x="157" y="713"/>
                  </a:lnTo>
                  <a:lnTo>
                    <a:pt x="157" y="713"/>
                  </a:lnTo>
                  <a:lnTo>
                    <a:pt x="160" y="713"/>
                  </a:lnTo>
                  <a:lnTo>
                    <a:pt x="164" y="713"/>
                  </a:lnTo>
                  <a:lnTo>
                    <a:pt x="167" y="716"/>
                  </a:lnTo>
                  <a:lnTo>
                    <a:pt x="171" y="716"/>
                  </a:lnTo>
                  <a:lnTo>
                    <a:pt x="171" y="716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82" y="716"/>
                  </a:lnTo>
                  <a:lnTo>
                    <a:pt x="182" y="720"/>
                  </a:lnTo>
                  <a:lnTo>
                    <a:pt x="185" y="723"/>
                  </a:lnTo>
                  <a:lnTo>
                    <a:pt x="189" y="723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3" y="727"/>
                  </a:lnTo>
                  <a:lnTo>
                    <a:pt x="206" y="723"/>
                  </a:lnTo>
                  <a:lnTo>
                    <a:pt x="206" y="723"/>
                  </a:lnTo>
                  <a:lnTo>
                    <a:pt x="210" y="723"/>
                  </a:lnTo>
                  <a:lnTo>
                    <a:pt x="214" y="723"/>
                  </a:lnTo>
                  <a:lnTo>
                    <a:pt x="217" y="723"/>
                  </a:lnTo>
                  <a:lnTo>
                    <a:pt x="221" y="723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31" y="723"/>
                  </a:lnTo>
                  <a:lnTo>
                    <a:pt x="228" y="723"/>
                  </a:lnTo>
                  <a:lnTo>
                    <a:pt x="231" y="727"/>
                  </a:lnTo>
                  <a:lnTo>
                    <a:pt x="231" y="727"/>
                  </a:lnTo>
                  <a:lnTo>
                    <a:pt x="235" y="730"/>
                  </a:lnTo>
                  <a:lnTo>
                    <a:pt x="239" y="730"/>
                  </a:lnTo>
                  <a:lnTo>
                    <a:pt x="239" y="730"/>
                  </a:lnTo>
                  <a:lnTo>
                    <a:pt x="242" y="730"/>
                  </a:lnTo>
                  <a:lnTo>
                    <a:pt x="242" y="730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49" y="734"/>
                  </a:lnTo>
                  <a:lnTo>
                    <a:pt x="249" y="734"/>
                  </a:lnTo>
                  <a:lnTo>
                    <a:pt x="253" y="738"/>
                  </a:lnTo>
                  <a:lnTo>
                    <a:pt x="253" y="738"/>
                  </a:lnTo>
                  <a:lnTo>
                    <a:pt x="256" y="738"/>
                  </a:lnTo>
                  <a:lnTo>
                    <a:pt x="256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3" y="738"/>
                  </a:lnTo>
                  <a:lnTo>
                    <a:pt x="263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71" y="741"/>
                  </a:lnTo>
                  <a:lnTo>
                    <a:pt x="271" y="741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8" y="745"/>
                  </a:lnTo>
                  <a:lnTo>
                    <a:pt x="281" y="741"/>
                  </a:lnTo>
                  <a:lnTo>
                    <a:pt x="281" y="741"/>
                  </a:lnTo>
                  <a:lnTo>
                    <a:pt x="285" y="741"/>
                  </a:lnTo>
                  <a:lnTo>
                    <a:pt x="285" y="741"/>
                  </a:lnTo>
                  <a:lnTo>
                    <a:pt x="288" y="741"/>
                  </a:lnTo>
                  <a:lnTo>
                    <a:pt x="292" y="741"/>
                  </a:lnTo>
                  <a:lnTo>
                    <a:pt x="292" y="738"/>
                  </a:lnTo>
                  <a:lnTo>
                    <a:pt x="296" y="738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8"/>
                  </a:lnTo>
                  <a:lnTo>
                    <a:pt x="299" y="748"/>
                  </a:lnTo>
                  <a:lnTo>
                    <a:pt x="299" y="748"/>
                  </a:lnTo>
                  <a:lnTo>
                    <a:pt x="303" y="748"/>
                  </a:lnTo>
                  <a:lnTo>
                    <a:pt x="303" y="748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45"/>
                  </a:lnTo>
                  <a:lnTo>
                    <a:pt x="310" y="745"/>
                  </a:lnTo>
                  <a:lnTo>
                    <a:pt x="310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7" y="745"/>
                  </a:lnTo>
                  <a:lnTo>
                    <a:pt x="317" y="741"/>
                  </a:lnTo>
                  <a:lnTo>
                    <a:pt x="317" y="741"/>
                  </a:lnTo>
                  <a:lnTo>
                    <a:pt x="320" y="738"/>
                  </a:lnTo>
                  <a:lnTo>
                    <a:pt x="320" y="738"/>
                  </a:lnTo>
                  <a:lnTo>
                    <a:pt x="324" y="738"/>
                  </a:lnTo>
                  <a:lnTo>
                    <a:pt x="324" y="738"/>
                  </a:lnTo>
                  <a:lnTo>
                    <a:pt x="328" y="738"/>
                  </a:lnTo>
                  <a:lnTo>
                    <a:pt x="331" y="738"/>
                  </a:lnTo>
                  <a:lnTo>
                    <a:pt x="335" y="738"/>
                  </a:lnTo>
                  <a:lnTo>
                    <a:pt x="335" y="738"/>
                  </a:lnTo>
                  <a:lnTo>
                    <a:pt x="338" y="738"/>
                  </a:lnTo>
                  <a:lnTo>
                    <a:pt x="342" y="738"/>
                  </a:lnTo>
                  <a:lnTo>
                    <a:pt x="345" y="738"/>
                  </a:lnTo>
                  <a:lnTo>
                    <a:pt x="349" y="738"/>
                  </a:lnTo>
                  <a:lnTo>
                    <a:pt x="353" y="738"/>
                  </a:lnTo>
                  <a:lnTo>
                    <a:pt x="356" y="738"/>
                  </a:lnTo>
                  <a:lnTo>
                    <a:pt x="356" y="738"/>
                  </a:lnTo>
                  <a:lnTo>
                    <a:pt x="360" y="741"/>
                  </a:lnTo>
                  <a:lnTo>
                    <a:pt x="360" y="741"/>
                  </a:lnTo>
                  <a:lnTo>
                    <a:pt x="363" y="741"/>
                  </a:lnTo>
                  <a:lnTo>
                    <a:pt x="367" y="745"/>
                  </a:lnTo>
                  <a:lnTo>
                    <a:pt x="367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4" y="745"/>
                  </a:lnTo>
                  <a:lnTo>
                    <a:pt x="377" y="745"/>
                  </a:lnTo>
                  <a:lnTo>
                    <a:pt x="381" y="745"/>
                  </a:lnTo>
                  <a:lnTo>
                    <a:pt x="385" y="745"/>
                  </a:lnTo>
                  <a:lnTo>
                    <a:pt x="385" y="745"/>
                  </a:lnTo>
                  <a:lnTo>
                    <a:pt x="388" y="745"/>
                  </a:lnTo>
                  <a:lnTo>
                    <a:pt x="388" y="745"/>
                  </a:lnTo>
                  <a:lnTo>
                    <a:pt x="395" y="745"/>
                  </a:lnTo>
                  <a:lnTo>
                    <a:pt x="395" y="745"/>
                  </a:lnTo>
                  <a:lnTo>
                    <a:pt x="399" y="745"/>
                  </a:lnTo>
                  <a:lnTo>
                    <a:pt x="399" y="741"/>
                  </a:lnTo>
                  <a:lnTo>
                    <a:pt x="399" y="741"/>
                  </a:lnTo>
                  <a:lnTo>
                    <a:pt x="399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6" y="734"/>
                  </a:lnTo>
                  <a:lnTo>
                    <a:pt x="406" y="734"/>
                  </a:lnTo>
                  <a:lnTo>
                    <a:pt x="410" y="738"/>
                  </a:lnTo>
                  <a:lnTo>
                    <a:pt x="410" y="738"/>
                  </a:lnTo>
                  <a:lnTo>
                    <a:pt x="413" y="734"/>
                  </a:lnTo>
                  <a:lnTo>
                    <a:pt x="417" y="734"/>
                  </a:lnTo>
                  <a:lnTo>
                    <a:pt x="417" y="734"/>
                  </a:lnTo>
                  <a:lnTo>
                    <a:pt x="420" y="734"/>
                  </a:lnTo>
                  <a:lnTo>
                    <a:pt x="424" y="734"/>
                  </a:lnTo>
                  <a:lnTo>
                    <a:pt x="427" y="734"/>
                  </a:lnTo>
                  <a:lnTo>
                    <a:pt x="431" y="734"/>
                  </a:lnTo>
                  <a:lnTo>
                    <a:pt x="434" y="730"/>
                  </a:lnTo>
                  <a:lnTo>
                    <a:pt x="434" y="727"/>
                  </a:lnTo>
                  <a:lnTo>
                    <a:pt x="434" y="727"/>
                  </a:lnTo>
                  <a:lnTo>
                    <a:pt x="434" y="723"/>
                  </a:lnTo>
                  <a:lnTo>
                    <a:pt x="434" y="723"/>
                  </a:lnTo>
                  <a:lnTo>
                    <a:pt x="438" y="723"/>
                  </a:lnTo>
                  <a:lnTo>
                    <a:pt x="442" y="723"/>
                  </a:lnTo>
                  <a:lnTo>
                    <a:pt x="442" y="723"/>
                  </a:lnTo>
                  <a:lnTo>
                    <a:pt x="445" y="723"/>
                  </a:lnTo>
                  <a:lnTo>
                    <a:pt x="445" y="720"/>
                  </a:lnTo>
                  <a:lnTo>
                    <a:pt x="449" y="720"/>
                  </a:lnTo>
                  <a:lnTo>
                    <a:pt x="449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3"/>
                  </a:lnTo>
                  <a:lnTo>
                    <a:pt x="456" y="723"/>
                  </a:lnTo>
                  <a:lnTo>
                    <a:pt x="456" y="720"/>
                  </a:lnTo>
                  <a:lnTo>
                    <a:pt x="459" y="720"/>
                  </a:lnTo>
                  <a:lnTo>
                    <a:pt x="463" y="720"/>
                  </a:lnTo>
                  <a:lnTo>
                    <a:pt x="463" y="716"/>
                  </a:lnTo>
                  <a:lnTo>
                    <a:pt x="463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70" y="716"/>
                  </a:lnTo>
                  <a:lnTo>
                    <a:pt x="470" y="716"/>
                  </a:lnTo>
                  <a:lnTo>
                    <a:pt x="474" y="716"/>
                  </a:lnTo>
                  <a:lnTo>
                    <a:pt x="474" y="716"/>
                  </a:lnTo>
                  <a:lnTo>
                    <a:pt x="477" y="716"/>
                  </a:lnTo>
                  <a:lnTo>
                    <a:pt x="481" y="716"/>
                  </a:lnTo>
                  <a:lnTo>
                    <a:pt x="484" y="716"/>
                  </a:lnTo>
                  <a:lnTo>
                    <a:pt x="484" y="713"/>
                  </a:lnTo>
                  <a:lnTo>
                    <a:pt x="484" y="713"/>
                  </a:lnTo>
                  <a:lnTo>
                    <a:pt x="488" y="713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5"/>
                  </a:lnTo>
                  <a:lnTo>
                    <a:pt x="491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502" y="702"/>
                  </a:lnTo>
                  <a:lnTo>
                    <a:pt x="502" y="702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09" y="698"/>
                  </a:lnTo>
                  <a:lnTo>
                    <a:pt x="513" y="695"/>
                  </a:lnTo>
                  <a:lnTo>
                    <a:pt x="513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20" y="688"/>
                  </a:lnTo>
                  <a:lnTo>
                    <a:pt x="520" y="688"/>
                  </a:lnTo>
                  <a:lnTo>
                    <a:pt x="520" y="684"/>
                  </a:lnTo>
                  <a:lnTo>
                    <a:pt x="520" y="684"/>
                  </a:lnTo>
                  <a:lnTo>
                    <a:pt x="524" y="681"/>
                  </a:lnTo>
                  <a:lnTo>
                    <a:pt x="527" y="681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3"/>
                  </a:lnTo>
                  <a:lnTo>
                    <a:pt x="527" y="673"/>
                  </a:lnTo>
                  <a:lnTo>
                    <a:pt x="524" y="670"/>
                  </a:lnTo>
                  <a:lnTo>
                    <a:pt x="524" y="670"/>
                  </a:lnTo>
                  <a:lnTo>
                    <a:pt x="520" y="670"/>
                  </a:lnTo>
                  <a:lnTo>
                    <a:pt x="520" y="666"/>
                  </a:lnTo>
                  <a:lnTo>
                    <a:pt x="516" y="666"/>
                  </a:lnTo>
                  <a:lnTo>
                    <a:pt x="516" y="663"/>
                  </a:lnTo>
                  <a:lnTo>
                    <a:pt x="516" y="659"/>
                  </a:lnTo>
                  <a:lnTo>
                    <a:pt x="513" y="659"/>
                  </a:lnTo>
                  <a:lnTo>
                    <a:pt x="513" y="656"/>
                  </a:lnTo>
                  <a:lnTo>
                    <a:pt x="509" y="656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2" y="652"/>
                  </a:lnTo>
                  <a:lnTo>
                    <a:pt x="502" y="648"/>
                  </a:lnTo>
                  <a:lnTo>
                    <a:pt x="499" y="645"/>
                  </a:lnTo>
                  <a:lnTo>
                    <a:pt x="499" y="645"/>
                  </a:lnTo>
                  <a:lnTo>
                    <a:pt x="499" y="641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4"/>
                  </a:lnTo>
                  <a:lnTo>
                    <a:pt x="499" y="634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5" y="631"/>
                  </a:lnTo>
                  <a:lnTo>
                    <a:pt x="495" y="631"/>
                  </a:lnTo>
                  <a:lnTo>
                    <a:pt x="491" y="631"/>
                  </a:lnTo>
                  <a:lnTo>
                    <a:pt x="488" y="631"/>
                  </a:lnTo>
                  <a:lnTo>
                    <a:pt x="488" y="627"/>
                  </a:lnTo>
                  <a:lnTo>
                    <a:pt x="484" y="631"/>
                  </a:lnTo>
                  <a:lnTo>
                    <a:pt x="484" y="631"/>
                  </a:lnTo>
                  <a:lnTo>
                    <a:pt x="481" y="634"/>
                  </a:lnTo>
                  <a:lnTo>
                    <a:pt x="481" y="638"/>
                  </a:lnTo>
                  <a:lnTo>
                    <a:pt x="477" y="638"/>
                  </a:lnTo>
                  <a:lnTo>
                    <a:pt x="477" y="638"/>
                  </a:lnTo>
                  <a:lnTo>
                    <a:pt x="474" y="638"/>
                  </a:lnTo>
                  <a:lnTo>
                    <a:pt x="470" y="638"/>
                  </a:lnTo>
                  <a:lnTo>
                    <a:pt x="470" y="638"/>
                  </a:lnTo>
                  <a:lnTo>
                    <a:pt x="467" y="638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59" y="641"/>
                  </a:lnTo>
                  <a:lnTo>
                    <a:pt x="459" y="641"/>
                  </a:lnTo>
                  <a:lnTo>
                    <a:pt x="456" y="641"/>
                  </a:lnTo>
                  <a:lnTo>
                    <a:pt x="456" y="638"/>
                  </a:lnTo>
                  <a:lnTo>
                    <a:pt x="452" y="638"/>
                  </a:lnTo>
                  <a:lnTo>
                    <a:pt x="452" y="638"/>
                  </a:lnTo>
                  <a:lnTo>
                    <a:pt x="452" y="634"/>
                  </a:lnTo>
                  <a:lnTo>
                    <a:pt x="452" y="634"/>
                  </a:lnTo>
                  <a:lnTo>
                    <a:pt x="456" y="631"/>
                  </a:lnTo>
                  <a:lnTo>
                    <a:pt x="459" y="631"/>
                  </a:lnTo>
                  <a:lnTo>
                    <a:pt x="456" y="627"/>
                  </a:lnTo>
                  <a:lnTo>
                    <a:pt x="456" y="627"/>
                  </a:lnTo>
                  <a:lnTo>
                    <a:pt x="452" y="627"/>
                  </a:lnTo>
                  <a:lnTo>
                    <a:pt x="452" y="627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5" y="620"/>
                  </a:lnTo>
                  <a:lnTo>
                    <a:pt x="445" y="616"/>
                  </a:lnTo>
                  <a:lnTo>
                    <a:pt x="445" y="616"/>
                  </a:lnTo>
                  <a:lnTo>
                    <a:pt x="445" y="613"/>
                  </a:lnTo>
                  <a:lnTo>
                    <a:pt x="442" y="609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2"/>
                  </a:lnTo>
                  <a:lnTo>
                    <a:pt x="442" y="599"/>
                  </a:lnTo>
                  <a:lnTo>
                    <a:pt x="442" y="599"/>
                  </a:lnTo>
                  <a:lnTo>
                    <a:pt x="438" y="595"/>
                  </a:lnTo>
                  <a:lnTo>
                    <a:pt x="438" y="591"/>
                  </a:lnTo>
                  <a:lnTo>
                    <a:pt x="434" y="591"/>
                  </a:lnTo>
                  <a:lnTo>
                    <a:pt x="434" y="591"/>
                  </a:lnTo>
                  <a:lnTo>
                    <a:pt x="431" y="591"/>
                  </a:lnTo>
                  <a:lnTo>
                    <a:pt x="427" y="591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3" y="591"/>
                  </a:lnTo>
                  <a:lnTo>
                    <a:pt x="410" y="591"/>
                  </a:lnTo>
                  <a:lnTo>
                    <a:pt x="410" y="591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9" y="588"/>
                  </a:lnTo>
                  <a:lnTo>
                    <a:pt x="399" y="588"/>
                  </a:lnTo>
                  <a:lnTo>
                    <a:pt x="395" y="588"/>
                  </a:lnTo>
                  <a:lnTo>
                    <a:pt x="395" y="588"/>
                  </a:lnTo>
                  <a:lnTo>
                    <a:pt x="392" y="588"/>
                  </a:lnTo>
                  <a:lnTo>
                    <a:pt x="395" y="584"/>
                  </a:lnTo>
                  <a:lnTo>
                    <a:pt x="395" y="581"/>
                  </a:lnTo>
                  <a:lnTo>
                    <a:pt x="395" y="581"/>
                  </a:lnTo>
                  <a:lnTo>
                    <a:pt x="395" y="577"/>
                  </a:lnTo>
                  <a:lnTo>
                    <a:pt x="395" y="574"/>
                  </a:lnTo>
                  <a:lnTo>
                    <a:pt x="392" y="574"/>
                  </a:lnTo>
                  <a:lnTo>
                    <a:pt x="392" y="574"/>
                  </a:lnTo>
                  <a:lnTo>
                    <a:pt x="392" y="570"/>
                  </a:lnTo>
                  <a:lnTo>
                    <a:pt x="395" y="570"/>
                  </a:lnTo>
                  <a:lnTo>
                    <a:pt x="395" y="567"/>
                  </a:lnTo>
                  <a:lnTo>
                    <a:pt x="399" y="563"/>
                  </a:lnTo>
                  <a:lnTo>
                    <a:pt x="402" y="563"/>
                  </a:lnTo>
                  <a:lnTo>
                    <a:pt x="402" y="559"/>
                  </a:lnTo>
                  <a:lnTo>
                    <a:pt x="399" y="559"/>
                  </a:lnTo>
                  <a:lnTo>
                    <a:pt x="399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2"/>
                  </a:lnTo>
                  <a:lnTo>
                    <a:pt x="402" y="552"/>
                  </a:lnTo>
                  <a:lnTo>
                    <a:pt x="399" y="549"/>
                  </a:lnTo>
                  <a:lnTo>
                    <a:pt x="395" y="549"/>
                  </a:lnTo>
                  <a:lnTo>
                    <a:pt x="392" y="549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5" y="538"/>
                  </a:lnTo>
                  <a:lnTo>
                    <a:pt x="395" y="534"/>
                  </a:lnTo>
                  <a:lnTo>
                    <a:pt x="399" y="534"/>
                  </a:lnTo>
                  <a:lnTo>
                    <a:pt x="395" y="531"/>
                  </a:lnTo>
                  <a:lnTo>
                    <a:pt x="392" y="531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20"/>
                  </a:lnTo>
                  <a:lnTo>
                    <a:pt x="388" y="520"/>
                  </a:lnTo>
                  <a:lnTo>
                    <a:pt x="385" y="520"/>
                  </a:lnTo>
                  <a:lnTo>
                    <a:pt x="385" y="517"/>
                  </a:lnTo>
                  <a:lnTo>
                    <a:pt x="381" y="517"/>
                  </a:lnTo>
                  <a:lnTo>
                    <a:pt x="374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74" y="506"/>
                  </a:lnTo>
                  <a:lnTo>
                    <a:pt x="388" y="502"/>
                  </a:lnTo>
                  <a:lnTo>
                    <a:pt x="388" y="499"/>
                  </a:lnTo>
                  <a:lnTo>
                    <a:pt x="388" y="499"/>
                  </a:lnTo>
                  <a:lnTo>
                    <a:pt x="388" y="495"/>
                  </a:lnTo>
                  <a:lnTo>
                    <a:pt x="388" y="492"/>
                  </a:lnTo>
                  <a:lnTo>
                    <a:pt x="385" y="488"/>
                  </a:lnTo>
                  <a:lnTo>
                    <a:pt x="385" y="485"/>
                  </a:lnTo>
                  <a:lnTo>
                    <a:pt x="381" y="485"/>
                  </a:lnTo>
                  <a:lnTo>
                    <a:pt x="381" y="481"/>
                  </a:lnTo>
                  <a:lnTo>
                    <a:pt x="377" y="481"/>
                  </a:lnTo>
                  <a:lnTo>
                    <a:pt x="377" y="485"/>
                  </a:lnTo>
                  <a:lnTo>
                    <a:pt x="374" y="485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0" y="481"/>
                  </a:lnTo>
                  <a:lnTo>
                    <a:pt x="370" y="477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3" y="481"/>
                  </a:lnTo>
                  <a:lnTo>
                    <a:pt x="363" y="481"/>
                  </a:lnTo>
                  <a:lnTo>
                    <a:pt x="363" y="485"/>
                  </a:lnTo>
                  <a:lnTo>
                    <a:pt x="363" y="485"/>
                  </a:lnTo>
                  <a:lnTo>
                    <a:pt x="363" y="488"/>
                  </a:lnTo>
                  <a:lnTo>
                    <a:pt x="360" y="488"/>
                  </a:lnTo>
                  <a:lnTo>
                    <a:pt x="360" y="488"/>
                  </a:lnTo>
                  <a:lnTo>
                    <a:pt x="356" y="488"/>
                  </a:lnTo>
                  <a:lnTo>
                    <a:pt x="353" y="488"/>
                  </a:lnTo>
                  <a:lnTo>
                    <a:pt x="353" y="485"/>
                  </a:lnTo>
                  <a:lnTo>
                    <a:pt x="353" y="485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49" y="481"/>
                  </a:lnTo>
                  <a:lnTo>
                    <a:pt x="349" y="477"/>
                  </a:lnTo>
                  <a:lnTo>
                    <a:pt x="349" y="477"/>
                  </a:lnTo>
                  <a:lnTo>
                    <a:pt x="345" y="474"/>
                  </a:lnTo>
                  <a:lnTo>
                    <a:pt x="345" y="474"/>
                  </a:lnTo>
                  <a:lnTo>
                    <a:pt x="345" y="470"/>
                  </a:lnTo>
                  <a:lnTo>
                    <a:pt x="345" y="470"/>
                  </a:lnTo>
                  <a:lnTo>
                    <a:pt x="342" y="470"/>
                  </a:lnTo>
                  <a:lnTo>
                    <a:pt x="342" y="470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42" y="463"/>
                  </a:lnTo>
                  <a:lnTo>
                    <a:pt x="345" y="463"/>
                  </a:lnTo>
                  <a:lnTo>
                    <a:pt x="349" y="463"/>
                  </a:lnTo>
                  <a:lnTo>
                    <a:pt x="349" y="463"/>
                  </a:lnTo>
                  <a:lnTo>
                    <a:pt x="353" y="460"/>
                  </a:lnTo>
                  <a:lnTo>
                    <a:pt x="353" y="460"/>
                  </a:lnTo>
                  <a:lnTo>
                    <a:pt x="353" y="456"/>
                  </a:lnTo>
                  <a:lnTo>
                    <a:pt x="353" y="456"/>
                  </a:lnTo>
                  <a:lnTo>
                    <a:pt x="356" y="456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49"/>
                  </a:lnTo>
                  <a:lnTo>
                    <a:pt x="353" y="449"/>
                  </a:lnTo>
                  <a:lnTo>
                    <a:pt x="353" y="449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45" y="449"/>
                  </a:lnTo>
                  <a:lnTo>
                    <a:pt x="342" y="449"/>
                  </a:lnTo>
                  <a:lnTo>
                    <a:pt x="342" y="449"/>
                  </a:lnTo>
                  <a:lnTo>
                    <a:pt x="338" y="449"/>
                  </a:lnTo>
                  <a:lnTo>
                    <a:pt x="338" y="449"/>
                  </a:lnTo>
                  <a:lnTo>
                    <a:pt x="335" y="449"/>
                  </a:lnTo>
                  <a:lnTo>
                    <a:pt x="335" y="445"/>
                  </a:lnTo>
                  <a:lnTo>
                    <a:pt x="335" y="445"/>
                  </a:lnTo>
                  <a:lnTo>
                    <a:pt x="331" y="445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38"/>
                  </a:lnTo>
                  <a:lnTo>
                    <a:pt x="324" y="438"/>
                  </a:lnTo>
                  <a:lnTo>
                    <a:pt x="324" y="435"/>
                  </a:lnTo>
                  <a:lnTo>
                    <a:pt x="324" y="435"/>
                  </a:lnTo>
                  <a:lnTo>
                    <a:pt x="324" y="438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17" y="438"/>
                  </a:lnTo>
                  <a:lnTo>
                    <a:pt x="317" y="442"/>
                  </a:lnTo>
                  <a:lnTo>
                    <a:pt x="313" y="442"/>
                  </a:lnTo>
                  <a:lnTo>
                    <a:pt x="313" y="438"/>
                  </a:lnTo>
                  <a:lnTo>
                    <a:pt x="313" y="438"/>
                  </a:lnTo>
                  <a:lnTo>
                    <a:pt x="317" y="438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0" y="435"/>
                  </a:lnTo>
                  <a:lnTo>
                    <a:pt x="310" y="438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6" y="435"/>
                  </a:lnTo>
                  <a:lnTo>
                    <a:pt x="303" y="435"/>
                  </a:lnTo>
                  <a:lnTo>
                    <a:pt x="303" y="435"/>
                  </a:lnTo>
                  <a:lnTo>
                    <a:pt x="303" y="431"/>
                  </a:lnTo>
                  <a:lnTo>
                    <a:pt x="303" y="431"/>
                  </a:lnTo>
                  <a:lnTo>
                    <a:pt x="303" y="428"/>
                  </a:lnTo>
                  <a:lnTo>
                    <a:pt x="303" y="428"/>
                  </a:lnTo>
                  <a:lnTo>
                    <a:pt x="303" y="424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6" y="417"/>
                  </a:lnTo>
                  <a:lnTo>
                    <a:pt x="296" y="417"/>
                  </a:lnTo>
                  <a:lnTo>
                    <a:pt x="292" y="417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8" y="420"/>
                  </a:lnTo>
                  <a:lnTo>
                    <a:pt x="288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1" y="420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4" y="428"/>
                  </a:lnTo>
                  <a:lnTo>
                    <a:pt x="253" y="428"/>
                  </a:lnTo>
                  <a:lnTo>
                    <a:pt x="235" y="417"/>
                  </a:lnTo>
                  <a:lnTo>
                    <a:pt x="260" y="399"/>
                  </a:lnTo>
                  <a:lnTo>
                    <a:pt x="278" y="388"/>
                  </a:lnTo>
                  <a:lnTo>
                    <a:pt x="281" y="385"/>
                  </a:lnTo>
                  <a:lnTo>
                    <a:pt x="288" y="381"/>
                  </a:lnTo>
                  <a:lnTo>
                    <a:pt x="292" y="371"/>
                  </a:lnTo>
                  <a:lnTo>
                    <a:pt x="299" y="367"/>
                  </a:lnTo>
                  <a:lnTo>
                    <a:pt x="303" y="356"/>
                  </a:lnTo>
                  <a:lnTo>
                    <a:pt x="296" y="353"/>
                  </a:lnTo>
                  <a:lnTo>
                    <a:pt x="299" y="346"/>
                  </a:lnTo>
                  <a:lnTo>
                    <a:pt x="306" y="349"/>
                  </a:lnTo>
                  <a:lnTo>
                    <a:pt x="320" y="349"/>
                  </a:lnTo>
                  <a:lnTo>
                    <a:pt x="320" y="346"/>
                  </a:lnTo>
                  <a:lnTo>
                    <a:pt x="328" y="349"/>
                  </a:lnTo>
                  <a:lnTo>
                    <a:pt x="342" y="338"/>
                  </a:lnTo>
                  <a:lnTo>
                    <a:pt x="338" y="328"/>
                  </a:lnTo>
                  <a:lnTo>
                    <a:pt x="349" y="328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6" y="331"/>
                  </a:lnTo>
                  <a:lnTo>
                    <a:pt x="374" y="331"/>
                  </a:lnTo>
                  <a:lnTo>
                    <a:pt x="377" y="331"/>
                  </a:lnTo>
                  <a:lnTo>
                    <a:pt x="381" y="335"/>
                  </a:lnTo>
                  <a:lnTo>
                    <a:pt x="377" y="342"/>
                  </a:lnTo>
                  <a:lnTo>
                    <a:pt x="381" y="346"/>
                  </a:lnTo>
                  <a:lnTo>
                    <a:pt x="381" y="349"/>
                  </a:lnTo>
                  <a:lnTo>
                    <a:pt x="395" y="356"/>
                  </a:lnTo>
                  <a:lnTo>
                    <a:pt x="406" y="356"/>
                  </a:lnTo>
                  <a:lnTo>
                    <a:pt x="406" y="353"/>
                  </a:lnTo>
                  <a:lnTo>
                    <a:pt x="434" y="367"/>
                  </a:lnTo>
                  <a:lnTo>
                    <a:pt x="438" y="371"/>
                  </a:lnTo>
                  <a:lnTo>
                    <a:pt x="449" y="374"/>
                  </a:lnTo>
                  <a:lnTo>
                    <a:pt x="452" y="374"/>
                  </a:lnTo>
                  <a:lnTo>
                    <a:pt x="463" y="378"/>
                  </a:lnTo>
                  <a:lnTo>
                    <a:pt x="459" y="367"/>
                  </a:lnTo>
                  <a:lnTo>
                    <a:pt x="459" y="356"/>
                  </a:lnTo>
                  <a:lnTo>
                    <a:pt x="467" y="349"/>
                  </a:lnTo>
                  <a:lnTo>
                    <a:pt x="470" y="346"/>
                  </a:lnTo>
                  <a:lnTo>
                    <a:pt x="474" y="335"/>
                  </a:lnTo>
                  <a:lnTo>
                    <a:pt x="467" y="331"/>
                  </a:lnTo>
                  <a:lnTo>
                    <a:pt x="467" y="324"/>
                  </a:lnTo>
                  <a:lnTo>
                    <a:pt x="463" y="321"/>
                  </a:lnTo>
                  <a:lnTo>
                    <a:pt x="452" y="321"/>
                  </a:lnTo>
                  <a:lnTo>
                    <a:pt x="445" y="321"/>
                  </a:lnTo>
                  <a:lnTo>
                    <a:pt x="449" y="310"/>
                  </a:lnTo>
                  <a:lnTo>
                    <a:pt x="456" y="310"/>
                  </a:lnTo>
                  <a:lnTo>
                    <a:pt x="459" y="310"/>
                  </a:lnTo>
                  <a:lnTo>
                    <a:pt x="467" y="306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3" y="292"/>
                  </a:lnTo>
                  <a:lnTo>
                    <a:pt x="459" y="292"/>
                  </a:lnTo>
                  <a:lnTo>
                    <a:pt x="452" y="289"/>
                  </a:lnTo>
                  <a:lnTo>
                    <a:pt x="452" y="285"/>
                  </a:lnTo>
                  <a:lnTo>
                    <a:pt x="442" y="285"/>
                  </a:lnTo>
                  <a:lnTo>
                    <a:pt x="427" y="274"/>
                  </a:lnTo>
                  <a:lnTo>
                    <a:pt x="445" y="274"/>
                  </a:lnTo>
                  <a:lnTo>
                    <a:pt x="449" y="267"/>
                  </a:lnTo>
                  <a:lnTo>
                    <a:pt x="463" y="264"/>
                  </a:lnTo>
                  <a:lnTo>
                    <a:pt x="463" y="271"/>
                  </a:lnTo>
                  <a:lnTo>
                    <a:pt x="470" y="274"/>
                  </a:lnTo>
                  <a:lnTo>
                    <a:pt x="474" y="278"/>
                  </a:lnTo>
                  <a:lnTo>
                    <a:pt x="477" y="289"/>
                  </a:lnTo>
                  <a:lnTo>
                    <a:pt x="495" y="299"/>
                  </a:lnTo>
                  <a:lnTo>
                    <a:pt x="502" y="289"/>
                  </a:lnTo>
                  <a:lnTo>
                    <a:pt x="506" y="292"/>
                  </a:lnTo>
                  <a:lnTo>
                    <a:pt x="513" y="299"/>
                  </a:lnTo>
                  <a:lnTo>
                    <a:pt x="524" y="303"/>
                  </a:lnTo>
                  <a:lnTo>
                    <a:pt x="538" y="306"/>
                  </a:lnTo>
                  <a:lnTo>
                    <a:pt x="541" y="303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73" y="321"/>
                  </a:lnTo>
                  <a:lnTo>
                    <a:pt x="588" y="317"/>
                  </a:lnTo>
                  <a:lnTo>
                    <a:pt x="595" y="306"/>
                  </a:lnTo>
                  <a:lnTo>
                    <a:pt x="595" y="296"/>
                  </a:lnTo>
                  <a:lnTo>
                    <a:pt x="591" y="292"/>
                  </a:lnTo>
                  <a:lnTo>
                    <a:pt x="591" y="289"/>
                  </a:lnTo>
                  <a:lnTo>
                    <a:pt x="588" y="281"/>
                  </a:lnTo>
                  <a:lnTo>
                    <a:pt x="602" y="274"/>
                  </a:lnTo>
                  <a:lnTo>
                    <a:pt x="609" y="285"/>
                  </a:lnTo>
                  <a:lnTo>
                    <a:pt x="616" y="281"/>
                  </a:lnTo>
                  <a:lnTo>
                    <a:pt x="627" y="281"/>
                  </a:lnTo>
                  <a:lnTo>
                    <a:pt x="630" y="289"/>
                  </a:lnTo>
                  <a:lnTo>
                    <a:pt x="638" y="289"/>
                  </a:lnTo>
                  <a:lnTo>
                    <a:pt x="634" y="281"/>
                  </a:lnTo>
                  <a:lnTo>
                    <a:pt x="630" y="274"/>
                  </a:lnTo>
                  <a:lnTo>
                    <a:pt x="630" y="271"/>
                  </a:lnTo>
                  <a:lnTo>
                    <a:pt x="638" y="256"/>
                  </a:lnTo>
                  <a:lnTo>
                    <a:pt x="648" y="253"/>
                  </a:lnTo>
                  <a:lnTo>
                    <a:pt x="634" y="242"/>
                  </a:lnTo>
                  <a:lnTo>
                    <a:pt x="638" y="235"/>
                  </a:lnTo>
                  <a:lnTo>
                    <a:pt x="652" y="235"/>
                  </a:lnTo>
                  <a:lnTo>
                    <a:pt x="677" y="239"/>
                  </a:lnTo>
                  <a:lnTo>
                    <a:pt x="687" y="224"/>
                  </a:lnTo>
                  <a:lnTo>
                    <a:pt x="684" y="224"/>
                  </a:lnTo>
                  <a:lnTo>
                    <a:pt x="684" y="217"/>
                  </a:lnTo>
                  <a:lnTo>
                    <a:pt x="691" y="217"/>
                  </a:lnTo>
                  <a:lnTo>
                    <a:pt x="709" y="210"/>
                  </a:lnTo>
                  <a:lnTo>
                    <a:pt x="716" y="210"/>
                  </a:lnTo>
                  <a:lnTo>
                    <a:pt x="719" y="210"/>
                  </a:lnTo>
                  <a:lnTo>
                    <a:pt x="723" y="207"/>
                  </a:lnTo>
                  <a:lnTo>
                    <a:pt x="727" y="207"/>
                  </a:lnTo>
                  <a:lnTo>
                    <a:pt x="730" y="207"/>
                  </a:lnTo>
                  <a:lnTo>
                    <a:pt x="737" y="199"/>
                  </a:lnTo>
                  <a:lnTo>
                    <a:pt x="744" y="196"/>
                  </a:lnTo>
                  <a:lnTo>
                    <a:pt x="744" y="192"/>
                  </a:lnTo>
                  <a:lnTo>
                    <a:pt x="748" y="192"/>
                  </a:lnTo>
                  <a:lnTo>
                    <a:pt x="752" y="192"/>
                  </a:lnTo>
                  <a:lnTo>
                    <a:pt x="755" y="192"/>
                  </a:lnTo>
                  <a:lnTo>
                    <a:pt x="762" y="192"/>
                  </a:lnTo>
                  <a:lnTo>
                    <a:pt x="784" y="192"/>
                  </a:lnTo>
                  <a:lnTo>
                    <a:pt x="787" y="189"/>
                  </a:lnTo>
                  <a:lnTo>
                    <a:pt x="791" y="189"/>
                  </a:lnTo>
                  <a:lnTo>
                    <a:pt x="791" y="192"/>
                  </a:lnTo>
                  <a:lnTo>
                    <a:pt x="801" y="189"/>
                  </a:lnTo>
                  <a:lnTo>
                    <a:pt x="816" y="182"/>
                  </a:lnTo>
                  <a:lnTo>
                    <a:pt x="819" y="182"/>
                  </a:lnTo>
                  <a:lnTo>
                    <a:pt x="819" y="182"/>
                  </a:lnTo>
                  <a:lnTo>
                    <a:pt x="826" y="178"/>
                  </a:lnTo>
                  <a:lnTo>
                    <a:pt x="826" y="167"/>
                  </a:lnTo>
                  <a:lnTo>
                    <a:pt x="830" y="164"/>
                  </a:lnTo>
                  <a:lnTo>
                    <a:pt x="830" y="160"/>
                  </a:lnTo>
                  <a:lnTo>
                    <a:pt x="826" y="153"/>
                  </a:lnTo>
                  <a:lnTo>
                    <a:pt x="823" y="153"/>
                  </a:lnTo>
                  <a:lnTo>
                    <a:pt x="826" y="150"/>
                  </a:lnTo>
                  <a:lnTo>
                    <a:pt x="826" y="150"/>
                  </a:lnTo>
                  <a:lnTo>
                    <a:pt x="830" y="146"/>
                  </a:lnTo>
                  <a:lnTo>
                    <a:pt x="833" y="146"/>
                  </a:lnTo>
                  <a:lnTo>
                    <a:pt x="833" y="146"/>
                  </a:lnTo>
                  <a:lnTo>
                    <a:pt x="837" y="142"/>
                  </a:lnTo>
                  <a:lnTo>
                    <a:pt x="837" y="142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1" y="139"/>
                  </a:lnTo>
                  <a:lnTo>
                    <a:pt x="841" y="139"/>
                  </a:lnTo>
                  <a:lnTo>
                    <a:pt x="844" y="139"/>
                  </a:lnTo>
                  <a:lnTo>
                    <a:pt x="848" y="139"/>
                  </a:lnTo>
                  <a:lnTo>
                    <a:pt x="848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5" y="139"/>
                  </a:lnTo>
                  <a:lnTo>
                    <a:pt x="858" y="139"/>
                  </a:lnTo>
                  <a:lnTo>
                    <a:pt x="858" y="139"/>
                  </a:lnTo>
                  <a:lnTo>
                    <a:pt x="862" y="139"/>
                  </a:lnTo>
                  <a:lnTo>
                    <a:pt x="862" y="139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5"/>
                  </a:lnTo>
                  <a:lnTo>
                    <a:pt x="869" y="135"/>
                  </a:lnTo>
                  <a:lnTo>
                    <a:pt x="869" y="135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73" y="132"/>
                  </a:lnTo>
                  <a:lnTo>
                    <a:pt x="873" y="128"/>
                  </a:lnTo>
                  <a:lnTo>
                    <a:pt x="873" y="128"/>
                  </a:lnTo>
                  <a:lnTo>
                    <a:pt x="873" y="125"/>
                  </a:lnTo>
                  <a:lnTo>
                    <a:pt x="876" y="121"/>
                  </a:lnTo>
                  <a:lnTo>
                    <a:pt x="876" y="118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0"/>
                  </a:lnTo>
                  <a:lnTo>
                    <a:pt x="880" y="110"/>
                  </a:lnTo>
                  <a:lnTo>
                    <a:pt x="876" y="107"/>
                  </a:lnTo>
                  <a:lnTo>
                    <a:pt x="873" y="107"/>
                  </a:lnTo>
                  <a:lnTo>
                    <a:pt x="869" y="107"/>
                  </a:lnTo>
                  <a:lnTo>
                    <a:pt x="869" y="103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69" y="93"/>
                  </a:lnTo>
                  <a:lnTo>
                    <a:pt x="869" y="93"/>
                  </a:lnTo>
                  <a:lnTo>
                    <a:pt x="869" y="89"/>
                  </a:lnTo>
                  <a:lnTo>
                    <a:pt x="869" y="85"/>
                  </a:lnTo>
                  <a:lnTo>
                    <a:pt x="869" y="82"/>
                  </a:lnTo>
                  <a:lnTo>
                    <a:pt x="869" y="82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69" y="75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73" y="68"/>
                  </a:lnTo>
                  <a:lnTo>
                    <a:pt x="873" y="68"/>
                  </a:lnTo>
                  <a:lnTo>
                    <a:pt x="876" y="68"/>
                  </a:lnTo>
                  <a:lnTo>
                    <a:pt x="876" y="68"/>
                  </a:lnTo>
                  <a:lnTo>
                    <a:pt x="880" y="64"/>
                  </a:lnTo>
                  <a:lnTo>
                    <a:pt x="880" y="64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7" y="64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901" y="57"/>
                  </a:lnTo>
                  <a:lnTo>
                    <a:pt x="912" y="53"/>
                  </a:lnTo>
                  <a:lnTo>
                    <a:pt x="915" y="53"/>
                  </a:lnTo>
                  <a:lnTo>
                    <a:pt x="915" y="50"/>
                  </a:lnTo>
                  <a:lnTo>
                    <a:pt x="915" y="53"/>
                  </a:lnTo>
                  <a:lnTo>
                    <a:pt x="919" y="57"/>
                  </a:lnTo>
                  <a:lnTo>
                    <a:pt x="919" y="57"/>
                  </a:lnTo>
                  <a:lnTo>
                    <a:pt x="919" y="60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30" y="64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7" y="64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40" y="60"/>
                  </a:lnTo>
                  <a:lnTo>
                    <a:pt x="940" y="57"/>
                  </a:lnTo>
                  <a:lnTo>
                    <a:pt x="940" y="57"/>
                  </a:lnTo>
                  <a:lnTo>
                    <a:pt x="944" y="53"/>
                  </a:lnTo>
                  <a:lnTo>
                    <a:pt x="944" y="53"/>
                  </a:lnTo>
                  <a:lnTo>
                    <a:pt x="944" y="50"/>
                  </a:lnTo>
                  <a:lnTo>
                    <a:pt x="944" y="50"/>
                  </a:lnTo>
                  <a:lnTo>
                    <a:pt x="947" y="46"/>
                  </a:lnTo>
                  <a:lnTo>
                    <a:pt x="947" y="46"/>
                  </a:lnTo>
                  <a:lnTo>
                    <a:pt x="951" y="46"/>
                  </a:lnTo>
                  <a:lnTo>
                    <a:pt x="955" y="43"/>
                  </a:lnTo>
                  <a:lnTo>
                    <a:pt x="958" y="46"/>
                  </a:lnTo>
                  <a:lnTo>
                    <a:pt x="962" y="46"/>
                  </a:lnTo>
                  <a:lnTo>
                    <a:pt x="962" y="46"/>
                  </a:lnTo>
                  <a:lnTo>
                    <a:pt x="962" y="43"/>
                  </a:lnTo>
                  <a:lnTo>
                    <a:pt x="962" y="39"/>
                  </a:lnTo>
                  <a:lnTo>
                    <a:pt x="962" y="39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2"/>
                  </a:lnTo>
                  <a:lnTo>
                    <a:pt x="969" y="32"/>
                  </a:lnTo>
                  <a:lnTo>
                    <a:pt x="969" y="28"/>
                  </a:lnTo>
                  <a:lnTo>
                    <a:pt x="969" y="25"/>
                  </a:lnTo>
                  <a:lnTo>
                    <a:pt x="969" y="21"/>
                  </a:lnTo>
                  <a:lnTo>
                    <a:pt x="972" y="21"/>
                  </a:lnTo>
                  <a:lnTo>
                    <a:pt x="976" y="25"/>
                  </a:lnTo>
                  <a:lnTo>
                    <a:pt x="976" y="28"/>
                  </a:lnTo>
                  <a:lnTo>
                    <a:pt x="980" y="28"/>
                  </a:lnTo>
                  <a:lnTo>
                    <a:pt x="980" y="28"/>
                  </a:lnTo>
                  <a:lnTo>
                    <a:pt x="983" y="28"/>
                  </a:lnTo>
                  <a:lnTo>
                    <a:pt x="990" y="28"/>
                  </a:lnTo>
                  <a:lnTo>
                    <a:pt x="990" y="28"/>
                  </a:lnTo>
                  <a:lnTo>
                    <a:pt x="994" y="28"/>
                  </a:lnTo>
                  <a:lnTo>
                    <a:pt x="994" y="28"/>
                  </a:lnTo>
                  <a:lnTo>
                    <a:pt x="997" y="28"/>
                  </a:lnTo>
                  <a:lnTo>
                    <a:pt x="997" y="28"/>
                  </a:lnTo>
                  <a:lnTo>
                    <a:pt x="1001" y="28"/>
                  </a:lnTo>
                  <a:lnTo>
                    <a:pt x="1001" y="28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1008" y="28"/>
                  </a:lnTo>
                  <a:lnTo>
                    <a:pt x="1008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32"/>
                  </a:lnTo>
                  <a:lnTo>
                    <a:pt x="1015" y="32"/>
                  </a:lnTo>
                  <a:lnTo>
                    <a:pt x="1015" y="28"/>
                  </a:lnTo>
                  <a:lnTo>
                    <a:pt x="1019" y="28"/>
                  </a:lnTo>
                  <a:lnTo>
                    <a:pt x="1019" y="32"/>
                  </a:lnTo>
                  <a:lnTo>
                    <a:pt x="1019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6" y="32"/>
                  </a:lnTo>
                  <a:lnTo>
                    <a:pt x="1026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33" y="32"/>
                  </a:lnTo>
                  <a:lnTo>
                    <a:pt x="1033" y="32"/>
                  </a:lnTo>
                  <a:lnTo>
                    <a:pt x="1037" y="32"/>
                  </a:lnTo>
                  <a:lnTo>
                    <a:pt x="1037" y="28"/>
                  </a:lnTo>
                  <a:lnTo>
                    <a:pt x="1037" y="32"/>
                  </a:lnTo>
                  <a:lnTo>
                    <a:pt x="1040" y="32"/>
                  </a:lnTo>
                  <a:lnTo>
                    <a:pt x="1040" y="32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7" y="36"/>
                  </a:lnTo>
                  <a:lnTo>
                    <a:pt x="1051" y="36"/>
                  </a:lnTo>
                  <a:lnTo>
                    <a:pt x="1051" y="36"/>
                  </a:lnTo>
                  <a:lnTo>
                    <a:pt x="1054" y="36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8" y="32"/>
                  </a:lnTo>
                  <a:lnTo>
                    <a:pt x="1058" y="32"/>
                  </a:lnTo>
                  <a:lnTo>
                    <a:pt x="1061" y="32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5" y="25"/>
                  </a:lnTo>
                  <a:lnTo>
                    <a:pt x="1061" y="25"/>
                  </a:lnTo>
                  <a:lnTo>
                    <a:pt x="1061" y="21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4"/>
                  </a:lnTo>
                  <a:lnTo>
                    <a:pt x="1051" y="11"/>
                  </a:lnTo>
                  <a:lnTo>
                    <a:pt x="1051" y="11"/>
                  </a:lnTo>
                  <a:lnTo>
                    <a:pt x="1051" y="7"/>
                  </a:lnTo>
                  <a:lnTo>
                    <a:pt x="1051" y="7"/>
                  </a:lnTo>
                  <a:lnTo>
                    <a:pt x="1054" y="7"/>
                  </a:lnTo>
                  <a:lnTo>
                    <a:pt x="1058" y="7"/>
                  </a:lnTo>
                  <a:lnTo>
                    <a:pt x="1061" y="7"/>
                  </a:lnTo>
                  <a:lnTo>
                    <a:pt x="1065" y="3"/>
                  </a:lnTo>
                  <a:lnTo>
                    <a:pt x="1069" y="3"/>
                  </a:lnTo>
                  <a:lnTo>
                    <a:pt x="1069" y="3"/>
                  </a:lnTo>
                  <a:lnTo>
                    <a:pt x="1072" y="3"/>
                  </a:lnTo>
                  <a:lnTo>
                    <a:pt x="1072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7"/>
                  </a:lnTo>
                  <a:lnTo>
                    <a:pt x="1086" y="7"/>
                  </a:lnTo>
                  <a:lnTo>
                    <a:pt x="1086" y="11"/>
                  </a:lnTo>
                  <a:lnTo>
                    <a:pt x="1086" y="11"/>
                  </a:lnTo>
                  <a:lnTo>
                    <a:pt x="1086" y="14"/>
                  </a:lnTo>
                  <a:lnTo>
                    <a:pt x="1086" y="14"/>
                  </a:lnTo>
                  <a:lnTo>
                    <a:pt x="1090" y="18"/>
                  </a:lnTo>
                  <a:lnTo>
                    <a:pt x="1094" y="18"/>
                  </a:lnTo>
                  <a:lnTo>
                    <a:pt x="1094" y="21"/>
                  </a:lnTo>
                  <a:lnTo>
                    <a:pt x="1094" y="21"/>
                  </a:lnTo>
                  <a:lnTo>
                    <a:pt x="1097" y="21"/>
                  </a:lnTo>
                  <a:lnTo>
                    <a:pt x="1097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5"/>
                  </a:lnTo>
                  <a:lnTo>
                    <a:pt x="1097" y="28"/>
                  </a:lnTo>
                  <a:lnTo>
                    <a:pt x="1097" y="32"/>
                  </a:lnTo>
                  <a:lnTo>
                    <a:pt x="1094" y="32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6" y="36"/>
                  </a:lnTo>
                  <a:lnTo>
                    <a:pt x="1086" y="36"/>
                  </a:lnTo>
                  <a:lnTo>
                    <a:pt x="1083" y="36"/>
                  </a:lnTo>
                  <a:lnTo>
                    <a:pt x="1079" y="36"/>
                  </a:lnTo>
                  <a:lnTo>
                    <a:pt x="1076" y="39"/>
                  </a:lnTo>
                  <a:lnTo>
                    <a:pt x="1072" y="39"/>
                  </a:lnTo>
                  <a:lnTo>
                    <a:pt x="1069" y="43"/>
                  </a:lnTo>
                  <a:lnTo>
                    <a:pt x="1065" y="43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4" y="53"/>
                  </a:lnTo>
                  <a:lnTo>
                    <a:pt x="1054" y="53"/>
                  </a:lnTo>
                  <a:lnTo>
                    <a:pt x="1051" y="57"/>
                  </a:lnTo>
                  <a:lnTo>
                    <a:pt x="1047" y="60"/>
                  </a:lnTo>
                  <a:lnTo>
                    <a:pt x="1047" y="64"/>
                  </a:lnTo>
                  <a:lnTo>
                    <a:pt x="1044" y="68"/>
                  </a:lnTo>
                  <a:lnTo>
                    <a:pt x="1044" y="68"/>
                  </a:lnTo>
                  <a:lnTo>
                    <a:pt x="1040" y="71"/>
                  </a:lnTo>
                  <a:lnTo>
                    <a:pt x="1040" y="71"/>
                  </a:lnTo>
                  <a:lnTo>
                    <a:pt x="1040" y="75"/>
                  </a:lnTo>
                  <a:lnTo>
                    <a:pt x="1040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7" y="75"/>
                  </a:lnTo>
                  <a:lnTo>
                    <a:pt x="1047" y="78"/>
                  </a:lnTo>
                  <a:lnTo>
                    <a:pt x="1047" y="78"/>
                  </a:lnTo>
                  <a:lnTo>
                    <a:pt x="1051" y="75"/>
                  </a:lnTo>
                  <a:lnTo>
                    <a:pt x="1051" y="75"/>
                  </a:lnTo>
                  <a:lnTo>
                    <a:pt x="1054" y="75"/>
                  </a:lnTo>
                  <a:lnTo>
                    <a:pt x="1054" y="75"/>
                  </a:lnTo>
                  <a:lnTo>
                    <a:pt x="1058" y="78"/>
                  </a:lnTo>
                  <a:lnTo>
                    <a:pt x="1058" y="78"/>
                  </a:lnTo>
                  <a:lnTo>
                    <a:pt x="1061" y="78"/>
                  </a:lnTo>
                  <a:lnTo>
                    <a:pt x="1061" y="78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5"/>
                  </a:lnTo>
                  <a:lnTo>
                    <a:pt x="1058" y="93"/>
                  </a:lnTo>
                  <a:lnTo>
                    <a:pt x="1058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5" y="93"/>
                  </a:lnTo>
                  <a:lnTo>
                    <a:pt x="1065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72" y="93"/>
                  </a:lnTo>
                  <a:lnTo>
                    <a:pt x="1076" y="93"/>
                  </a:lnTo>
                  <a:lnTo>
                    <a:pt x="1076" y="93"/>
                  </a:lnTo>
                  <a:lnTo>
                    <a:pt x="1079" y="93"/>
                  </a:lnTo>
                  <a:lnTo>
                    <a:pt x="1083" y="96"/>
                  </a:lnTo>
                  <a:lnTo>
                    <a:pt x="1083" y="96"/>
                  </a:lnTo>
                  <a:lnTo>
                    <a:pt x="1086" y="96"/>
                  </a:lnTo>
                  <a:lnTo>
                    <a:pt x="1086" y="96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7" y="100"/>
                  </a:lnTo>
                  <a:lnTo>
                    <a:pt x="1101" y="103"/>
                  </a:lnTo>
                  <a:lnTo>
                    <a:pt x="1101" y="103"/>
                  </a:lnTo>
                  <a:lnTo>
                    <a:pt x="1101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8" y="96"/>
                  </a:lnTo>
                  <a:lnTo>
                    <a:pt x="1104" y="96"/>
                  </a:lnTo>
                  <a:lnTo>
                    <a:pt x="1104" y="93"/>
                  </a:lnTo>
                  <a:lnTo>
                    <a:pt x="1104" y="89"/>
                  </a:lnTo>
                  <a:lnTo>
                    <a:pt x="1108" y="89"/>
                  </a:lnTo>
                  <a:lnTo>
                    <a:pt x="1108" y="85"/>
                  </a:lnTo>
                  <a:lnTo>
                    <a:pt x="1104" y="85"/>
                  </a:lnTo>
                  <a:lnTo>
                    <a:pt x="1104" y="82"/>
                  </a:lnTo>
                  <a:lnTo>
                    <a:pt x="1108" y="82"/>
                  </a:lnTo>
                  <a:lnTo>
                    <a:pt x="1108" y="82"/>
                  </a:lnTo>
                  <a:lnTo>
                    <a:pt x="1108" y="78"/>
                  </a:lnTo>
                  <a:lnTo>
                    <a:pt x="1108" y="78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11" y="75"/>
                  </a:lnTo>
                  <a:lnTo>
                    <a:pt x="1111" y="71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5" y="64"/>
                  </a:lnTo>
                  <a:lnTo>
                    <a:pt x="1115" y="64"/>
                  </a:lnTo>
                  <a:lnTo>
                    <a:pt x="1119" y="64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22" y="57"/>
                  </a:lnTo>
                  <a:lnTo>
                    <a:pt x="1122" y="57"/>
                  </a:lnTo>
                  <a:lnTo>
                    <a:pt x="1126" y="57"/>
                  </a:lnTo>
                  <a:lnTo>
                    <a:pt x="1126" y="53"/>
                  </a:lnTo>
                  <a:lnTo>
                    <a:pt x="1126" y="53"/>
                  </a:lnTo>
                  <a:lnTo>
                    <a:pt x="1129" y="53"/>
                  </a:lnTo>
                  <a:lnTo>
                    <a:pt x="1129" y="53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6" y="50"/>
                  </a:lnTo>
                  <a:lnTo>
                    <a:pt x="1140" y="50"/>
                  </a:lnTo>
                  <a:lnTo>
                    <a:pt x="1140" y="46"/>
                  </a:lnTo>
                  <a:lnTo>
                    <a:pt x="1143" y="46"/>
                  </a:lnTo>
                  <a:lnTo>
                    <a:pt x="1143" y="43"/>
                  </a:lnTo>
                  <a:lnTo>
                    <a:pt x="1147" y="39"/>
                  </a:lnTo>
                  <a:lnTo>
                    <a:pt x="1151" y="39"/>
                  </a:lnTo>
                  <a:lnTo>
                    <a:pt x="1151" y="39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2"/>
                  </a:lnTo>
                  <a:lnTo>
                    <a:pt x="1151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1" y="25"/>
                  </a:lnTo>
                  <a:lnTo>
                    <a:pt x="1161" y="21"/>
                  </a:lnTo>
                  <a:lnTo>
                    <a:pt x="1161" y="21"/>
                  </a:lnTo>
                  <a:lnTo>
                    <a:pt x="1161" y="18"/>
                  </a:lnTo>
                  <a:lnTo>
                    <a:pt x="1158" y="18"/>
                  </a:lnTo>
                  <a:lnTo>
                    <a:pt x="1158" y="14"/>
                  </a:lnTo>
                  <a:lnTo>
                    <a:pt x="1161" y="14"/>
                  </a:lnTo>
                  <a:lnTo>
                    <a:pt x="1161" y="14"/>
                  </a:lnTo>
                  <a:lnTo>
                    <a:pt x="1161" y="11"/>
                  </a:lnTo>
                  <a:lnTo>
                    <a:pt x="1165" y="11"/>
                  </a:lnTo>
                  <a:lnTo>
                    <a:pt x="1165" y="11"/>
                  </a:lnTo>
                  <a:lnTo>
                    <a:pt x="1168" y="11"/>
                  </a:lnTo>
                  <a:lnTo>
                    <a:pt x="1172" y="11"/>
                  </a:lnTo>
                  <a:lnTo>
                    <a:pt x="1172" y="11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83" y="14"/>
                  </a:lnTo>
                  <a:lnTo>
                    <a:pt x="1183" y="11"/>
                  </a:lnTo>
                  <a:lnTo>
                    <a:pt x="1186" y="11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86" y="21"/>
                  </a:lnTo>
                  <a:lnTo>
                    <a:pt x="1183" y="21"/>
                  </a:lnTo>
                  <a:lnTo>
                    <a:pt x="1183" y="21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90" y="32"/>
                  </a:lnTo>
                  <a:lnTo>
                    <a:pt x="1190" y="32"/>
                  </a:lnTo>
                  <a:lnTo>
                    <a:pt x="1193" y="32"/>
                  </a:lnTo>
                  <a:lnTo>
                    <a:pt x="1197" y="32"/>
                  </a:lnTo>
                  <a:lnTo>
                    <a:pt x="1200" y="32"/>
                  </a:lnTo>
                  <a:lnTo>
                    <a:pt x="1200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0" y="39"/>
                  </a:lnTo>
                  <a:lnTo>
                    <a:pt x="1197" y="39"/>
                  </a:lnTo>
                  <a:lnTo>
                    <a:pt x="1200" y="39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197" y="46"/>
                  </a:lnTo>
                  <a:lnTo>
                    <a:pt x="1200" y="46"/>
                  </a:lnTo>
                  <a:lnTo>
                    <a:pt x="1200" y="50"/>
                  </a:lnTo>
                  <a:lnTo>
                    <a:pt x="1197" y="50"/>
                  </a:lnTo>
                  <a:lnTo>
                    <a:pt x="1197" y="53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200" y="57"/>
                  </a:lnTo>
                  <a:lnTo>
                    <a:pt x="1204" y="57"/>
                  </a:lnTo>
                  <a:lnTo>
                    <a:pt x="1200" y="57"/>
                  </a:lnTo>
                  <a:lnTo>
                    <a:pt x="1200" y="60"/>
                  </a:lnTo>
                  <a:lnTo>
                    <a:pt x="1200" y="60"/>
                  </a:lnTo>
                  <a:lnTo>
                    <a:pt x="1200" y="64"/>
                  </a:lnTo>
                  <a:lnTo>
                    <a:pt x="1200" y="64"/>
                  </a:lnTo>
                  <a:lnTo>
                    <a:pt x="1197" y="64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200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11" y="71"/>
                  </a:lnTo>
                  <a:lnTo>
                    <a:pt x="1211" y="71"/>
                  </a:lnTo>
                  <a:lnTo>
                    <a:pt x="1215" y="75"/>
                  </a:lnTo>
                  <a:lnTo>
                    <a:pt x="1215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22" y="71"/>
                  </a:lnTo>
                  <a:lnTo>
                    <a:pt x="1222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9" y="71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33" y="75"/>
                  </a:lnTo>
                  <a:lnTo>
                    <a:pt x="1233" y="75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40" y="78"/>
                  </a:lnTo>
                  <a:lnTo>
                    <a:pt x="1243" y="78"/>
                  </a:lnTo>
                  <a:lnTo>
                    <a:pt x="1243" y="78"/>
                  </a:lnTo>
                  <a:lnTo>
                    <a:pt x="1247" y="78"/>
                  </a:lnTo>
                  <a:lnTo>
                    <a:pt x="1247" y="78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50" y="75"/>
                  </a:lnTo>
                  <a:lnTo>
                    <a:pt x="1254" y="75"/>
                  </a:lnTo>
                  <a:lnTo>
                    <a:pt x="1254" y="78"/>
                  </a:lnTo>
                  <a:lnTo>
                    <a:pt x="1257" y="78"/>
                  </a:lnTo>
                  <a:lnTo>
                    <a:pt x="1257" y="78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5" y="82"/>
                  </a:lnTo>
                  <a:lnTo>
                    <a:pt x="1265" y="85"/>
                  </a:lnTo>
                  <a:lnTo>
                    <a:pt x="1265" y="85"/>
                  </a:lnTo>
                  <a:close/>
                  <a:moveTo>
                    <a:pt x="662" y="281"/>
                  </a:moveTo>
                  <a:lnTo>
                    <a:pt x="662" y="281"/>
                  </a:lnTo>
                  <a:lnTo>
                    <a:pt x="659" y="289"/>
                  </a:lnTo>
                  <a:lnTo>
                    <a:pt x="659" y="289"/>
                  </a:lnTo>
                  <a:lnTo>
                    <a:pt x="655" y="285"/>
                  </a:lnTo>
                  <a:lnTo>
                    <a:pt x="655" y="285"/>
                  </a:lnTo>
                  <a:lnTo>
                    <a:pt x="655" y="289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5" y="292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2" y="296"/>
                  </a:lnTo>
                  <a:lnTo>
                    <a:pt x="652" y="299"/>
                  </a:lnTo>
                  <a:lnTo>
                    <a:pt x="652" y="299"/>
                  </a:lnTo>
                  <a:lnTo>
                    <a:pt x="652" y="296"/>
                  </a:lnTo>
                  <a:lnTo>
                    <a:pt x="648" y="299"/>
                  </a:lnTo>
                  <a:lnTo>
                    <a:pt x="648" y="299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1" y="296"/>
                  </a:lnTo>
                  <a:lnTo>
                    <a:pt x="645" y="296"/>
                  </a:lnTo>
                  <a:lnTo>
                    <a:pt x="645" y="299"/>
                  </a:lnTo>
                  <a:lnTo>
                    <a:pt x="645" y="299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8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10"/>
                  </a:lnTo>
                  <a:lnTo>
                    <a:pt x="641" y="310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5" y="314"/>
                  </a:lnTo>
                  <a:lnTo>
                    <a:pt x="645" y="314"/>
                  </a:lnTo>
                  <a:lnTo>
                    <a:pt x="645" y="317"/>
                  </a:lnTo>
                  <a:lnTo>
                    <a:pt x="645" y="314"/>
                  </a:lnTo>
                  <a:lnTo>
                    <a:pt x="648" y="314"/>
                  </a:lnTo>
                  <a:lnTo>
                    <a:pt x="648" y="314"/>
                  </a:lnTo>
                  <a:lnTo>
                    <a:pt x="652" y="314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5" y="321"/>
                  </a:lnTo>
                  <a:lnTo>
                    <a:pt x="655" y="321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31"/>
                  </a:lnTo>
                  <a:lnTo>
                    <a:pt x="655" y="331"/>
                  </a:lnTo>
                  <a:lnTo>
                    <a:pt x="652" y="335"/>
                  </a:lnTo>
                  <a:lnTo>
                    <a:pt x="652" y="335"/>
                  </a:lnTo>
                  <a:lnTo>
                    <a:pt x="648" y="335"/>
                  </a:lnTo>
                  <a:lnTo>
                    <a:pt x="645" y="335"/>
                  </a:lnTo>
                  <a:lnTo>
                    <a:pt x="641" y="335"/>
                  </a:lnTo>
                  <a:lnTo>
                    <a:pt x="638" y="335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48" y="338"/>
                  </a:lnTo>
                  <a:lnTo>
                    <a:pt x="655" y="338"/>
                  </a:lnTo>
                  <a:lnTo>
                    <a:pt x="659" y="338"/>
                  </a:lnTo>
                  <a:lnTo>
                    <a:pt x="659" y="335"/>
                  </a:lnTo>
                  <a:lnTo>
                    <a:pt x="666" y="335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66" y="331"/>
                  </a:lnTo>
                  <a:lnTo>
                    <a:pt x="666" y="331"/>
                  </a:lnTo>
                  <a:lnTo>
                    <a:pt x="662" y="328"/>
                  </a:lnTo>
                  <a:lnTo>
                    <a:pt x="662" y="328"/>
                  </a:lnTo>
                  <a:lnTo>
                    <a:pt x="666" y="328"/>
                  </a:lnTo>
                  <a:lnTo>
                    <a:pt x="666" y="328"/>
                  </a:lnTo>
                  <a:lnTo>
                    <a:pt x="670" y="328"/>
                  </a:lnTo>
                  <a:lnTo>
                    <a:pt x="670" y="331"/>
                  </a:lnTo>
                  <a:lnTo>
                    <a:pt x="673" y="331"/>
                  </a:lnTo>
                  <a:lnTo>
                    <a:pt x="673" y="328"/>
                  </a:lnTo>
                  <a:lnTo>
                    <a:pt x="677" y="331"/>
                  </a:lnTo>
                  <a:lnTo>
                    <a:pt x="677" y="328"/>
                  </a:lnTo>
                  <a:lnTo>
                    <a:pt x="677" y="328"/>
                  </a:lnTo>
                  <a:lnTo>
                    <a:pt x="677" y="324"/>
                  </a:lnTo>
                  <a:lnTo>
                    <a:pt x="673" y="321"/>
                  </a:lnTo>
                  <a:lnTo>
                    <a:pt x="673" y="324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0" y="317"/>
                  </a:lnTo>
                  <a:lnTo>
                    <a:pt x="670" y="317"/>
                  </a:lnTo>
                  <a:lnTo>
                    <a:pt x="670" y="314"/>
                  </a:lnTo>
                  <a:lnTo>
                    <a:pt x="670" y="314"/>
                  </a:lnTo>
                  <a:lnTo>
                    <a:pt x="666" y="314"/>
                  </a:lnTo>
                  <a:lnTo>
                    <a:pt x="666" y="310"/>
                  </a:lnTo>
                  <a:lnTo>
                    <a:pt x="666" y="310"/>
                  </a:lnTo>
                  <a:lnTo>
                    <a:pt x="662" y="310"/>
                  </a:lnTo>
                  <a:lnTo>
                    <a:pt x="662" y="306"/>
                  </a:lnTo>
                  <a:lnTo>
                    <a:pt x="666" y="306"/>
                  </a:lnTo>
                  <a:lnTo>
                    <a:pt x="666" y="306"/>
                  </a:lnTo>
                  <a:lnTo>
                    <a:pt x="662" y="306"/>
                  </a:lnTo>
                  <a:lnTo>
                    <a:pt x="662" y="306"/>
                  </a:lnTo>
                  <a:lnTo>
                    <a:pt x="662" y="303"/>
                  </a:lnTo>
                  <a:lnTo>
                    <a:pt x="662" y="303"/>
                  </a:lnTo>
                  <a:lnTo>
                    <a:pt x="662" y="299"/>
                  </a:lnTo>
                  <a:lnTo>
                    <a:pt x="662" y="299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2"/>
                  </a:lnTo>
                  <a:lnTo>
                    <a:pt x="662" y="289"/>
                  </a:lnTo>
                  <a:lnTo>
                    <a:pt x="662" y="289"/>
                  </a:lnTo>
                  <a:lnTo>
                    <a:pt x="666" y="285"/>
                  </a:lnTo>
                  <a:lnTo>
                    <a:pt x="662" y="285"/>
                  </a:lnTo>
                  <a:lnTo>
                    <a:pt x="666" y="281"/>
                  </a:lnTo>
                  <a:lnTo>
                    <a:pt x="666" y="281"/>
                  </a:lnTo>
                  <a:lnTo>
                    <a:pt x="666" y="278"/>
                  </a:lnTo>
                  <a:lnTo>
                    <a:pt x="662" y="281"/>
                  </a:lnTo>
                  <a:lnTo>
                    <a:pt x="662" y="2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52400" y="4372520"/>
              <a:ext cx="2617788" cy="928688"/>
            </a:xfrm>
            <a:custGeom>
              <a:avLst/>
              <a:gdLst>
                <a:gd name="T0" fmla="*/ 1425 w 1649"/>
                <a:gd name="T1" fmla="*/ 25 h 481"/>
                <a:gd name="T2" fmla="*/ 1439 w 1649"/>
                <a:gd name="T3" fmla="*/ 39 h 481"/>
                <a:gd name="T4" fmla="*/ 1471 w 1649"/>
                <a:gd name="T5" fmla="*/ 50 h 481"/>
                <a:gd name="T6" fmla="*/ 1464 w 1649"/>
                <a:gd name="T7" fmla="*/ 71 h 481"/>
                <a:gd name="T8" fmla="*/ 1485 w 1649"/>
                <a:gd name="T9" fmla="*/ 82 h 481"/>
                <a:gd name="T10" fmla="*/ 1489 w 1649"/>
                <a:gd name="T11" fmla="*/ 114 h 481"/>
                <a:gd name="T12" fmla="*/ 1517 w 1649"/>
                <a:gd name="T13" fmla="*/ 139 h 481"/>
                <a:gd name="T14" fmla="*/ 1514 w 1649"/>
                <a:gd name="T15" fmla="*/ 175 h 481"/>
                <a:gd name="T16" fmla="*/ 1542 w 1649"/>
                <a:gd name="T17" fmla="*/ 192 h 481"/>
                <a:gd name="T18" fmla="*/ 1571 w 1649"/>
                <a:gd name="T19" fmla="*/ 221 h 481"/>
                <a:gd name="T20" fmla="*/ 1589 w 1649"/>
                <a:gd name="T21" fmla="*/ 242 h 481"/>
                <a:gd name="T22" fmla="*/ 1621 w 1649"/>
                <a:gd name="T23" fmla="*/ 239 h 481"/>
                <a:gd name="T24" fmla="*/ 1646 w 1649"/>
                <a:gd name="T25" fmla="*/ 271 h 481"/>
                <a:gd name="T26" fmla="*/ 1621 w 1649"/>
                <a:gd name="T27" fmla="*/ 306 h 481"/>
                <a:gd name="T28" fmla="*/ 1585 w 1649"/>
                <a:gd name="T29" fmla="*/ 317 h 481"/>
                <a:gd name="T30" fmla="*/ 1556 w 1649"/>
                <a:gd name="T31" fmla="*/ 331 h 481"/>
                <a:gd name="T32" fmla="*/ 1510 w 1649"/>
                <a:gd name="T33" fmla="*/ 346 h 481"/>
                <a:gd name="T34" fmla="*/ 1460 w 1649"/>
                <a:gd name="T35" fmla="*/ 339 h 481"/>
                <a:gd name="T36" fmla="*/ 1425 w 1649"/>
                <a:gd name="T37" fmla="*/ 349 h 481"/>
                <a:gd name="T38" fmla="*/ 1396 w 1649"/>
                <a:gd name="T39" fmla="*/ 346 h 481"/>
                <a:gd name="T40" fmla="*/ 1361 w 1649"/>
                <a:gd name="T41" fmla="*/ 331 h 481"/>
                <a:gd name="T42" fmla="*/ 1314 w 1649"/>
                <a:gd name="T43" fmla="*/ 328 h 481"/>
                <a:gd name="T44" fmla="*/ 1254 w 1649"/>
                <a:gd name="T45" fmla="*/ 317 h 481"/>
                <a:gd name="T46" fmla="*/ 1222 w 1649"/>
                <a:gd name="T47" fmla="*/ 296 h 481"/>
                <a:gd name="T48" fmla="*/ 1186 w 1649"/>
                <a:gd name="T49" fmla="*/ 310 h 481"/>
                <a:gd name="T50" fmla="*/ 1154 w 1649"/>
                <a:gd name="T51" fmla="*/ 328 h 481"/>
                <a:gd name="T52" fmla="*/ 1136 w 1649"/>
                <a:gd name="T53" fmla="*/ 360 h 481"/>
                <a:gd name="T54" fmla="*/ 1026 w 1649"/>
                <a:gd name="T55" fmla="*/ 417 h 481"/>
                <a:gd name="T56" fmla="*/ 837 w 1649"/>
                <a:gd name="T57" fmla="*/ 478 h 481"/>
                <a:gd name="T58" fmla="*/ 698 w 1649"/>
                <a:gd name="T59" fmla="*/ 381 h 481"/>
                <a:gd name="T60" fmla="*/ 562 w 1649"/>
                <a:gd name="T61" fmla="*/ 378 h 481"/>
                <a:gd name="T62" fmla="*/ 441 w 1649"/>
                <a:gd name="T63" fmla="*/ 388 h 481"/>
                <a:gd name="T64" fmla="*/ 324 w 1649"/>
                <a:gd name="T65" fmla="*/ 392 h 481"/>
                <a:gd name="T66" fmla="*/ 213 w 1649"/>
                <a:gd name="T67" fmla="*/ 385 h 481"/>
                <a:gd name="T68" fmla="*/ 99 w 1649"/>
                <a:gd name="T69" fmla="*/ 413 h 481"/>
                <a:gd name="T70" fmla="*/ 39 w 1649"/>
                <a:gd name="T71" fmla="*/ 360 h 481"/>
                <a:gd name="T72" fmla="*/ 0 w 1649"/>
                <a:gd name="T73" fmla="*/ 242 h 481"/>
                <a:gd name="T74" fmla="*/ 78 w 1649"/>
                <a:gd name="T75" fmla="*/ 178 h 481"/>
                <a:gd name="T76" fmla="*/ 156 w 1649"/>
                <a:gd name="T77" fmla="*/ 121 h 481"/>
                <a:gd name="T78" fmla="*/ 520 w 1649"/>
                <a:gd name="T79" fmla="*/ 110 h 481"/>
                <a:gd name="T80" fmla="*/ 652 w 1649"/>
                <a:gd name="T81" fmla="*/ 185 h 481"/>
                <a:gd name="T82" fmla="*/ 709 w 1649"/>
                <a:gd name="T83" fmla="*/ 168 h 481"/>
                <a:gd name="T84" fmla="*/ 869 w 1649"/>
                <a:gd name="T85" fmla="*/ 57 h 481"/>
                <a:gd name="T86" fmla="*/ 997 w 1649"/>
                <a:gd name="T87" fmla="*/ 14 h 481"/>
                <a:gd name="T88" fmla="*/ 1079 w 1649"/>
                <a:gd name="T89" fmla="*/ 29 h 481"/>
                <a:gd name="T90" fmla="*/ 1136 w 1649"/>
                <a:gd name="T91" fmla="*/ 61 h 481"/>
                <a:gd name="T92" fmla="*/ 1190 w 1649"/>
                <a:gd name="T93" fmla="*/ 64 h 481"/>
                <a:gd name="T94" fmla="*/ 1222 w 1649"/>
                <a:gd name="T95" fmla="*/ 75 h 481"/>
                <a:gd name="T96" fmla="*/ 1243 w 1649"/>
                <a:gd name="T97" fmla="*/ 100 h 481"/>
                <a:gd name="T98" fmla="*/ 1375 w 1649"/>
                <a:gd name="T99" fmla="*/ 39 h 481"/>
                <a:gd name="T100" fmla="*/ 926 w 1649"/>
                <a:gd name="T101" fmla="*/ 164 h 481"/>
                <a:gd name="T102" fmla="*/ 926 w 1649"/>
                <a:gd name="T103" fmla="*/ 232 h 481"/>
                <a:gd name="T104" fmla="*/ 958 w 1649"/>
                <a:gd name="T105" fmla="*/ 232 h 481"/>
                <a:gd name="T106" fmla="*/ 958 w 1649"/>
                <a:gd name="T107" fmla="*/ 182 h 481"/>
                <a:gd name="T108" fmla="*/ 929 w 1649"/>
                <a:gd name="T109" fmla="*/ 146 h 481"/>
                <a:gd name="T110" fmla="*/ 1264 w 1649"/>
                <a:gd name="T111" fmla="*/ 164 h 481"/>
                <a:gd name="T112" fmla="*/ 1250 w 1649"/>
                <a:gd name="T113" fmla="*/ 207 h 481"/>
                <a:gd name="T114" fmla="*/ 1289 w 1649"/>
                <a:gd name="T115" fmla="*/ 182 h 481"/>
                <a:gd name="T116" fmla="*/ 673 w 1649"/>
                <a:gd name="T117" fmla="*/ 257 h 481"/>
                <a:gd name="T118" fmla="*/ 741 w 1649"/>
                <a:gd name="T119" fmla="*/ 249 h 481"/>
                <a:gd name="T120" fmla="*/ 662 w 1649"/>
                <a:gd name="T121" fmla="*/ 239 h 481"/>
                <a:gd name="T122" fmla="*/ 894 w 1649"/>
                <a:gd name="T123" fmla="*/ 4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9" h="481">
                  <a:moveTo>
                    <a:pt x="1396" y="29"/>
                  </a:moveTo>
                  <a:lnTo>
                    <a:pt x="1400" y="29"/>
                  </a:lnTo>
                  <a:lnTo>
                    <a:pt x="1400" y="29"/>
                  </a:lnTo>
                  <a:lnTo>
                    <a:pt x="1403" y="29"/>
                  </a:lnTo>
                  <a:lnTo>
                    <a:pt x="1403" y="25"/>
                  </a:lnTo>
                  <a:lnTo>
                    <a:pt x="1403" y="25"/>
                  </a:lnTo>
                  <a:lnTo>
                    <a:pt x="1403" y="21"/>
                  </a:lnTo>
                  <a:lnTo>
                    <a:pt x="1407" y="21"/>
                  </a:lnTo>
                  <a:lnTo>
                    <a:pt x="1407" y="21"/>
                  </a:lnTo>
                  <a:lnTo>
                    <a:pt x="1410" y="21"/>
                  </a:lnTo>
                  <a:lnTo>
                    <a:pt x="1410" y="21"/>
                  </a:lnTo>
                  <a:lnTo>
                    <a:pt x="1414" y="21"/>
                  </a:lnTo>
                  <a:lnTo>
                    <a:pt x="1414" y="21"/>
                  </a:lnTo>
                  <a:lnTo>
                    <a:pt x="1414" y="18"/>
                  </a:lnTo>
                  <a:lnTo>
                    <a:pt x="1418" y="18"/>
                  </a:lnTo>
                  <a:lnTo>
                    <a:pt x="1418" y="18"/>
                  </a:lnTo>
                  <a:lnTo>
                    <a:pt x="1421" y="18"/>
                  </a:lnTo>
                  <a:lnTo>
                    <a:pt x="1421" y="21"/>
                  </a:lnTo>
                  <a:lnTo>
                    <a:pt x="1425" y="21"/>
                  </a:lnTo>
                  <a:lnTo>
                    <a:pt x="1425" y="25"/>
                  </a:lnTo>
                  <a:lnTo>
                    <a:pt x="1425" y="25"/>
                  </a:lnTo>
                  <a:lnTo>
                    <a:pt x="1425" y="29"/>
                  </a:lnTo>
                  <a:lnTo>
                    <a:pt x="1425" y="29"/>
                  </a:lnTo>
                  <a:lnTo>
                    <a:pt x="1425" y="32"/>
                  </a:lnTo>
                  <a:lnTo>
                    <a:pt x="1425" y="32"/>
                  </a:lnTo>
                  <a:lnTo>
                    <a:pt x="1425" y="36"/>
                  </a:lnTo>
                  <a:lnTo>
                    <a:pt x="1425" y="36"/>
                  </a:lnTo>
                  <a:lnTo>
                    <a:pt x="1428" y="36"/>
                  </a:lnTo>
                  <a:lnTo>
                    <a:pt x="1428" y="39"/>
                  </a:lnTo>
                  <a:lnTo>
                    <a:pt x="1428" y="39"/>
                  </a:lnTo>
                  <a:lnTo>
                    <a:pt x="1432" y="39"/>
                  </a:lnTo>
                  <a:lnTo>
                    <a:pt x="1432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9" y="36"/>
                  </a:lnTo>
                  <a:lnTo>
                    <a:pt x="1439" y="39"/>
                  </a:lnTo>
                  <a:lnTo>
                    <a:pt x="1435" y="39"/>
                  </a:lnTo>
                  <a:lnTo>
                    <a:pt x="1435" y="39"/>
                  </a:lnTo>
                  <a:lnTo>
                    <a:pt x="1435" y="43"/>
                  </a:lnTo>
                  <a:lnTo>
                    <a:pt x="1439" y="43"/>
                  </a:lnTo>
                  <a:lnTo>
                    <a:pt x="1439" y="39"/>
                  </a:lnTo>
                  <a:lnTo>
                    <a:pt x="1442" y="39"/>
                  </a:lnTo>
                  <a:lnTo>
                    <a:pt x="1442" y="39"/>
                  </a:lnTo>
                  <a:lnTo>
                    <a:pt x="1446" y="39"/>
                  </a:lnTo>
                  <a:lnTo>
                    <a:pt x="1446" y="36"/>
                  </a:lnTo>
                  <a:lnTo>
                    <a:pt x="1446" y="36"/>
                  </a:lnTo>
                  <a:lnTo>
                    <a:pt x="1446" y="39"/>
                  </a:lnTo>
                  <a:lnTo>
                    <a:pt x="1446" y="39"/>
                  </a:lnTo>
                  <a:lnTo>
                    <a:pt x="1446" y="43"/>
                  </a:lnTo>
                  <a:lnTo>
                    <a:pt x="1450" y="43"/>
                  </a:lnTo>
                  <a:lnTo>
                    <a:pt x="1450" y="43"/>
                  </a:lnTo>
                  <a:lnTo>
                    <a:pt x="1453" y="46"/>
                  </a:lnTo>
                  <a:lnTo>
                    <a:pt x="1457" y="46"/>
                  </a:lnTo>
                  <a:lnTo>
                    <a:pt x="1457" y="46"/>
                  </a:lnTo>
                  <a:lnTo>
                    <a:pt x="1457" y="50"/>
                  </a:lnTo>
                  <a:lnTo>
                    <a:pt x="1460" y="50"/>
                  </a:lnTo>
                  <a:lnTo>
                    <a:pt x="1460" y="50"/>
                  </a:lnTo>
                  <a:lnTo>
                    <a:pt x="1464" y="50"/>
                  </a:lnTo>
                  <a:lnTo>
                    <a:pt x="1464" y="50"/>
                  </a:lnTo>
                  <a:lnTo>
                    <a:pt x="1467" y="50"/>
                  </a:lnTo>
                  <a:lnTo>
                    <a:pt x="1471" y="50"/>
                  </a:lnTo>
                  <a:lnTo>
                    <a:pt x="1471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8" y="50"/>
                  </a:lnTo>
                  <a:lnTo>
                    <a:pt x="1478" y="53"/>
                  </a:lnTo>
                  <a:lnTo>
                    <a:pt x="1478" y="53"/>
                  </a:lnTo>
                  <a:lnTo>
                    <a:pt x="1478" y="57"/>
                  </a:lnTo>
                  <a:lnTo>
                    <a:pt x="1475" y="57"/>
                  </a:lnTo>
                  <a:lnTo>
                    <a:pt x="1475" y="57"/>
                  </a:lnTo>
                  <a:lnTo>
                    <a:pt x="1475" y="61"/>
                  </a:lnTo>
                  <a:lnTo>
                    <a:pt x="1475" y="61"/>
                  </a:lnTo>
                  <a:lnTo>
                    <a:pt x="1471" y="64"/>
                  </a:lnTo>
                  <a:lnTo>
                    <a:pt x="1471" y="64"/>
                  </a:lnTo>
                  <a:lnTo>
                    <a:pt x="1467" y="64"/>
                  </a:lnTo>
                  <a:lnTo>
                    <a:pt x="1464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71"/>
                  </a:lnTo>
                  <a:lnTo>
                    <a:pt x="1467" y="71"/>
                  </a:lnTo>
                  <a:lnTo>
                    <a:pt x="1467" y="71"/>
                  </a:lnTo>
                  <a:lnTo>
                    <a:pt x="1467" y="75"/>
                  </a:lnTo>
                  <a:lnTo>
                    <a:pt x="1467" y="75"/>
                  </a:lnTo>
                  <a:lnTo>
                    <a:pt x="1471" y="78"/>
                  </a:lnTo>
                  <a:lnTo>
                    <a:pt x="1471" y="78"/>
                  </a:lnTo>
                  <a:lnTo>
                    <a:pt x="1471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6"/>
                  </a:lnTo>
                  <a:lnTo>
                    <a:pt x="1475" y="86"/>
                  </a:lnTo>
                  <a:lnTo>
                    <a:pt x="1475" y="89"/>
                  </a:lnTo>
                  <a:lnTo>
                    <a:pt x="1478" y="89"/>
                  </a:lnTo>
                  <a:lnTo>
                    <a:pt x="1482" y="89"/>
                  </a:lnTo>
                  <a:lnTo>
                    <a:pt x="1482" y="89"/>
                  </a:lnTo>
                  <a:lnTo>
                    <a:pt x="1485" y="89"/>
                  </a:lnTo>
                  <a:lnTo>
                    <a:pt x="1485" y="86"/>
                  </a:lnTo>
                  <a:lnTo>
                    <a:pt x="1485" y="86"/>
                  </a:lnTo>
                  <a:lnTo>
                    <a:pt x="1485" y="82"/>
                  </a:lnTo>
                  <a:lnTo>
                    <a:pt x="1485" y="82"/>
                  </a:lnTo>
                  <a:lnTo>
                    <a:pt x="1489" y="82"/>
                  </a:lnTo>
                  <a:lnTo>
                    <a:pt x="1489" y="82"/>
                  </a:lnTo>
                  <a:lnTo>
                    <a:pt x="1492" y="78"/>
                  </a:lnTo>
                  <a:lnTo>
                    <a:pt x="1492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6"/>
                  </a:lnTo>
                  <a:lnTo>
                    <a:pt x="1499" y="86"/>
                  </a:lnTo>
                  <a:lnTo>
                    <a:pt x="1499" y="82"/>
                  </a:lnTo>
                  <a:lnTo>
                    <a:pt x="1503" y="82"/>
                  </a:lnTo>
                  <a:lnTo>
                    <a:pt x="1503" y="86"/>
                  </a:lnTo>
                  <a:lnTo>
                    <a:pt x="1507" y="86"/>
                  </a:lnTo>
                  <a:lnTo>
                    <a:pt x="1507" y="89"/>
                  </a:lnTo>
                  <a:lnTo>
                    <a:pt x="1510" y="93"/>
                  </a:lnTo>
                  <a:lnTo>
                    <a:pt x="1510" y="96"/>
                  </a:lnTo>
                  <a:lnTo>
                    <a:pt x="1510" y="100"/>
                  </a:lnTo>
                  <a:lnTo>
                    <a:pt x="1510" y="100"/>
                  </a:lnTo>
                  <a:lnTo>
                    <a:pt x="1510" y="103"/>
                  </a:lnTo>
                  <a:lnTo>
                    <a:pt x="1496" y="107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6" y="114"/>
                  </a:lnTo>
                  <a:lnTo>
                    <a:pt x="1503" y="118"/>
                  </a:lnTo>
                  <a:lnTo>
                    <a:pt x="1507" y="118"/>
                  </a:lnTo>
                  <a:lnTo>
                    <a:pt x="1507" y="121"/>
                  </a:lnTo>
                  <a:lnTo>
                    <a:pt x="1510" y="121"/>
                  </a:lnTo>
                  <a:lnTo>
                    <a:pt x="1510" y="121"/>
                  </a:lnTo>
                  <a:lnTo>
                    <a:pt x="1510" y="125"/>
                  </a:lnTo>
                  <a:lnTo>
                    <a:pt x="1510" y="125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4" y="132"/>
                  </a:lnTo>
                  <a:lnTo>
                    <a:pt x="1517" y="132"/>
                  </a:lnTo>
                  <a:lnTo>
                    <a:pt x="1521" y="135"/>
                  </a:lnTo>
                  <a:lnTo>
                    <a:pt x="1517" y="135"/>
                  </a:lnTo>
                  <a:lnTo>
                    <a:pt x="1517" y="139"/>
                  </a:lnTo>
                  <a:lnTo>
                    <a:pt x="1514" y="143"/>
                  </a:lnTo>
                  <a:lnTo>
                    <a:pt x="1514" y="143"/>
                  </a:lnTo>
                  <a:lnTo>
                    <a:pt x="1514" y="146"/>
                  </a:lnTo>
                  <a:lnTo>
                    <a:pt x="1514" y="146"/>
                  </a:lnTo>
                  <a:lnTo>
                    <a:pt x="1514" y="150"/>
                  </a:lnTo>
                  <a:lnTo>
                    <a:pt x="1517" y="150"/>
                  </a:lnTo>
                  <a:lnTo>
                    <a:pt x="1521" y="150"/>
                  </a:lnTo>
                  <a:lnTo>
                    <a:pt x="1524" y="153"/>
                  </a:lnTo>
                  <a:lnTo>
                    <a:pt x="1524" y="153"/>
                  </a:lnTo>
                  <a:lnTo>
                    <a:pt x="1524" y="157"/>
                  </a:lnTo>
                  <a:lnTo>
                    <a:pt x="1524" y="157"/>
                  </a:lnTo>
                  <a:lnTo>
                    <a:pt x="1521" y="160"/>
                  </a:lnTo>
                  <a:lnTo>
                    <a:pt x="1521" y="160"/>
                  </a:lnTo>
                  <a:lnTo>
                    <a:pt x="1524" y="160"/>
                  </a:lnTo>
                  <a:lnTo>
                    <a:pt x="1524" y="164"/>
                  </a:lnTo>
                  <a:lnTo>
                    <a:pt x="1521" y="164"/>
                  </a:lnTo>
                  <a:lnTo>
                    <a:pt x="1517" y="168"/>
                  </a:lnTo>
                  <a:lnTo>
                    <a:pt x="1517" y="171"/>
                  </a:lnTo>
                  <a:lnTo>
                    <a:pt x="1514" y="171"/>
                  </a:lnTo>
                  <a:lnTo>
                    <a:pt x="1514" y="175"/>
                  </a:lnTo>
                  <a:lnTo>
                    <a:pt x="1514" y="175"/>
                  </a:lnTo>
                  <a:lnTo>
                    <a:pt x="1517" y="175"/>
                  </a:lnTo>
                  <a:lnTo>
                    <a:pt x="1517" y="178"/>
                  </a:lnTo>
                  <a:lnTo>
                    <a:pt x="1517" y="182"/>
                  </a:lnTo>
                  <a:lnTo>
                    <a:pt x="1517" y="182"/>
                  </a:lnTo>
                  <a:lnTo>
                    <a:pt x="1517" y="185"/>
                  </a:lnTo>
                  <a:lnTo>
                    <a:pt x="1514" y="189"/>
                  </a:lnTo>
                  <a:lnTo>
                    <a:pt x="1517" y="189"/>
                  </a:lnTo>
                  <a:lnTo>
                    <a:pt x="1517" y="189"/>
                  </a:lnTo>
                  <a:lnTo>
                    <a:pt x="1521" y="189"/>
                  </a:lnTo>
                  <a:lnTo>
                    <a:pt x="1521" y="189"/>
                  </a:lnTo>
                  <a:lnTo>
                    <a:pt x="1524" y="189"/>
                  </a:lnTo>
                  <a:lnTo>
                    <a:pt x="1524" y="192"/>
                  </a:lnTo>
                  <a:lnTo>
                    <a:pt x="1532" y="192"/>
                  </a:lnTo>
                  <a:lnTo>
                    <a:pt x="1532" y="192"/>
                  </a:lnTo>
                  <a:lnTo>
                    <a:pt x="1535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6" y="192"/>
                  </a:lnTo>
                  <a:lnTo>
                    <a:pt x="1546" y="192"/>
                  </a:lnTo>
                  <a:lnTo>
                    <a:pt x="1549" y="192"/>
                  </a:lnTo>
                  <a:lnTo>
                    <a:pt x="1553" y="192"/>
                  </a:lnTo>
                  <a:lnTo>
                    <a:pt x="1556" y="192"/>
                  </a:lnTo>
                  <a:lnTo>
                    <a:pt x="1556" y="192"/>
                  </a:lnTo>
                  <a:lnTo>
                    <a:pt x="1560" y="192"/>
                  </a:lnTo>
                  <a:lnTo>
                    <a:pt x="1560" y="196"/>
                  </a:lnTo>
                  <a:lnTo>
                    <a:pt x="1564" y="200"/>
                  </a:lnTo>
                  <a:lnTo>
                    <a:pt x="1564" y="200"/>
                  </a:lnTo>
                  <a:lnTo>
                    <a:pt x="1564" y="203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10"/>
                  </a:lnTo>
                  <a:lnTo>
                    <a:pt x="1567" y="214"/>
                  </a:lnTo>
                  <a:lnTo>
                    <a:pt x="1567" y="217"/>
                  </a:lnTo>
                  <a:lnTo>
                    <a:pt x="1567" y="217"/>
                  </a:lnTo>
                  <a:lnTo>
                    <a:pt x="1567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5"/>
                  </a:lnTo>
                  <a:lnTo>
                    <a:pt x="1571" y="225"/>
                  </a:lnTo>
                  <a:lnTo>
                    <a:pt x="1574" y="225"/>
                  </a:lnTo>
                  <a:lnTo>
                    <a:pt x="1574" y="225"/>
                  </a:lnTo>
                  <a:lnTo>
                    <a:pt x="1574" y="228"/>
                  </a:lnTo>
                  <a:lnTo>
                    <a:pt x="1574" y="228"/>
                  </a:lnTo>
                  <a:lnTo>
                    <a:pt x="1578" y="228"/>
                  </a:lnTo>
                  <a:lnTo>
                    <a:pt x="1578" y="228"/>
                  </a:lnTo>
                  <a:lnTo>
                    <a:pt x="1581" y="232"/>
                  </a:lnTo>
                  <a:lnTo>
                    <a:pt x="1578" y="232"/>
                  </a:lnTo>
                  <a:lnTo>
                    <a:pt x="1574" y="235"/>
                  </a:lnTo>
                  <a:lnTo>
                    <a:pt x="1574" y="235"/>
                  </a:lnTo>
                  <a:lnTo>
                    <a:pt x="1574" y="239"/>
                  </a:lnTo>
                  <a:lnTo>
                    <a:pt x="1574" y="239"/>
                  </a:lnTo>
                  <a:lnTo>
                    <a:pt x="1578" y="239"/>
                  </a:lnTo>
                  <a:lnTo>
                    <a:pt x="1578" y="242"/>
                  </a:lnTo>
                  <a:lnTo>
                    <a:pt x="1581" y="242"/>
                  </a:lnTo>
                  <a:lnTo>
                    <a:pt x="1581" y="242"/>
                  </a:lnTo>
                  <a:lnTo>
                    <a:pt x="1585" y="242"/>
                  </a:lnTo>
                  <a:lnTo>
                    <a:pt x="1589" y="242"/>
                  </a:lnTo>
                  <a:lnTo>
                    <a:pt x="1589" y="239"/>
                  </a:lnTo>
                  <a:lnTo>
                    <a:pt x="1592" y="239"/>
                  </a:lnTo>
                  <a:lnTo>
                    <a:pt x="1592" y="239"/>
                  </a:lnTo>
                  <a:lnTo>
                    <a:pt x="1596" y="239"/>
                  </a:lnTo>
                  <a:lnTo>
                    <a:pt x="1599" y="239"/>
                  </a:lnTo>
                  <a:lnTo>
                    <a:pt x="1599" y="239"/>
                  </a:lnTo>
                  <a:lnTo>
                    <a:pt x="1603" y="239"/>
                  </a:lnTo>
                  <a:lnTo>
                    <a:pt x="1603" y="235"/>
                  </a:lnTo>
                  <a:lnTo>
                    <a:pt x="1606" y="232"/>
                  </a:lnTo>
                  <a:lnTo>
                    <a:pt x="1606" y="232"/>
                  </a:lnTo>
                  <a:lnTo>
                    <a:pt x="1610" y="228"/>
                  </a:lnTo>
                  <a:lnTo>
                    <a:pt x="1610" y="232"/>
                  </a:lnTo>
                  <a:lnTo>
                    <a:pt x="1613" y="232"/>
                  </a:lnTo>
                  <a:lnTo>
                    <a:pt x="1617" y="232"/>
                  </a:lnTo>
                  <a:lnTo>
                    <a:pt x="1617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5"/>
                  </a:lnTo>
                  <a:lnTo>
                    <a:pt x="1621" y="235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42"/>
                  </a:lnTo>
                  <a:lnTo>
                    <a:pt x="1621" y="246"/>
                  </a:lnTo>
                  <a:lnTo>
                    <a:pt x="1621" y="246"/>
                  </a:lnTo>
                  <a:lnTo>
                    <a:pt x="1624" y="249"/>
                  </a:lnTo>
                  <a:lnTo>
                    <a:pt x="1624" y="253"/>
                  </a:lnTo>
                  <a:lnTo>
                    <a:pt x="1628" y="253"/>
                  </a:lnTo>
                  <a:lnTo>
                    <a:pt x="1628" y="257"/>
                  </a:lnTo>
                  <a:lnTo>
                    <a:pt x="1628" y="257"/>
                  </a:lnTo>
                  <a:lnTo>
                    <a:pt x="1631" y="257"/>
                  </a:lnTo>
                  <a:lnTo>
                    <a:pt x="1635" y="257"/>
                  </a:lnTo>
                  <a:lnTo>
                    <a:pt x="1635" y="260"/>
                  </a:lnTo>
                  <a:lnTo>
                    <a:pt x="1638" y="260"/>
                  </a:lnTo>
                  <a:lnTo>
                    <a:pt x="1638" y="264"/>
                  </a:lnTo>
                  <a:lnTo>
                    <a:pt x="1638" y="267"/>
                  </a:lnTo>
                  <a:lnTo>
                    <a:pt x="1642" y="267"/>
                  </a:lnTo>
                  <a:lnTo>
                    <a:pt x="1642" y="271"/>
                  </a:lnTo>
                  <a:lnTo>
                    <a:pt x="1646" y="271"/>
                  </a:lnTo>
                  <a:lnTo>
                    <a:pt x="1646" y="271"/>
                  </a:lnTo>
                  <a:lnTo>
                    <a:pt x="1649" y="274"/>
                  </a:lnTo>
                  <a:lnTo>
                    <a:pt x="1649" y="274"/>
                  </a:lnTo>
                  <a:lnTo>
                    <a:pt x="1649" y="278"/>
                  </a:lnTo>
                  <a:lnTo>
                    <a:pt x="1649" y="278"/>
                  </a:lnTo>
                  <a:lnTo>
                    <a:pt x="1649" y="282"/>
                  </a:lnTo>
                  <a:lnTo>
                    <a:pt x="1646" y="282"/>
                  </a:lnTo>
                  <a:lnTo>
                    <a:pt x="1642" y="285"/>
                  </a:lnTo>
                  <a:lnTo>
                    <a:pt x="1642" y="285"/>
                  </a:lnTo>
                  <a:lnTo>
                    <a:pt x="1642" y="289"/>
                  </a:lnTo>
                  <a:lnTo>
                    <a:pt x="1642" y="289"/>
                  </a:lnTo>
                  <a:lnTo>
                    <a:pt x="1638" y="292"/>
                  </a:lnTo>
                  <a:lnTo>
                    <a:pt x="1638" y="292"/>
                  </a:lnTo>
                  <a:lnTo>
                    <a:pt x="1635" y="292"/>
                  </a:lnTo>
                  <a:lnTo>
                    <a:pt x="1635" y="296"/>
                  </a:lnTo>
                  <a:lnTo>
                    <a:pt x="1631" y="299"/>
                  </a:lnTo>
                  <a:lnTo>
                    <a:pt x="1628" y="299"/>
                  </a:lnTo>
                  <a:lnTo>
                    <a:pt x="1628" y="299"/>
                  </a:lnTo>
                  <a:lnTo>
                    <a:pt x="1624" y="303"/>
                  </a:lnTo>
                  <a:lnTo>
                    <a:pt x="1624" y="303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13" y="306"/>
                  </a:lnTo>
                  <a:lnTo>
                    <a:pt x="1610" y="306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4"/>
                  </a:lnTo>
                  <a:lnTo>
                    <a:pt x="1606" y="314"/>
                  </a:lnTo>
                  <a:lnTo>
                    <a:pt x="1606" y="314"/>
                  </a:lnTo>
                  <a:lnTo>
                    <a:pt x="1606" y="317"/>
                  </a:lnTo>
                  <a:lnTo>
                    <a:pt x="1603" y="317"/>
                  </a:lnTo>
                  <a:lnTo>
                    <a:pt x="1599" y="317"/>
                  </a:lnTo>
                  <a:lnTo>
                    <a:pt x="1596" y="317"/>
                  </a:lnTo>
                  <a:lnTo>
                    <a:pt x="1596" y="317"/>
                  </a:lnTo>
                  <a:lnTo>
                    <a:pt x="1592" y="317"/>
                  </a:lnTo>
                  <a:lnTo>
                    <a:pt x="1592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5" y="317"/>
                  </a:lnTo>
                  <a:lnTo>
                    <a:pt x="1585" y="317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78" y="321"/>
                  </a:lnTo>
                  <a:lnTo>
                    <a:pt x="1578" y="324"/>
                  </a:lnTo>
                  <a:lnTo>
                    <a:pt x="1574" y="324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1" y="321"/>
                  </a:lnTo>
                  <a:lnTo>
                    <a:pt x="1571" y="321"/>
                  </a:lnTo>
                  <a:lnTo>
                    <a:pt x="1567" y="321"/>
                  </a:lnTo>
                  <a:lnTo>
                    <a:pt x="1567" y="324"/>
                  </a:lnTo>
                  <a:lnTo>
                    <a:pt x="1564" y="324"/>
                  </a:lnTo>
                  <a:lnTo>
                    <a:pt x="1564" y="324"/>
                  </a:lnTo>
                  <a:lnTo>
                    <a:pt x="1560" y="324"/>
                  </a:lnTo>
                  <a:lnTo>
                    <a:pt x="1556" y="324"/>
                  </a:lnTo>
                  <a:lnTo>
                    <a:pt x="1556" y="324"/>
                  </a:lnTo>
                  <a:lnTo>
                    <a:pt x="1556" y="328"/>
                  </a:lnTo>
                  <a:lnTo>
                    <a:pt x="1556" y="328"/>
                  </a:lnTo>
                  <a:lnTo>
                    <a:pt x="1556" y="331"/>
                  </a:lnTo>
                  <a:lnTo>
                    <a:pt x="1553" y="335"/>
                  </a:lnTo>
                  <a:lnTo>
                    <a:pt x="1549" y="335"/>
                  </a:lnTo>
                  <a:lnTo>
                    <a:pt x="1546" y="335"/>
                  </a:lnTo>
                  <a:lnTo>
                    <a:pt x="1542" y="335"/>
                  </a:lnTo>
                  <a:lnTo>
                    <a:pt x="1539" y="335"/>
                  </a:lnTo>
                  <a:lnTo>
                    <a:pt x="1539" y="335"/>
                  </a:lnTo>
                  <a:lnTo>
                    <a:pt x="1535" y="335"/>
                  </a:lnTo>
                  <a:lnTo>
                    <a:pt x="1532" y="339"/>
                  </a:lnTo>
                  <a:lnTo>
                    <a:pt x="1532" y="339"/>
                  </a:lnTo>
                  <a:lnTo>
                    <a:pt x="1528" y="335"/>
                  </a:lnTo>
                  <a:lnTo>
                    <a:pt x="1528" y="335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1" y="339"/>
                  </a:lnTo>
                  <a:lnTo>
                    <a:pt x="1521" y="342"/>
                  </a:lnTo>
                  <a:lnTo>
                    <a:pt x="1521" y="342"/>
                  </a:lnTo>
                  <a:lnTo>
                    <a:pt x="1521" y="346"/>
                  </a:lnTo>
                  <a:lnTo>
                    <a:pt x="1517" y="346"/>
                  </a:lnTo>
                  <a:lnTo>
                    <a:pt x="1517" y="346"/>
                  </a:lnTo>
                  <a:lnTo>
                    <a:pt x="1510" y="346"/>
                  </a:lnTo>
                  <a:lnTo>
                    <a:pt x="1510" y="346"/>
                  </a:lnTo>
                  <a:lnTo>
                    <a:pt x="1507" y="346"/>
                  </a:lnTo>
                  <a:lnTo>
                    <a:pt x="1507" y="346"/>
                  </a:lnTo>
                  <a:lnTo>
                    <a:pt x="1503" y="346"/>
                  </a:lnTo>
                  <a:lnTo>
                    <a:pt x="1499" y="346"/>
                  </a:lnTo>
                  <a:lnTo>
                    <a:pt x="1496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5" y="342"/>
                  </a:lnTo>
                  <a:lnTo>
                    <a:pt x="1482" y="342"/>
                  </a:lnTo>
                  <a:lnTo>
                    <a:pt x="1482" y="342"/>
                  </a:lnTo>
                  <a:lnTo>
                    <a:pt x="1478" y="339"/>
                  </a:lnTo>
                  <a:lnTo>
                    <a:pt x="1478" y="339"/>
                  </a:lnTo>
                  <a:lnTo>
                    <a:pt x="1475" y="339"/>
                  </a:lnTo>
                  <a:lnTo>
                    <a:pt x="1471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0" y="339"/>
                  </a:lnTo>
                  <a:lnTo>
                    <a:pt x="1457" y="339"/>
                  </a:lnTo>
                  <a:lnTo>
                    <a:pt x="1457" y="339"/>
                  </a:lnTo>
                  <a:lnTo>
                    <a:pt x="1453" y="339"/>
                  </a:lnTo>
                  <a:lnTo>
                    <a:pt x="1450" y="339"/>
                  </a:lnTo>
                  <a:lnTo>
                    <a:pt x="1446" y="339"/>
                  </a:lnTo>
                  <a:lnTo>
                    <a:pt x="1446" y="339"/>
                  </a:lnTo>
                  <a:lnTo>
                    <a:pt x="1442" y="339"/>
                  </a:lnTo>
                  <a:lnTo>
                    <a:pt x="1442" y="339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9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2" y="346"/>
                  </a:lnTo>
                  <a:lnTo>
                    <a:pt x="1432" y="346"/>
                  </a:lnTo>
                  <a:lnTo>
                    <a:pt x="1428" y="346"/>
                  </a:lnTo>
                  <a:lnTo>
                    <a:pt x="1428" y="346"/>
                  </a:lnTo>
                  <a:lnTo>
                    <a:pt x="1428" y="349"/>
                  </a:lnTo>
                  <a:lnTo>
                    <a:pt x="1425" y="349"/>
                  </a:lnTo>
                  <a:lnTo>
                    <a:pt x="1425" y="349"/>
                  </a:lnTo>
                  <a:lnTo>
                    <a:pt x="1421" y="349"/>
                  </a:lnTo>
                  <a:lnTo>
                    <a:pt x="1421" y="349"/>
                  </a:lnTo>
                  <a:lnTo>
                    <a:pt x="1418" y="349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39"/>
                  </a:lnTo>
                  <a:lnTo>
                    <a:pt x="1414" y="339"/>
                  </a:lnTo>
                  <a:lnTo>
                    <a:pt x="1414" y="342"/>
                  </a:lnTo>
                  <a:lnTo>
                    <a:pt x="1410" y="342"/>
                  </a:lnTo>
                  <a:lnTo>
                    <a:pt x="1407" y="342"/>
                  </a:lnTo>
                  <a:lnTo>
                    <a:pt x="1407" y="342"/>
                  </a:lnTo>
                  <a:lnTo>
                    <a:pt x="1403" y="342"/>
                  </a:lnTo>
                  <a:lnTo>
                    <a:pt x="1403" y="342"/>
                  </a:lnTo>
                  <a:lnTo>
                    <a:pt x="1400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3" y="342"/>
                  </a:lnTo>
                  <a:lnTo>
                    <a:pt x="1393" y="342"/>
                  </a:lnTo>
                  <a:lnTo>
                    <a:pt x="1389" y="342"/>
                  </a:lnTo>
                  <a:lnTo>
                    <a:pt x="1389" y="342"/>
                  </a:lnTo>
                  <a:lnTo>
                    <a:pt x="1385" y="339"/>
                  </a:lnTo>
                  <a:lnTo>
                    <a:pt x="1385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78" y="339"/>
                  </a:lnTo>
                  <a:lnTo>
                    <a:pt x="1378" y="339"/>
                  </a:lnTo>
                  <a:lnTo>
                    <a:pt x="1375" y="339"/>
                  </a:lnTo>
                  <a:lnTo>
                    <a:pt x="1375" y="339"/>
                  </a:lnTo>
                  <a:lnTo>
                    <a:pt x="1371" y="335"/>
                  </a:lnTo>
                  <a:lnTo>
                    <a:pt x="1371" y="335"/>
                  </a:lnTo>
                  <a:lnTo>
                    <a:pt x="1368" y="335"/>
                  </a:lnTo>
                  <a:lnTo>
                    <a:pt x="1368" y="335"/>
                  </a:lnTo>
                  <a:lnTo>
                    <a:pt x="1364" y="331"/>
                  </a:lnTo>
                  <a:lnTo>
                    <a:pt x="1364" y="331"/>
                  </a:lnTo>
                  <a:lnTo>
                    <a:pt x="1361" y="331"/>
                  </a:lnTo>
                  <a:lnTo>
                    <a:pt x="1361" y="331"/>
                  </a:lnTo>
                  <a:lnTo>
                    <a:pt x="1357" y="331"/>
                  </a:lnTo>
                  <a:lnTo>
                    <a:pt x="1353" y="328"/>
                  </a:lnTo>
                  <a:lnTo>
                    <a:pt x="1353" y="328"/>
                  </a:lnTo>
                  <a:lnTo>
                    <a:pt x="1350" y="324"/>
                  </a:lnTo>
                  <a:lnTo>
                    <a:pt x="1353" y="324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46" y="324"/>
                  </a:lnTo>
                  <a:lnTo>
                    <a:pt x="1343" y="324"/>
                  </a:lnTo>
                  <a:lnTo>
                    <a:pt x="1343" y="324"/>
                  </a:lnTo>
                  <a:lnTo>
                    <a:pt x="1339" y="324"/>
                  </a:lnTo>
                  <a:lnTo>
                    <a:pt x="1336" y="324"/>
                  </a:lnTo>
                  <a:lnTo>
                    <a:pt x="1332" y="324"/>
                  </a:lnTo>
                  <a:lnTo>
                    <a:pt x="1328" y="324"/>
                  </a:lnTo>
                  <a:lnTo>
                    <a:pt x="1328" y="324"/>
                  </a:lnTo>
                  <a:lnTo>
                    <a:pt x="1325" y="328"/>
                  </a:lnTo>
                  <a:lnTo>
                    <a:pt x="1321" y="328"/>
                  </a:lnTo>
                  <a:lnTo>
                    <a:pt x="1318" y="328"/>
                  </a:lnTo>
                  <a:lnTo>
                    <a:pt x="1314" y="328"/>
                  </a:lnTo>
                  <a:lnTo>
                    <a:pt x="1314" y="328"/>
                  </a:lnTo>
                  <a:lnTo>
                    <a:pt x="1311" y="324"/>
                  </a:lnTo>
                  <a:lnTo>
                    <a:pt x="1307" y="324"/>
                  </a:lnTo>
                  <a:lnTo>
                    <a:pt x="1304" y="321"/>
                  </a:lnTo>
                  <a:lnTo>
                    <a:pt x="1304" y="317"/>
                  </a:lnTo>
                  <a:lnTo>
                    <a:pt x="1300" y="317"/>
                  </a:lnTo>
                  <a:lnTo>
                    <a:pt x="1300" y="317"/>
                  </a:lnTo>
                  <a:lnTo>
                    <a:pt x="1293" y="317"/>
                  </a:lnTo>
                  <a:lnTo>
                    <a:pt x="1293" y="317"/>
                  </a:lnTo>
                  <a:lnTo>
                    <a:pt x="1289" y="317"/>
                  </a:lnTo>
                  <a:lnTo>
                    <a:pt x="1286" y="314"/>
                  </a:lnTo>
                  <a:lnTo>
                    <a:pt x="1282" y="314"/>
                  </a:lnTo>
                  <a:lnTo>
                    <a:pt x="1279" y="314"/>
                  </a:lnTo>
                  <a:lnTo>
                    <a:pt x="1279" y="314"/>
                  </a:lnTo>
                  <a:lnTo>
                    <a:pt x="1275" y="317"/>
                  </a:lnTo>
                  <a:lnTo>
                    <a:pt x="1271" y="317"/>
                  </a:lnTo>
                  <a:lnTo>
                    <a:pt x="1268" y="317"/>
                  </a:lnTo>
                  <a:lnTo>
                    <a:pt x="1264" y="317"/>
                  </a:lnTo>
                  <a:lnTo>
                    <a:pt x="1261" y="317"/>
                  </a:lnTo>
                  <a:lnTo>
                    <a:pt x="1261" y="317"/>
                  </a:lnTo>
                  <a:lnTo>
                    <a:pt x="1257" y="317"/>
                  </a:lnTo>
                  <a:lnTo>
                    <a:pt x="1254" y="317"/>
                  </a:lnTo>
                  <a:lnTo>
                    <a:pt x="1254" y="314"/>
                  </a:lnTo>
                  <a:lnTo>
                    <a:pt x="1254" y="314"/>
                  </a:lnTo>
                  <a:lnTo>
                    <a:pt x="1250" y="314"/>
                  </a:lnTo>
                  <a:lnTo>
                    <a:pt x="1250" y="310"/>
                  </a:lnTo>
                  <a:lnTo>
                    <a:pt x="1247" y="310"/>
                  </a:lnTo>
                  <a:lnTo>
                    <a:pt x="1243" y="310"/>
                  </a:lnTo>
                  <a:lnTo>
                    <a:pt x="1243" y="306"/>
                  </a:lnTo>
                  <a:lnTo>
                    <a:pt x="1247" y="303"/>
                  </a:lnTo>
                  <a:lnTo>
                    <a:pt x="1247" y="299"/>
                  </a:lnTo>
                  <a:lnTo>
                    <a:pt x="1247" y="299"/>
                  </a:lnTo>
                  <a:lnTo>
                    <a:pt x="1243" y="299"/>
                  </a:lnTo>
                  <a:lnTo>
                    <a:pt x="1239" y="299"/>
                  </a:lnTo>
                  <a:lnTo>
                    <a:pt x="1239" y="296"/>
                  </a:lnTo>
                  <a:lnTo>
                    <a:pt x="1239" y="296"/>
                  </a:lnTo>
                  <a:lnTo>
                    <a:pt x="1236" y="296"/>
                  </a:lnTo>
                  <a:lnTo>
                    <a:pt x="1236" y="296"/>
                  </a:lnTo>
                  <a:lnTo>
                    <a:pt x="1232" y="292"/>
                  </a:lnTo>
                  <a:lnTo>
                    <a:pt x="1225" y="292"/>
                  </a:lnTo>
                  <a:lnTo>
                    <a:pt x="1225" y="292"/>
                  </a:lnTo>
                  <a:lnTo>
                    <a:pt x="1222" y="296"/>
                  </a:lnTo>
                  <a:lnTo>
                    <a:pt x="1222" y="296"/>
                  </a:lnTo>
                  <a:lnTo>
                    <a:pt x="1218" y="296"/>
                  </a:lnTo>
                  <a:lnTo>
                    <a:pt x="1214" y="296"/>
                  </a:lnTo>
                  <a:lnTo>
                    <a:pt x="1214" y="296"/>
                  </a:lnTo>
                  <a:lnTo>
                    <a:pt x="1214" y="299"/>
                  </a:lnTo>
                  <a:lnTo>
                    <a:pt x="1214" y="303"/>
                  </a:lnTo>
                  <a:lnTo>
                    <a:pt x="1211" y="303"/>
                  </a:lnTo>
                  <a:lnTo>
                    <a:pt x="1211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6"/>
                  </a:lnTo>
                  <a:lnTo>
                    <a:pt x="1204" y="310"/>
                  </a:lnTo>
                  <a:lnTo>
                    <a:pt x="1204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0"/>
                  </a:lnTo>
                  <a:lnTo>
                    <a:pt x="1193" y="310"/>
                  </a:lnTo>
                  <a:lnTo>
                    <a:pt x="1193" y="310"/>
                  </a:lnTo>
                  <a:lnTo>
                    <a:pt x="1190" y="310"/>
                  </a:lnTo>
                  <a:lnTo>
                    <a:pt x="1186" y="310"/>
                  </a:lnTo>
                  <a:lnTo>
                    <a:pt x="1186" y="310"/>
                  </a:lnTo>
                  <a:lnTo>
                    <a:pt x="1182" y="310"/>
                  </a:lnTo>
                  <a:lnTo>
                    <a:pt x="1179" y="314"/>
                  </a:lnTo>
                  <a:lnTo>
                    <a:pt x="1179" y="314"/>
                  </a:lnTo>
                  <a:lnTo>
                    <a:pt x="1175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68" y="314"/>
                  </a:lnTo>
                  <a:lnTo>
                    <a:pt x="1168" y="314"/>
                  </a:lnTo>
                  <a:lnTo>
                    <a:pt x="1165" y="314"/>
                  </a:lnTo>
                  <a:lnTo>
                    <a:pt x="1165" y="317"/>
                  </a:lnTo>
                  <a:lnTo>
                    <a:pt x="1161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21"/>
                  </a:lnTo>
                  <a:lnTo>
                    <a:pt x="1157" y="321"/>
                  </a:lnTo>
                  <a:lnTo>
                    <a:pt x="1157" y="324"/>
                  </a:lnTo>
                  <a:lnTo>
                    <a:pt x="1157" y="324"/>
                  </a:lnTo>
                  <a:lnTo>
                    <a:pt x="1154" y="328"/>
                  </a:lnTo>
                  <a:lnTo>
                    <a:pt x="1154" y="328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9"/>
                  </a:lnTo>
                  <a:lnTo>
                    <a:pt x="1147" y="339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0" y="346"/>
                  </a:lnTo>
                  <a:lnTo>
                    <a:pt x="1140" y="346"/>
                  </a:lnTo>
                  <a:lnTo>
                    <a:pt x="1140" y="349"/>
                  </a:lnTo>
                  <a:lnTo>
                    <a:pt x="1140" y="349"/>
                  </a:lnTo>
                  <a:lnTo>
                    <a:pt x="1136" y="349"/>
                  </a:lnTo>
                  <a:lnTo>
                    <a:pt x="1140" y="353"/>
                  </a:lnTo>
                  <a:lnTo>
                    <a:pt x="1140" y="353"/>
                  </a:lnTo>
                  <a:lnTo>
                    <a:pt x="1140" y="356"/>
                  </a:lnTo>
                  <a:lnTo>
                    <a:pt x="1140" y="356"/>
                  </a:lnTo>
                  <a:lnTo>
                    <a:pt x="1136" y="356"/>
                  </a:lnTo>
                  <a:lnTo>
                    <a:pt x="1136" y="360"/>
                  </a:lnTo>
                  <a:lnTo>
                    <a:pt x="1136" y="360"/>
                  </a:lnTo>
                  <a:lnTo>
                    <a:pt x="1136" y="364"/>
                  </a:lnTo>
                  <a:lnTo>
                    <a:pt x="1133" y="364"/>
                  </a:lnTo>
                  <a:lnTo>
                    <a:pt x="1129" y="367"/>
                  </a:lnTo>
                  <a:lnTo>
                    <a:pt x="1129" y="367"/>
                  </a:lnTo>
                  <a:lnTo>
                    <a:pt x="1125" y="367"/>
                  </a:lnTo>
                  <a:lnTo>
                    <a:pt x="1122" y="367"/>
                  </a:lnTo>
                  <a:lnTo>
                    <a:pt x="1118" y="367"/>
                  </a:lnTo>
                  <a:lnTo>
                    <a:pt x="1118" y="367"/>
                  </a:lnTo>
                  <a:lnTo>
                    <a:pt x="1118" y="371"/>
                  </a:lnTo>
                  <a:lnTo>
                    <a:pt x="1090" y="378"/>
                  </a:lnTo>
                  <a:lnTo>
                    <a:pt x="1090" y="381"/>
                  </a:lnTo>
                  <a:lnTo>
                    <a:pt x="1083" y="388"/>
                  </a:lnTo>
                  <a:lnTo>
                    <a:pt x="1072" y="388"/>
                  </a:lnTo>
                  <a:lnTo>
                    <a:pt x="1061" y="388"/>
                  </a:lnTo>
                  <a:lnTo>
                    <a:pt x="1047" y="388"/>
                  </a:lnTo>
                  <a:lnTo>
                    <a:pt x="1047" y="399"/>
                  </a:lnTo>
                  <a:lnTo>
                    <a:pt x="1043" y="403"/>
                  </a:lnTo>
                  <a:lnTo>
                    <a:pt x="1043" y="406"/>
                  </a:lnTo>
                  <a:lnTo>
                    <a:pt x="1029" y="410"/>
                  </a:lnTo>
                  <a:lnTo>
                    <a:pt x="1026" y="417"/>
                  </a:lnTo>
                  <a:lnTo>
                    <a:pt x="1018" y="413"/>
                  </a:lnTo>
                  <a:lnTo>
                    <a:pt x="1008" y="406"/>
                  </a:lnTo>
                  <a:lnTo>
                    <a:pt x="1001" y="410"/>
                  </a:lnTo>
                  <a:lnTo>
                    <a:pt x="994" y="413"/>
                  </a:lnTo>
                  <a:lnTo>
                    <a:pt x="979" y="417"/>
                  </a:lnTo>
                  <a:lnTo>
                    <a:pt x="976" y="421"/>
                  </a:lnTo>
                  <a:lnTo>
                    <a:pt x="965" y="421"/>
                  </a:lnTo>
                  <a:lnTo>
                    <a:pt x="944" y="417"/>
                  </a:lnTo>
                  <a:lnTo>
                    <a:pt x="926" y="417"/>
                  </a:lnTo>
                  <a:lnTo>
                    <a:pt x="926" y="424"/>
                  </a:lnTo>
                  <a:lnTo>
                    <a:pt x="919" y="428"/>
                  </a:lnTo>
                  <a:lnTo>
                    <a:pt x="919" y="449"/>
                  </a:lnTo>
                  <a:lnTo>
                    <a:pt x="912" y="463"/>
                  </a:lnTo>
                  <a:lnTo>
                    <a:pt x="901" y="470"/>
                  </a:lnTo>
                  <a:lnTo>
                    <a:pt x="890" y="470"/>
                  </a:lnTo>
                  <a:lnTo>
                    <a:pt x="872" y="470"/>
                  </a:lnTo>
                  <a:lnTo>
                    <a:pt x="858" y="460"/>
                  </a:lnTo>
                  <a:lnTo>
                    <a:pt x="847" y="456"/>
                  </a:lnTo>
                  <a:lnTo>
                    <a:pt x="844" y="463"/>
                  </a:lnTo>
                  <a:lnTo>
                    <a:pt x="844" y="470"/>
                  </a:lnTo>
                  <a:lnTo>
                    <a:pt x="837" y="478"/>
                  </a:lnTo>
                  <a:lnTo>
                    <a:pt x="830" y="478"/>
                  </a:lnTo>
                  <a:lnTo>
                    <a:pt x="823" y="470"/>
                  </a:lnTo>
                  <a:lnTo>
                    <a:pt x="815" y="470"/>
                  </a:lnTo>
                  <a:lnTo>
                    <a:pt x="812" y="470"/>
                  </a:lnTo>
                  <a:lnTo>
                    <a:pt x="805" y="478"/>
                  </a:lnTo>
                  <a:lnTo>
                    <a:pt x="790" y="481"/>
                  </a:lnTo>
                  <a:lnTo>
                    <a:pt x="773" y="478"/>
                  </a:lnTo>
                  <a:lnTo>
                    <a:pt x="769" y="474"/>
                  </a:lnTo>
                  <a:lnTo>
                    <a:pt x="758" y="478"/>
                  </a:lnTo>
                  <a:lnTo>
                    <a:pt x="748" y="460"/>
                  </a:lnTo>
                  <a:lnTo>
                    <a:pt x="751" y="456"/>
                  </a:lnTo>
                  <a:lnTo>
                    <a:pt x="758" y="449"/>
                  </a:lnTo>
                  <a:lnTo>
                    <a:pt x="755" y="431"/>
                  </a:lnTo>
                  <a:lnTo>
                    <a:pt x="748" y="428"/>
                  </a:lnTo>
                  <a:lnTo>
                    <a:pt x="741" y="424"/>
                  </a:lnTo>
                  <a:lnTo>
                    <a:pt x="726" y="417"/>
                  </a:lnTo>
                  <a:lnTo>
                    <a:pt x="719" y="410"/>
                  </a:lnTo>
                  <a:lnTo>
                    <a:pt x="716" y="403"/>
                  </a:lnTo>
                  <a:lnTo>
                    <a:pt x="709" y="396"/>
                  </a:lnTo>
                  <a:lnTo>
                    <a:pt x="705" y="392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76" y="381"/>
                  </a:lnTo>
                  <a:lnTo>
                    <a:pt x="666" y="381"/>
                  </a:lnTo>
                  <a:lnTo>
                    <a:pt x="662" y="378"/>
                  </a:lnTo>
                  <a:lnTo>
                    <a:pt x="659" y="378"/>
                  </a:lnTo>
                  <a:lnTo>
                    <a:pt x="652" y="367"/>
                  </a:lnTo>
                  <a:lnTo>
                    <a:pt x="648" y="367"/>
                  </a:lnTo>
                  <a:lnTo>
                    <a:pt x="641" y="364"/>
                  </a:lnTo>
                  <a:lnTo>
                    <a:pt x="637" y="367"/>
                  </a:lnTo>
                  <a:lnTo>
                    <a:pt x="630" y="371"/>
                  </a:lnTo>
                  <a:lnTo>
                    <a:pt x="627" y="371"/>
                  </a:lnTo>
                  <a:lnTo>
                    <a:pt x="616" y="374"/>
                  </a:lnTo>
                  <a:lnTo>
                    <a:pt x="605" y="381"/>
                  </a:lnTo>
                  <a:lnTo>
                    <a:pt x="595" y="374"/>
                  </a:lnTo>
                  <a:lnTo>
                    <a:pt x="595" y="378"/>
                  </a:lnTo>
                  <a:lnTo>
                    <a:pt x="591" y="378"/>
                  </a:lnTo>
                  <a:lnTo>
                    <a:pt x="591" y="381"/>
                  </a:lnTo>
                  <a:lnTo>
                    <a:pt x="587" y="388"/>
                  </a:lnTo>
                  <a:lnTo>
                    <a:pt x="580" y="388"/>
                  </a:lnTo>
                  <a:lnTo>
                    <a:pt x="566" y="381"/>
                  </a:lnTo>
                  <a:lnTo>
                    <a:pt x="562" y="378"/>
                  </a:lnTo>
                  <a:lnTo>
                    <a:pt x="555" y="381"/>
                  </a:lnTo>
                  <a:lnTo>
                    <a:pt x="552" y="388"/>
                  </a:lnTo>
                  <a:lnTo>
                    <a:pt x="548" y="388"/>
                  </a:lnTo>
                  <a:lnTo>
                    <a:pt x="545" y="392"/>
                  </a:lnTo>
                  <a:lnTo>
                    <a:pt x="538" y="396"/>
                  </a:lnTo>
                  <a:lnTo>
                    <a:pt x="541" y="399"/>
                  </a:lnTo>
                  <a:lnTo>
                    <a:pt x="534" y="406"/>
                  </a:lnTo>
                  <a:lnTo>
                    <a:pt x="534" y="410"/>
                  </a:lnTo>
                  <a:lnTo>
                    <a:pt x="523" y="413"/>
                  </a:lnTo>
                  <a:lnTo>
                    <a:pt x="513" y="413"/>
                  </a:lnTo>
                  <a:lnTo>
                    <a:pt x="495" y="406"/>
                  </a:lnTo>
                  <a:lnTo>
                    <a:pt x="498" y="403"/>
                  </a:lnTo>
                  <a:lnTo>
                    <a:pt x="498" y="396"/>
                  </a:lnTo>
                  <a:lnTo>
                    <a:pt x="484" y="392"/>
                  </a:lnTo>
                  <a:lnTo>
                    <a:pt x="484" y="388"/>
                  </a:lnTo>
                  <a:lnTo>
                    <a:pt x="477" y="385"/>
                  </a:lnTo>
                  <a:lnTo>
                    <a:pt x="470" y="396"/>
                  </a:lnTo>
                  <a:lnTo>
                    <a:pt x="459" y="399"/>
                  </a:lnTo>
                  <a:lnTo>
                    <a:pt x="452" y="396"/>
                  </a:lnTo>
                  <a:lnTo>
                    <a:pt x="448" y="388"/>
                  </a:lnTo>
                  <a:lnTo>
                    <a:pt x="441" y="388"/>
                  </a:lnTo>
                  <a:lnTo>
                    <a:pt x="441" y="385"/>
                  </a:lnTo>
                  <a:lnTo>
                    <a:pt x="438" y="381"/>
                  </a:lnTo>
                  <a:lnTo>
                    <a:pt x="427" y="381"/>
                  </a:lnTo>
                  <a:lnTo>
                    <a:pt x="420" y="385"/>
                  </a:lnTo>
                  <a:lnTo>
                    <a:pt x="416" y="388"/>
                  </a:lnTo>
                  <a:lnTo>
                    <a:pt x="409" y="392"/>
                  </a:lnTo>
                  <a:lnTo>
                    <a:pt x="406" y="392"/>
                  </a:lnTo>
                  <a:lnTo>
                    <a:pt x="402" y="388"/>
                  </a:lnTo>
                  <a:lnTo>
                    <a:pt x="395" y="392"/>
                  </a:lnTo>
                  <a:lnTo>
                    <a:pt x="391" y="399"/>
                  </a:lnTo>
                  <a:lnTo>
                    <a:pt x="374" y="406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67" y="399"/>
                  </a:lnTo>
                  <a:lnTo>
                    <a:pt x="363" y="396"/>
                  </a:lnTo>
                  <a:lnTo>
                    <a:pt x="363" y="392"/>
                  </a:lnTo>
                  <a:lnTo>
                    <a:pt x="349" y="392"/>
                  </a:lnTo>
                  <a:lnTo>
                    <a:pt x="338" y="388"/>
                  </a:lnTo>
                  <a:lnTo>
                    <a:pt x="338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4" y="396"/>
                  </a:lnTo>
                  <a:lnTo>
                    <a:pt x="317" y="403"/>
                  </a:lnTo>
                  <a:lnTo>
                    <a:pt x="317" y="406"/>
                  </a:lnTo>
                  <a:lnTo>
                    <a:pt x="310" y="410"/>
                  </a:lnTo>
                  <a:lnTo>
                    <a:pt x="302" y="410"/>
                  </a:lnTo>
                  <a:lnTo>
                    <a:pt x="302" y="403"/>
                  </a:lnTo>
                  <a:lnTo>
                    <a:pt x="295" y="403"/>
                  </a:lnTo>
                  <a:lnTo>
                    <a:pt x="288" y="396"/>
                  </a:lnTo>
                  <a:lnTo>
                    <a:pt x="285" y="396"/>
                  </a:lnTo>
                  <a:lnTo>
                    <a:pt x="281" y="396"/>
                  </a:lnTo>
                  <a:lnTo>
                    <a:pt x="277" y="392"/>
                  </a:lnTo>
                  <a:lnTo>
                    <a:pt x="274" y="392"/>
                  </a:lnTo>
                  <a:lnTo>
                    <a:pt x="270" y="385"/>
                  </a:lnTo>
                  <a:lnTo>
                    <a:pt x="263" y="385"/>
                  </a:lnTo>
                  <a:lnTo>
                    <a:pt x="253" y="381"/>
                  </a:lnTo>
                  <a:lnTo>
                    <a:pt x="249" y="381"/>
                  </a:lnTo>
                  <a:lnTo>
                    <a:pt x="242" y="378"/>
                  </a:lnTo>
                  <a:lnTo>
                    <a:pt x="235" y="381"/>
                  </a:lnTo>
                  <a:lnTo>
                    <a:pt x="224" y="378"/>
                  </a:lnTo>
                  <a:lnTo>
                    <a:pt x="213" y="381"/>
                  </a:lnTo>
                  <a:lnTo>
                    <a:pt x="213" y="385"/>
                  </a:lnTo>
                  <a:lnTo>
                    <a:pt x="196" y="385"/>
                  </a:lnTo>
                  <a:lnTo>
                    <a:pt x="196" y="381"/>
                  </a:lnTo>
                  <a:lnTo>
                    <a:pt x="188" y="381"/>
                  </a:lnTo>
                  <a:lnTo>
                    <a:pt x="185" y="381"/>
                  </a:lnTo>
                  <a:lnTo>
                    <a:pt x="181" y="381"/>
                  </a:lnTo>
                  <a:lnTo>
                    <a:pt x="174" y="381"/>
                  </a:lnTo>
                  <a:lnTo>
                    <a:pt x="174" y="385"/>
                  </a:lnTo>
                  <a:lnTo>
                    <a:pt x="167" y="388"/>
                  </a:lnTo>
                  <a:lnTo>
                    <a:pt x="163" y="399"/>
                  </a:lnTo>
                  <a:lnTo>
                    <a:pt x="160" y="399"/>
                  </a:lnTo>
                  <a:lnTo>
                    <a:pt x="153" y="396"/>
                  </a:lnTo>
                  <a:lnTo>
                    <a:pt x="146" y="403"/>
                  </a:lnTo>
                  <a:lnTo>
                    <a:pt x="142" y="406"/>
                  </a:lnTo>
                  <a:lnTo>
                    <a:pt x="139" y="403"/>
                  </a:lnTo>
                  <a:lnTo>
                    <a:pt x="135" y="403"/>
                  </a:lnTo>
                  <a:lnTo>
                    <a:pt x="131" y="406"/>
                  </a:lnTo>
                  <a:lnTo>
                    <a:pt x="121" y="406"/>
                  </a:lnTo>
                  <a:lnTo>
                    <a:pt x="117" y="413"/>
                  </a:lnTo>
                  <a:lnTo>
                    <a:pt x="114" y="413"/>
                  </a:lnTo>
                  <a:lnTo>
                    <a:pt x="110" y="406"/>
                  </a:lnTo>
                  <a:lnTo>
                    <a:pt x="99" y="413"/>
                  </a:lnTo>
                  <a:lnTo>
                    <a:pt x="89" y="406"/>
                  </a:lnTo>
                  <a:lnTo>
                    <a:pt x="85" y="406"/>
                  </a:lnTo>
                  <a:lnTo>
                    <a:pt x="82" y="403"/>
                  </a:lnTo>
                  <a:lnTo>
                    <a:pt x="82" y="403"/>
                  </a:lnTo>
                  <a:lnTo>
                    <a:pt x="78" y="403"/>
                  </a:lnTo>
                  <a:lnTo>
                    <a:pt x="78" y="399"/>
                  </a:lnTo>
                  <a:lnTo>
                    <a:pt x="78" y="396"/>
                  </a:lnTo>
                  <a:lnTo>
                    <a:pt x="74" y="396"/>
                  </a:lnTo>
                  <a:lnTo>
                    <a:pt x="74" y="396"/>
                  </a:lnTo>
                  <a:lnTo>
                    <a:pt x="71" y="399"/>
                  </a:lnTo>
                  <a:lnTo>
                    <a:pt x="71" y="403"/>
                  </a:lnTo>
                  <a:lnTo>
                    <a:pt x="67" y="406"/>
                  </a:lnTo>
                  <a:lnTo>
                    <a:pt x="64" y="413"/>
                  </a:lnTo>
                  <a:lnTo>
                    <a:pt x="53" y="413"/>
                  </a:lnTo>
                  <a:lnTo>
                    <a:pt x="42" y="403"/>
                  </a:lnTo>
                  <a:lnTo>
                    <a:pt x="46" y="399"/>
                  </a:lnTo>
                  <a:lnTo>
                    <a:pt x="53" y="392"/>
                  </a:lnTo>
                  <a:lnTo>
                    <a:pt x="53" y="378"/>
                  </a:lnTo>
                  <a:lnTo>
                    <a:pt x="42" y="374"/>
                  </a:lnTo>
                  <a:lnTo>
                    <a:pt x="46" y="364"/>
                  </a:lnTo>
                  <a:lnTo>
                    <a:pt x="39" y="360"/>
                  </a:lnTo>
                  <a:lnTo>
                    <a:pt x="39" y="356"/>
                  </a:lnTo>
                  <a:lnTo>
                    <a:pt x="39" y="353"/>
                  </a:lnTo>
                  <a:lnTo>
                    <a:pt x="39" y="349"/>
                  </a:lnTo>
                  <a:lnTo>
                    <a:pt x="35" y="346"/>
                  </a:lnTo>
                  <a:lnTo>
                    <a:pt x="35" y="335"/>
                  </a:lnTo>
                  <a:lnTo>
                    <a:pt x="42" y="328"/>
                  </a:lnTo>
                  <a:lnTo>
                    <a:pt x="39" y="317"/>
                  </a:lnTo>
                  <a:lnTo>
                    <a:pt x="35" y="314"/>
                  </a:lnTo>
                  <a:lnTo>
                    <a:pt x="28" y="310"/>
                  </a:lnTo>
                  <a:lnTo>
                    <a:pt x="21" y="303"/>
                  </a:lnTo>
                  <a:lnTo>
                    <a:pt x="14" y="299"/>
                  </a:lnTo>
                  <a:lnTo>
                    <a:pt x="14" y="285"/>
                  </a:lnTo>
                  <a:lnTo>
                    <a:pt x="14" y="282"/>
                  </a:lnTo>
                  <a:lnTo>
                    <a:pt x="17" y="274"/>
                  </a:lnTo>
                  <a:lnTo>
                    <a:pt x="10" y="274"/>
                  </a:lnTo>
                  <a:lnTo>
                    <a:pt x="7" y="274"/>
                  </a:lnTo>
                  <a:lnTo>
                    <a:pt x="7" y="271"/>
                  </a:lnTo>
                  <a:lnTo>
                    <a:pt x="7" y="264"/>
                  </a:lnTo>
                  <a:lnTo>
                    <a:pt x="7" y="257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3" y="239"/>
                  </a:lnTo>
                  <a:lnTo>
                    <a:pt x="17" y="239"/>
                  </a:lnTo>
                  <a:lnTo>
                    <a:pt x="21" y="239"/>
                  </a:lnTo>
                  <a:lnTo>
                    <a:pt x="32" y="232"/>
                  </a:lnTo>
                  <a:lnTo>
                    <a:pt x="32" y="225"/>
                  </a:lnTo>
                  <a:lnTo>
                    <a:pt x="35" y="225"/>
                  </a:lnTo>
                  <a:lnTo>
                    <a:pt x="35" y="217"/>
                  </a:lnTo>
                  <a:lnTo>
                    <a:pt x="39" y="221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9" y="210"/>
                  </a:lnTo>
                  <a:lnTo>
                    <a:pt x="53" y="203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3" y="168"/>
                  </a:lnTo>
                  <a:lnTo>
                    <a:pt x="60" y="178"/>
                  </a:lnTo>
                  <a:lnTo>
                    <a:pt x="67" y="178"/>
                  </a:lnTo>
                  <a:lnTo>
                    <a:pt x="71" y="175"/>
                  </a:lnTo>
                  <a:lnTo>
                    <a:pt x="78" y="178"/>
                  </a:lnTo>
                  <a:lnTo>
                    <a:pt x="89" y="185"/>
                  </a:lnTo>
                  <a:lnTo>
                    <a:pt x="89" y="196"/>
                  </a:lnTo>
                  <a:lnTo>
                    <a:pt x="89" y="207"/>
                  </a:lnTo>
                  <a:lnTo>
                    <a:pt x="89" y="214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3" y="217"/>
                  </a:lnTo>
                  <a:lnTo>
                    <a:pt x="117" y="210"/>
                  </a:lnTo>
                  <a:lnTo>
                    <a:pt x="124" y="214"/>
                  </a:lnTo>
                  <a:lnTo>
                    <a:pt x="139" y="207"/>
                  </a:lnTo>
                  <a:lnTo>
                    <a:pt x="139" y="203"/>
                  </a:lnTo>
                  <a:lnTo>
                    <a:pt x="131" y="192"/>
                  </a:lnTo>
                  <a:lnTo>
                    <a:pt x="131" y="182"/>
                  </a:lnTo>
                  <a:lnTo>
                    <a:pt x="128" y="175"/>
                  </a:lnTo>
                  <a:lnTo>
                    <a:pt x="128" y="153"/>
                  </a:lnTo>
                  <a:lnTo>
                    <a:pt x="135" y="143"/>
                  </a:lnTo>
                  <a:lnTo>
                    <a:pt x="131" y="132"/>
                  </a:lnTo>
                  <a:lnTo>
                    <a:pt x="142" y="128"/>
                  </a:lnTo>
                  <a:lnTo>
                    <a:pt x="139" y="114"/>
                  </a:lnTo>
                  <a:lnTo>
                    <a:pt x="153" y="118"/>
                  </a:lnTo>
                  <a:lnTo>
                    <a:pt x="156" y="121"/>
                  </a:lnTo>
                  <a:lnTo>
                    <a:pt x="167" y="125"/>
                  </a:lnTo>
                  <a:lnTo>
                    <a:pt x="174" y="121"/>
                  </a:lnTo>
                  <a:lnTo>
                    <a:pt x="178" y="121"/>
                  </a:lnTo>
                  <a:lnTo>
                    <a:pt x="199" y="118"/>
                  </a:lnTo>
                  <a:lnTo>
                    <a:pt x="213" y="125"/>
                  </a:lnTo>
                  <a:lnTo>
                    <a:pt x="220" y="132"/>
                  </a:lnTo>
                  <a:lnTo>
                    <a:pt x="224" y="132"/>
                  </a:lnTo>
                  <a:lnTo>
                    <a:pt x="220" y="121"/>
                  </a:lnTo>
                  <a:lnTo>
                    <a:pt x="245" y="118"/>
                  </a:lnTo>
                  <a:lnTo>
                    <a:pt x="267" y="103"/>
                  </a:lnTo>
                  <a:lnTo>
                    <a:pt x="299" y="96"/>
                  </a:lnTo>
                  <a:lnTo>
                    <a:pt x="338" y="78"/>
                  </a:lnTo>
                  <a:lnTo>
                    <a:pt x="374" y="64"/>
                  </a:lnTo>
                  <a:lnTo>
                    <a:pt x="391" y="71"/>
                  </a:lnTo>
                  <a:lnTo>
                    <a:pt x="402" y="71"/>
                  </a:lnTo>
                  <a:lnTo>
                    <a:pt x="413" y="75"/>
                  </a:lnTo>
                  <a:lnTo>
                    <a:pt x="448" y="93"/>
                  </a:lnTo>
                  <a:lnTo>
                    <a:pt x="470" y="107"/>
                  </a:lnTo>
                  <a:lnTo>
                    <a:pt x="481" y="110"/>
                  </a:lnTo>
                  <a:lnTo>
                    <a:pt x="505" y="114"/>
                  </a:lnTo>
                  <a:lnTo>
                    <a:pt x="520" y="110"/>
                  </a:lnTo>
                  <a:lnTo>
                    <a:pt x="530" y="118"/>
                  </a:lnTo>
                  <a:lnTo>
                    <a:pt x="548" y="125"/>
                  </a:lnTo>
                  <a:lnTo>
                    <a:pt x="555" y="135"/>
                  </a:lnTo>
                  <a:lnTo>
                    <a:pt x="559" y="139"/>
                  </a:lnTo>
                  <a:lnTo>
                    <a:pt x="566" y="132"/>
                  </a:lnTo>
                  <a:lnTo>
                    <a:pt x="577" y="135"/>
                  </a:lnTo>
                  <a:lnTo>
                    <a:pt x="584" y="143"/>
                  </a:lnTo>
                  <a:lnTo>
                    <a:pt x="584" y="146"/>
                  </a:lnTo>
                  <a:lnTo>
                    <a:pt x="598" y="146"/>
                  </a:lnTo>
                  <a:lnTo>
                    <a:pt x="609" y="146"/>
                  </a:lnTo>
                  <a:lnTo>
                    <a:pt x="612" y="150"/>
                  </a:lnTo>
                  <a:lnTo>
                    <a:pt x="630" y="150"/>
                  </a:lnTo>
                  <a:lnTo>
                    <a:pt x="641" y="146"/>
                  </a:lnTo>
                  <a:lnTo>
                    <a:pt x="644" y="150"/>
                  </a:lnTo>
                  <a:lnTo>
                    <a:pt x="644" y="157"/>
                  </a:lnTo>
                  <a:lnTo>
                    <a:pt x="648" y="157"/>
                  </a:lnTo>
                  <a:lnTo>
                    <a:pt x="652" y="160"/>
                  </a:lnTo>
                  <a:lnTo>
                    <a:pt x="659" y="164"/>
                  </a:lnTo>
                  <a:lnTo>
                    <a:pt x="666" y="175"/>
                  </a:lnTo>
                  <a:lnTo>
                    <a:pt x="662" y="182"/>
                  </a:lnTo>
                  <a:lnTo>
                    <a:pt x="652" y="185"/>
                  </a:lnTo>
                  <a:lnTo>
                    <a:pt x="644" y="185"/>
                  </a:lnTo>
                  <a:lnTo>
                    <a:pt x="641" y="192"/>
                  </a:lnTo>
                  <a:lnTo>
                    <a:pt x="634" y="196"/>
                  </a:lnTo>
                  <a:lnTo>
                    <a:pt x="627" y="200"/>
                  </a:lnTo>
                  <a:lnTo>
                    <a:pt x="619" y="200"/>
                  </a:lnTo>
                  <a:lnTo>
                    <a:pt x="619" y="203"/>
                  </a:lnTo>
                  <a:lnTo>
                    <a:pt x="619" y="207"/>
                  </a:lnTo>
                  <a:lnTo>
                    <a:pt x="623" y="210"/>
                  </a:lnTo>
                  <a:lnTo>
                    <a:pt x="627" y="207"/>
                  </a:lnTo>
                  <a:lnTo>
                    <a:pt x="630" y="207"/>
                  </a:lnTo>
                  <a:lnTo>
                    <a:pt x="630" y="200"/>
                  </a:lnTo>
                  <a:lnTo>
                    <a:pt x="637" y="200"/>
                  </a:lnTo>
                  <a:lnTo>
                    <a:pt x="648" y="192"/>
                  </a:lnTo>
                  <a:lnTo>
                    <a:pt x="659" y="192"/>
                  </a:lnTo>
                  <a:lnTo>
                    <a:pt x="662" y="196"/>
                  </a:lnTo>
                  <a:lnTo>
                    <a:pt x="680" y="196"/>
                  </a:lnTo>
                  <a:lnTo>
                    <a:pt x="687" y="192"/>
                  </a:lnTo>
                  <a:lnTo>
                    <a:pt x="691" y="189"/>
                  </a:lnTo>
                  <a:lnTo>
                    <a:pt x="691" y="182"/>
                  </a:lnTo>
                  <a:lnTo>
                    <a:pt x="709" y="178"/>
                  </a:lnTo>
                  <a:lnTo>
                    <a:pt x="709" y="168"/>
                  </a:lnTo>
                  <a:lnTo>
                    <a:pt x="709" y="153"/>
                  </a:lnTo>
                  <a:lnTo>
                    <a:pt x="705" y="143"/>
                  </a:lnTo>
                  <a:lnTo>
                    <a:pt x="705" y="128"/>
                  </a:lnTo>
                  <a:lnTo>
                    <a:pt x="730" y="125"/>
                  </a:lnTo>
                  <a:lnTo>
                    <a:pt x="758" y="118"/>
                  </a:lnTo>
                  <a:lnTo>
                    <a:pt x="769" y="114"/>
                  </a:lnTo>
                  <a:lnTo>
                    <a:pt x="776" y="110"/>
                  </a:lnTo>
                  <a:lnTo>
                    <a:pt x="776" y="100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90" y="82"/>
                  </a:lnTo>
                  <a:lnTo>
                    <a:pt x="790" y="89"/>
                  </a:lnTo>
                  <a:lnTo>
                    <a:pt x="790" y="96"/>
                  </a:lnTo>
                  <a:lnTo>
                    <a:pt x="808" y="93"/>
                  </a:lnTo>
                  <a:lnTo>
                    <a:pt x="826" y="96"/>
                  </a:lnTo>
                  <a:lnTo>
                    <a:pt x="851" y="93"/>
                  </a:lnTo>
                  <a:lnTo>
                    <a:pt x="862" y="93"/>
                  </a:lnTo>
                  <a:lnTo>
                    <a:pt x="872" y="71"/>
                  </a:lnTo>
                  <a:lnTo>
                    <a:pt x="872" y="68"/>
                  </a:lnTo>
                  <a:lnTo>
                    <a:pt x="869" y="64"/>
                  </a:lnTo>
                  <a:lnTo>
                    <a:pt x="869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2" y="43"/>
                  </a:lnTo>
                  <a:lnTo>
                    <a:pt x="858" y="39"/>
                  </a:lnTo>
                  <a:lnTo>
                    <a:pt x="858" y="32"/>
                  </a:lnTo>
                  <a:lnTo>
                    <a:pt x="865" y="32"/>
                  </a:lnTo>
                  <a:lnTo>
                    <a:pt x="869" y="36"/>
                  </a:lnTo>
                  <a:lnTo>
                    <a:pt x="872" y="36"/>
                  </a:lnTo>
                  <a:lnTo>
                    <a:pt x="876" y="32"/>
                  </a:lnTo>
                  <a:lnTo>
                    <a:pt x="883" y="32"/>
                  </a:lnTo>
                  <a:lnTo>
                    <a:pt x="890" y="36"/>
                  </a:lnTo>
                  <a:lnTo>
                    <a:pt x="901" y="32"/>
                  </a:lnTo>
                  <a:lnTo>
                    <a:pt x="912" y="29"/>
                  </a:lnTo>
                  <a:lnTo>
                    <a:pt x="940" y="7"/>
                  </a:lnTo>
                  <a:lnTo>
                    <a:pt x="947" y="7"/>
                  </a:lnTo>
                  <a:lnTo>
                    <a:pt x="954" y="7"/>
                  </a:lnTo>
                  <a:lnTo>
                    <a:pt x="954" y="4"/>
                  </a:lnTo>
                  <a:lnTo>
                    <a:pt x="979" y="0"/>
                  </a:lnTo>
                  <a:lnTo>
                    <a:pt x="997" y="4"/>
                  </a:lnTo>
                  <a:lnTo>
                    <a:pt x="1001" y="7"/>
                  </a:lnTo>
                  <a:lnTo>
                    <a:pt x="997" y="14"/>
                  </a:lnTo>
                  <a:lnTo>
                    <a:pt x="1008" y="7"/>
                  </a:lnTo>
                  <a:lnTo>
                    <a:pt x="1018" y="4"/>
                  </a:lnTo>
                  <a:lnTo>
                    <a:pt x="1022" y="7"/>
                  </a:lnTo>
                  <a:lnTo>
                    <a:pt x="1022" y="14"/>
                  </a:lnTo>
                  <a:lnTo>
                    <a:pt x="1033" y="21"/>
                  </a:lnTo>
                  <a:lnTo>
                    <a:pt x="1040" y="18"/>
                  </a:lnTo>
                  <a:lnTo>
                    <a:pt x="1047" y="18"/>
                  </a:lnTo>
                  <a:lnTo>
                    <a:pt x="1051" y="14"/>
                  </a:lnTo>
                  <a:lnTo>
                    <a:pt x="1054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61" y="21"/>
                  </a:lnTo>
                  <a:lnTo>
                    <a:pt x="1068" y="21"/>
                  </a:lnTo>
                  <a:lnTo>
                    <a:pt x="1068" y="21"/>
                  </a:lnTo>
                  <a:lnTo>
                    <a:pt x="1072" y="21"/>
                  </a:lnTo>
                  <a:lnTo>
                    <a:pt x="1075" y="25"/>
                  </a:lnTo>
                  <a:lnTo>
                    <a:pt x="1079" y="25"/>
                  </a:lnTo>
                  <a:lnTo>
                    <a:pt x="1079" y="29"/>
                  </a:lnTo>
                  <a:lnTo>
                    <a:pt x="1086" y="32"/>
                  </a:lnTo>
                  <a:lnTo>
                    <a:pt x="1090" y="32"/>
                  </a:lnTo>
                  <a:lnTo>
                    <a:pt x="1104" y="36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8" y="36"/>
                  </a:lnTo>
                  <a:lnTo>
                    <a:pt x="1122" y="39"/>
                  </a:lnTo>
                  <a:lnTo>
                    <a:pt x="1125" y="36"/>
                  </a:lnTo>
                  <a:lnTo>
                    <a:pt x="1125" y="36"/>
                  </a:lnTo>
                  <a:lnTo>
                    <a:pt x="1129" y="36"/>
                  </a:lnTo>
                  <a:lnTo>
                    <a:pt x="1129" y="39"/>
                  </a:lnTo>
                  <a:lnTo>
                    <a:pt x="1133" y="39"/>
                  </a:lnTo>
                  <a:lnTo>
                    <a:pt x="1133" y="43"/>
                  </a:lnTo>
                  <a:lnTo>
                    <a:pt x="1133" y="46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3" y="53"/>
                  </a:lnTo>
                  <a:lnTo>
                    <a:pt x="1136" y="57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36" y="61"/>
                  </a:lnTo>
                  <a:lnTo>
                    <a:pt x="1143" y="64"/>
                  </a:lnTo>
                  <a:lnTo>
                    <a:pt x="1147" y="64"/>
                  </a:lnTo>
                  <a:lnTo>
                    <a:pt x="1154" y="64"/>
                  </a:lnTo>
                  <a:lnTo>
                    <a:pt x="1161" y="68"/>
                  </a:lnTo>
                  <a:lnTo>
                    <a:pt x="1165" y="64"/>
                  </a:lnTo>
                  <a:lnTo>
                    <a:pt x="1168" y="64"/>
                  </a:lnTo>
                  <a:lnTo>
                    <a:pt x="1172" y="68"/>
                  </a:lnTo>
                  <a:lnTo>
                    <a:pt x="1172" y="64"/>
                  </a:lnTo>
                  <a:lnTo>
                    <a:pt x="1175" y="64"/>
                  </a:lnTo>
                  <a:lnTo>
                    <a:pt x="1175" y="68"/>
                  </a:lnTo>
                  <a:lnTo>
                    <a:pt x="1186" y="71"/>
                  </a:lnTo>
                  <a:lnTo>
                    <a:pt x="1190" y="68"/>
                  </a:lnTo>
                  <a:lnTo>
                    <a:pt x="1182" y="68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86" y="64"/>
                  </a:lnTo>
                  <a:lnTo>
                    <a:pt x="1190" y="64"/>
                  </a:lnTo>
                  <a:lnTo>
                    <a:pt x="1190" y="68"/>
                  </a:lnTo>
                  <a:lnTo>
                    <a:pt x="1190" y="68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57"/>
                  </a:lnTo>
                  <a:lnTo>
                    <a:pt x="1190" y="53"/>
                  </a:lnTo>
                  <a:lnTo>
                    <a:pt x="1190" y="53"/>
                  </a:lnTo>
                  <a:lnTo>
                    <a:pt x="1190" y="50"/>
                  </a:lnTo>
                  <a:lnTo>
                    <a:pt x="1190" y="46"/>
                  </a:lnTo>
                  <a:lnTo>
                    <a:pt x="1190" y="43"/>
                  </a:lnTo>
                  <a:lnTo>
                    <a:pt x="1190" y="43"/>
                  </a:lnTo>
                  <a:lnTo>
                    <a:pt x="1197" y="43"/>
                  </a:lnTo>
                  <a:lnTo>
                    <a:pt x="1204" y="39"/>
                  </a:lnTo>
                  <a:lnTo>
                    <a:pt x="1218" y="39"/>
                  </a:lnTo>
                  <a:lnTo>
                    <a:pt x="1218" y="46"/>
                  </a:lnTo>
                  <a:lnTo>
                    <a:pt x="1225" y="50"/>
                  </a:lnTo>
                  <a:lnTo>
                    <a:pt x="1225" y="57"/>
                  </a:lnTo>
                  <a:lnTo>
                    <a:pt x="1222" y="64"/>
                  </a:lnTo>
                  <a:lnTo>
                    <a:pt x="1225" y="64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25" y="71"/>
                  </a:lnTo>
                  <a:lnTo>
                    <a:pt x="1222" y="71"/>
                  </a:lnTo>
                  <a:lnTo>
                    <a:pt x="1222" y="75"/>
                  </a:lnTo>
                  <a:lnTo>
                    <a:pt x="1225" y="75"/>
                  </a:lnTo>
                  <a:lnTo>
                    <a:pt x="1225" y="78"/>
                  </a:lnTo>
                  <a:lnTo>
                    <a:pt x="1222" y="78"/>
                  </a:lnTo>
                  <a:lnTo>
                    <a:pt x="1214" y="75"/>
                  </a:lnTo>
                  <a:lnTo>
                    <a:pt x="1214" y="78"/>
                  </a:lnTo>
                  <a:lnTo>
                    <a:pt x="1218" y="78"/>
                  </a:lnTo>
                  <a:lnTo>
                    <a:pt x="1218" y="78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14" y="82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22" y="82"/>
                  </a:lnTo>
                  <a:lnTo>
                    <a:pt x="1222" y="82"/>
                  </a:lnTo>
                  <a:lnTo>
                    <a:pt x="1225" y="82"/>
                  </a:lnTo>
                  <a:lnTo>
                    <a:pt x="1225" y="82"/>
                  </a:lnTo>
                  <a:lnTo>
                    <a:pt x="1229" y="86"/>
                  </a:lnTo>
                  <a:lnTo>
                    <a:pt x="1232" y="86"/>
                  </a:lnTo>
                  <a:lnTo>
                    <a:pt x="1239" y="89"/>
                  </a:lnTo>
                  <a:lnTo>
                    <a:pt x="1239" y="100"/>
                  </a:lnTo>
                  <a:lnTo>
                    <a:pt x="1243" y="100"/>
                  </a:lnTo>
                  <a:lnTo>
                    <a:pt x="1243" y="96"/>
                  </a:lnTo>
                  <a:lnTo>
                    <a:pt x="1250" y="89"/>
                  </a:lnTo>
                  <a:lnTo>
                    <a:pt x="1257" y="86"/>
                  </a:lnTo>
                  <a:lnTo>
                    <a:pt x="1271" y="82"/>
                  </a:lnTo>
                  <a:lnTo>
                    <a:pt x="1279" y="82"/>
                  </a:lnTo>
                  <a:lnTo>
                    <a:pt x="1286" y="75"/>
                  </a:lnTo>
                  <a:lnTo>
                    <a:pt x="1293" y="71"/>
                  </a:lnTo>
                  <a:lnTo>
                    <a:pt x="1304" y="68"/>
                  </a:lnTo>
                  <a:lnTo>
                    <a:pt x="1311" y="68"/>
                  </a:lnTo>
                  <a:lnTo>
                    <a:pt x="1304" y="57"/>
                  </a:lnTo>
                  <a:lnTo>
                    <a:pt x="1296" y="53"/>
                  </a:lnTo>
                  <a:lnTo>
                    <a:pt x="1300" y="50"/>
                  </a:lnTo>
                  <a:lnTo>
                    <a:pt x="1307" y="46"/>
                  </a:lnTo>
                  <a:lnTo>
                    <a:pt x="1318" y="43"/>
                  </a:lnTo>
                  <a:lnTo>
                    <a:pt x="1321" y="43"/>
                  </a:lnTo>
                  <a:lnTo>
                    <a:pt x="1332" y="50"/>
                  </a:lnTo>
                  <a:lnTo>
                    <a:pt x="1339" y="50"/>
                  </a:lnTo>
                  <a:lnTo>
                    <a:pt x="1350" y="57"/>
                  </a:lnTo>
                  <a:lnTo>
                    <a:pt x="1361" y="53"/>
                  </a:lnTo>
                  <a:lnTo>
                    <a:pt x="1364" y="46"/>
                  </a:lnTo>
                  <a:lnTo>
                    <a:pt x="1375" y="39"/>
                  </a:lnTo>
                  <a:lnTo>
                    <a:pt x="1382" y="36"/>
                  </a:lnTo>
                  <a:lnTo>
                    <a:pt x="1389" y="43"/>
                  </a:lnTo>
                  <a:lnTo>
                    <a:pt x="1389" y="39"/>
                  </a:lnTo>
                  <a:lnTo>
                    <a:pt x="1403" y="36"/>
                  </a:lnTo>
                  <a:lnTo>
                    <a:pt x="1403" y="32"/>
                  </a:lnTo>
                  <a:lnTo>
                    <a:pt x="1396" y="29"/>
                  </a:lnTo>
                  <a:lnTo>
                    <a:pt x="1396" y="29"/>
                  </a:lnTo>
                  <a:close/>
                  <a:moveTo>
                    <a:pt x="876" y="82"/>
                  </a:moveTo>
                  <a:lnTo>
                    <a:pt x="876" y="82"/>
                  </a:lnTo>
                  <a:lnTo>
                    <a:pt x="876" y="86"/>
                  </a:lnTo>
                  <a:lnTo>
                    <a:pt x="876" y="93"/>
                  </a:lnTo>
                  <a:lnTo>
                    <a:pt x="880" y="96"/>
                  </a:lnTo>
                  <a:lnTo>
                    <a:pt x="880" y="103"/>
                  </a:lnTo>
                  <a:lnTo>
                    <a:pt x="883" y="118"/>
                  </a:lnTo>
                  <a:lnTo>
                    <a:pt x="883" y="121"/>
                  </a:lnTo>
                  <a:lnTo>
                    <a:pt x="880" y="135"/>
                  </a:lnTo>
                  <a:lnTo>
                    <a:pt x="880" y="146"/>
                  </a:lnTo>
                  <a:lnTo>
                    <a:pt x="883" y="153"/>
                  </a:lnTo>
                  <a:lnTo>
                    <a:pt x="901" y="164"/>
                  </a:lnTo>
                  <a:lnTo>
                    <a:pt x="919" y="160"/>
                  </a:lnTo>
                  <a:lnTo>
                    <a:pt x="926" y="164"/>
                  </a:lnTo>
                  <a:lnTo>
                    <a:pt x="933" y="164"/>
                  </a:lnTo>
                  <a:lnTo>
                    <a:pt x="933" y="168"/>
                  </a:lnTo>
                  <a:lnTo>
                    <a:pt x="933" y="175"/>
                  </a:lnTo>
                  <a:lnTo>
                    <a:pt x="929" y="178"/>
                  </a:lnTo>
                  <a:lnTo>
                    <a:pt x="926" y="175"/>
                  </a:lnTo>
                  <a:lnTo>
                    <a:pt x="922" y="178"/>
                  </a:lnTo>
                  <a:lnTo>
                    <a:pt x="926" y="185"/>
                  </a:lnTo>
                  <a:lnTo>
                    <a:pt x="926" y="189"/>
                  </a:lnTo>
                  <a:lnTo>
                    <a:pt x="933" y="189"/>
                  </a:lnTo>
                  <a:lnTo>
                    <a:pt x="937" y="196"/>
                  </a:lnTo>
                  <a:lnTo>
                    <a:pt x="929" y="196"/>
                  </a:lnTo>
                  <a:lnTo>
                    <a:pt x="922" y="200"/>
                  </a:lnTo>
                  <a:lnTo>
                    <a:pt x="915" y="210"/>
                  </a:lnTo>
                  <a:lnTo>
                    <a:pt x="915" y="217"/>
                  </a:lnTo>
                  <a:lnTo>
                    <a:pt x="908" y="217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912" y="225"/>
                  </a:lnTo>
                  <a:lnTo>
                    <a:pt x="919" y="225"/>
                  </a:lnTo>
                  <a:lnTo>
                    <a:pt x="919" y="225"/>
                  </a:lnTo>
                  <a:lnTo>
                    <a:pt x="926" y="232"/>
                  </a:lnTo>
                  <a:lnTo>
                    <a:pt x="926" y="232"/>
                  </a:lnTo>
                  <a:lnTo>
                    <a:pt x="926" y="228"/>
                  </a:lnTo>
                  <a:lnTo>
                    <a:pt x="926" y="225"/>
                  </a:lnTo>
                  <a:lnTo>
                    <a:pt x="926" y="225"/>
                  </a:lnTo>
                  <a:lnTo>
                    <a:pt x="926" y="221"/>
                  </a:lnTo>
                  <a:lnTo>
                    <a:pt x="926" y="221"/>
                  </a:lnTo>
                  <a:lnTo>
                    <a:pt x="929" y="221"/>
                  </a:lnTo>
                  <a:lnTo>
                    <a:pt x="929" y="221"/>
                  </a:lnTo>
                  <a:lnTo>
                    <a:pt x="929" y="217"/>
                  </a:lnTo>
                  <a:lnTo>
                    <a:pt x="933" y="217"/>
                  </a:lnTo>
                  <a:lnTo>
                    <a:pt x="937" y="214"/>
                  </a:lnTo>
                  <a:lnTo>
                    <a:pt x="940" y="221"/>
                  </a:lnTo>
                  <a:lnTo>
                    <a:pt x="940" y="225"/>
                  </a:lnTo>
                  <a:lnTo>
                    <a:pt x="940" y="225"/>
                  </a:lnTo>
                  <a:lnTo>
                    <a:pt x="940" y="228"/>
                  </a:lnTo>
                  <a:lnTo>
                    <a:pt x="944" y="232"/>
                  </a:lnTo>
                  <a:lnTo>
                    <a:pt x="947" y="232"/>
                  </a:lnTo>
                  <a:lnTo>
                    <a:pt x="951" y="232"/>
                  </a:lnTo>
                  <a:lnTo>
                    <a:pt x="954" y="232"/>
                  </a:lnTo>
                  <a:lnTo>
                    <a:pt x="958" y="228"/>
                  </a:lnTo>
                  <a:lnTo>
                    <a:pt x="958" y="232"/>
                  </a:lnTo>
                  <a:lnTo>
                    <a:pt x="965" y="228"/>
                  </a:lnTo>
                  <a:lnTo>
                    <a:pt x="969" y="228"/>
                  </a:lnTo>
                  <a:lnTo>
                    <a:pt x="976" y="225"/>
                  </a:lnTo>
                  <a:lnTo>
                    <a:pt x="976" y="221"/>
                  </a:lnTo>
                  <a:lnTo>
                    <a:pt x="976" y="217"/>
                  </a:lnTo>
                  <a:lnTo>
                    <a:pt x="983" y="221"/>
                  </a:lnTo>
                  <a:lnTo>
                    <a:pt x="983" y="217"/>
                  </a:lnTo>
                  <a:lnTo>
                    <a:pt x="983" y="214"/>
                  </a:lnTo>
                  <a:lnTo>
                    <a:pt x="986" y="210"/>
                  </a:lnTo>
                  <a:lnTo>
                    <a:pt x="983" y="207"/>
                  </a:lnTo>
                  <a:lnTo>
                    <a:pt x="979" y="207"/>
                  </a:lnTo>
                  <a:lnTo>
                    <a:pt x="976" y="203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69" y="196"/>
                  </a:lnTo>
                  <a:lnTo>
                    <a:pt x="958" y="196"/>
                  </a:lnTo>
                  <a:lnTo>
                    <a:pt x="944" y="196"/>
                  </a:lnTo>
                  <a:lnTo>
                    <a:pt x="944" y="196"/>
                  </a:lnTo>
                  <a:lnTo>
                    <a:pt x="951" y="192"/>
                  </a:lnTo>
                  <a:lnTo>
                    <a:pt x="958" y="189"/>
                  </a:lnTo>
                  <a:lnTo>
                    <a:pt x="958" y="182"/>
                  </a:lnTo>
                  <a:lnTo>
                    <a:pt x="947" y="175"/>
                  </a:lnTo>
                  <a:lnTo>
                    <a:pt x="947" y="175"/>
                  </a:lnTo>
                  <a:lnTo>
                    <a:pt x="965" y="175"/>
                  </a:lnTo>
                  <a:lnTo>
                    <a:pt x="969" y="175"/>
                  </a:lnTo>
                  <a:lnTo>
                    <a:pt x="969" y="171"/>
                  </a:lnTo>
                  <a:lnTo>
                    <a:pt x="972" y="168"/>
                  </a:lnTo>
                  <a:lnTo>
                    <a:pt x="976" y="164"/>
                  </a:lnTo>
                  <a:lnTo>
                    <a:pt x="979" y="160"/>
                  </a:lnTo>
                  <a:lnTo>
                    <a:pt x="979" y="157"/>
                  </a:lnTo>
                  <a:lnTo>
                    <a:pt x="972" y="157"/>
                  </a:lnTo>
                  <a:lnTo>
                    <a:pt x="965" y="160"/>
                  </a:lnTo>
                  <a:lnTo>
                    <a:pt x="958" y="160"/>
                  </a:lnTo>
                  <a:lnTo>
                    <a:pt x="958" y="160"/>
                  </a:lnTo>
                  <a:lnTo>
                    <a:pt x="947" y="160"/>
                  </a:lnTo>
                  <a:lnTo>
                    <a:pt x="944" y="168"/>
                  </a:lnTo>
                  <a:lnTo>
                    <a:pt x="937" y="168"/>
                  </a:lnTo>
                  <a:lnTo>
                    <a:pt x="933" y="164"/>
                  </a:lnTo>
                  <a:lnTo>
                    <a:pt x="933" y="160"/>
                  </a:lnTo>
                  <a:lnTo>
                    <a:pt x="933" y="157"/>
                  </a:lnTo>
                  <a:lnTo>
                    <a:pt x="929" y="153"/>
                  </a:lnTo>
                  <a:lnTo>
                    <a:pt x="929" y="146"/>
                  </a:lnTo>
                  <a:lnTo>
                    <a:pt x="926" y="139"/>
                  </a:lnTo>
                  <a:lnTo>
                    <a:pt x="926" y="132"/>
                  </a:lnTo>
                  <a:lnTo>
                    <a:pt x="922" y="128"/>
                  </a:lnTo>
                  <a:lnTo>
                    <a:pt x="922" y="121"/>
                  </a:lnTo>
                  <a:lnTo>
                    <a:pt x="919" y="114"/>
                  </a:lnTo>
                  <a:lnTo>
                    <a:pt x="919" y="103"/>
                  </a:lnTo>
                  <a:lnTo>
                    <a:pt x="915" y="96"/>
                  </a:lnTo>
                  <a:lnTo>
                    <a:pt x="912" y="93"/>
                  </a:lnTo>
                  <a:lnTo>
                    <a:pt x="904" y="89"/>
                  </a:lnTo>
                  <a:lnTo>
                    <a:pt x="901" y="86"/>
                  </a:lnTo>
                  <a:lnTo>
                    <a:pt x="897" y="82"/>
                  </a:lnTo>
                  <a:lnTo>
                    <a:pt x="897" y="86"/>
                  </a:lnTo>
                  <a:lnTo>
                    <a:pt x="897" y="86"/>
                  </a:lnTo>
                  <a:lnTo>
                    <a:pt x="894" y="86"/>
                  </a:lnTo>
                  <a:lnTo>
                    <a:pt x="887" y="86"/>
                  </a:lnTo>
                  <a:lnTo>
                    <a:pt x="876" y="82"/>
                  </a:lnTo>
                  <a:lnTo>
                    <a:pt x="876" y="82"/>
                  </a:lnTo>
                  <a:close/>
                  <a:moveTo>
                    <a:pt x="1275" y="171"/>
                  </a:moveTo>
                  <a:lnTo>
                    <a:pt x="1271" y="164"/>
                  </a:lnTo>
                  <a:lnTo>
                    <a:pt x="1264" y="164"/>
                  </a:lnTo>
                  <a:lnTo>
                    <a:pt x="1264" y="164"/>
                  </a:lnTo>
                  <a:lnTo>
                    <a:pt x="1271" y="171"/>
                  </a:lnTo>
                  <a:lnTo>
                    <a:pt x="1271" y="175"/>
                  </a:lnTo>
                  <a:lnTo>
                    <a:pt x="1268" y="175"/>
                  </a:lnTo>
                  <a:lnTo>
                    <a:pt x="1271" y="178"/>
                  </a:lnTo>
                  <a:lnTo>
                    <a:pt x="1268" y="178"/>
                  </a:lnTo>
                  <a:lnTo>
                    <a:pt x="1264" y="182"/>
                  </a:lnTo>
                  <a:lnTo>
                    <a:pt x="1261" y="185"/>
                  </a:lnTo>
                  <a:lnTo>
                    <a:pt x="1257" y="185"/>
                  </a:lnTo>
                  <a:lnTo>
                    <a:pt x="1254" y="185"/>
                  </a:lnTo>
                  <a:lnTo>
                    <a:pt x="1254" y="189"/>
                  </a:lnTo>
                  <a:lnTo>
                    <a:pt x="1247" y="189"/>
                  </a:lnTo>
                  <a:lnTo>
                    <a:pt x="1239" y="192"/>
                  </a:lnTo>
                  <a:lnTo>
                    <a:pt x="1236" y="192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43" y="196"/>
                  </a:lnTo>
                  <a:lnTo>
                    <a:pt x="1247" y="196"/>
                  </a:lnTo>
                  <a:lnTo>
                    <a:pt x="1250" y="200"/>
                  </a:lnTo>
                  <a:lnTo>
                    <a:pt x="1250" y="203"/>
                  </a:lnTo>
                  <a:lnTo>
                    <a:pt x="1250" y="207"/>
                  </a:lnTo>
                  <a:lnTo>
                    <a:pt x="1254" y="203"/>
                  </a:lnTo>
                  <a:lnTo>
                    <a:pt x="1254" y="207"/>
                  </a:lnTo>
                  <a:lnTo>
                    <a:pt x="1254" y="203"/>
                  </a:lnTo>
                  <a:lnTo>
                    <a:pt x="1257" y="200"/>
                  </a:lnTo>
                  <a:lnTo>
                    <a:pt x="1264" y="196"/>
                  </a:lnTo>
                  <a:lnTo>
                    <a:pt x="1271" y="192"/>
                  </a:lnTo>
                  <a:lnTo>
                    <a:pt x="1271" y="192"/>
                  </a:lnTo>
                  <a:lnTo>
                    <a:pt x="1279" y="192"/>
                  </a:lnTo>
                  <a:lnTo>
                    <a:pt x="1282" y="192"/>
                  </a:lnTo>
                  <a:lnTo>
                    <a:pt x="1289" y="196"/>
                  </a:lnTo>
                  <a:lnTo>
                    <a:pt x="1296" y="200"/>
                  </a:lnTo>
                  <a:lnTo>
                    <a:pt x="1296" y="200"/>
                  </a:lnTo>
                  <a:lnTo>
                    <a:pt x="1296" y="196"/>
                  </a:lnTo>
                  <a:lnTo>
                    <a:pt x="1300" y="192"/>
                  </a:lnTo>
                  <a:lnTo>
                    <a:pt x="1304" y="189"/>
                  </a:lnTo>
                  <a:lnTo>
                    <a:pt x="1304" y="189"/>
                  </a:lnTo>
                  <a:lnTo>
                    <a:pt x="1307" y="182"/>
                  </a:lnTo>
                  <a:lnTo>
                    <a:pt x="1307" y="182"/>
                  </a:lnTo>
                  <a:lnTo>
                    <a:pt x="1304" y="182"/>
                  </a:lnTo>
                  <a:lnTo>
                    <a:pt x="1296" y="182"/>
                  </a:lnTo>
                  <a:lnTo>
                    <a:pt x="1289" y="182"/>
                  </a:lnTo>
                  <a:lnTo>
                    <a:pt x="1286" y="182"/>
                  </a:lnTo>
                  <a:lnTo>
                    <a:pt x="1286" y="175"/>
                  </a:lnTo>
                  <a:lnTo>
                    <a:pt x="1286" y="175"/>
                  </a:lnTo>
                  <a:lnTo>
                    <a:pt x="1282" y="175"/>
                  </a:lnTo>
                  <a:lnTo>
                    <a:pt x="1279" y="175"/>
                  </a:lnTo>
                  <a:lnTo>
                    <a:pt x="1275" y="171"/>
                  </a:lnTo>
                  <a:lnTo>
                    <a:pt x="1275" y="171"/>
                  </a:lnTo>
                  <a:close/>
                  <a:moveTo>
                    <a:pt x="659" y="239"/>
                  </a:moveTo>
                  <a:lnTo>
                    <a:pt x="655" y="235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1" y="235"/>
                  </a:lnTo>
                  <a:lnTo>
                    <a:pt x="637" y="235"/>
                  </a:lnTo>
                  <a:lnTo>
                    <a:pt x="637" y="239"/>
                  </a:lnTo>
                  <a:lnTo>
                    <a:pt x="637" y="239"/>
                  </a:lnTo>
                  <a:lnTo>
                    <a:pt x="641" y="246"/>
                  </a:lnTo>
                  <a:lnTo>
                    <a:pt x="644" y="249"/>
                  </a:lnTo>
                  <a:lnTo>
                    <a:pt x="648" y="249"/>
                  </a:lnTo>
                  <a:lnTo>
                    <a:pt x="655" y="249"/>
                  </a:lnTo>
                  <a:lnTo>
                    <a:pt x="659" y="253"/>
                  </a:lnTo>
                  <a:lnTo>
                    <a:pt x="673" y="257"/>
                  </a:lnTo>
                  <a:lnTo>
                    <a:pt x="676" y="264"/>
                  </a:lnTo>
                  <a:lnTo>
                    <a:pt x="684" y="267"/>
                  </a:lnTo>
                  <a:lnTo>
                    <a:pt x="680" y="271"/>
                  </a:lnTo>
                  <a:lnTo>
                    <a:pt x="676" y="274"/>
                  </a:lnTo>
                  <a:lnTo>
                    <a:pt x="680" y="278"/>
                  </a:lnTo>
                  <a:lnTo>
                    <a:pt x="687" y="282"/>
                  </a:lnTo>
                  <a:lnTo>
                    <a:pt x="687" y="285"/>
                  </a:lnTo>
                  <a:lnTo>
                    <a:pt x="701" y="282"/>
                  </a:lnTo>
                  <a:lnTo>
                    <a:pt x="701" y="282"/>
                  </a:lnTo>
                  <a:lnTo>
                    <a:pt x="709" y="274"/>
                  </a:lnTo>
                  <a:lnTo>
                    <a:pt x="709" y="271"/>
                  </a:lnTo>
                  <a:lnTo>
                    <a:pt x="705" y="267"/>
                  </a:lnTo>
                  <a:lnTo>
                    <a:pt x="709" y="264"/>
                  </a:lnTo>
                  <a:lnTo>
                    <a:pt x="716" y="267"/>
                  </a:lnTo>
                  <a:lnTo>
                    <a:pt x="723" y="267"/>
                  </a:lnTo>
                  <a:lnTo>
                    <a:pt x="726" y="260"/>
                  </a:lnTo>
                  <a:lnTo>
                    <a:pt x="726" y="257"/>
                  </a:lnTo>
                  <a:lnTo>
                    <a:pt x="730" y="257"/>
                  </a:lnTo>
                  <a:lnTo>
                    <a:pt x="737" y="253"/>
                  </a:lnTo>
                  <a:lnTo>
                    <a:pt x="741" y="257"/>
                  </a:lnTo>
                  <a:lnTo>
                    <a:pt x="741" y="249"/>
                  </a:lnTo>
                  <a:lnTo>
                    <a:pt x="744" y="253"/>
                  </a:lnTo>
                  <a:lnTo>
                    <a:pt x="744" y="253"/>
                  </a:lnTo>
                  <a:lnTo>
                    <a:pt x="744" y="242"/>
                  </a:lnTo>
                  <a:lnTo>
                    <a:pt x="748" y="239"/>
                  </a:lnTo>
                  <a:lnTo>
                    <a:pt x="744" y="239"/>
                  </a:lnTo>
                  <a:lnTo>
                    <a:pt x="733" y="246"/>
                  </a:lnTo>
                  <a:lnTo>
                    <a:pt x="737" y="239"/>
                  </a:lnTo>
                  <a:lnTo>
                    <a:pt x="730" y="239"/>
                  </a:lnTo>
                  <a:lnTo>
                    <a:pt x="726" y="239"/>
                  </a:lnTo>
                  <a:lnTo>
                    <a:pt x="723" y="242"/>
                  </a:lnTo>
                  <a:lnTo>
                    <a:pt x="712" y="242"/>
                  </a:lnTo>
                  <a:lnTo>
                    <a:pt x="698" y="239"/>
                  </a:lnTo>
                  <a:lnTo>
                    <a:pt x="691" y="239"/>
                  </a:lnTo>
                  <a:lnTo>
                    <a:pt x="687" y="239"/>
                  </a:lnTo>
                  <a:lnTo>
                    <a:pt x="680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9" y="239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2" y="239"/>
                  </a:lnTo>
                  <a:lnTo>
                    <a:pt x="659" y="239"/>
                  </a:lnTo>
                  <a:lnTo>
                    <a:pt x="659" y="239"/>
                  </a:lnTo>
                  <a:close/>
                  <a:moveTo>
                    <a:pt x="1211" y="75"/>
                  </a:moveTo>
                  <a:lnTo>
                    <a:pt x="1211" y="75"/>
                  </a:lnTo>
                  <a:lnTo>
                    <a:pt x="1211" y="71"/>
                  </a:lnTo>
                  <a:lnTo>
                    <a:pt x="1207" y="71"/>
                  </a:lnTo>
                  <a:lnTo>
                    <a:pt x="1207" y="71"/>
                  </a:lnTo>
                  <a:lnTo>
                    <a:pt x="1204" y="71"/>
                  </a:lnTo>
                  <a:lnTo>
                    <a:pt x="1204" y="71"/>
                  </a:lnTo>
                  <a:lnTo>
                    <a:pt x="1207" y="75"/>
                  </a:lnTo>
                  <a:lnTo>
                    <a:pt x="1211" y="75"/>
                  </a:lnTo>
                  <a:lnTo>
                    <a:pt x="1211" y="75"/>
                  </a:lnTo>
                  <a:lnTo>
                    <a:pt x="1211" y="75"/>
                  </a:lnTo>
                  <a:close/>
                  <a:moveTo>
                    <a:pt x="897" y="61"/>
                  </a:moveTo>
                  <a:lnTo>
                    <a:pt x="897" y="57"/>
                  </a:lnTo>
                  <a:lnTo>
                    <a:pt x="897" y="53"/>
                  </a:lnTo>
                  <a:lnTo>
                    <a:pt x="897" y="50"/>
                  </a:lnTo>
                  <a:lnTo>
                    <a:pt x="897" y="50"/>
                  </a:lnTo>
                  <a:lnTo>
                    <a:pt x="897" y="46"/>
                  </a:lnTo>
                  <a:lnTo>
                    <a:pt x="897" y="46"/>
                  </a:lnTo>
                  <a:lnTo>
                    <a:pt x="894" y="46"/>
                  </a:lnTo>
                  <a:lnTo>
                    <a:pt x="890" y="50"/>
                  </a:lnTo>
                  <a:lnTo>
                    <a:pt x="890" y="53"/>
                  </a:lnTo>
                  <a:lnTo>
                    <a:pt x="894" y="61"/>
                  </a:lnTo>
                  <a:lnTo>
                    <a:pt x="894" y="61"/>
                  </a:lnTo>
                  <a:lnTo>
                    <a:pt x="897" y="61"/>
                  </a:lnTo>
                  <a:lnTo>
                    <a:pt x="897" y="61"/>
                  </a:lnTo>
                  <a:close/>
                  <a:moveTo>
                    <a:pt x="149" y="143"/>
                  </a:moveTo>
                  <a:lnTo>
                    <a:pt x="149" y="143"/>
                  </a:lnTo>
                  <a:lnTo>
                    <a:pt x="149" y="139"/>
                  </a:lnTo>
                  <a:lnTo>
                    <a:pt x="149" y="135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703638" y="2777654"/>
              <a:ext cx="3608387" cy="1719262"/>
            </a:xfrm>
            <a:custGeom>
              <a:avLst/>
              <a:gdLst>
                <a:gd name="T0" fmla="*/ 991 w 2273"/>
                <a:gd name="T1" fmla="*/ 14 h 1083"/>
                <a:gd name="T2" fmla="*/ 1123 w 2273"/>
                <a:gd name="T3" fmla="*/ 28 h 1083"/>
                <a:gd name="T4" fmla="*/ 1162 w 2273"/>
                <a:gd name="T5" fmla="*/ 125 h 1083"/>
                <a:gd name="T6" fmla="*/ 1205 w 2273"/>
                <a:gd name="T7" fmla="*/ 178 h 1083"/>
                <a:gd name="T8" fmla="*/ 1197 w 2273"/>
                <a:gd name="T9" fmla="*/ 214 h 1083"/>
                <a:gd name="T10" fmla="*/ 1294 w 2273"/>
                <a:gd name="T11" fmla="*/ 217 h 1083"/>
                <a:gd name="T12" fmla="*/ 1386 w 2273"/>
                <a:gd name="T13" fmla="*/ 231 h 1083"/>
                <a:gd name="T14" fmla="*/ 1475 w 2273"/>
                <a:gd name="T15" fmla="*/ 260 h 1083"/>
                <a:gd name="T16" fmla="*/ 1397 w 2273"/>
                <a:gd name="T17" fmla="*/ 299 h 1083"/>
                <a:gd name="T18" fmla="*/ 1447 w 2273"/>
                <a:gd name="T19" fmla="*/ 349 h 1083"/>
                <a:gd name="T20" fmla="*/ 1522 w 2273"/>
                <a:gd name="T21" fmla="*/ 356 h 1083"/>
                <a:gd name="T22" fmla="*/ 1500 w 2273"/>
                <a:gd name="T23" fmla="*/ 435 h 1083"/>
                <a:gd name="T24" fmla="*/ 1589 w 2273"/>
                <a:gd name="T25" fmla="*/ 449 h 1083"/>
                <a:gd name="T26" fmla="*/ 1678 w 2273"/>
                <a:gd name="T27" fmla="*/ 442 h 1083"/>
                <a:gd name="T28" fmla="*/ 1782 w 2273"/>
                <a:gd name="T29" fmla="*/ 438 h 1083"/>
                <a:gd name="T30" fmla="*/ 1810 w 2273"/>
                <a:gd name="T31" fmla="*/ 474 h 1083"/>
                <a:gd name="T32" fmla="*/ 1821 w 2273"/>
                <a:gd name="T33" fmla="*/ 527 h 1083"/>
                <a:gd name="T34" fmla="*/ 1842 w 2273"/>
                <a:gd name="T35" fmla="*/ 591 h 1083"/>
                <a:gd name="T36" fmla="*/ 1960 w 2273"/>
                <a:gd name="T37" fmla="*/ 577 h 1083"/>
                <a:gd name="T38" fmla="*/ 2010 w 2273"/>
                <a:gd name="T39" fmla="*/ 623 h 1083"/>
                <a:gd name="T40" fmla="*/ 2099 w 2273"/>
                <a:gd name="T41" fmla="*/ 631 h 1083"/>
                <a:gd name="T42" fmla="*/ 2181 w 2273"/>
                <a:gd name="T43" fmla="*/ 620 h 1083"/>
                <a:gd name="T44" fmla="*/ 2238 w 2273"/>
                <a:gd name="T45" fmla="*/ 623 h 1083"/>
                <a:gd name="T46" fmla="*/ 2213 w 2273"/>
                <a:gd name="T47" fmla="*/ 688 h 1083"/>
                <a:gd name="T48" fmla="*/ 2060 w 2273"/>
                <a:gd name="T49" fmla="*/ 702 h 1083"/>
                <a:gd name="T50" fmla="*/ 1899 w 2273"/>
                <a:gd name="T51" fmla="*/ 727 h 1083"/>
                <a:gd name="T52" fmla="*/ 1753 w 2273"/>
                <a:gd name="T53" fmla="*/ 716 h 1083"/>
                <a:gd name="T54" fmla="*/ 1543 w 2273"/>
                <a:gd name="T55" fmla="*/ 745 h 1083"/>
                <a:gd name="T56" fmla="*/ 1472 w 2273"/>
                <a:gd name="T57" fmla="*/ 862 h 1083"/>
                <a:gd name="T58" fmla="*/ 1422 w 2273"/>
                <a:gd name="T59" fmla="*/ 958 h 1083"/>
                <a:gd name="T60" fmla="*/ 1051 w 2273"/>
                <a:gd name="T61" fmla="*/ 1065 h 1083"/>
                <a:gd name="T62" fmla="*/ 610 w 2273"/>
                <a:gd name="T63" fmla="*/ 983 h 1083"/>
                <a:gd name="T64" fmla="*/ 460 w 2273"/>
                <a:gd name="T65" fmla="*/ 958 h 1083"/>
                <a:gd name="T66" fmla="*/ 417 w 2273"/>
                <a:gd name="T67" fmla="*/ 912 h 1083"/>
                <a:gd name="T68" fmla="*/ 321 w 2273"/>
                <a:gd name="T69" fmla="*/ 873 h 1083"/>
                <a:gd name="T70" fmla="*/ 236 w 2273"/>
                <a:gd name="T71" fmla="*/ 798 h 1083"/>
                <a:gd name="T72" fmla="*/ 161 w 2273"/>
                <a:gd name="T73" fmla="*/ 730 h 1083"/>
                <a:gd name="T74" fmla="*/ 189 w 2273"/>
                <a:gd name="T75" fmla="*/ 652 h 1083"/>
                <a:gd name="T76" fmla="*/ 278 w 2273"/>
                <a:gd name="T77" fmla="*/ 623 h 1083"/>
                <a:gd name="T78" fmla="*/ 321 w 2273"/>
                <a:gd name="T79" fmla="*/ 570 h 1083"/>
                <a:gd name="T80" fmla="*/ 446 w 2273"/>
                <a:gd name="T81" fmla="*/ 538 h 1083"/>
                <a:gd name="T82" fmla="*/ 503 w 2273"/>
                <a:gd name="T83" fmla="*/ 438 h 1083"/>
                <a:gd name="T84" fmla="*/ 428 w 2273"/>
                <a:gd name="T85" fmla="*/ 431 h 1083"/>
                <a:gd name="T86" fmla="*/ 339 w 2273"/>
                <a:gd name="T87" fmla="*/ 452 h 1083"/>
                <a:gd name="T88" fmla="*/ 250 w 2273"/>
                <a:gd name="T89" fmla="*/ 445 h 1083"/>
                <a:gd name="T90" fmla="*/ 154 w 2273"/>
                <a:gd name="T91" fmla="*/ 435 h 1083"/>
                <a:gd name="T92" fmla="*/ 89 w 2273"/>
                <a:gd name="T93" fmla="*/ 370 h 1083"/>
                <a:gd name="T94" fmla="*/ 171 w 2273"/>
                <a:gd name="T95" fmla="*/ 420 h 1083"/>
                <a:gd name="T96" fmla="*/ 139 w 2273"/>
                <a:gd name="T97" fmla="*/ 349 h 1083"/>
                <a:gd name="T98" fmla="*/ 72 w 2273"/>
                <a:gd name="T99" fmla="*/ 303 h 1083"/>
                <a:gd name="T100" fmla="*/ 4 w 2273"/>
                <a:gd name="T101" fmla="*/ 285 h 1083"/>
                <a:gd name="T102" fmla="*/ 89 w 2273"/>
                <a:gd name="T103" fmla="*/ 249 h 1083"/>
                <a:gd name="T104" fmla="*/ 200 w 2273"/>
                <a:gd name="T105" fmla="*/ 267 h 1083"/>
                <a:gd name="T106" fmla="*/ 282 w 2273"/>
                <a:gd name="T107" fmla="*/ 256 h 1083"/>
                <a:gd name="T108" fmla="*/ 317 w 2273"/>
                <a:gd name="T109" fmla="*/ 171 h 1083"/>
                <a:gd name="T110" fmla="*/ 392 w 2273"/>
                <a:gd name="T111" fmla="*/ 117 h 1083"/>
                <a:gd name="T112" fmla="*/ 492 w 2273"/>
                <a:gd name="T113" fmla="*/ 100 h 1083"/>
                <a:gd name="T114" fmla="*/ 581 w 2273"/>
                <a:gd name="T115" fmla="*/ 68 h 1083"/>
                <a:gd name="T116" fmla="*/ 570 w 2273"/>
                <a:gd name="T117" fmla="*/ 10 h 1083"/>
                <a:gd name="T118" fmla="*/ 663 w 2273"/>
                <a:gd name="T119" fmla="*/ 10 h 1083"/>
                <a:gd name="T120" fmla="*/ 741 w 2273"/>
                <a:gd name="T121" fmla="*/ 7 h 1083"/>
                <a:gd name="T122" fmla="*/ 823 w 2273"/>
                <a:gd name="T123" fmla="*/ 7 h 1083"/>
                <a:gd name="T124" fmla="*/ 905 w 2273"/>
                <a:gd name="T125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3" h="1083">
                  <a:moveTo>
                    <a:pt x="909" y="7"/>
                  </a:moveTo>
                  <a:lnTo>
                    <a:pt x="909" y="7"/>
                  </a:lnTo>
                  <a:lnTo>
                    <a:pt x="909" y="10"/>
                  </a:lnTo>
                  <a:lnTo>
                    <a:pt x="912" y="10"/>
                  </a:lnTo>
                  <a:lnTo>
                    <a:pt x="912" y="10"/>
                  </a:lnTo>
                  <a:lnTo>
                    <a:pt x="916" y="10"/>
                  </a:lnTo>
                  <a:lnTo>
                    <a:pt x="916" y="10"/>
                  </a:lnTo>
                  <a:lnTo>
                    <a:pt x="920" y="10"/>
                  </a:lnTo>
                  <a:lnTo>
                    <a:pt x="920" y="10"/>
                  </a:lnTo>
                  <a:lnTo>
                    <a:pt x="923" y="10"/>
                  </a:lnTo>
                  <a:lnTo>
                    <a:pt x="923" y="10"/>
                  </a:lnTo>
                  <a:lnTo>
                    <a:pt x="923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30" y="14"/>
                  </a:lnTo>
                  <a:lnTo>
                    <a:pt x="930" y="14"/>
                  </a:lnTo>
                  <a:lnTo>
                    <a:pt x="934" y="14"/>
                  </a:lnTo>
                  <a:lnTo>
                    <a:pt x="934" y="14"/>
                  </a:lnTo>
                  <a:lnTo>
                    <a:pt x="937" y="14"/>
                  </a:lnTo>
                  <a:lnTo>
                    <a:pt x="937" y="14"/>
                  </a:lnTo>
                  <a:lnTo>
                    <a:pt x="941" y="14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7"/>
                  </a:lnTo>
                  <a:lnTo>
                    <a:pt x="944" y="7"/>
                  </a:lnTo>
                  <a:lnTo>
                    <a:pt x="944" y="7"/>
                  </a:lnTo>
                  <a:lnTo>
                    <a:pt x="948" y="7"/>
                  </a:lnTo>
                  <a:lnTo>
                    <a:pt x="948" y="7"/>
                  </a:lnTo>
                  <a:lnTo>
                    <a:pt x="952" y="7"/>
                  </a:lnTo>
                  <a:lnTo>
                    <a:pt x="952" y="7"/>
                  </a:lnTo>
                  <a:lnTo>
                    <a:pt x="955" y="7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59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2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73" y="3"/>
                  </a:lnTo>
                  <a:lnTo>
                    <a:pt x="973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80" y="7"/>
                  </a:lnTo>
                  <a:lnTo>
                    <a:pt x="980" y="10"/>
                  </a:lnTo>
                  <a:lnTo>
                    <a:pt x="984" y="10"/>
                  </a:lnTo>
                  <a:lnTo>
                    <a:pt x="984" y="10"/>
                  </a:lnTo>
                  <a:lnTo>
                    <a:pt x="987" y="10"/>
                  </a:lnTo>
                  <a:lnTo>
                    <a:pt x="987" y="10"/>
                  </a:lnTo>
                  <a:lnTo>
                    <a:pt x="991" y="14"/>
                  </a:lnTo>
                  <a:lnTo>
                    <a:pt x="991" y="14"/>
                  </a:lnTo>
                  <a:lnTo>
                    <a:pt x="994" y="10"/>
                  </a:lnTo>
                  <a:lnTo>
                    <a:pt x="998" y="10"/>
                  </a:lnTo>
                  <a:lnTo>
                    <a:pt x="998" y="14"/>
                  </a:lnTo>
                  <a:lnTo>
                    <a:pt x="1001" y="14"/>
                  </a:lnTo>
                  <a:lnTo>
                    <a:pt x="1001" y="14"/>
                  </a:lnTo>
                  <a:lnTo>
                    <a:pt x="1005" y="18"/>
                  </a:lnTo>
                  <a:lnTo>
                    <a:pt x="1005" y="18"/>
                  </a:lnTo>
                  <a:lnTo>
                    <a:pt x="1009" y="18"/>
                  </a:lnTo>
                  <a:lnTo>
                    <a:pt x="1009" y="18"/>
                  </a:lnTo>
                  <a:lnTo>
                    <a:pt x="1009" y="21"/>
                  </a:lnTo>
                  <a:lnTo>
                    <a:pt x="1012" y="21"/>
                  </a:lnTo>
                  <a:lnTo>
                    <a:pt x="1012" y="21"/>
                  </a:lnTo>
                  <a:lnTo>
                    <a:pt x="1016" y="21"/>
                  </a:lnTo>
                  <a:lnTo>
                    <a:pt x="1016" y="21"/>
                  </a:lnTo>
                  <a:lnTo>
                    <a:pt x="1019" y="21"/>
                  </a:lnTo>
                  <a:lnTo>
                    <a:pt x="1019" y="21"/>
                  </a:lnTo>
                  <a:lnTo>
                    <a:pt x="1023" y="25"/>
                  </a:lnTo>
                  <a:lnTo>
                    <a:pt x="1023" y="25"/>
                  </a:lnTo>
                  <a:lnTo>
                    <a:pt x="1026" y="25"/>
                  </a:lnTo>
                  <a:lnTo>
                    <a:pt x="1026" y="25"/>
                  </a:lnTo>
                  <a:lnTo>
                    <a:pt x="1030" y="25"/>
                  </a:lnTo>
                  <a:lnTo>
                    <a:pt x="1030" y="25"/>
                  </a:lnTo>
                  <a:lnTo>
                    <a:pt x="1034" y="28"/>
                  </a:lnTo>
                  <a:lnTo>
                    <a:pt x="1034" y="28"/>
                  </a:lnTo>
                  <a:lnTo>
                    <a:pt x="1034" y="32"/>
                  </a:lnTo>
                  <a:lnTo>
                    <a:pt x="1037" y="35"/>
                  </a:lnTo>
                  <a:lnTo>
                    <a:pt x="1037" y="35"/>
                  </a:lnTo>
                  <a:lnTo>
                    <a:pt x="1037" y="39"/>
                  </a:lnTo>
                  <a:lnTo>
                    <a:pt x="1041" y="39"/>
                  </a:lnTo>
                  <a:lnTo>
                    <a:pt x="1041" y="39"/>
                  </a:lnTo>
                  <a:lnTo>
                    <a:pt x="1044" y="39"/>
                  </a:lnTo>
                  <a:lnTo>
                    <a:pt x="1048" y="43"/>
                  </a:lnTo>
                  <a:lnTo>
                    <a:pt x="1051" y="46"/>
                  </a:lnTo>
                  <a:lnTo>
                    <a:pt x="1055" y="46"/>
                  </a:lnTo>
                  <a:lnTo>
                    <a:pt x="1062" y="46"/>
                  </a:lnTo>
                  <a:lnTo>
                    <a:pt x="1069" y="46"/>
                  </a:lnTo>
                  <a:lnTo>
                    <a:pt x="1073" y="43"/>
                  </a:lnTo>
                  <a:lnTo>
                    <a:pt x="1076" y="46"/>
                  </a:lnTo>
                  <a:lnTo>
                    <a:pt x="1080" y="46"/>
                  </a:lnTo>
                  <a:lnTo>
                    <a:pt x="1083" y="46"/>
                  </a:lnTo>
                  <a:lnTo>
                    <a:pt x="1091" y="39"/>
                  </a:lnTo>
                  <a:lnTo>
                    <a:pt x="1091" y="39"/>
                  </a:lnTo>
                  <a:lnTo>
                    <a:pt x="1094" y="35"/>
                  </a:lnTo>
                  <a:lnTo>
                    <a:pt x="1094" y="32"/>
                  </a:lnTo>
                  <a:lnTo>
                    <a:pt x="1094" y="28"/>
                  </a:lnTo>
                  <a:lnTo>
                    <a:pt x="1094" y="28"/>
                  </a:lnTo>
                  <a:lnTo>
                    <a:pt x="1094" y="25"/>
                  </a:lnTo>
                  <a:lnTo>
                    <a:pt x="1098" y="21"/>
                  </a:lnTo>
                  <a:lnTo>
                    <a:pt x="1098" y="21"/>
                  </a:lnTo>
                  <a:lnTo>
                    <a:pt x="1101" y="21"/>
                  </a:lnTo>
                  <a:lnTo>
                    <a:pt x="1105" y="25"/>
                  </a:lnTo>
                  <a:lnTo>
                    <a:pt x="1108" y="25"/>
                  </a:lnTo>
                  <a:lnTo>
                    <a:pt x="1112" y="25"/>
                  </a:lnTo>
                  <a:lnTo>
                    <a:pt x="1116" y="28"/>
                  </a:lnTo>
                  <a:lnTo>
                    <a:pt x="1119" y="25"/>
                  </a:lnTo>
                  <a:lnTo>
                    <a:pt x="1123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28"/>
                  </a:lnTo>
                  <a:lnTo>
                    <a:pt x="1140" y="28"/>
                  </a:lnTo>
                  <a:lnTo>
                    <a:pt x="1144" y="28"/>
                  </a:lnTo>
                  <a:lnTo>
                    <a:pt x="1144" y="32"/>
                  </a:lnTo>
                  <a:lnTo>
                    <a:pt x="1140" y="39"/>
                  </a:lnTo>
                  <a:lnTo>
                    <a:pt x="1137" y="39"/>
                  </a:lnTo>
                  <a:lnTo>
                    <a:pt x="1137" y="46"/>
                  </a:lnTo>
                  <a:lnTo>
                    <a:pt x="1137" y="53"/>
                  </a:lnTo>
                  <a:lnTo>
                    <a:pt x="1137" y="53"/>
                  </a:lnTo>
                  <a:lnTo>
                    <a:pt x="1137" y="57"/>
                  </a:lnTo>
                  <a:lnTo>
                    <a:pt x="1137" y="57"/>
                  </a:lnTo>
                  <a:lnTo>
                    <a:pt x="1137" y="60"/>
                  </a:lnTo>
                  <a:lnTo>
                    <a:pt x="1140" y="60"/>
                  </a:lnTo>
                  <a:lnTo>
                    <a:pt x="1140" y="60"/>
                  </a:lnTo>
                  <a:lnTo>
                    <a:pt x="1144" y="60"/>
                  </a:lnTo>
                  <a:lnTo>
                    <a:pt x="1148" y="60"/>
                  </a:lnTo>
                  <a:lnTo>
                    <a:pt x="1148" y="64"/>
                  </a:lnTo>
                  <a:lnTo>
                    <a:pt x="1144" y="64"/>
                  </a:lnTo>
                  <a:lnTo>
                    <a:pt x="1140" y="64"/>
                  </a:lnTo>
                  <a:lnTo>
                    <a:pt x="1140" y="68"/>
                  </a:lnTo>
                  <a:lnTo>
                    <a:pt x="1140" y="68"/>
                  </a:lnTo>
                  <a:lnTo>
                    <a:pt x="1140" y="75"/>
                  </a:lnTo>
                  <a:lnTo>
                    <a:pt x="1140" y="75"/>
                  </a:lnTo>
                  <a:lnTo>
                    <a:pt x="1140" y="78"/>
                  </a:lnTo>
                  <a:lnTo>
                    <a:pt x="1140" y="82"/>
                  </a:lnTo>
                  <a:lnTo>
                    <a:pt x="1144" y="85"/>
                  </a:lnTo>
                  <a:lnTo>
                    <a:pt x="1148" y="89"/>
                  </a:lnTo>
                  <a:lnTo>
                    <a:pt x="1148" y="96"/>
                  </a:lnTo>
                  <a:lnTo>
                    <a:pt x="1148" y="96"/>
                  </a:lnTo>
                  <a:lnTo>
                    <a:pt x="1148" y="100"/>
                  </a:lnTo>
                  <a:lnTo>
                    <a:pt x="1148" y="100"/>
                  </a:lnTo>
                  <a:lnTo>
                    <a:pt x="1148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1" y="110"/>
                  </a:lnTo>
                  <a:lnTo>
                    <a:pt x="1151" y="114"/>
                  </a:lnTo>
                  <a:lnTo>
                    <a:pt x="1151" y="114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5" y="117"/>
                  </a:lnTo>
                  <a:lnTo>
                    <a:pt x="1158" y="117"/>
                  </a:lnTo>
                  <a:lnTo>
                    <a:pt x="1158" y="117"/>
                  </a:lnTo>
                  <a:lnTo>
                    <a:pt x="1162" y="121"/>
                  </a:lnTo>
                  <a:lnTo>
                    <a:pt x="1162" y="121"/>
                  </a:lnTo>
                  <a:lnTo>
                    <a:pt x="1162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9" y="128"/>
                  </a:lnTo>
                  <a:lnTo>
                    <a:pt x="1173" y="128"/>
                  </a:lnTo>
                  <a:lnTo>
                    <a:pt x="1173" y="128"/>
                  </a:lnTo>
                  <a:lnTo>
                    <a:pt x="1173" y="132"/>
                  </a:lnTo>
                  <a:lnTo>
                    <a:pt x="1176" y="132"/>
                  </a:lnTo>
                  <a:lnTo>
                    <a:pt x="1176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3" y="132"/>
                  </a:lnTo>
                  <a:lnTo>
                    <a:pt x="1183" y="135"/>
                  </a:lnTo>
                  <a:lnTo>
                    <a:pt x="1180" y="135"/>
                  </a:lnTo>
                  <a:lnTo>
                    <a:pt x="1180" y="139"/>
                  </a:lnTo>
                  <a:lnTo>
                    <a:pt x="1176" y="139"/>
                  </a:lnTo>
                  <a:lnTo>
                    <a:pt x="1176" y="139"/>
                  </a:lnTo>
                  <a:lnTo>
                    <a:pt x="1176" y="142"/>
                  </a:lnTo>
                  <a:lnTo>
                    <a:pt x="1176" y="142"/>
                  </a:lnTo>
                  <a:lnTo>
                    <a:pt x="1180" y="142"/>
                  </a:lnTo>
                  <a:lnTo>
                    <a:pt x="1180" y="146"/>
                  </a:lnTo>
                  <a:lnTo>
                    <a:pt x="1180" y="146"/>
                  </a:lnTo>
                  <a:lnTo>
                    <a:pt x="1183" y="146"/>
                  </a:lnTo>
                  <a:lnTo>
                    <a:pt x="1183" y="146"/>
                  </a:lnTo>
                  <a:lnTo>
                    <a:pt x="1187" y="149"/>
                  </a:lnTo>
                  <a:lnTo>
                    <a:pt x="1187" y="149"/>
                  </a:lnTo>
                  <a:lnTo>
                    <a:pt x="1190" y="149"/>
                  </a:lnTo>
                  <a:lnTo>
                    <a:pt x="1190" y="149"/>
                  </a:lnTo>
                  <a:lnTo>
                    <a:pt x="1194" y="149"/>
                  </a:lnTo>
                  <a:lnTo>
                    <a:pt x="1194" y="149"/>
                  </a:lnTo>
                  <a:lnTo>
                    <a:pt x="1197" y="149"/>
                  </a:lnTo>
                  <a:lnTo>
                    <a:pt x="1197" y="149"/>
                  </a:lnTo>
                  <a:lnTo>
                    <a:pt x="1197" y="153"/>
                  </a:lnTo>
                  <a:lnTo>
                    <a:pt x="1201" y="153"/>
                  </a:lnTo>
                  <a:lnTo>
                    <a:pt x="1201" y="153"/>
                  </a:lnTo>
                  <a:lnTo>
                    <a:pt x="1205" y="153"/>
                  </a:lnTo>
                  <a:lnTo>
                    <a:pt x="1205" y="153"/>
                  </a:lnTo>
                  <a:lnTo>
                    <a:pt x="1208" y="153"/>
                  </a:lnTo>
                  <a:lnTo>
                    <a:pt x="1208" y="153"/>
                  </a:lnTo>
                  <a:lnTo>
                    <a:pt x="1212" y="153"/>
                  </a:lnTo>
                  <a:lnTo>
                    <a:pt x="1212" y="157"/>
                  </a:lnTo>
                  <a:lnTo>
                    <a:pt x="1212" y="157"/>
                  </a:lnTo>
                  <a:lnTo>
                    <a:pt x="1212" y="160"/>
                  </a:lnTo>
                  <a:lnTo>
                    <a:pt x="1212" y="160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08" y="164"/>
                  </a:lnTo>
                  <a:lnTo>
                    <a:pt x="1205" y="167"/>
                  </a:lnTo>
                  <a:lnTo>
                    <a:pt x="1205" y="167"/>
                  </a:lnTo>
                  <a:lnTo>
                    <a:pt x="1205" y="171"/>
                  </a:lnTo>
                  <a:lnTo>
                    <a:pt x="1205" y="171"/>
                  </a:lnTo>
                  <a:lnTo>
                    <a:pt x="1205" y="174"/>
                  </a:lnTo>
                  <a:lnTo>
                    <a:pt x="1205" y="174"/>
                  </a:lnTo>
                  <a:lnTo>
                    <a:pt x="1205" y="178"/>
                  </a:lnTo>
                  <a:lnTo>
                    <a:pt x="1205" y="178"/>
                  </a:lnTo>
                  <a:lnTo>
                    <a:pt x="1197" y="182"/>
                  </a:lnTo>
                  <a:lnTo>
                    <a:pt x="1197" y="182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6"/>
                  </a:lnTo>
                  <a:lnTo>
                    <a:pt x="1194" y="196"/>
                  </a:lnTo>
                  <a:lnTo>
                    <a:pt x="1194" y="196"/>
                  </a:lnTo>
                  <a:lnTo>
                    <a:pt x="1190" y="196"/>
                  </a:lnTo>
                  <a:lnTo>
                    <a:pt x="1187" y="196"/>
                  </a:lnTo>
                  <a:lnTo>
                    <a:pt x="1187" y="196"/>
                  </a:lnTo>
                  <a:lnTo>
                    <a:pt x="1183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9"/>
                  </a:lnTo>
                  <a:lnTo>
                    <a:pt x="1180" y="199"/>
                  </a:lnTo>
                  <a:lnTo>
                    <a:pt x="1180" y="203"/>
                  </a:lnTo>
                  <a:lnTo>
                    <a:pt x="1176" y="203"/>
                  </a:lnTo>
                  <a:lnTo>
                    <a:pt x="1176" y="203"/>
                  </a:lnTo>
                  <a:lnTo>
                    <a:pt x="1173" y="203"/>
                  </a:lnTo>
                  <a:lnTo>
                    <a:pt x="1169" y="203"/>
                  </a:lnTo>
                  <a:lnTo>
                    <a:pt x="1173" y="206"/>
                  </a:lnTo>
                  <a:lnTo>
                    <a:pt x="1169" y="206"/>
                  </a:lnTo>
                  <a:lnTo>
                    <a:pt x="1169" y="206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4"/>
                  </a:lnTo>
                  <a:lnTo>
                    <a:pt x="1169" y="214"/>
                  </a:lnTo>
                  <a:lnTo>
                    <a:pt x="1169" y="217"/>
                  </a:lnTo>
                  <a:lnTo>
                    <a:pt x="1169" y="217"/>
                  </a:lnTo>
                  <a:lnTo>
                    <a:pt x="1173" y="217"/>
                  </a:lnTo>
                  <a:lnTo>
                    <a:pt x="1173" y="217"/>
                  </a:lnTo>
                  <a:lnTo>
                    <a:pt x="1176" y="217"/>
                  </a:lnTo>
                  <a:lnTo>
                    <a:pt x="1176" y="217"/>
                  </a:lnTo>
                  <a:lnTo>
                    <a:pt x="1180" y="217"/>
                  </a:lnTo>
                  <a:lnTo>
                    <a:pt x="1180" y="217"/>
                  </a:lnTo>
                  <a:lnTo>
                    <a:pt x="1183" y="217"/>
                  </a:lnTo>
                  <a:lnTo>
                    <a:pt x="1183" y="221"/>
                  </a:lnTo>
                  <a:lnTo>
                    <a:pt x="1187" y="217"/>
                  </a:lnTo>
                  <a:lnTo>
                    <a:pt x="1187" y="217"/>
                  </a:lnTo>
                  <a:lnTo>
                    <a:pt x="1190" y="217"/>
                  </a:lnTo>
                  <a:lnTo>
                    <a:pt x="1194" y="217"/>
                  </a:lnTo>
                  <a:lnTo>
                    <a:pt x="1194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4"/>
                  </a:lnTo>
                  <a:lnTo>
                    <a:pt x="1205" y="214"/>
                  </a:lnTo>
                  <a:lnTo>
                    <a:pt x="1208" y="214"/>
                  </a:lnTo>
                  <a:lnTo>
                    <a:pt x="1208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5" y="214"/>
                  </a:lnTo>
                  <a:lnTo>
                    <a:pt x="1215" y="214"/>
                  </a:lnTo>
                  <a:lnTo>
                    <a:pt x="1219" y="210"/>
                  </a:lnTo>
                  <a:lnTo>
                    <a:pt x="1219" y="210"/>
                  </a:lnTo>
                  <a:lnTo>
                    <a:pt x="1219" y="214"/>
                  </a:lnTo>
                  <a:lnTo>
                    <a:pt x="1222" y="214"/>
                  </a:lnTo>
                  <a:lnTo>
                    <a:pt x="1222" y="214"/>
                  </a:lnTo>
                  <a:lnTo>
                    <a:pt x="1226" y="214"/>
                  </a:lnTo>
                  <a:lnTo>
                    <a:pt x="1230" y="214"/>
                  </a:lnTo>
                  <a:lnTo>
                    <a:pt x="1230" y="214"/>
                  </a:lnTo>
                  <a:lnTo>
                    <a:pt x="1233" y="214"/>
                  </a:lnTo>
                  <a:lnTo>
                    <a:pt x="1233" y="210"/>
                  </a:lnTo>
                  <a:lnTo>
                    <a:pt x="1237" y="210"/>
                  </a:lnTo>
                  <a:lnTo>
                    <a:pt x="1237" y="210"/>
                  </a:lnTo>
                  <a:lnTo>
                    <a:pt x="1240" y="210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4" y="203"/>
                  </a:lnTo>
                  <a:lnTo>
                    <a:pt x="1244" y="203"/>
                  </a:lnTo>
                  <a:lnTo>
                    <a:pt x="1247" y="203"/>
                  </a:lnTo>
                  <a:lnTo>
                    <a:pt x="1247" y="203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1" y="210"/>
                  </a:lnTo>
                  <a:lnTo>
                    <a:pt x="1254" y="210"/>
                  </a:lnTo>
                  <a:lnTo>
                    <a:pt x="1254" y="210"/>
                  </a:lnTo>
                  <a:lnTo>
                    <a:pt x="1258" y="210"/>
                  </a:lnTo>
                  <a:lnTo>
                    <a:pt x="1258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5" y="210"/>
                  </a:lnTo>
                  <a:lnTo>
                    <a:pt x="1265" y="210"/>
                  </a:lnTo>
                  <a:lnTo>
                    <a:pt x="1269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83" y="217"/>
                  </a:lnTo>
                  <a:lnTo>
                    <a:pt x="1283" y="217"/>
                  </a:lnTo>
                  <a:lnTo>
                    <a:pt x="1287" y="217"/>
                  </a:lnTo>
                  <a:lnTo>
                    <a:pt x="1287" y="217"/>
                  </a:lnTo>
                  <a:lnTo>
                    <a:pt x="1290" y="217"/>
                  </a:lnTo>
                  <a:lnTo>
                    <a:pt x="1290" y="217"/>
                  </a:lnTo>
                  <a:lnTo>
                    <a:pt x="1294" y="217"/>
                  </a:lnTo>
                  <a:lnTo>
                    <a:pt x="1294" y="217"/>
                  </a:lnTo>
                  <a:lnTo>
                    <a:pt x="1294" y="221"/>
                  </a:lnTo>
                  <a:lnTo>
                    <a:pt x="1294" y="221"/>
                  </a:lnTo>
                  <a:lnTo>
                    <a:pt x="1297" y="221"/>
                  </a:lnTo>
                  <a:lnTo>
                    <a:pt x="1297" y="221"/>
                  </a:lnTo>
                  <a:lnTo>
                    <a:pt x="1301" y="221"/>
                  </a:lnTo>
                  <a:lnTo>
                    <a:pt x="1301" y="221"/>
                  </a:lnTo>
                  <a:lnTo>
                    <a:pt x="1304" y="221"/>
                  </a:lnTo>
                  <a:lnTo>
                    <a:pt x="1304" y="221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11" y="217"/>
                  </a:lnTo>
                  <a:lnTo>
                    <a:pt x="1311" y="217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9" y="217"/>
                  </a:lnTo>
                  <a:lnTo>
                    <a:pt x="1322" y="217"/>
                  </a:lnTo>
                  <a:lnTo>
                    <a:pt x="1322" y="221"/>
                  </a:lnTo>
                  <a:lnTo>
                    <a:pt x="1322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29" y="221"/>
                  </a:lnTo>
                  <a:lnTo>
                    <a:pt x="1333" y="221"/>
                  </a:lnTo>
                  <a:lnTo>
                    <a:pt x="1333" y="221"/>
                  </a:lnTo>
                  <a:lnTo>
                    <a:pt x="1336" y="221"/>
                  </a:lnTo>
                  <a:lnTo>
                    <a:pt x="1336" y="221"/>
                  </a:lnTo>
                  <a:lnTo>
                    <a:pt x="1340" y="221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51" y="228"/>
                  </a:lnTo>
                  <a:lnTo>
                    <a:pt x="1351" y="228"/>
                  </a:lnTo>
                  <a:lnTo>
                    <a:pt x="1354" y="228"/>
                  </a:lnTo>
                  <a:lnTo>
                    <a:pt x="1354" y="231"/>
                  </a:lnTo>
                  <a:lnTo>
                    <a:pt x="1358" y="231"/>
                  </a:lnTo>
                  <a:lnTo>
                    <a:pt x="1358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5" y="231"/>
                  </a:lnTo>
                  <a:lnTo>
                    <a:pt x="1368" y="231"/>
                  </a:lnTo>
                  <a:lnTo>
                    <a:pt x="1372" y="231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6" y="235"/>
                  </a:lnTo>
                  <a:lnTo>
                    <a:pt x="1379" y="235"/>
                  </a:lnTo>
                  <a:lnTo>
                    <a:pt x="1379" y="235"/>
                  </a:lnTo>
                  <a:lnTo>
                    <a:pt x="1383" y="235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86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3" y="231"/>
                  </a:lnTo>
                  <a:lnTo>
                    <a:pt x="1393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401" y="235"/>
                  </a:lnTo>
                  <a:lnTo>
                    <a:pt x="1404" y="239"/>
                  </a:lnTo>
                  <a:lnTo>
                    <a:pt x="1404" y="239"/>
                  </a:lnTo>
                  <a:lnTo>
                    <a:pt x="1408" y="239"/>
                  </a:lnTo>
                  <a:lnTo>
                    <a:pt x="1411" y="239"/>
                  </a:lnTo>
                  <a:lnTo>
                    <a:pt x="1415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9"/>
                  </a:lnTo>
                  <a:lnTo>
                    <a:pt x="1422" y="249"/>
                  </a:lnTo>
                  <a:lnTo>
                    <a:pt x="1425" y="246"/>
                  </a:lnTo>
                  <a:lnTo>
                    <a:pt x="1425" y="246"/>
                  </a:lnTo>
                  <a:lnTo>
                    <a:pt x="1425" y="249"/>
                  </a:lnTo>
                  <a:lnTo>
                    <a:pt x="1429" y="249"/>
                  </a:lnTo>
                  <a:lnTo>
                    <a:pt x="1433" y="249"/>
                  </a:lnTo>
                  <a:lnTo>
                    <a:pt x="1436" y="249"/>
                  </a:lnTo>
                  <a:lnTo>
                    <a:pt x="1436" y="249"/>
                  </a:lnTo>
                  <a:lnTo>
                    <a:pt x="1440" y="249"/>
                  </a:lnTo>
                  <a:lnTo>
                    <a:pt x="1443" y="249"/>
                  </a:lnTo>
                  <a:lnTo>
                    <a:pt x="1447" y="249"/>
                  </a:lnTo>
                  <a:lnTo>
                    <a:pt x="1447" y="249"/>
                  </a:lnTo>
                  <a:lnTo>
                    <a:pt x="1447" y="253"/>
                  </a:lnTo>
                  <a:lnTo>
                    <a:pt x="1447" y="253"/>
                  </a:lnTo>
                  <a:lnTo>
                    <a:pt x="1447" y="256"/>
                  </a:lnTo>
                  <a:lnTo>
                    <a:pt x="1443" y="256"/>
                  </a:lnTo>
                  <a:lnTo>
                    <a:pt x="1447" y="256"/>
                  </a:lnTo>
                  <a:lnTo>
                    <a:pt x="1450" y="260"/>
                  </a:lnTo>
                  <a:lnTo>
                    <a:pt x="1450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8" y="260"/>
                  </a:lnTo>
                  <a:lnTo>
                    <a:pt x="1458" y="260"/>
                  </a:lnTo>
                  <a:lnTo>
                    <a:pt x="1461" y="260"/>
                  </a:lnTo>
                  <a:lnTo>
                    <a:pt x="1461" y="260"/>
                  </a:lnTo>
                  <a:lnTo>
                    <a:pt x="1465" y="260"/>
                  </a:lnTo>
                  <a:lnTo>
                    <a:pt x="1465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72" y="256"/>
                  </a:lnTo>
                  <a:lnTo>
                    <a:pt x="1472" y="256"/>
                  </a:lnTo>
                  <a:lnTo>
                    <a:pt x="1472" y="260"/>
                  </a:lnTo>
                  <a:lnTo>
                    <a:pt x="1475" y="260"/>
                  </a:lnTo>
                  <a:lnTo>
                    <a:pt x="1475" y="260"/>
                  </a:lnTo>
                  <a:lnTo>
                    <a:pt x="1475" y="263"/>
                  </a:lnTo>
                  <a:lnTo>
                    <a:pt x="1475" y="263"/>
                  </a:lnTo>
                  <a:lnTo>
                    <a:pt x="1475" y="267"/>
                  </a:lnTo>
                  <a:lnTo>
                    <a:pt x="1475" y="267"/>
                  </a:lnTo>
                  <a:lnTo>
                    <a:pt x="1475" y="271"/>
                  </a:lnTo>
                  <a:lnTo>
                    <a:pt x="1472" y="271"/>
                  </a:lnTo>
                  <a:lnTo>
                    <a:pt x="1472" y="274"/>
                  </a:lnTo>
                  <a:lnTo>
                    <a:pt x="1468" y="274"/>
                  </a:lnTo>
                  <a:lnTo>
                    <a:pt x="1468" y="274"/>
                  </a:lnTo>
                  <a:lnTo>
                    <a:pt x="1465" y="278"/>
                  </a:lnTo>
                  <a:lnTo>
                    <a:pt x="1465" y="278"/>
                  </a:lnTo>
                  <a:lnTo>
                    <a:pt x="1461" y="281"/>
                  </a:lnTo>
                  <a:lnTo>
                    <a:pt x="1458" y="281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8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58" y="296"/>
                  </a:lnTo>
                  <a:lnTo>
                    <a:pt x="1454" y="296"/>
                  </a:lnTo>
                  <a:lnTo>
                    <a:pt x="1454" y="299"/>
                  </a:lnTo>
                  <a:lnTo>
                    <a:pt x="1450" y="299"/>
                  </a:lnTo>
                  <a:lnTo>
                    <a:pt x="1447" y="299"/>
                  </a:lnTo>
                  <a:lnTo>
                    <a:pt x="1443" y="299"/>
                  </a:lnTo>
                  <a:lnTo>
                    <a:pt x="1443" y="303"/>
                  </a:lnTo>
                  <a:lnTo>
                    <a:pt x="1440" y="299"/>
                  </a:lnTo>
                  <a:lnTo>
                    <a:pt x="1440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3" y="299"/>
                  </a:lnTo>
                  <a:lnTo>
                    <a:pt x="1433" y="299"/>
                  </a:lnTo>
                  <a:lnTo>
                    <a:pt x="1429" y="296"/>
                  </a:lnTo>
                  <a:lnTo>
                    <a:pt x="1429" y="296"/>
                  </a:lnTo>
                  <a:lnTo>
                    <a:pt x="1425" y="299"/>
                  </a:lnTo>
                  <a:lnTo>
                    <a:pt x="1425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18" y="299"/>
                  </a:lnTo>
                  <a:lnTo>
                    <a:pt x="1418" y="299"/>
                  </a:lnTo>
                  <a:lnTo>
                    <a:pt x="1415" y="299"/>
                  </a:lnTo>
                  <a:lnTo>
                    <a:pt x="1415" y="299"/>
                  </a:lnTo>
                  <a:lnTo>
                    <a:pt x="1411" y="299"/>
                  </a:lnTo>
                  <a:lnTo>
                    <a:pt x="1408" y="299"/>
                  </a:lnTo>
                  <a:lnTo>
                    <a:pt x="1408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1" y="299"/>
                  </a:lnTo>
                  <a:lnTo>
                    <a:pt x="1401" y="296"/>
                  </a:lnTo>
                  <a:lnTo>
                    <a:pt x="1397" y="296"/>
                  </a:lnTo>
                  <a:lnTo>
                    <a:pt x="1397" y="299"/>
                  </a:lnTo>
                  <a:lnTo>
                    <a:pt x="1397" y="299"/>
                  </a:lnTo>
                  <a:lnTo>
                    <a:pt x="1393" y="303"/>
                  </a:lnTo>
                  <a:lnTo>
                    <a:pt x="1393" y="303"/>
                  </a:lnTo>
                  <a:lnTo>
                    <a:pt x="1390" y="306"/>
                  </a:lnTo>
                  <a:lnTo>
                    <a:pt x="1390" y="306"/>
                  </a:lnTo>
                  <a:lnTo>
                    <a:pt x="1390" y="310"/>
                  </a:lnTo>
                  <a:lnTo>
                    <a:pt x="1390" y="310"/>
                  </a:lnTo>
                  <a:lnTo>
                    <a:pt x="1386" y="310"/>
                  </a:lnTo>
                  <a:lnTo>
                    <a:pt x="1383" y="313"/>
                  </a:lnTo>
                  <a:lnTo>
                    <a:pt x="1383" y="317"/>
                  </a:lnTo>
                  <a:lnTo>
                    <a:pt x="1383" y="321"/>
                  </a:lnTo>
                  <a:lnTo>
                    <a:pt x="1386" y="324"/>
                  </a:lnTo>
                  <a:lnTo>
                    <a:pt x="1390" y="324"/>
                  </a:lnTo>
                  <a:lnTo>
                    <a:pt x="1390" y="324"/>
                  </a:lnTo>
                  <a:lnTo>
                    <a:pt x="1390" y="328"/>
                  </a:lnTo>
                  <a:lnTo>
                    <a:pt x="1390" y="328"/>
                  </a:lnTo>
                  <a:lnTo>
                    <a:pt x="1390" y="331"/>
                  </a:lnTo>
                  <a:lnTo>
                    <a:pt x="1393" y="331"/>
                  </a:lnTo>
                  <a:lnTo>
                    <a:pt x="1393" y="335"/>
                  </a:lnTo>
                  <a:lnTo>
                    <a:pt x="1393" y="335"/>
                  </a:lnTo>
                  <a:lnTo>
                    <a:pt x="1390" y="338"/>
                  </a:lnTo>
                  <a:lnTo>
                    <a:pt x="1390" y="342"/>
                  </a:lnTo>
                  <a:lnTo>
                    <a:pt x="1390" y="345"/>
                  </a:lnTo>
                  <a:lnTo>
                    <a:pt x="1390" y="345"/>
                  </a:lnTo>
                  <a:lnTo>
                    <a:pt x="1393" y="345"/>
                  </a:lnTo>
                  <a:lnTo>
                    <a:pt x="1393" y="345"/>
                  </a:lnTo>
                  <a:lnTo>
                    <a:pt x="1397" y="342"/>
                  </a:lnTo>
                  <a:lnTo>
                    <a:pt x="1397" y="342"/>
                  </a:lnTo>
                  <a:lnTo>
                    <a:pt x="1401" y="342"/>
                  </a:lnTo>
                  <a:lnTo>
                    <a:pt x="1404" y="342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8" y="345"/>
                  </a:lnTo>
                  <a:lnTo>
                    <a:pt x="1408" y="349"/>
                  </a:lnTo>
                  <a:lnTo>
                    <a:pt x="1411" y="349"/>
                  </a:lnTo>
                  <a:lnTo>
                    <a:pt x="1411" y="349"/>
                  </a:lnTo>
                  <a:lnTo>
                    <a:pt x="1415" y="349"/>
                  </a:lnTo>
                  <a:lnTo>
                    <a:pt x="1415" y="349"/>
                  </a:lnTo>
                  <a:lnTo>
                    <a:pt x="1418" y="349"/>
                  </a:lnTo>
                  <a:lnTo>
                    <a:pt x="1418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5" y="349"/>
                  </a:lnTo>
                  <a:lnTo>
                    <a:pt x="1429" y="349"/>
                  </a:lnTo>
                  <a:lnTo>
                    <a:pt x="1429" y="345"/>
                  </a:lnTo>
                  <a:lnTo>
                    <a:pt x="1433" y="349"/>
                  </a:lnTo>
                  <a:lnTo>
                    <a:pt x="1433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40" y="349"/>
                  </a:lnTo>
                  <a:lnTo>
                    <a:pt x="1440" y="349"/>
                  </a:lnTo>
                  <a:lnTo>
                    <a:pt x="1443" y="349"/>
                  </a:lnTo>
                  <a:lnTo>
                    <a:pt x="1443" y="349"/>
                  </a:lnTo>
                  <a:lnTo>
                    <a:pt x="1447" y="349"/>
                  </a:lnTo>
                  <a:lnTo>
                    <a:pt x="1447" y="349"/>
                  </a:lnTo>
                  <a:lnTo>
                    <a:pt x="1450" y="349"/>
                  </a:lnTo>
                  <a:lnTo>
                    <a:pt x="1450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8" y="349"/>
                  </a:lnTo>
                  <a:lnTo>
                    <a:pt x="1458" y="349"/>
                  </a:lnTo>
                  <a:lnTo>
                    <a:pt x="1461" y="349"/>
                  </a:lnTo>
                  <a:lnTo>
                    <a:pt x="1461" y="349"/>
                  </a:lnTo>
                  <a:lnTo>
                    <a:pt x="1465" y="349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72" y="345"/>
                  </a:lnTo>
                  <a:lnTo>
                    <a:pt x="1472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9" y="345"/>
                  </a:lnTo>
                  <a:lnTo>
                    <a:pt x="1479" y="342"/>
                  </a:lnTo>
                  <a:lnTo>
                    <a:pt x="1479" y="342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90" y="335"/>
                  </a:lnTo>
                  <a:lnTo>
                    <a:pt x="1490" y="335"/>
                  </a:lnTo>
                  <a:lnTo>
                    <a:pt x="1493" y="335"/>
                  </a:lnTo>
                  <a:lnTo>
                    <a:pt x="1493" y="335"/>
                  </a:lnTo>
                  <a:lnTo>
                    <a:pt x="1497" y="335"/>
                  </a:lnTo>
                  <a:lnTo>
                    <a:pt x="1497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4" y="338"/>
                  </a:lnTo>
                  <a:lnTo>
                    <a:pt x="1504" y="338"/>
                  </a:lnTo>
                  <a:lnTo>
                    <a:pt x="1507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15" y="338"/>
                  </a:lnTo>
                  <a:lnTo>
                    <a:pt x="1518" y="342"/>
                  </a:lnTo>
                  <a:lnTo>
                    <a:pt x="1518" y="342"/>
                  </a:lnTo>
                  <a:lnTo>
                    <a:pt x="1518" y="345"/>
                  </a:lnTo>
                  <a:lnTo>
                    <a:pt x="1518" y="349"/>
                  </a:lnTo>
                  <a:lnTo>
                    <a:pt x="1518" y="349"/>
                  </a:lnTo>
                  <a:lnTo>
                    <a:pt x="1518" y="353"/>
                  </a:lnTo>
                  <a:lnTo>
                    <a:pt x="1518" y="353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60"/>
                  </a:lnTo>
                  <a:lnTo>
                    <a:pt x="1522" y="360"/>
                  </a:lnTo>
                  <a:lnTo>
                    <a:pt x="1522" y="363"/>
                  </a:lnTo>
                  <a:lnTo>
                    <a:pt x="1522" y="363"/>
                  </a:lnTo>
                  <a:lnTo>
                    <a:pt x="1522" y="367"/>
                  </a:lnTo>
                  <a:lnTo>
                    <a:pt x="1522" y="367"/>
                  </a:lnTo>
                  <a:lnTo>
                    <a:pt x="1518" y="370"/>
                  </a:lnTo>
                  <a:lnTo>
                    <a:pt x="1518" y="370"/>
                  </a:lnTo>
                  <a:lnTo>
                    <a:pt x="1515" y="370"/>
                  </a:lnTo>
                  <a:lnTo>
                    <a:pt x="1515" y="370"/>
                  </a:lnTo>
                  <a:lnTo>
                    <a:pt x="1511" y="370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8"/>
                  </a:lnTo>
                  <a:lnTo>
                    <a:pt x="1507" y="378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0" y="381"/>
                  </a:lnTo>
                  <a:lnTo>
                    <a:pt x="1500" y="381"/>
                  </a:lnTo>
                  <a:lnTo>
                    <a:pt x="1497" y="381"/>
                  </a:lnTo>
                  <a:lnTo>
                    <a:pt x="1497" y="381"/>
                  </a:lnTo>
                  <a:lnTo>
                    <a:pt x="1497" y="385"/>
                  </a:lnTo>
                  <a:lnTo>
                    <a:pt x="1500" y="385"/>
                  </a:lnTo>
                  <a:lnTo>
                    <a:pt x="1500" y="385"/>
                  </a:lnTo>
                  <a:lnTo>
                    <a:pt x="1504" y="385"/>
                  </a:lnTo>
                  <a:lnTo>
                    <a:pt x="1504" y="385"/>
                  </a:lnTo>
                  <a:lnTo>
                    <a:pt x="1507" y="385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92"/>
                  </a:lnTo>
                  <a:lnTo>
                    <a:pt x="1511" y="392"/>
                  </a:lnTo>
                  <a:lnTo>
                    <a:pt x="1511" y="399"/>
                  </a:lnTo>
                  <a:lnTo>
                    <a:pt x="1511" y="399"/>
                  </a:lnTo>
                  <a:lnTo>
                    <a:pt x="1511" y="402"/>
                  </a:lnTo>
                  <a:lnTo>
                    <a:pt x="1511" y="402"/>
                  </a:lnTo>
                  <a:lnTo>
                    <a:pt x="1507" y="402"/>
                  </a:lnTo>
                  <a:lnTo>
                    <a:pt x="1507" y="406"/>
                  </a:lnTo>
                  <a:lnTo>
                    <a:pt x="1507" y="406"/>
                  </a:lnTo>
                  <a:lnTo>
                    <a:pt x="1507" y="410"/>
                  </a:lnTo>
                  <a:lnTo>
                    <a:pt x="1507" y="410"/>
                  </a:lnTo>
                  <a:lnTo>
                    <a:pt x="1504" y="410"/>
                  </a:lnTo>
                  <a:lnTo>
                    <a:pt x="1504" y="413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20"/>
                  </a:lnTo>
                  <a:lnTo>
                    <a:pt x="1504" y="420"/>
                  </a:lnTo>
                  <a:lnTo>
                    <a:pt x="1500" y="424"/>
                  </a:lnTo>
                  <a:lnTo>
                    <a:pt x="1500" y="424"/>
                  </a:lnTo>
                  <a:lnTo>
                    <a:pt x="1500" y="427"/>
                  </a:lnTo>
                  <a:lnTo>
                    <a:pt x="1500" y="427"/>
                  </a:lnTo>
                  <a:lnTo>
                    <a:pt x="1500" y="431"/>
                  </a:lnTo>
                  <a:lnTo>
                    <a:pt x="1497" y="431"/>
                  </a:lnTo>
                  <a:lnTo>
                    <a:pt x="1497" y="435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07" y="435"/>
                  </a:lnTo>
                  <a:lnTo>
                    <a:pt x="1511" y="435"/>
                  </a:lnTo>
                  <a:lnTo>
                    <a:pt x="1511" y="435"/>
                  </a:lnTo>
                  <a:lnTo>
                    <a:pt x="1515" y="435"/>
                  </a:lnTo>
                  <a:lnTo>
                    <a:pt x="1515" y="431"/>
                  </a:lnTo>
                  <a:lnTo>
                    <a:pt x="1518" y="431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22" y="424"/>
                  </a:lnTo>
                  <a:lnTo>
                    <a:pt x="1525" y="424"/>
                  </a:lnTo>
                  <a:lnTo>
                    <a:pt x="1529" y="424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31"/>
                  </a:lnTo>
                  <a:lnTo>
                    <a:pt x="1532" y="431"/>
                  </a:lnTo>
                  <a:lnTo>
                    <a:pt x="1532" y="435"/>
                  </a:lnTo>
                  <a:lnTo>
                    <a:pt x="1536" y="435"/>
                  </a:lnTo>
                  <a:lnTo>
                    <a:pt x="1536" y="435"/>
                  </a:lnTo>
                  <a:lnTo>
                    <a:pt x="1539" y="438"/>
                  </a:lnTo>
                  <a:lnTo>
                    <a:pt x="1539" y="438"/>
                  </a:lnTo>
                  <a:lnTo>
                    <a:pt x="1543" y="438"/>
                  </a:lnTo>
                  <a:lnTo>
                    <a:pt x="1543" y="438"/>
                  </a:lnTo>
                  <a:lnTo>
                    <a:pt x="1543" y="442"/>
                  </a:lnTo>
                  <a:lnTo>
                    <a:pt x="1543" y="442"/>
                  </a:lnTo>
                  <a:lnTo>
                    <a:pt x="1547" y="442"/>
                  </a:lnTo>
                  <a:lnTo>
                    <a:pt x="1547" y="442"/>
                  </a:lnTo>
                  <a:lnTo>
                    <a:pt x="1550" y="445"/>
                  </a:lnTo>
                  <a:lnTo>
                    <a:pt x="1550" y="442"/>
                  </a:lnTo>
                  <a:lnTo>
                    <a:pt x="1550" y="442"/>
                  </a:lnTo>
                  <a:lnTo>
                    <a:pt x="1554" y="442"/>
                  </a:lnTo>
                  <a:lnTo>
                    <a:pt x="1557" y="442"/>
                  </a:lnTo>
                  <a:lnTo>
                    <a:pt x="1561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72" y="442"/>
                  </a:lnTo>
                  <a:lnTo>
                    <a:pt x="1572" y="442"/>
                  </a:lnTo>
                  <a:lnTo>
                    <a:pt x="1575" y="442"/>
                  </a:lnTo>
                  <a:lnTo>
                    <a:pt x="1575" y="442"/>
                  </a:lnTo>
                  <a:lnTo>
                    <a:pt x="1579" y="442"/>
                  </a:lnTo>
                  <a:lnTo>
                    <a:pt x="1579" y="442"/>
                  </a:lnTo>
                  <a:lnTo>
                    <a:pt x="1582" y="442"/>
                  </a:lnTo>
                  <a:lnTo>
                    <a:pt x="1582" y="442"/>
                  </a:lnTo>
                  <a:lnTo>
                    <a:pt x="1582" y="445"/>
                  </a:lnTo>
                  <a:lnTo>
                    <a:pt x="1586" y="445"/>
                  </a:lnTo>
                  <a:lnTo>
                    <a:pt x="1586" y="449"/>
                  </a:lnTo>
                  <a:lnTo>
                    <a:pt x="1589" y="449"/>
                  </a:lnTo>
                  <a:lnTo>
                    <a:pt x="1589" y="449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4" y="442"/>
                  </a:lnTo>
                  <a:lnTo>
                    <a:pt x="1604" y="438"/>
                  </a:lnTo>
                  <a:lnTo>
                    <a:pt x="1607" y="438"/>
                  </a:lnTo>
                  <a:lnTo>
                    <a:pt x="1611" y="438"/>
                  </a:lnTo>
                  <a:lnTo>
                    <a:pt x="1611" y="438"/>
                  </a:lnTo>
                  <a:lnTo>
                    <a:pt x="1614" y="438"/>
                  </a:lnTo>
                  <a:lnTo>
                    <a:pt x="1614" y="438"/>
                  </a:lnTo>
                  <a:lnTo>
                    <a:pt x="1618" y="435"/>
                  </a:lnTo>
                  <a:lnTo>
                    <a:pt x="1621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9" y="435"/>
                  </a:lnTo>
                  <a:lnTo>
                    <a:pt x="1629" y="435"/>
                  </a:lnTo>
                  <a:lnTo>
                    <a:pt x="1632" y="435"/>
                  </a:lnTo>
                  <a:lnTo>
                    <a:pt x="1636" y="435"/>
                  </a:lnTo>
                  <a:lnTo>
                    <a:pt x="1639" y="435"/>
                  </a:lnTo>
                  <a:lnTo>
                    <a:pt x="1639" y="435"/>
                  </a:lnTo>
                  <a:lnTo>
                    <a:pt x="1643" y="435"/>
                  </a:lnTo>
                  <a:lnTo>
                    <a:pt x="1643" y="435"/>
                  </a:lnTo>
                  <a:lnTo>
                    <a:pt x="1646" y="435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50" y="438"/>
                  </a:lnTo>
                  <a:lnTo>
                    <a:pt x="1650" y="442"/>
                  </a:lnTo>
                  <a:lnTo>
                    <a:pt x="1650" y="442"/>
                  </a:lnTo>
                  <a:lnTo>
                    <a:pt x="1650" y="445"/>
                  </a:lnTo>
                  <a:lnTo>
                    <a:pt x="1650" y="445"/>
                  </a:lnTo>
                  <a:lnTo>
                    <a:pt x="1650" y="449"/>
                  </a:lnTo>
                  <a:lnTo>
                    <a:pt x="1650" y="449"/>
                  </a:lnTo>
                  <a:lnTo>
                    <a:pt x="1653" y="445"/>
                  </a:lnTo>
                  <a:lnTo>
                    <a:pt x="1653" y="449"/>
                  </a:lnTo>
                  <a:lnTo>
                    <a:pt x="1657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4" y="449"/>
                  </a:lnTo>
                  <a:lnTo>
                    <a:pt x="1668" y="449"/>
                  </a:lnTo>
                  <a:lnTo>
                    <a:pt x="1671" y="449"/>
                  </a:lnTo>
                  <a:lnTo>
                    <a:pt x="1671" y="449"/>
                  </a:lnTo>
                  <a:lnTo>
                    <a:pt x="1668" y="445"/>
                  </a:lnTo>
                  <a:lnTo>
                    <a:pt x="1671" y="445"/>
                  </a:lnTo>
                  <a:lnTo>
                    <a:pt x="1671" y="442"/>
                  </a:lnTo>
                  <a:lnTo>
                    <a:pt x="1675" y="442"/>
                  </a:lnTo>
                  <a:lnTo>
                    <a:pt x="1675" y="442"/>
                  </a:lnTo>
                  <a:lnTo>
                    <a:pt x="1678" y="442"/>
                  </a:lnTo>
                  <a:lnTo>
                    <a:pt x="1678" y="442"/>
                  </a:lnTo>
                  <a:lnTo>
                    <a:pt x="1682" y="442"/>
                  </a:lnTo>
                  <a:lnTo>
                    <a:pt x="1686" y="442"/>
                  </a:lnTo>
                  <a:lnTo>
                    <a:pt x="1686" y="438"/>
                  </a:lnTo>
                  <a:lnTo>
                    <a:pt x="1686" y="438"/>
                  </a:lnTo>
                  <a:lnTo>
                    <a:pt x="1686" y="435"/>
                  </a:lnTo>
                  <a:lnTo>
                    <a:pt x="1689" y="435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6" y="438"/>
                  </a:lnTo>
                  <a:lnTo>
                    <a:pt x="1700" y="438"/>
                  </a:lnTo>
                  <a:lnTo>
                    <a:pt x="1703" y="438"/>
                  </a:lnTo>
                  <a:lnTo>
                    <a:pt x="1703" y="438"/>
                  </a:lnTo>
                  <a:lnTo>
                    <a:pt x="1707" y="438"/>
                  </a:lnTo>
                  <a:lnTo>
                    <a:pt x="1707" y="438"/>
                  </a:lnTo>
                  <a:lnTo>
                    <a:pt x="1710" y="438"/>
                  </a:lnTo>
                  <a:lnTo>
                    <a:pt x="1710" y="438"/>
                  </a:lnTo>
                  <a:lnTo>
                    <a:pt x="1714" y="438"/>
                  </a:lnTo>
                  <a:lnTo>
                    <a:pt x="1718" y="438"/>
                  </a:lnTo>
                  <a:lnTo>
                    <a:pt x="1718" y="438"/>
                  </a:lnTo>
                  <a:lnTo>
                    <a:pt x="1721" y="438"/>
                  </a:lnTo>
                  <a:lnTo>
                    <a:pt x="1721" y="438"/>
                  </a:lnTo>
                  <a:lnTo>
                    <a:pt x="1725" y="438"/>
                  </a:lnTo>
                  <a:lnTo>
                    <a:pt x="1725" y="442"/>
                  </a:lnTo>
                  <a:lnTo>
                    <a:pt x="1725" y="442"/>
                  </a:lnTo>
                  <a:lnTo>
                    <a:pt x="1728" y="442"/>
                  </a:lnTo>
                  <a:lnTo>
                    <a:pt x="1732" y="442"/>
                  </a:lnTo>
                  <a:lnTo>
                    <a:pt x="1732" y="442"/>
                  </a:lnTo>
                  <a:lnTo>
                    <a:pt x="1735" y="442"/>
                  </a:lnTo>
                  <a:lnTo>
                    <a:pt x="1735" y="442"/>
                  </a:lnTo>
                  <a:lnTo>
                    <a:pt x="1739" y="442"/>
                  </a:lnTo>
                  <a:lnTo>
                    <a:pt x="1739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6" y="442"/>
                  </a:lnTo>
                  <a:lnTo>
                    <a:pt x="1746" y="442"/>
                  </a:lnTo>
                  <a:lnTo>
                    <a:pt x="1746" y="438"/>
                  </a:lnTo>
                  <a:lnTo>
                    <a:pt x="1750" y="442"/>
                  </a:lnTo>
                  <a:lnTo>
                    <a:pt x="1750" y="442"/>
                  </a:lnTo>
                  <a:lnTo>
                    <a:pt x="1753" y="442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60" y="445"/>
                  </a:lnTo>
                  <a:lnTo>
                    <a:pt x="1760" y="442"/>
                  </a:lnTo>
                  <a:lnTo>
                    <a:pt x="1764" y="442"/>
                  </a:lnTo>
                  <a:lnTo>
                    <a:pt x="1764" y="442"/>
                  </a:lnTo>
                  <a:lnTo>
                    <a:pt x="1767" y="442"/>
                  </a:lnTo>
                  <a:lnTo>
                    <a:pt x="1767" y="442"/>
                  </a:lnTo>
                  <a:lnTo>
                    <a:pt x="1771" y="442"/>
                  </a:lnTo>
                  <a:lnTo>
                    <a:pt x="1775" y="442"/>
                  </a:lnTo>
                  <a:lnTo>
                    <a:pt x="1775" y="442"/>
                  </a:lnTo>
                  <a:lnTo>
                    <a:pt x="1778" y="442"/>
                  </a:lnTo>
                  <a:lnTo>
                    <a:pt x="1782" y="442"/>
                  </a:lnTo>
                  <a:lnTo>
                    <a:pt x="1782" y="438"/>
                  </a:lnTo>
                  <a:lnTo>
                    <a:pt x="1785" y="438"/>
                  </a:lnTo>
                  <a:lnTo>
                    <a:pt x="1789" y="438"/>
                  </a:lnTo>
                  <a:lnTo>
                    <a:pt x="1789" y="438"/>
                  </a:lnTo>
                  <a:lnTo>
                    <a:pt x="1789" y="435"/>
                  </a:lnTo>
                  <a:lnTo>
                    <a:pt x="1792" y="435"/>
                  </a:lnTo>
                  <a:lnTo>
                    <a:pt x="1792" y="435"/>
                  </a:lnTo>
                  <a:lnTo>
                    <a:pt x="1796" y="435"/>
                  </a:lnTo>
                  <a:lnTo>
                    <a:pt x="1796" y="435"/>
                  </a:lnTo>
                  <a:lnTo>
                    <a:pt x="1800" y="435"/>
                  </a:lnTo>
                  <a:lnTo>
                    <a:pt x="1800" y="435"/>
                  </a:lnTo>
                  <a:lnTo>
                    <a:pt x="1803" y="431"/>
                  </a:lnTo>
                  <a:lnTo>
                    <a:pt x="1803" y="431"/>
                  </a:lnTo>
                  <a:lnTo>
                    <a:pt x="1807" y="431"/>
                  </a:lnTo>
                  <a:lnTo>
                    <a:pt x="1807" y="431"/>
                  </a:lnTo>
                  <a:lnTo>
                    <a:pt x="1810" y="427"/>
                  </a:lnTo>
                  <a:lnTo>
                    <a:pt x="1810" y="427"/>
                  </a:lnTo>
                  <a:lnTo>
                    <a:pt x="1810" y="424"/>
                  </a:lnTo>
                  <a:lnTo>
                    <a:pt x="1814" y="424"/>
                  </a:lnTo>
                  <a:lnTo>
                    <a:pt x="1810" y="424"/>
                  </a:lnTo>
                  <a:lnTo>
                    <a:pt x="1810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4" y="417"/>
                  </a:lnTo>
                  <a:lnTo>
                    <a:pt x="1814" y="417"/>
                  </a:lnTo>
                  <a:lnTo>
                    <a:pt x="1817" y="417"/>
                  </a:lnTo>
                  <a:lnTo>
                    <a:pt x="1817" y="417"/>
                  </a:lnTo>
                  <a:lnTo>
                    <a:pt x="1821" y="417"/>
                  </a:lnTo>
                  <a:lnTo>
                    <a:pt x="1821" y="417"/>
                  </a:lnTo>
                  <a:lnTo>
                    <a:pt x="1824" y="424"/>
                  </a:lnTo>
                  <a:lnTo>
                    <a:pt x="1828" y="427"/>
                  </a:lnTo>
                  <a:lnTo>
                    <a:pt x="1832" y="435"/>
                  </a:lnTo>
                  <a:lnTo>
                    <a:pt x="1835" y="438"/>
                  </a:lnTo>
                  <a:lnTo>
                    <a:pt x="1835" y="442"/>
                  </a:lnTo>
                  <a:lnTo>
                    <a:pt x="1835" y="449"/>
                  </a:lnTo>
                  <a:lnTo>
                    <a:pt x="1835" y="449"/>
                  </a:lnTo>
                  <a:lnTo>
                    <a:pt x="1832" y="452"/>
                  </a:lnTo>
                  <a:lnTo>
                    <a:pt x="1832" y="452"/>
                  </a:lnTo>
                  <a:lnTo>
                    <a:pt x="1832" y="456"/>
                  </a:lnTo>
                  <a:lnTo>
                    <a:pt x="1832" y="456"/>
                  </a:lnTo>
                  <a:lnTo>
                    <a:pt x="1828" y="459"/>
                  </a:lnTo>
                  <a:lnTo>
                    <a:pt x="1828" y="459"/>
                  </a:lnTo>
                  <a:lnTo>
                    <a:pt x="1824" y="463"/>
                  </a:lnTo>
                  <a:lnTo>
                    <a:pt x="1824" y="463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70"/>
                  </a:lnTo>
                  <a:lnTo>
                    <a:pt x="1821" y="470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17" y="474"/>
                  </a:lnTo>
                  <a:lnTo>
                    <a:pt x="1817" y="474"/>
                  </a:lnTo>
                  <a:lnTo>
                    <a:pt x="1814" y="470"/>
                  </a:lnTo>
                  <a:lnTo>
                    <a:pt x="1814" y="470"/>
                  </a:lnTo>
                  <a:lnTo>
                    <a:pt x="1810" y="470"/>
                  </a:lnTo>
                  <a:lnTo>
                    <a:pt x="1810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3" y="474"/>
                  </a:lnTo>
                  <a:lnTo>
                    <a:pt x="1803" y="477"/>
                  </a:lnTo>
                  <a:lnTo>
                    <a:pt x="1800" y="477"/>
                  </a:lnTo>
                  <a:lnTo>
                    <a:pt x="1800" y="474"/>
                  </a:lnTo>
                  <a:lnTo>
                    <a:pt x="1796" y="474"/>
                  </a:lnTo>
                  <a:lnTo>
                    <a:pt x="1796" y="474"/>
                  </a:lnTo>
                  <a:lnTo>
                    <a:pt x="1792" y="470"/>
                  </a:lnTo>
                  <a:lnTo>
                    <a:pt x="1792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92" y="474"/>
                  </a:lnTo>
                  <a:lnTo>
                    <a:pt x="1792" y="477"/>
                  </a:lnTo>
                  <a:lnTo>
                    <a:pt x="1796" y="477"/>
                  </a:lnTo>
                  <a:lnTo>
                    <a:pt x="1796" y="477"/>
                  </a:lnTo>
                  <a:lnTo>
                    <a:pt x="1796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3" y="481"/>
                  </a:lnTo>
                  <a:lnTo>
                    <a:pt x="1803" y="484"/>
                  </a:lnTo>
                  <a:lnTo>
                    <a:pt x="1803" y="484"/>
                  </a:lnTo>
                  <a:lnTo>
                    <a:pt x="1803" y="488"/>
                  </a:lnTo>
                  <a:lnTo>
                    <a:pt x="1807" y="488"/>
                  </a:lnTo>
                  <a:lnTo>
                    <a:pt x="1807" y="492"/>
                  </a:lnTo>
                  <a:lnTo>
                    <a:pt x="1807" y="492"/>
                  </a:lnTo>
                  <a:lnTo>
                    <a:pt x="1807" y="495"/>
                  </a:lnTo>
                  <a:lnTo>
                    <a:pt x="1807" y="495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502"/>
                  </a:lnTo>
                  <a:lnTo>
                    <a:pt x="1807" y="502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9"/>
                  </a:lnTo>
                  <a:lnTo>
                    <a:pt x="1810" y="509"/>
                  </a:lnTo>
                  <a:lnTo>
                    <a:pt x="1814" y="509"/>
                  </a:lnTo>
                  <a:lnTo>
                    <a:pt x="1814" y="513"/>
                  </a:lnTo>
                  <a:lnTo>
                    <a:pt x="1814" y="513"/>
                  </a:lnTo>
                  <a:lnTo>
                    <a:pt x="1814" y="517"/>
                  </a:lnTo>
                  <a:lnTo>
                    <a:pt x="1814" y="517"/>
                  </a:lnTo>
                  <a:lnTo>
                    <a:pt x="1814" y="520"/>
                  </a:lnTo>
                  <a:lnTo>
                    <a:pt x="1814" y="520"/>
                  </a:lnTo>
                  <a:lnTo>
                    <a:pt x="1814" y="524"/>
                  </a:lnTo>
                  <a:lnTo>
                    <a:pt x="1814" y="524"/>
                  </a:lnTo>
                  <a:lnTo>
                    <a:pt x="1817" y="527"/>
                  </a:lnTo>
                  <a:lnTo>
                    <a:pt x="1817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4" y="527"/>
                  </a:lnTo>
                  <a:lnTo>
                    <a:pt x="1824" y="531"/>
                  </a:lnTo>
                  <a:lnTo>
                    <a:pt x="1824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32" y="531"/>
                  </a:lnTo>
                  <a:lnTo>
                    <a:pt x="1832" y="531"/>
                  </a:lnTo>
                  <a:lnTo>
                    <a:pt x="1835" y="531"/>
                  </a:lnTo>
                  <a:lnTo>
                    <a:pt x="1835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42" y="534"/>
                  </a:lnTo>
                  <a:lnTo>
                    <a:pt x="1842" y="534"/>
                  </a:lnTo>
                  <a:lnTo>
                    <a:pt x="1846" y="534"/>
                  </a:lnTo>
                  <a:lnTo>
                    <a:pt x="1849" y="534"/>
                  </a:lnTo>
                  <a:lnTo>
                    <a:pt x="1853" y="534"/>
                  </a:lnTo>
                  <a:lnTo>
                    <a:pt x="1853" y="534"/>
                  </a:lnTo>
                  <a:lnTo>
                    <a:pt x="1857" y="534"/>
                  </a:lnTo>
                  <a:lnTo>
                    <a:pt x="1857" y="534"/>
                  </a:lnTo>
                  <a:lnTo>
                    <a:pt x="1860" y="534"/>
                  </a:lnTo>
                  <a:lnTo>
                    <a:pt x="1860" y="534"/>
                  </a:lnTo>
                  <a:lnTo>
                    <a:pt x="1864" y="534"/>
                  </a:lnTo>
                  <a:lnTo>
                    <a:pt x="1864" y="538"/>
                  </a:lnTo>
                  <a:lnTo>
                    <a:pt x="1864" y="538"/>
                  </a:lnTo>
                  <a:lnTo>
                    <a:pt x="1867" y="538"/>
                  </a:lnTo>
                  <a:lnTo>
                    <a:pt x="1867" y="538"/>
                  </a:lnTo>
                  <a:lnTo>
                    <a:pt x="1871" y="541"/>
                  </a:lnTo>
                  <a:lnTo>
                    <a:pt x="1871" y="541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9"/>
                  </a:lnTo>
                  <a:lnTo>
                    <a:pt x="1871" y="552"/>
                  </a:lnTo>
                  <a:lnTo>
                    <a:pt x="1867" y="556"/>
                  </a:lnTo>
                  <a:lnTo>
                    <a:pt x="1864" y="556"/>
                  </a:lnTo>
                  <a:lnTo>
                    <a:pt x="1864" y="556"/>
                  </a:lnTo>
                  <a:lnTo>
                    <a:pt x="1864" y="559"/>
                  </a:lnTo>
                  <a:lnTo>
                    <a:pt x="1860" y="559"/>
                  </a:lnTo>
                  <a:lnTo>
                    <a:pt x="1860" y="563"/>
                  </a:lnTo>
                  <a:lnTo>
                    <a:pt x="1860" y="563"/>
                  </a:lnTo>
                  <a:lnTo>
                    <a:pt x="1860" y="566"/>
                  </a:lnTo>
                  <a:lnTo>
                    <a:pt x="1860" y="570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7"/>
                  </a:lnTo>
                  <a:lnTo>
                    <a:pt x="1857" y="577"/>
                  </a:lnTo>
                  <a:lnTo>
                    <a:pt x="1857" y="581"/>
                  </a:lnTo>
                  <a:lnTo>
                    <a:pt x="1853" y="584"/>
                  </a:lnTo>
                  <a:lnTo>
                    <a:pt x="1853" y="588"/>
                  </a:lnTo>
                  <a:lnTo>
                    <a:pt x="1853" y="588"/>
                  </a:lnTo>
                  <a:lnTo>
                    <a:pt x="1849" y="591"/>
                  </a:lnTo>
                  <a:lnTo>
                    <a:pt x="1846" y="591"/>
                  </a:lnTo>
                  <a:lnTo>
                    <a:pt x="1842" y="591"/>
                  </a:lnTo>
                  <a:lnTo>
                    <a:pt x="1839" y="595"/>
                  </a:lnTo>
                  <a:lnTo>
                    <a:pt x="1835" y="595"/>
                  </a:lnTo>
                  <a:lnTo>
                    <a:pt x="1835" y="598"/>
                  </a:lnTo>
                  <a:lnTo>
                    <a:pt x="1832" y="598"/>
                  </a:lnTo>
                  <a:lnTo>
                    <a:pt x="1832" y="602"/>
                  </a:lnTo>
                  <a:lnTo>
                    <a:pt x="1832" y="606"/>
                  </a:lnTo>
                  <a:lnTo>
                    <a:pt x="1835" y="606"/>
                  </a:lnTo>
                  <a:lnTo>
                    <a:pt x="1842" y="606"/>
                  </a:lnTo>
                  <a:lnTo>
                    <a:pt x="1846" y="602"/>
                  </a:lnTo>
                  <a:lnTo>
                    <a:pt x="1853" y="602"/>
                  </a:lnTo>
                  <a:lnTo>
                    <a:pt x="1857" y="598"/>
                  </a:lnTo>
                  <a:lnTo>
                    <a:pt x="1864" y="598"/>
                  </a:lnTo>
                  <a:lnTo>
                    <a:pt x="1871" y="595"/>
                  </a:lnTo>
                  <a:lnTo>
                    <a:pt x="1881" y="591"/>
                  </a:lnTo>
                  <a:lnTo>
                    <a:pt x="1889" y="591"/>
                  </a:lnTo>
                  <a:lnTo>
                    <a:pt x="1896" y="588"/>
                  </a:lnTo>
                  <a:lnTo>
                    <a:pt x="1899" y="588"/>
                  </a:lnTo>
                  <a:lnTo>
                    <a:pt x="1899" y="588"/>
                  </a:lnTo>
                  <a:lnTo>
                    <a:pt x="1903" y="588"/>
                  </a:lnTo>
                  <a:lnTo>
                    <a:pt x="1903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10" y="584"/>
                  </a:lnTo>
                  <a:lnTo>
                    <a:pt x="1910" y="584"/>
                  </a:lnTo>
                  <a:lnTo>
                    <a:pt x="1914" y="584"/>
                  </a:lnTo>
                  <a:lnTo>
                    <a:pt x="1917" y="584"/>
                  </a:lnTo>
                  <a:lnTo>
                    <a:pt x="1917" y="581"/>
                  </a:lnTo>
                  <a:lnTo>
                    <a:pt x="1917" y="581"/>
                  </a:lnTo>
                  <a:lnTo>
                    <a:pt x="1921" y="581"/>
                  </a:lnTo>
                  <a:lnTo>
                    <a:pt x="1921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8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5" y="581"/>
                  </a:lnTo>
                  <a:lnTo>
                    <a:pt x="1935" y="581"/>
                  </a:lnTo>
                  <a:lnTo>
                    <a:pt x="1938" y="581"/>
                  </a:lnTo>
                  <a:lnTo>
                    <a:pt x="1938" y="581"/>
                  </a:lnTo>
                  <a:lnTo>
                    <a:pt x="1942" y="581"/>
                  </a:lnTo>
                  <a:lnTo>
                    <a:pt x="1942" y="581"/>
                  </a:lnTo>
                  <a:lnTo>
                    <a:pt x="1946" y="581"/>
                  </a:lnTo>
                  <a:lnTo>
                    <a:pt x="1946" y="581"/>
                  </a:lnTo>
                  <a:lnTo>
                    <a:pt x="1946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53" y="577"/>
                  </a:lnTo>
                  <a:lnTo>
                    <a:pt x="1953" y="577"/>
                  </a:lnTo>
                  <a:lnTo>
                    <a:pt x="1953" y="581"/>
                  </a:lnTo>
                  <a:lnTo>
                    <a:pt x="1956" y="581"/>
                  </a:lnTo>
                  <a:lnTo>
                    <a:pt x="1956" y="581"/>
                  </a:lnTo>
                  <a:lnTo>
                    <a:pt x="1960" y="581"/>
                  </a:lnTo>
                  <a:lnTo>
                    <a:pt x="1960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71" y="581"/>
                  </a:lnTo>
                  <a:lnTo>
                    <a:pt x="1974" y="581"/>
                  </a:lnTo>
                  <a:lnTo>
                    <a:pt x="1974" y="584"/>
                  </a:lnTo>
                  <a:lnTo>
                    <a:pt x="1978" y="584"/>
                  </a:lnTo>
                  <a:lnTo>
                    <a:pt x="1978" y="584"/>
                  </a:lnTo>
                  <a:lnTo>
                    <a:pt x="1981" y="584"/>
                  </a:lnTo>
                  <a:lnTo>
                    <a:pt x="1981" y="584"/>
                  </a:lnTo>
                  <a:lnTo>
                    <a:pt x="1985" y="584"/>
                  </a:lnTo>
                  <a:lnTo>
                    <a:pt x="1985" y="584"/>
                  </a:lnTo>
                  <a:lnTo>
                    <a:pt x="1988" y="584"/>
                  </a:lnTo>
                  <a:lnTo>
                    <a:pt x="1988" y="588"/>
                  </a:lnTo>
                  <a:lnTo>
                    <a:pt x="1985" y="588"/>
                  </a:lnTo>
                  <a:lnTo>
                    <a:pt x="1985" y="588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78" y="591"/>
                  </a:lnTo>
                  <a:lnTo>
                    <a:pt x="1978" y="595"/>
                  </a:lnTo>
                  <a:lnTo>
                    <a:pt x="1974" y="595"/>
                  </a:lnTo>
                  <a:lnTo>
                    <a:pt x="1974" y="595"/>
                  </a:lnTo>
                  <a:lnTo>
                    <a:pt x="1974" y="598"/>
                  </a:lnTo>
                  <a:lnTo>
                    <a:pt x="1974" y="602"/>
                  </a:lnTo>
                  <a:lnTo>
                    <a:pt x="1974" y="602"/>
                  </a:lnTo>
                  <a:lnTo>
                    <a:pt x="1974" y="606"/>
                  </a:lnTo>
                  <a:lnTo>
                    <a:pt x="1974" y="606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13"/>
                  </a:lnTo>
                  <a:lnTo>
                    <a:pt x="1974" y="613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8" y="620"/>
                  </a:lnTo>
                  <a:lnTo>
                    <a:pt x="1978" y="620"/>
                  </a:lnTo>
                  <a:lnTo>
                    <a:pt x="1981" y="620"/>
                  </a:lnTo>
                  <a:lnTo>
                    <a:pt x="1981" y="620"/>
                  </a:lnTo>
                  <a:lnTo>
                    <a:pt x="1985" y="620"/>
                  </a:lnTo>
                  <a:lnTo>
                    <a:pt x="1985" y="620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92" y="623"/>
                  </a:lnTo>
                  <a:lnTo>
                    <a:pt x="1992" y="623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9" y="627"/>
                  </a:lnTo>
                  <a:lnTo>
                    <a:pt x="2003" y="627"/>
                  </a:lnTo>
                  <a:lnTo>
                    <a:pt x="2006" y="627"/>
                  </a:lnTo>
                  <a:lnTo>
                    <a:pt x="2006" y="623"/>
                  </a:lnTo>
                  <a:lnTo>
                    <a:pt x="2010" y="623"/>
                  </a:lnTo>
                  <a:lnTo>
                    <a:pt x="2010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20" y="623"/>
                  </a:lnTo>
                  <a:lnTo>
                    <a:pt x="2020" y="623"/>
                  </a:lnTo>
                  <a:lnTo>
                    <a:pt x="2024" y="623"/>
                  </a:lnTo>
                  <a:lnTo>
                    <a:pt x="2024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31" y="623"/>
                  </a:lnTo>
                  <a:lnTo>
                    <a:pt x="2031" y="623"/>
                  </a:lnTo>
                  <a:lnTo>
                    <a:pt x="2035" y="623"/>
                  </a:lnTo>
                  <a:lnTo>
                    <a:pt x="2035" y="620"/>
                  </a:lnTo>
                  <a:lnTo>
                    <a:pt x="2035" y="620"/>
                  </a:lnTo>
                  <a:lnTo>
                    <a:pt x="2038" y="620"/>
                  </a:lnTo>
                  <a:lnTo>
                    <a:pt x="2042" y="620"/>
                  </a:lnTo>
                  <a:lnTo>
                    <a:pt x="2042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9" y="620"/>
                  </a:lnTo>
                  <a:lnTo>
                    <a:pt x="2049" y="620"/>
                  </a:lnTo>
                  <a:lnTo>
                    <a:pt x="2049" y="623"/>
                  </a:lnTo>
                  <a:lnTo>
                    <a:pt x="2049" y="623"/>
                  </a:lnTo>
                  <a:lnTo>
                    <a:pt x="2052" y="623"/>
                  </a:lnTo>
                  <a:lnTo>
                    <a:pt x="2052" y="623"/>
                  </a:lnTo>
                  <a:lnTo>
                    <a:pt x="2056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3" y="623"/>
                  </a:lnTo>
                  <a:lnTo>
                    <a:pt x="2063" y="623"/>
                  </a:lnTo>
                  <a:lnTo>
                    <a:pt x="2067" y="623"/>
                  </a:lnTo>
                  <a:lnTo>
                    <a:pt x="2067" y="623"/>
                  </a:lnTo>
                  <a:lnTo>
                    <a:pt x="2070" y="623"/>
                  </a:lnTo>
                  <a:lnTo>
                    <a:pt x="2074" y="623"/>
                  </a:lnTo>
                  <a:lnTo>
                    <a:pt x="2074" y="623"/>
                  </a:lnTo>
                  <a:lnTo>
                    <a:pt x="2077" y="623"/>
                  </a:lnTo>
                  <a:lnTo>
                    <a:pt x="2081" y="623"/>
                  </a:lnTo>
                  <a:lnTo>
                    <a:pt x="2081" y="623"/>
                  </a:lnTo>
                  <a:lnTo>
                    <a:pt x="2085" y="623"/>
                  </a:lnTo>
                  <a:lnTo>
                    <a:pt x="2085" y="623"/>
                  </a:lnTo>
                  <a:lnTo>
                    <a:pt x="2088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5" y="631"/>
                  </a:lnTo>
                  <a:lnTo>
                    <a:pt x="2095" y="631"/>
                  </a:lnTo>
                  <a:lnTo>
                    <a:pt x="2099" y="627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102" y="634"/>
                  </a:lnTo>
                  <a:lnTo>
                    <a:pt x="2102" y="634"/>
                  </a:lnTo>
                  <a:lnTo>
                    <a:pt x="2106" y="634"/>
                  </a:lnTo>
                  <a:lnTo>
                    <a:pt x="2106" y="634"/>
                  </a:lnTo>
                  <a:lnTo>
                    <a:pt x="2109" y="634"/>
                  </a:lnTo>
                  <a:lnTo>
                    <a:pt x="2109" y="634"/>
                  </a:lnTo>
                  <a:lnTo>
                    <a:pt x="2109" y="631"/>
                  </a:lnTo>
                  <a:lnTo>
                    <a:pt x="2113" y="631"/>
                  </a:lnTo>
                  <a:lnTo>
                    <a:pt x="2113" y="634"/>
                  </a:lnTo>
                  <a:lnTo>
                    <a:pt x="2117" y="634"/>
                  </a:lnTo>
                  <a:lnTo>
                    <a:pt x="2117" y="631"/>
                  </a:lnTo>
                  <a:lnTo>
                    <a:pt x="2120" y="631"/>
                  </a:lnTo>
                  <a:lnTo>
                    <a:pt x="2120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31" y="631"/>
                  </a:lnTo>
                  <a:lnTo>
                    <a:pt x="2131" y="631"/>
                  </a:lnTo>
                  <a:lnTo>
                    <a:pt x="2134" y="631"/>
                  </a:lnTo>
                  <a:lnTo>
                    <a:pt x="2134" y="634"/>
                  </a:lnTo>
                  <a:lnTo>
                    <a:pt x="2138" y="634"/>
                  </a:lnTo>
                  <a:lnTo>
                    <a:pt x="2138" y="634"/>
                  </a:lnTo>
                  <a:lnTo>
                    <a:pt x="2142" y="634"/>
                  </a:lnTo>
                  <a:lnTo>
                    <a:pt x="2142" y="634"/>
                  </a:lnTo>
                  <a:lnTo>
                    <a:pt x="2142" y="631"/>
                  </a:lnTo>
                  <a:lnTo>
                    <a:pt x="2142" y="631"/>
                  </a:lnTo>
                  <a:lnTo>
                    <a:pt x="2145" y="631"/>
                  </a:lnTo>
                  <a:lnTo>
                    <a:pt x="2145" y="631"/>
                  </a:lnTo>
                  <a:lnTo>
                    <a:pt x="2149" y="631"/>
                  </a:lnTo>
                  <a:lnTo>
                    <a:pt x="2149" y="631"/>
                  </a:lnTo>
                  <a:lnTo>
                    <a:pt x="2152" y="631"/>
                  </a:lnTo>
                  <a:lnTo>
                    <a:pt x="2152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9" y="631"/>
                  </a:lnTo>
                  <a:lnTo>
                    <a:pt x="2159" y="631"/>
                  </a:lnTo>
                  <a:lnTo>
                    <a:pt x="2163" y="627"/>
                  </a:lnTo>
                  <a:lnTo>
                    <a:pt x="2163" y="627"/>
                  </a:lnTo>
                  <a:lnTo>
                    <a:pt x="2163" y="623"/>
                  </a:lnTo>
                  <a:lnTo>
                    <a:pt x="2166" y="623"/>
                  </a:lnTo>
                  <a:lnTo>
                    <a:pt x="2166" y="623"/>
                  </a:lnTo>
                  <a:lnTo>
                    <a:pt x="2170" y="623"/>
                  </a:lnTo>
                  <a:lnTo>
                    <a:pt x="2170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7" y="623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81" y="620"/>
                  </a:lnTo>
                  <a:lnTo>
                    <a:pt x="2181" y="620"/>
                  </a:lnTo>
                  <a:lnTo>
                    <a:pt x="2184" y="620"/>
                  </a:lnTo>
                  <a:lnTo>
                    <a:pt x="2184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91" y="616"/>
                  </a:lnTo>
                  <a:lnTo>
                    <a:pt x="2191" y="613"/>
                  </a:lnTo>
                  <a:lnTo>
                    <a:pt x="2195" y="616"/>
                  </a:lnTo>
                  <a:lnTo>
                    <a:pt x="2195" y="616"/>
                  </a:lnTo>
                  <a:lnTo>
                    <a:pt x="2195" y="613"/>
                  </a:lnTo>
                  <a:lnTo>
                    <a:pt x="2195" y="613"/>
                  </a:lnTo>
                  <a:lnTo>
                    <a:pt x="2199" y="613"/>
                  </a:lnTo>
                  <a:lnTo>
                    <a:pt x="2199" y="613"/>
                  </a:lnTo>
                  <a:lnTo>
                    <a:pt x="2202" y="613"/>
                  </a:lnTo>
                  <a:lnTo>
                    <a:pt x="2202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09"/>
                  </a:lnTo>
                  <a:lnTo>
                    <a:pt x="2209" y="613"/>
                  </a:lnTo>
                  <a:lnTo>
                    <a:pt x="2209" y="613"/>
                  </a:lnTo>
                  <a:lnTo>
                    <a:pt x="2209" y="609"/>
                  </a:lnTo>
                  <a:lnTo>
                    <a:pt x="2213" y="609"/>
                  </a:lnTo>
                  <a:lnTo>
                    <a:pt x="2213" y="609"/>
                  </a:lnTo>
                  <a:lnTo>
                    <a:pt x="2216" y="609"/>
                  </a:lnTo>
                  <a:lnTo>
                    <a:pt x="2216" y="609"/>
                  </a:lnTo>
                  <a:lnTo>
                    <a:pt x="2220" y="609"/>
                  </a:lnTo>
                  <a:lnTo>
                    <a:pt x="2220" y="613"/>
                  </a:lnTo>
                  <a:lnTo>
                    <a:pt x="2220" y="613"/>
                  </a:lnTo>
                  <a:lnTo>
                    <a:pt x="2224" y="609"/>
                  </a:lnTo>
                  <a:lnTo>
                    <a:pt x="2224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4" y="613"/>
                  </a:lnTo>
                  <a:lnTo>
                    <a:pt x="2234" y="616"/>
                  </a:lnTo>
                  <a:lnTo>
                    <a:pt x="2234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13"/>
                  </a:lnTo>
                  <a:lnTo>
                    <a:pt x="2241" y="613"/>
                  </a:lnTo>
                  <a:lnTo>
                    <a:pt x="2241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7"/>
                  </a:lnTo>
                  <a:lnTo>
                    <a:pt x="2238" y="627"/>
                  </a:lnTo>
                  <a:lnTo>
                    <a:pt x="2238" y="631"/>
                  </a:lnTo>
                  <a:lnTo>
                    <a:pt x="2238" y="631"/>
                  </a:lnTo>
                  <a:lnTo>
                    <a:pt x="2238" y="634"/>
                  </a:lnTo>
                  <a:lnTo>
                    <a:pt x="2238" y="634"/>
                  </a:lnTo>
                  <a:lnTo>
                    <a:pt x="2241" y="634"/>
                  </a:lnTo>
                  <a:lnTo>
                    <a:pt x="2241" y="638"/>
                  </a:lnTo>
                  <a:lnTo>
                    <a:pt x="2241" y="638"/>
                  </a:lnTo>
                  <a:lnTo>
                    <a:pt x="2241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5"/>
                  </a:lnTo>
                  <a:lnTo>
                    <a:pt x="2245" y="645"/>
                  </a:lnTo>
                  <a:lnTo>
                    <a:pt x="2248" y="645"/>
                  </a:lnTo>
                  <a:lnTo>
                    <a:pt x="2248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9" y="648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63" y="655"/>
                  </a:lnTo>
                  <a:lnTo>
                    <a:pt x="2263" y="652"/>
                  </a:lnTo>
                  <a:lnTo>
                    <a:pt x="2266" y="652"/>
                  </a:lnTo>
                  <a:lnTo>
                    <a:pt x="2266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5"/>
                  </a:lnTo>
                  <a:lnTo>
                    <a:pt x="2273" y="652"/>
                  </a:lnTo>
                  <a:lnTo>
                    <a:pt x="2273" y="655"/>
                  </a:lnTo>
                  <a:lnTo>
                    <a:pt x="2270" y="659"/>
                  </a:lnTo>
                  <a:lnTo>
                    <a:pt x="2270" y="659"/>
                  </a:lnTo>
                  <a:lnTo>
                    <a:pt x="2270" y="663"/>
                  </a:lnTo>
                  <a:lnTo>
                    <a:pt x="2270" y="666"/>
                  </a:lnTo>
                  <a:lnTo>
                    <a:pt x="2270" y="670"/>
                  </a:lnTo>
                  <a:lnTo>
                    <a:pt x="2266" y="673"/>
                  </a:lnTo>
                  <a:lnTo>
                    <a:pt x="2263" y="677"/>
                  </a:lnTo>
                  <a:lnTo>
                    <a:pt x="2252" y="677"/>
                  </a:lnTo>
                  <a:lnTo>
                    <a:pt x="2252" y="680"/>
                  </a:lnTo>
                  <a:lnTo>
                    <a:pt x="2252" y="684"/>
                  </a:lnTo>
                  <a:lnTo>
                    <a:pt x="2248" y="688"/>
                  </a:lnTo>
                  <a:lnTo>
                    <a:pt x="2245" y="688"/>
                  </a:lnTo>
                  <a:lnTo>
                    <a:pt x="2241" y="688"/>
                  </a:lnTo>
                  <a:lnTo>
                    <a:pt x="2238" y="684"/>
                  </a:lnTo>
                  <a:lnTo>
                    <a:pt x="2234" y="688"/>
                  </a:lnTo>
                  <a:lnTo>
                    <a:pt x="2231" y="688"/>
                  </a:lnTo>
                  <a:lnTo>
                    <a:pt x="2224" y="691"/>
                  </a:lnTo>
                  <a:lnTo>
                    <a:pt x="2220" y="688"/>
                  </a:lnTo>
                  <a:lnTo>
                    <a:pt x="2216" y="688"/>
                  </a:lnTo>
                  <a:lnTo>
                    <a:pt x="2213" y="688"/>
                  </a:lnTo>
                  <a:lnTo>
                    <a:pt x="2209" y="688"/>
                  </a:lnTo>
                  <a:lnTo>
                    <a:pt x="2209" y="691"/>
                  </a:lnTo>
                  <a:lnTo>
                    <a:pt x="2209" y="691"/>
                  </a:lnTo>
                  <a:lnTo>
                    <a:pt x="2209" y="695"/>
                  </a:lnTo>
                  <a:lnTo>
                    <a:pt x="2206" y="695"/>
                  </a:lnTo>
                  <a:lnTo>
                    <a:pt x="2202" y="695"/>
                  </a:lnTo>
                  <a:lnTo>
                    <a:pt x="2199" y="698"/>
                  </a:lnTo>
                  <a:lnTo>
                    <a:pt x="2191" y="702"/>
                  </a:lnTo>
                  <a:lnTo>
                    <a:pt x="2188" y="702"/>
                  </a:lnTo>
                  <a:lnTo>
                    <a:pt x="2188" y="705"/>
                  </a:lnTo>
                  <a:lnTo>
                    <a:pt x="2188" y="705"/>
                  </a:lnTo>
                  <a:lnTo>
                    <a:pt x="2184" y="705"/>
                  </a:lnTo>
                  <a:lnTo>
                    <a:pt x="2181" y="705"/>
                  </a:lnTo>
                  <a:lnTo>
                    <a:pt x="2174" y="702"/>
                  </a:lnTo>
                  <a:lnTo>
                    <a:pt x="2174" y="698"/>
                  </a:lnTo>
                  <a:lnTo>
                    <a:pt x="2170" y="695"/>
                  </a:lnTo>
                  <a:lnTo>
                    <a:pt x="2166" y="695"/>
                  </a:lnTo>
                  <a:lnTo>
                    <a:pt x="2166" y="695"/>
                  </a:lnTo>
                  <a:lnTo>
                    <a:pt x="2152" y="688"/>
                  </a:lnTo>
                  <a:lnTo>
                    <a:pt x="2152" y="691"/>
                  </a:lnTo>
                  <a:lnTo>
                    <a:pt x="2149" y="691"/>
                  </a:lnTo>
                  <a:lnTo>
                    <a:pt x="2149" y="695"/>
                  </a:lnTo>
                  <a:lnTo>
                    <a:pt x="2145" y="695"/>
                  </a:lnTo>
                  <a:lnTo>
                    <a:pt x="2142" y="691"/>
                  </a:lnTo>
                  <a:lnTo>
                    <a:pt x="2142" y="691"/>
                  </a:lnTo>
                  <a:lnTo>
                    <a:pt x="2138" y="691"/>
                  </a:lnTo>
                  <a:lnTo>
                    <a:pt x="2134" y="688"/>
                  </a:lnTo>
                  <a:lnTo>
                    <a:pt x="2131" y="691"/>
                  </a:lnTo>
                  <a:lnTo>
                    <a:pt x="2131" y="691"/>
                  </a:lnTo>
                  <a:lnTo>
                    <a:pt x="2127" y="691"/>
                  </a:lnTo>
                  <a:lnTo>
                    <a:pt x="2124" y="695"/>
                  </a:lnTo>
                  <a:lnTo>
                    <a:pt x="2124" y="695"/>
                  </a:lnTo>
                  <a:lnTo>
                    <a:pt x="2120" y="695"/>
                  </a:lnTo>
                  <a:lnTo>
                    <a:pt x="2117" y="695"/>
                  </a:lnTo>
                  <a:lnTo>
                    <a:pt x="2113" y="695"/>
                  </a:lnTo>
                  <a:lnTo>
                    <a:pt x="2113" y="695"/>
                  </a:lnTo>
                  <a:lnTo>
                    <a:pt x="2109" y="695"/>
                  </a:lnTo>
                  <a:lnTo>
                    <a:pt x="2102" y="691"/>
                  </a:lnTo>
                  <a:lnTo>
                    <a:pt x="2102" y="688"/>
                  </a:lnTo>
                  <a:lnTo>
                    <a:pt x="2099" y="688"/>
                  </a:lnTo>
                  <a:lnTo>
                    <a:pt x="2095" y="684"/>
                  </a:lnTo>
                  <a:lnTo>
                    <a:pt x="2092" y="684"/>
                  </a:lnTo>
                  <a:lnTo>
                    <a:pt x="2092" y="684"/>
                  </a:lnTo>
                  <a:lnTo>
                    <a:pt x="2088" y="684"/>
                  </a:lnTo>
                  <a:lnTo>
                    <a:pt x="2085" y="688"/>
                  </a:lnTo>
                  <a:lnTo>
                    <a:pt x="2085" y="691"/>
                  </a:lnTo>
                  <a:lnTo>
                    <a:pt x="2077" y="688"/>
                  </a:lnTo>
                  <a:lnTo>
                    <a:pt x="2077" y="691"/>
                  </a:lnTo>
                  <a:lnTo>
                    <a:pt x="2074" y="691"/>
                  </a:lnTo>
                  <a:lnTo>
                    <a:pt x="2074" y="695"/>
                  </a:lnTo>
                  <a:lnTo>
                    <a:pt x="2070" y="695"/>
                  </a:lnTo>
                  <a:lnTo>
                    <a:pt x="2070" y="695"/>
                  </a:lnTo>
                  <a:lnTo>
                    <a:pt x="2067" y="698"/>
                  </a:lnTo>
                  <a:lnTo>
                    <a:pt x="2063" y="698"/>
                  </a:lnTo>
                  <a:lnTo>
                    <a:pt x="2060" y="698"/>
                  </a:lnTo>
                  <a:lnTo>
                    <a:pt x="2060" y="698"/>
                  </a:lnTo>
                  <a:lnTo>
                    <a:pt x="2060" y="702"/>
                  </a:lnTo>
                  <a:lnTo>
                    <a:pt x="2056" y="702"/>
                  </a:lnTo>
                  <a:lnTo>
                    <a:pt x="2056" y="705"/>
                  </a:lnTo>
                  <a:lnTo>
                    <a:pt x="2052" y="702"/>
                  </a:lnTo>
                  <a:lnTo>
                    <a:pt x="2045" y="702"/>
                  </a:lnTo>
                  <a:lnTo>
                    <a:pt x="2045" y="705"/>
                  </a:lnTo>
                  <a:lnTo>
                    <a:pt x="2045" y="705"/>
                  </a:lnTo>
                  <a:lnTo>
                    <a:pt x="2038" y="712"/>
                  </a:lnTo>
                  <a:lnTo>
                    <a:pt x="2038" y="716"/>
                  </a:lnTo>
                  <a:lnTo>
                    <a:pt x="2038" y="716"/>
                  </a:lnTo>
                  <a:lnTo>
                    <a:pt x="2035" y="716"/>
                  </a:lnTo>
                  <a:lnTo>
                    <a:pt x="2035" y="720"/>
                  </a:lnTo>
                  <a:lnTo>
                    <a:pt x="2031" y="720"/>
                  </a:lnTo>
                  <a:lnTo>
                    <a:pt x="2028" y="720"/>
                  </a:lnTo>
                  <a:lnTo>
                    <a:pt x="2028" y="720"/>
                  </a:lnTo>
                  <a:lnTo>
                    <a:pt x="2028" y="716"/>
                  </a:lnTo>
                  <a:lnTo>
                    <a:pt x="2024" y="716"/>
                  </a:lnTo>
                  <a:lnTo>
                    <a:pt x="2020" y="712"/>
                  </a:lnTo>
                  <a:lnTo>
                    <a:pt x="2013" y="709"/>
                  </a:lnTo>
                  <a:lnTo>
                    <a:pt x="2013" y="709"/>
                  </a:lnTo>
                  <a:lnTo>
                    <a:pt x="2013" y="712"/>
                  </a:lnTo>
                  <a:lnTo>
                    <a:pt x="2010" y="716"/>
                  </a:lnTo>
                  <a:lnTo>
                    <a:pt x="2010" y="716"/>
                  </a:lnTo>
                  <a:lnTo>
                    <a:pt x="2006" y="720"/>
                  </a:lnTo>
                  <a:lnTo>
                    <a:pt x="2003" y="720"/>
                  </a:lnTo>
                  <a:lnTo>
                    <a:pt x="2003" y="720"/>
                  </a:lnTo>
                  <a:lnTo>
                    <a:pt x="1999" y="723"/>
                  </a:lnTo>
                  <a:lnTo>
                    <a:pt x="1995" y="723"/>
                  </a:lnTo>
                  <a:lnTo>
                    <a:pt x="1992" y="723"/>
                  </a:lnTo>
                  <a:lnTo>
                    <a:pt x="1985" y="723"/>
                  </a:lnTo>
                  <a:lnTo>
                    <a:pt x="1981" y="723"/>
                  </a:lnTo>
                  <a:lnTo>
                    <a:pt x="1974" y="720"/>
                  </a:lnTo>
                  <a:lnTo>
                    <a:pt x="1974" y="720"/>
                  </a:lnTo>
                  <a:lnTo>
                    <a:pt x="1971" y="720"/>
                  </a:lnTo>
                  <a:lnTo>
                    <a:pt x="1967" y="720"/>
                  </a:lnTo>
                  <a:lnTo>
                    <a:pt x="1967" y="723"/>
                  </a:lnTo>
                  <a:lnTo>
                    <a:pt x="1963" y="723"/>
                  </a:lnTo>
                  <a:lnTo>
                    <a:pt x="1960" y="723"/>
                  </a:lnTo>
                  <a:lnTo>
                    <a:pt x="1956" y="720"/>
                  </a:lnTo>
                  <a:lnTo>
                    <a:pt x="1953" y="720"/>
                  </a:lnTo>
                  <a:lnTo>
                    <a:pt x="1949" y="723"/>
                  </a:lnTo>
                  <a:lnTo>
                    <a:pt x="1946" y="723"/>
                  </a:lnTo>
                  <a:lnTo>
                    <a:pt x="1942" y="723"/>
                  </a:lnTo>
                  <a:lnTo>
                    <a:pt x="1942" y="723"/>
                  </a:lnTo>
                  <a:lnTo>
                    <a:pt x="1942" y="730"/>
                  </a:lnTo>
                  <a:lnTo>
                    <a:pt x="1935" y="727"/>
                  </a:lnTo>
                  <a:lnTo>
                    <a:pt x="1931" y="727"/>
                  </a:lnTo>
                  <a:lnTo>
                    <a:pt x="1928" y="723"/>
                  </a:lnTo>
                  <a:lnTo>
                    <a:pt x="1924" y="723"/>
                  </a:lnTo>
                  <a:lnTo>
                    <a:pt x="1921" y="723"/>
                  </a:lnTo>
                  <a:lnTo>
                    <a:pt x="1921" y="727"/>
                  </a:lnTo>
                  <a:lnTo>
                    <a:pt x="1917" y="723"/>
                  </a:lnTo>
                  <a:lnTo>
                    <a:pt x="1906" y="723"/>
                  </a:lnTo>
                  <a:lnTo>
                    <a:pt x="1906" y="727"/>
                  </a:lnTo>
                  <a:lnTo>
                    <a:pt x="1906" y="727"/>
                  </a:lnTo>
                  <a:lnTo>
                    <a:pt x="1903" y="727"/>
                  </a:lnTo>
                  <a:lnTo>
                    <a:pt x="1903" y="727"/>
                  </a:lnTo>
                  <a:lnTo>
                    <a:pt x="1899" y="727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7"/>
                  </a:lnTo>
                  <a:lnTo>
                    <a:pt x="1885" y="727"/>
                  </a:lnTo>
                  <a:lnTo>
                    <a:pt x="1881" y="727"/>
                  </a:lnTo>
                  <a:lnTo>
                    <a:pt x="1881" y="720"/>
                  </a:lnTo>
                  <a:lnTo>
                    <a:pt x="1885" y="720"/>
                  </a:lnTo>
                  <a:lnTo>
                    <a:pt x="1885" y="716"/>
                  </a:lnTo>
                  <a:lnTo>
                    <a:pt x="1885" y="716"/>
                  </a:lnTo>
                  <a:lnTo>
                    <a:pt x="1881" y="716"/>
                  </a:lnTo>
                  <a:lnTo>
                    <a:pt x="1881" y="716"/>
                  </a:lnTo>
                  <a:lnTo>
                    <a:pt x="1878" y="716"/>
                  </a:lnTo>
                  <a:lnTo>
                    <a:pt x="1874" y="716"/>
                  </a:lnTo>
                  <a:lnTo>
                    <a:pt x="1871" y="716"/>
                  </a:lnTo>
                  <a:lnTo>
                    <a:pt x="1864" y="716"/>
                  </a:lnTo>
                  <a:lnTo>
                    <a:pt x="1864" y="712"/>
                  </a:lnTo>
                  <a:lnTo>
                    <a:pt x="1860" y="712"/>
                  </a:lnTo>
                  <a:lnTo>
                    <a:pt x="1857" y="712"/>
                  </a:lnTo>
                  <a:lnTo>
                    <a:pt x="1857" y="709"/>
                  </a:lnTo>
                  <a:lnTo>
                    <a:pt x="1857" y="709"/>
                  </a:lnTo>
                  <a:lnTo>
                    <a:pt x="1853" y="705"/>
                  </a:lnTo>
                  <a:lnTo>
                    <a:pt x="1849" y="705"/>
                  </a:lnTo>
                  <a:lnTo>
                    <a:pt x="1849" y="709"/>
                  </a:lnTo>
                  <a:lnTo>
                    <a:pt x="1842" y="709"/>
                  </a:lnTo>
                  <a:lnTo>
                    <a:pt x="1839" y="712"/>
                  </a:lnTo>
                  <a:lnTo>
                    <a:pt x="1839" y="709"/>
                  </a:lnTo>
                  <a:lnTo>
                    <a:pt x="1839" y="705"/>
                  </a:lnTo>
                  <a:lnTo>
                    <a:pt x="1832" y="705"/>
                  </a:lnTo>
                  <a:lnTo>
                    <a:pt x="1828" y="705"/>
                  </a:lnTo>
                  <a:lnTo>
                    <a:pt x="1824" y="705"/>
                  </a:lnTo>
                  <a:lnTo>
                    <a:pt x="1824" y="709"/>
                  </a:lnTo>
                  <a:lnTo>
                    <a:pt x="1821" y="709"/>
                  </a:lnTo>
                  <a:lnTo>
                    <a:pt x="1821" y="712"/>
                  </a:lnTo>
                  <a:lnTo>
                    <a:pt x="1814" y="712"/>
                  </a:lnTo>
                  <a:lnTo>
                    <a:pt x="1810" y="716"/>
                  </a:lnTo>
                  <a:lnTo>
                    <a:pt x="1807" y="720"/>
                  </a:lnTo>
                  <a:lnTo>
                    <a:pt x="1807" y="720"/>
                  </a:lnTo>
                  <a:lnTo>
                    <a:pt x="1800" y="720"/>
                  </a:lnTo>
                  <a:lnTo>
                    <a:pt x="1792" y="723"/>
                  </a:lnTo>
                  <a:lnTo>
                    <a:pt x="1789" y="723"/>
                  </a:lnTo>
                  <a:lnTo>
                    <a:pt x="1789" y="723"/>
                  </a:lnTo>
                  <a:lnTo>
                    <a:pt x="1785" y="723"/>
                  </a:lnTo>
                  <a:lnTo>
                    <a:pt x="1782" y="723"/>
                  </a:lnTo>
                  <a:lnTo>
                    <a:pt x="1782" y="720"/>
                  </a:lnTo>
                  <a:lnTo>
                    <a:pt x="1782" y="720"/>
                  </a:lnTo>
                  <a:lnTo>
                    <a:pt x="1778" y="720"/>
                  </a:lnTo>
                  <a:lnTo>
                    <a:pt x="1775" y="720"/>
                  </a:lnTo>
                  <a:lnTo>
                    <a:pt x="1771" y="720"/>
                  </a:lnTo>
                  <a:lnTo>
                    <a:pt x="1775" y="712"/>
                  </a:lnTo>
                  <a:lnTo>
                    <a:pt x="1771" y="712"/>
                  </a:lnTo>
                  <a:lnTo>
                    <a:pt x="1767" y="712"/>
                  </a:lnTo>
                  <a:lnTo>
                    <a:pt x="1764" y="709"/>
                  </a:lnTo>
                  <a:lnTo>
                    <a:pt x="1760" y="712"/>
                  </a:lnTo>
                  <a:lnTo>
                    <a:pt x="1757" y="712"/>
                  </a:lnTo>
                  <a:lnTo>
                    <a:pt x="1757" y="712"/>
                  </a:lnTo>
                  <a:lnTo>
                    <a:pt x="1753" y="716"/>
                  </a:lnTo>
                  <a:lnTo>
                    <a:pt x="1753" y="716"/>
                  </a:lnTo>
                  <a:lnTo>
                    <a:pt x="1743" y="716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39" y="720"/>
                  </a:lnTo>
                  <a:lnTo>
                    <a:pt x="1735" y="720"/>
                  </a:lnTo>
                  <a:lnTo>
                    <a:pt x="1728" y="720"/>
                  </a:lnTo>
                  <a:lnTo>
                    <a:pt x="1725" y="720"/>
                  </a:lnTo>
                  <a:lnTo>
                    <a:pt x="1725" y="716"/>
                  </a:lnTo>
                  <a:lnTo>
                    <a:pt x="1721" y="716"/>
                  </a:lnTo>
                  <a:lnTo>
                    <a:pt x="1718" y="712"/>
                  </a:lnTo>
                  <a:lnTo>
                    <a:pt x="1714" y="712"/>
                  </a:lnTo>
                  <a:lnTo>
                    <a:pt x="1710" y="712"/>
                  </a:lnTo>
                  <a:lnTo>
                    <a:pt x="1710" y="712"/>
                  </a:lnTo>
                  <a:lnTo>
                    <a:pt x="1703" y="709"/>
                  </a:lnTo>
                  <a:lnTo>
                    <a:pt x="1700" y="705"/>
                  </a:lnTo>
                  <a:lnTo>
                    <a:pt x="1700" y="702"/>
                  </a:lnTo>
                  <a:lnTo>
                    <a:pt x="1703" y="702"/>
                  </a:lnTo>
                  <a:lnTo>
                    <a:pt x="1696" y="698"/>
                  </a:lnTo>
                  <a:lnTo>
                    <a:pt x="1693" y="698"/>
                  </a:lnTo>
                  <a:lnTo>
                    <a:pt x="1693" y="695"/>
                  </a:lnTo>
                  <a:lnTo>
                    <a:pt x="1686" y="695"/>
                  </a:lnTo>
                  <a:lnTo>
                    <a:pt x="1671" y="695"/>
                  </a:lnTo>
                  <a:lnTo>
                    <a:pt x="1664" y="698"/>
                  </a:lnTo>
                  <a:lnTo>
                    <a:pt x="1657" y="698"/>
                  </a:lnTo>
                  <a:lnTo>
                    <a:pt x="1657" y="691"/>
                  </a:lnTo>
                  <a:lnTo>
                    <a:pt x="1650" y="691"/>
                  </a:lnTo>
                  <a:lnTo>
                    <a:pt x="1650" y="691"/>
                  </a:lnTo>
                  <a:lnTo>
                    <a:pt x="1646" y="691"/>
                  </a:lnTo>
                  <a:lnTo>
                    <a:pt x="1632" y="698"/>
                  </a:lnTo>
                  <a:lnTo>
                    <a:pt x="1629" y="702"/>
                  </a:lnTo>
                  <a:lnTo>
                    <a:pt x="1625" y="702"/>
                  </a:lnTo>
                  <a:lnTo>
                    <a:pt x="1625" y="705"/>
                  </a:lnTo>
                  <a:lnTo>
                    <a:pt x="1618" y="709"/>
                  </a:lnTo>
                  <a:lnTo>
                    <a:pt x="1611" y="712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89" y="712"/>
                  </a:lnTo>
                  <a:lnTo>
                    <a:pt x="1586" y="712"/>
                  </a:lnTo>
                  <a:lnTo>
                    <a:pt x="1582" y="716"/>
                  </a:lnTo>
                  <a:lnTo>
                    <a:pt x="1582" y="720"/>
                  </a:lnTo>
                  <a:lnTo>
                    <a:pt x="1575" y="723"/>
                  </a:lnTo>
                  <a:lnTo>
                    <a:pt x="1575" y="727"/>
                  </a:lnTo>
                  <a:lnTo>
                    <a:pt x="1572" y="727"/>
                  </a:lnTo>
                  <a:lnTo>
                    <a:pt x="1575" y="730"/>
                  </a:lnTo>
                  <a:lnTo>
                    <a:pt x="1575" y="734"/>
                  </a:lnTo>
                  <a:lnTo>
                    <a:pt x="1575" y="737"/>
                  </a:lnTo>
                  <a:lnTo>
                    <a:pt x="1572" y="737"/>
                  </a:lnTo>
                  <a:lnTo>
                    <a:pt x="1568" y="737"/>
                  </a:lnTo>
                  <a:lnTo>
                    <a:pt x="1561" y="737"/>
                  </a:lnTo>
                  <a:lnTo>
                    <a:pt x="1561" y="737"/>
                  </a:lnTo>
                  <a:lnTo>
                    <a:pt x="1557" y="737"/>
                  </a:lnTo>
                  <a:lnTo>
                    <a:pt x="1550" y="741"/>
                  </a:lnTo>
                  <a:lnTo>
                    <a:pt x="1547" y="741"/>
                  </a:lnTo>
                  <a:lnTo>
                    <a:pt x="1547" y="745"/>
                  </a:lnTo>
                  <a:lnTo>
                    <a:pt x="1543" y="745"/>
                  </a:lnTo>
                  <a:lnTo>
                    <a:pt x="1543" y="745"/>
                  </a:lnTo>
                  <a:lnTo>
                    <a:pt x="1536" y="745"/>
                  </a:lnTo>
                  <a:lnTo>
                    <a:pt x="1536" y="748"/>
                  </a:lnTo>
                  <a:lnTo>
                    <a:pt x="1532" y="748"/>
                  </a:lnTo>
                  <a:lnTo>
                    <a:pt x="1529" y="748"/>
                  </a:lnTo>
                  <a:lnTo>
                    <a:pt x="1529" y="748"/>
                  </a:lnTo>
                  <a:lnTo>
                    <a:pt x="1525" y="752"/>
                  </a:lnTo>
                  <a:lnTo>
                    <a:pt x="1525" y="752"/>
                  </a:lnTo>
                  <a:lnTo>
                    <a:pt x="1525" y="755"/>
                  </a:lnTo>
                  <a:lnTo>
                    <a:pt x="1525" y="755"/>
                  </a:lnTo>
                  <a:lnTo>
                    <a:pt x="1525" y="759"/>
                  </a:lnTo>
                  <a:lnTo>
                    <a:pt x="1525" y="759"/>
                  </a:lnTo>
                  <a:lnTo>
                    <a:pt x="1522" y="762"/>
                  </a:lnTo>
                  <a:lnTo>
                    <a:pt x="1522" y="762"/>
                  </a:lnTo>
                  <a:lnTo>
                    <a:pt x="1522" y="766"/>
                  </a:lnTo>
                  <a:lnTo>
                    <a:pt x="1518" y="766"/>
                  </a:lnTo>
                  <a:lnTo>
                    <a:pt x="1518" y="770"/>
                  </a:lnTo>
                  <a:lnTo>
                    <a:pt x="1515" y="773"/>
                  </a:lnTo>
                  <a:lnTo>
                    <a:pt x="1518" y="777"/>
                  </a:lnTo>
                  <a:lnTo>
                    <a:pt x="1518" y="777"/>
                  </a:lnTo>
                  <a:lnTo>
                    <a:pt x="1518" y="780"/>
                  </a:lnTo>
                  <a:lnTo>
                    <a:pt x="1518" y="784"/>
                  </a:lnTo>
                  <a:lnTo>
                    <a:pt x="1522" y="787"/>
                  </a:lnTo>
                  <a:lnTo>
                    <a:pt x="1525" y="787"/>
                  </a:lnTo>
                  <a:lnTo>
                    <a:pt x="1525" y="787"/>
                  </a:lnTo>
                  <a:lnTo>
                    <a:pt x="1522" y="791"/>
                  </a:lnTo>
                  <a:lnTo>
                    <a:pt x="1522" y="798"/>
                  </a:lnTo>
                  <a:lnTo>
                    <a:pt x="1522" y="802"/>
                  </a:lnTo>
                  <a:lnTo>
                    <a:pt x="1518" y="802"/>
                  </a:lnTo>
                  <a:lnTo>
                    <a:pt x="1518" y="802"/>
                  </a:lnTo>
                  <a:lnTo>
                    <a:pt x="1511" y="802"/>
                  </a:lnTo>
                  <a:lnTo>
                    <a:pt x="1511" y="805"/>
                  </a:lnTo>
                  <a:lnTo>
                    <a:pt x="1507" y="809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04" y="819"/>
                  </a:lnTo>
                  <a:lnTo>
                    <a:pt x="1504" y="823"/>
                  </a:lnTo>
                  <a:lnTo>
                    <a:pt x="1500" y="827"/>
                  </a:lnTo>
                  <a:lnTo>
                    <a:pt x="1500" y="830"/>
                  </a:lnTo>
                  <a:lnTo>
                    <a:pt x="1500" y="830"/>
                  </a:lnTo>
                  <a:lnTo>
                    <a:pt x="1497" y="834"/>
                  </a:lnTo>
                  <a:lnTo>
                    <a:pt x="1497" y="834"/>
                  </a:lnTo>
                  <a:lnTo>
                    <a:pt x="1490" y="837"/>
                  </a:lnTo>
                  <a:lnTo>
                    <a:pt x="1486" y="834"/>
                  </a:lnTo>
                  <a:lnTo>
                    <a:pt x="1482" y="834"/>
                  </a:lnTo>
                  <a:lnTo>
                    <a:pt x="1482" y="837"/>
                  </a:lnTo>
                  <a:lnTo>
                    <a:pt x="1482" y="837"/>
                  </a:lnTo>
                  <a:lnTo>
                    <a:pt x="1479" y="841"/>
                  </a:lnTo>
                  <a:lnTo>
                    <a:pt x="1468" y="844"/>
                  </a:lnTo>
                  <a:lnTo>
                    <a:pt x="1468" y="848"/>
                  </a:lnTo>
                  <a:lnTo>
                    <a:pt x="1468" y="851"/>
                  </a:lnTo>
                  <a:lnTo>
                    <a:pt x="1468" y="855"/>
                  </a:lnTo>
                  <a:lnTo>
                    <a:pt x="1468" y="855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62"/>
                  </a:lnTo>
                  <a:lnTo>
                    <a:pt x="1472" y="862"/>
                  </a:lnTo>
                  <a:lnTo>
                    <a:pt x="1472" y="866"/>
                  </a:lnTo>
                  <a:lnTo>
                    <a:pt x="1472" y="866"/>
                  </a:lnTo>
                  <a:lnTo>
                    <a:pt x="1475" y="869"/>
                  </a:lnTo>
                  <a:lnTo>
                    <a:pt x="1475" y="866"/>
                  </a:lnTo>
                  <a:lnTo>
                    <a:pt x="1479" y="869"/>
                  </a:lnTo>
                  <a:lnTo>
                    <a:pt x="1482" y="873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2" y="880"/>
                  </a:lnTo>
                  <a:lnTo>
                    <a:pt x="1479" y="884"/>
                  </a:lnTo>
                  <a:lnTo>
                    <a:pt x="1479" y="884"/>
                  </a:lnTo>
                  <a:lnTo>
                    <a:pt x="1475" y="887"/>
                  </a:lnTo>
                  <a:lnTo>
                    <a:pt x="1475" y="887"/>
                  </a:lnTo>
                  <a:lnTo>
                    <a:pt x="1475" y="891"/>
                  </a:lnTo>
                  <a:lnTo>
                    <a:pt x="1479" y="891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2" y="898"/>
                  </a:lnTo>
                  <a:lnTo>
                    <a:pt x="1472" y="898"/>
                  </a:lnTo>
                  <a:lnTo>
                    <a:pt x="1472" y="901"/>
                  </a:lnTo>
                  <a:lnTo>
                    <a:pt x="1472" y="905"/>
                  </a:lnTo>
                  <a:lnTo>
                    <a:pt x="1475" y="905"/>
                  </a:lnTo>
                  <a:lnTo>
                    <a:pt x="1475" y="908"/>
                  </a:lnTo>
                  <a:lnTo>
                    <a:pt x="1475" y="908"/>
                  </a:lnTo>
                  <a:lnTo>
                    <a:pt x="1475" y="912"/>
                  </a:lnTo>
                  <a:lnTo>
                    <a:pt x="1475" y="912"/>
                  </a:lnTo>
                  <a:lnTo>
                    <a:pt x="1475" y="916"/>
                  </a:lnTo>
                  <a:lnTo>
                    <a:pt x="1472" y="916"/>
                  </a:lnTo>
                  <a:lnTo>
                    <a:pt x="1472" y="919"/>
                  </a:lnTo>
                  <a:lnTo>
                    <a:pt x="1468" y="919"/>
                  </a:lnTo>
                  <a:lnTo>
                    <a:pt x="1465" y="919"/>
                  </a:lnTo>
                  <a:lnTo>
                    <a:pt x="1465" y="919"/>
                  </a:lnTo>
                  <a:lnTo>
                    <a:pt x="1461" y="919"/>
                  </a:lnTo>
                  <a:lnTo>
                    <a:pt x="1458" y="919"/>
                  </a:lnTo>
                  <a:lnTo>
                    <a:pt x="1454" y="919"/>
                  </a:lnTo>
                  <a:lnTo>
                    <a:pt x="1454" y="923"/>
                  </a:lnTo>
                  <a:lnTo>
                    <a:pt x="1454" y="926"/>
                  </a:lnTo>
                  <a:lnTo>
                    <a:pt x="1450" y="926"/>
                  </a:lnTo>
                  <a:lnTo>
                    <a:pt x="1450" y="930"/>
                  </a:lnTo>
                  <a:lnTo>
                    <a:pt x="1450" y="930"/>
                  </a:lnTo>
                  <a:lnTo>
                    <a:pt x="1450" y="933"/>
                  </a:lnTo>
                  <a:lnTo>
                    <a:pt x="1447" y="933"/>
                  </a:lnTo>
                  <a:lnTo>
                    <a:pt x="1447" y="937"/>
                  </a:lnTo>
                  <a:lnTo>
                    <a:pt x="1443" y="937"/>
                  </a:lnTo>
                  <a:lnTo>
                    <a:pt x="1443" y="937"/>
                  </a:lnTo>
                  <a:lnTo>
                    <a:pt x="1440" y="941"/>
                  </a:lnTo>
                  <a:lnTo>
                    <a:pt x="1440" y="941"/>
                  </a:lnTo>
                  <a:lnTo>
                    <a:pt x="1436" y="941"/>
                  </a:lnTo>
                  <a:lnTo>
                    <a:pt x="1436" y="941"/>
                  </a:lnTo>
                  <a:lnTo>
                    <a:pt x="1433" y="944"/>
                  </a:lnTo>
                  <a:lnTo>
                    <a:pt x="1425" y="951"/>
                  </a:lnTo>
                  <a:lnTo>
                    <a:pt x="1425" y="955"/>
                  </a:lnTo>
                  <a:lnTo>
                    <a:pt x="1422" y="958"/>
                  </a:lnTo>
                  <a:lnTo>
                    <a:pt x="1422" y="958"/>
                  </a:lnTo>
                  <a:lnTo>
                    <a:pt x="1422" y="962"/>
                  </a:lnTo>
                  <a:lnTo>
                    <a:pt x="1415" y="969"/>
                  </a:lnTo>
                  <a:lnTo>
                    <a:pt x="1415" y="973"/>
                  </a:lnTo>
                  <a:lnTo>
                    <a:pt x="1418" y="973"/>
                  </a:lnTo>
                  <a:lnTo>
                    <a:pt x="1418" y="980"/>
                  </a:lnTo>
                  <a:lnTo>
                    <a:pt x="1418" y="983"/>
                  </a:lnTo>
                  <a:lnTo>
                    <a:pt x="1418" y="987"/>
                  </a:lnTo>
                  <a:lnTo>
                    <a:pt x="1418" y="990"/>
                  </a:lnTo>
                  <a:lnTo>
                    <a:pt x="1418" y="994"/>
                  </a:lnTo>
                  <a:lnTo>
                    <a:pt x="1411" y="998"/>
                  </a:lnTo>
                  <a:lnTo>
                    <a:pt x="1401" y="1005"/>
                  </a:lnTo>
                  <a:lnTo>
                    <a:pt x="1401" y="1015"/>
                  </a:lnTo>
                  <a:lnTo>
                    <a:pt x="1397" y="1012"/>
                  </a:lnTo>
                  <a:lnTo>
                    <a:pt x="1390" y="1012"/>
                  </a:lnTo>
                  <a:lnTo>
                    <a:pt x="1390" y="1015"/>
                  </a:lnTo>
                  <a:lnTo>
                    <a:pt x="1383" y="1019"/>
                  </a:lnTo>
                  <a:lnTo>
                    <a:pt x="1379" y="1019"/>
                  </a:lnTo>
                  <a:lnTo>
                    <a:pt x="1376" y="1023"/>
                  </a:lnTo>
                  <a:lnTo>
                    <a:pt x="1372" y="1026"/>
                  </a:lnTo>
                  <a:lnTo>
                    <a:pt x="1368" y="1030"/>
                  </a:lnTo>
                  <a:lnTo>
                    <a:pt x="1361" y="1037"/>
                  </a:lnTo>
                  <a:lnTo>
                    <a:pt x="1354" y="1033"/>
                  </a:lnTo>
                  <a:lnTo>
                    <a:pt x="1344" y="1037"/>
                  </a:lnTo>
                  <a:lnTo>
                    <a:pt x="1333" y="1033"/>
                  </a:lnTo>
                  <a:lnTo>
                    <a:pt x="1326" y="1037"/>
                  </a:lnTo>
                  <a:lnTo>
                    <a:pt x="1326" y="1044"/>
                  </a:lnTo>
                  <a:lnTo>
                    <a:pt x="1322" y="1047"/>
                  </a:lnTo>
                  <a:lnTo>
                    <a:pt x="1319" y="1055"/>
                  </a:lnTo>
                  <a:lnTo>
                    <a:pt x="1315" y="1055"/>
                  </a:lnTo>
                  <a:lnTo>
                    <a:pt x="1311" y="1047"/>
                  </a:lnTo>
                  <a:lnTo>
                    <a:pt x="1308" y="1044"/>
                  </a:lnTo>
                  <a:lnTo>
                    <a:pt x="1311" y="1033"/>
                  </a:lnTo>
                  <a:lnTo>
                    <a:pt x="1308" y="1026"/>
                  </a:lnTo>
                  <a:lnTo>
                    <a:pt x="1304" y="1023"/>
                  </a:lnTo>
                  <a:lnTo>
                    <a:pt x="1297" y="1023"/>
                  </a:lnTo>
                  <a:lnTo>
                    <a:pt x="1294" y="1019"/>
                  </a:lnTo>
                  <a:lnTo>
                    <a:pt x="1269" y="1019"/>
                  </a:lnTo>
                  <a:lnTo>
                    <a:pt x="1230" y="1044"/>
                  </a:lnTo>
                  <a:lnTo>
                    <a:pt x="1197" y="1037"/>
                  </a:lnTo>
                  <a:lnTo>
                    <a:pt x="1194" y="1037"/>
                  </a:lnTo>
                  <a:lnTo>
                    <a:pt x="1183" y="1033"/>
                  </a:lnTo>
                  <a:lnTo>
                    <a:pt x="1173" y="1040"/>
                  </a:lnTo>
                  <a:lnTo>
                    <a:pt x="1173" y="1047"/>
                  </a:lnTo>
                  <a:lnTo>
                    <a:pt x="1158" y="1051"/>
                  </a:lnTo>
                  <a:lnTo>
                    <a:pt x="1144" y="1037"/>
                  </a:lnTo>
                  <a:lnTo>
                    <a:pt x="1126" y="1037"/>
                  </a:lnTo>
                  <a:lnTo>
                    <a:pt x="1130" y="1040"/>
                  </a:lnTo>
                  <a:lnTo>
                    <a:pt x="1119" y="1055"/>
                  </a:lnTo>
                  <a:lnTo>
                    <a:pt x="1108" y="1058"/>
                  </a:lnTo>
                  <a:lnTo>
                    <a:pt x="1112" y="1072"/>
                  </a:lnTo>
                  <a:lnTo>
                    <a:pt x="1105" y="1083"/>
                  </a:lnTo>
                  <a:lnTo>
                    <a:pt x="1105" y="1080"/>
                  </a:lnTo>
                  <a:lnTo>
                    <a:pt x="1083" y="1069"/>
                  </a:lnTo>
                  <a:lnTo>
                    <a:pt x="1076" y="1072"/>
                  </a:lnTo>
                  <a:lnTo>
                    <a:pt x="1066" y="1069"/>
                  </a:lnTo>
                  <a:lnTo>
                    <a:pt x="1062" y="1062"/>
                  </a:lnTo>
                  <a:lnTo>
                    <a:pt x="1051" y="1065"/>
                  </a:lnTo>
                  <a:lnTo>
                    <a:pt x="1051" y="1069"/>
                  </a:lnTo>
                  <a:lnTo>
                    <a:pt x="1037" y="1069"/>
                  </a:lnTo>
                  <a:lnTo>
                    <a:pt x="1037" y="1072"/>
                  </a:lnTo>
                  <a:lnTo>
                    <a:pt x="1034" y="1076"/>
                  </a:lnTo>
                  <a:lnTo>
                    <a:pt x="1016" y="1072"/>
                  </a:lnTo>
                  <a:lnTo>
                    <a:pt x="1005" y="1083"/>
                  </a:lnTo>
                  <a:lnTo>
                    <a:pt x="998" y="1083"/>
                  </a:lnTo>
                  <a:lnTo>
                    <a:pt x="998" y="1072"/>
                  </a:lnTo>
                  <a:lnTo>
                    <a:pt x="987" y="1062"/>
                  </a:lnTo>
                  <a:lnTo>
                    <a:pt x="987" y="1051"/>
                  </a:lnTo>
                  <a:lnTo>
                    <a:pt x="980" y="1047"/>
                  </a:lnTo>
                  <a:lnTo>
                    <a:pt x="984" y="1023"/>
                  </a:lnTo>
                  <a:lnTo>
                    <a:pt x="987" y="1015"/>
                  </a:lnTo>
                  <a:lnTo>
                    <a:pt x="1001" y="1005"/>
                  </a:lnTo>
                  <a:lnTo>
                    <a:pt x="1005" y="1001"/>
                  </a:lnTo>
                  <a:lnTo>
                    <a:pt x="1009" y="994"/>
                  </a:lnTo>
                  <a:lnTo>
                    <a:pt x="1005" y="990"/>
                  </a:lnTo>
                  <a:lnTo>
                    <a:pt x="991" y="980"/>
                  </a:lnTo>
                  <a:lnTo>
                    <a:pt x="991" y="976"/>
                  </a:lnTo>
                  <a:lnTo>
                    <a:pt x="980" y="976"/>
                  </a:lnTo>
                  <a:lnTo>
                    <a:pt x="973" y="973"/>
                  </a:lnTo>
                  <a:lnTo>
                    <a:pt x="966" y="958"/>
                  </a:lnTo>
                  <a:lnTo>
                    <a:pt x="962" y="951"/>
                  </a:lnTo>
                  <a:lnTo>
                    <a:pt x="959" y="926"/>
                  </a:lnTo>
                  <a:lnTo>
                    <a:pt x="962" y="916"/>
                  </a:lnTo>
                  <a:lnTo>
                    <a:pt x="955" y="908"/>
                  </a:lnTo>
                  <a:lnTo>
                    <a:pt x="955" y="901"/>
                  </a:lnTo>
                  <a:lnTo>
                    <a:pt x="944" y="901"/>
                  </a:lnTo>
                  <a:lnTo>
                    <a:pt x="948" y="894"/>
                  </a:lnTo>
                  <a:lnTo>
                    <a:pt x="934" y="898"/>
                  </a:lnTo>
                  <a:lnTo>
                    <a:pt x="912" y="905"/>
                  </a:lnTo>
                  <a:lnTo>
                    <a:pt x="895" y="916"/>
                  </a:lnTo>
                  <a:lnTo>
                    <a:pt x="884" y="923"/>
                  </a:lnTo>
                  <a:lnTo>
                    <a:pt x="877" y="926"/>
                  </a:lnTo>
                  <a:lnTo>
                    <a:pt x="873" y="937"/>
                  </a:lnTo>
                  <a:lnTo>
                    <a:pt x="852" y="951"/>
                  </a:lnTo>
                  <a:lnTo>
                    <a:pt x="830" y="955"/>
                  </a:lnTo>
                  <a:lnTo>
                    <a:pt x="813" y="962"/>
                  </a:lnTo>
                  <a:lnTo>
                    <a:pt x="813" y="966"/>
                  </a:lnTo>
                  <a:lnTo>
                    <a:pt x="798" y="969"/>
                  </a:lnTo>
                  <a:lnTo>
                    <a:pt x="798" y="976"/>
                  </a:lnTo>
                  <a:lnTo>
                    <a:pt x="798" y="980"/>
                  </a:lnTo>
                  <a:lnTo>
                    <a:pt x="788" y="987"/>
                  </a:lnTo>
                  <a:lnTo>
                    <a:pt x="781" y="983"/>
                  </a:lnTo>
                  <a:lnTo>
                    <a:pt x="781" y="990"/>
                  </a:lnTo>
                  <a:lnTo>
                    <a:pt x="766" y="994"/>
                  </a:lnTo>
                  <a:lnTo>
                    <a:pt x="766" y="1001"/>
                  </a:lnTo>
                  <a:lnTo>
                    <a:pt x="741" y="1005"/>
                  </a:lnTo>
                  <a:lnTo>
                    <a:pt x="734" y="998"/>
                  </a:lnTo>
                  <a:lnTo>
                    <a:pt x="716" y="994"/>
                  </a:lnTo>
                  <a:lnTo>
                    <a:pt x="709" y="994"/>
                  </a:lnTo>
                  <a:lnTo>
                    <a:pt x="699" y="1005"/>
                  </a:lnTo>
                  <a:lnTo>
                    <a:pt x="695" y="1005"/>
                  </a:lnTo>
                  <a:lnTo>
                    <a:pt x="670" y="1005"/>
                  </a:lnTo>
                  <a:lnTo>
                    <a:pt x="656" y="994"/>
                  </a:lnTo>
                  <a:lnTo>
                    <a:pt x="638" y="1001"/>
                  </a:lnTo>
                  <a:lnTo>
                    <a:pt x="610" y="983"/>
                  </a:lnTo>
                  <a:lnTo>
                    <a:pt x="610" y="980"/>
                  </a:lnTo>
                  <a:lnTo>
                    <a:pt x="585" y="969"/>
                  </a:lnTo>
                  <a:lnTo>
                    <a:pt x="567" y="966"/>
                  </a:lnTo>
                  <a:lnTo>
                    <a:pt x="560" y="969"/>
                  </a:lnTo>
                  <a:lnTo>
                    <a:pt x="556" y="973"/>
                  </a:lnTo>
                  <a:lnTo>
                    <a:pt x="549" y="969"/>
                  </a:lnTo>
                  <a:lnTo>
                    <a:pt x="545" y="966"/>
                  </a:lnTo>
                  <a:lnTo>
                    <a:pt x="545" y="966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38" y="966"/>
                  </a:lnTo>
                  <a:lnTo>
                    <a:pt x="538" y="969"/>
                  </a:lnTo>
                  <a:lnTo>
                    <a:pt x="535" y="969"/>
                  </a:lnTo>
                  <a:lnTo>
                    <a:pt x="535" y="973"/>
                  </a:lnTo>
                  <a:lnTo>
                    <a:pt x="535" y="973"/>
                  </a:lnTo>
                  <a:lnTo>
                    <a:pt x="531" y="973"/>
                  </a:lnTo>
                  <a:lnTo>
                    <a:pt x="531" y="973"/>
                  </a:lnTo>
                  <a:lnTo>
                    <a:pt x="528" y="969"/>
                  </a:lnTo>
                  <a:lnTo>
                    <a:pt x="528" y="969"/>
                  </a:lnTo>
                  <a:lnTo>
                    <a:pt x="524" y="969"/>
                  </a:lnTo>
                  <a:lnTo>
                    <a:pt x="524" y="969"/>
                  </a:lnTo>
                  <a:lnTo>
                    <a:pt x="521" y="969"/>
                  </a:lnTo>
                  <a:lnTo>
                    <a:pt x="517" y="969"/>
                  </a:lnTo>
                  <a:lnTo>
                    <a:pt x="517" y="969"/>
                  </a:lnTo>
                  <a:lnTo>
                    <a:pt x="513" y="969"/>
                  </a:lnTo>
                  <a:lnTo>
                    <a:pt x="510" y="966"/>
                  </a:lnTo>
                  <a:lnTo>
                    <a:pt x="510" y="966"/>
                  </a:lnTo>
                  <a:lnTo>
                    <a:pt x="506" y="966"/>
                  </a:lnTo>
                  <a:lnTo>
                    <a:pt x="503" y="966"/>
                  </a:lnTo>
                  <a:lnTo>
                    <a:pt x="499" y="966"/>
                  </a:lnTo>
                  <a:lnTo>
                    <a:pt x="499" y="966"/>
                  </a:lnTo>
                  <a:lnTo>
                    <a:pt x="496" y="966"/>
                  </a:lnTo>
                  <a:lnTo>
                    <a:pt x="492" y="966"/>
                  </a:lnTo>
                  <a:lnTo>
                    <a:pt x="492" y="969"/>
                  </a:lnTo>
                  <a:lnTo>
                    <a:pt x="488" y="969"/>
                  </a:lnTo>
                  <a:lnTo>
                    <a:pt x="488" y="969"/>
                  </a:lnTo>
                  <a:lnTo>
                    <a:pt x="485" y="969"/>
                  </a:lnTo>
                  <a:lnTo>
                    <a:pt x="485" y="966"/>
                  </a:lnTo>
                  <a:lnTo>
                    <a:pt x="481" y="966"/>
                  </a:lnTo>
                  <a:lnTo>
                    <a:pt x="485" y="966"/>
                  </a:lnTo>
                  <a:lnTo>
                    <a:pt x="485" y="962"/>
                  </a:lnTo>
                  <a:lnTo>
                    <a:pt x="481" y="962"/>
                  </a:lnTo>
                  <a:lnTo>
                    <a:pt x="481" y="962"/>
                  </a:lnTo>
                  <a:lnTo>
                    <a:pt x="478" y="962"/>
                  </a:lnTo>
                  <a:lnTo>
                    <a:pt x="478" y="958"/>
                  </a:lnTo>
                  <a:lnTo>
                    <a:pt x="478" y="958"/>
                  </a:lnTo>
                  <a:lnTo>
                    <a:pt x="474" y="958"/>
                  </a:lnTo>
                  <a:lnTo>
                    <a:pt x="474" y="958"/>
                  </a:lnTo>
                  <a:lnTo>
                    <a:pt x="471" y="958"/>
                  </a:lnTo>
                  <a:lnTo>
                    <a:pt x="471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4" y="958"/>
                  </a:lnTo>
                  <a:lnTo>
                    <a:pt x="464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5"/>
                  </a:lnTo>
                  <a:lnTo>
                    <a:pt x="460" y="955"/>
                  </a:lnTo>
                  <a:lnTo>
                    <a:pt x="456" y="955"/>
                  </a:lnTo>
                  <a:lnTo>
                    <a:pt x="456" y="951"/>
                  </a:lnTo>
                  <a:lnTo>
                    <a:pt x="456" y="951"/>
                  </a:lnTo>
                  <a:lnTo>
                    <a:pt x="456" y="955"/>
                  </a:lnTo>
                  <a:lnTo>
                    <a:pt x="453" y="955"/>
                  </a:lnTo>
                  <a:lnTo>
                    <a:pt x="453" y="955"/>
                  </a:lnTo>
                  <a:lnTo>
                    <a:pt x="449" y="955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2" y="955"/>
                  </a:lnTo>
                  <a:lnTo>
                    <a:pt x="442" y="951"/>
                  </a:lnTo>
                  <a:lnTo>
                    <a:pt x="442" y="951"/>
                  </a:lnTo>
                  <a:lnTo>
                    <a:pt x="439" y="948"/>
                  </a:lnTo>
                  <a:lnTo>
                    <a:pt x="439" y="948"/>
                  </a:lnTo>
                  <a:lnTo>
                    <a:pt x="439" y="951"/>
                  </a:lnTo>
                  <a:lnTo>
                    <a:pt x="435" y="951"/>
                  </a:lnTo>
                  <a:lnTo>
                    <a:pt x="435" y="951"/>
                  </a:lnTo>
                  <a:lnTo>
                    <a:pt x="431" y="951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8" y="955"/>
                  </a:lnTo>
                  <a:lnTo>
                    <a:pt x="428" y="951"/>
                  </a:lnTo>
                  <a:lnTo>
                    <a:pt x="428" y="948"/>
                  </a:lnTo>
                  <a:lnTo>
                    <a:pt x="428" y="944"/>
                  </a:lnTo>
                  <a:lnTo>
                    <a:pt x="428" y="941"/>
                  </a:lnTo>
                  <a:lnTo>
                    <a:pt x="431" y="937"/>
                  </a:lnTo>
                  <a:lnTo>
                    <a:pt x="431" y="937"/>
                  </a:lnTo>
                  <a:lnTo>
                    <a:pt x="431" y="933"/>
                  </a:lnTo>
                  <a:lnTo>
                    <a:pt x="431" y="933"/>
                  </a:lnTo>
                  <a:lnTo>
                    <a:pt x="435" y="933"/>
                  </a:lnTo>
                  <a:lnTo>
                    <a:pt x="435" y="930"/>
                  </a:lnTo>
                  <a:lnTo>
                    <a:pt x="439" y="930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19"/>
                  </a:lnTo>
                  <a:lnTo>
                    <a:pt x="435" y="919"/>
                  </a:lnTo>
                  <a:lnTo>
                    <a:pt x="431" y="919"/>
                  </a:lnTo>
                  <a:lnTo>
                    <a:pt x="431" y="919"/>
                  </a:lnTo>
                  <a:lnTo>
                    <a:pt x="428" y="919"/>
                  </a:lnTo>
                  <a:lnTo>
                    <a:pt x="428" y="916"/>
                  </a:lnTo>
                  <a:lnTo>
                    <a:pt x="428" y="916"/>
                  </a:lnTo>
                  <a:lnTo>
                    <a:pt x="428" y="912"/>
                  </a:lnTo>
                  <a:lnTo>
                    <a:pt x="424" y="912"/>
                  </a:lnTo>
                  <a:lnTo>
                    <a:pt x="424" y="912"/>
                  </a:lnTo>
                  <a:lnTo>
                    <a:pt x="421" y="912"/>
                  </a:lnTo>
                  <a:lnTo>
                    <a:pt x="417" y="912"/>
                  </a:lnTo>
                  <a:lnTo>
                    <a:pt x="414" y="912"/>
                  </a:lnTo>
                  <a:lnTo>
                    <a:pt x="414" y="912"/>
                  </a:lnTo>
                  <a:lnTo>
                    <a:pt x="414" y="908"/>
                  </a:lnTo>
                  <a:lnTo>
                    <a:pt x="410" y="908"/>
                  </a:lnTo>
                  <a:lnTo>
                    <a:pt x="410" y="908"/>
                  </a:lnTo>
                  <a:lnTo>
                    <a:pt x="407" y="908"/>
                  </a:lnTo>
                  <a:lnTo>
                    <a:pt x="407" y="908"/>
                  </a:lnTo>
                  <a:lnTo>
                    <a:pt x="403" y="908"/>
                  </a:lnTo>
                  <a:lnTo>
                    <a:pt x="403" y="908"/>
                  </a:lnTo>
                  <a:lnTo>
                    <a:pt x="399" y="908"/>
                  </a:lnTo>
                  <a:lnTo>
                    <a:pt x="399" y="905"/>
                  </a:lnTo>
                  <a:lnTo>
                    <a:pt x="396" y="905"/>
                  </a:lnTo>
                  <a:lnTo>
                    <a:pt x="396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89" y="901"/>
                  </a:lnTo>
                  <a:lnTo>
                    <a:pt x="389" y="901"/>
                  </a:lnTo>
                  <a:lnTo>
                    <a:pt x="385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78" y="901"/>
                  </a:lnTo>
                  <a:lnTo>
                    <a:pt x="374" y="901"/>
                  </a:lnTo>
                  <a:lnTo>
                    <a:pt x="374" y="905"/>
                  </a:lnTo>
                  <a:lnTo>
                    <a:pt x="371" y="905"/>
                  </a:lnTo>
                  <a:lnTo>
                    <a:pt x="371" y="901"/>
                  </a:lnTo>
                  <a:lnTo>
                    <a:pt x="371" y="901"/>
                  </a:lnTo>
                  <a:lnTo>
                    <a:pt x="371" y="898"/>
                  </a:lnTo>
                  <a:lnTo>
                    <a:pt x="367" y="898"/>
                  </a:lnTo>
                  <a:lnTo>
                    <a:pt x="364" y="898"/>
                  </a:lnTo>
                  <a:lnTo>
                    <a:pt x="364" y="894"/>
                  </a:lnTo>
                  <a:lnTo>
                    <a:pt x="357" y="894"/>
                  </a:lnTo>
                  <a:lnTo>
                    <a:pt x="353" y="894"/>
                  </a:lnTo>
                  <a:lnTo>
                    <a:pt x="353" y="891"/>
                  </a:lnTo>
                  <a:lnTo>
                    <a:pt x="353" y="891"/>
                  </a:lnTo>
                  <a:lnTo>
                    <a:pt x="350" y="891"/>
                  </a:lnTo>
                  <a:lnTo>
                    <a:pt x="350" y="891"/>
                  </a:lnTo>
                  <a:lnTo>
                    <a:pt x="346" y="891"/>
                  </a:lnTo>
                  <a:lnTo>
                    <a:pt x="346" y="88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9" y="891"/>
                  </a:lnTo>
                  <a:lnTo>
                    <a:pt x="339" y="887"/>
                  </a:lnTo>
                  <a:lnTo>
                    <a:pt x="335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3"/>
                  </a:lnTo>
                  <a:lnTo>
                    <a:pt x="321" y="873"/>
                  </a:lnTo>
                  <a:lnTo>
                    <a:pt x="321" y="873"/>
                  </a:lnTo>
                  <a:lnTo>
                    <a:pt x="317" y="876"/>
                  </a:lnTo>
                  <a:lnTo>
                    <a:pt x="317" y="876"/>
                  </a:lnTo>
                  <a:lnTo>
                    <a:pt x="314" y="876"/>
                  </a:lnTo>
                  <a:lnTo>
                    <a:pt x="314" y="873"/>
                  </a:lnTo>
                  <a:lnTo>
                    <a:pt x="307" y="869"/>
                  </a:lnTo>
                  <a:lnTo>
                    <a:pt x="303" y="866"/>
                  </a:lnTo>
                  <a:lnTo>
                    <a:pt x="303" y="862"/>
                  </a:lnTo>
                  <a:lnTo>
                    <a:pt x="303" y="862"/>
                  </a:lnTo>
                  <a:lnTo>
                    <a:pt x="300" y="862"/>
                  </a:lnTo>
                  <a:lnTo>
                    <a:pt x="300" y="859"/>
                  </a:lnTo>
                  <a:lnTo>
                    <a:pt x="300" y="859"/>
                  </a:lnTo>
                  <a:lnTo>
                    <a:pt x="300" y="855"/>
                  </a:lnTo>
                  <a:lnTo>
                    <a:pt x="303" y="851"/>
                  </a:lnTo>
                  <a:lnTo>
                    <a:pt x="300" y="851"/>
                  </a:lnTo>
                  <a:lnTo>
                    <a:pt x="300" y="851"/>
                  </a:lnTo>
                  <a:lnTo>
                    <a:pt x="296" y="851"/>
                  </a:lnTo>
                  <a:lnTo>
                    <a:pt x="289" y="848"/>
                  </a:lnTo>
                  <a:lnTo>
                    <a:pt x="289" y="848"/>
                  </a:lnTo>
                  <a:lnTo>
                    <a:pt x="293" y="841"/>
                  </a:lnTo>
                  <a:lnTo>
                    <a:pt x="289" y="844"/>
                  </a:lnTo>
                  <a:lnTo>
                    <a:pt x="285" y="848"/>
                  </a:lnTo>
                  <a:lnTo>
                    <a:pt x="285" y="848"/>
                  </a:lnTo>
                  <a:lnTo>
                    <a:pt x="282" y="848"/>
                  </a:lnTo>
                  <a:lnTo>
                    <a:pt x="282" y="848"/>
                  </a:lnTo>
                  <a:lnTo>
                    <a:pt x="278" y="844"/>
                  </a:lnTo>
                  <a:lnTo>
                    <a:pt x="278" y="841"/>
                  </a:lnTo>
                  <a:lnTo>
                    <a:pt x="275" y="841"/>
                  </a:lnTo>
                  <a:lnTo>
                    <a:pt x="271" y="841"/>
                  </a:lnTo>
                  <a:lnTo>
                    <a:pt x="271" y="837"/>
                  </a:lnTo>
                  <a:lnTo>
                    <a:pt x="268" y="834"/>
                  </a:lnTo>
                  <a:lnTo>
                    <a:pt x="268" y="830"/>
                  </a:lnTo>
                  <a:lnTo>
                    <a:pt x="268" y="830"/>
                  </a:lnTo>
                  <a:lnTo>
                    <a:pt x="268" y="827"/>
                  </a:lnTo>
                  <a:lnTo>
                    <a:pt x="268" y="827"/>
                  </a:lnTo>
                  <a:lnTo>
                    <a:pt x="264" y="827"/>
                  </a:lnTo>
                  <a:lnTo>
                    <a:pt x="264" y="827"/>
                  </a:lnTo>
                  <a:lnTo>
                    <a:pt x="260" y="827"/>
                  </a:lnTo>
                  <a:lnTo>
                    <a:pt x="257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0" y="823"/>
                  </a:lnTo>
                  <a:lnTo>
                    <a:pt x="246" y="823"/>
                  </a:lnTo>
                  <a:lnTo>
                    <a:pt x="246" y="819"/>
                  </a:lnTo>
                  <a:lnTo>
                    <a:pt x="243" y="819"/>
                  </a:lnTo>
                  <a:lnTo>
                    <a:pt x="246" y="819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3" y="812"/>
                  </a:lnTo>
                  <a:lnTo>
                    <a:pt x="243" y="805"/>
                  </a:lnTo>
                  <a:lnTo>
                    <a:pt x="243" y="805"/>
                  </a:lnTo>
                  <a:lnTo>
                    <a:pt x="243" y="802"/>
                  </a:lnTo>
                  <a:lnTo>
                    <a:pt x="239" y="802"/>
                  </a:lnTo>
                  <a:lnTo>
                    <a:pt x="239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2" y="794"/>
                  </a:lnTo>
                  <a:lnTo>
                    <a:pt x="232" y="791"/>
                  </a:lnTo>
                  <a:lnTo>
                    <a:pt x="228" y="791"/>
                  </a:lnTo>
                  <a:lnTo>
                    <a:pt x="228" y="787"/>
                  </a:lnTo>
                  <a:lnTo>
                    <a:pt x="225" y="787"/>
                  </a:lnTo>
                  <a:lnTo>
                    <a:pt x="225" y="787"/>
                  </a:lnTo>
                  <a:lnTo>
                    <a:pt x="221" y="787"/>
                  </a:lnTo>
                  <a:lnTo>
                    <a:pt x="218" y="787"/>
                  </a:lnTo>
                  <a:lnTo>
                    <a:pt x="218" y="787"/>
                  </a:lnTo>
                  <a:lnTo>
                    <a:pt x="218" y="784"/>
                  </a:lnTo>
                  <a:lnTo>
                    <a:pt x="214" y="784"/>
                  </a:lnTo>
                  <a:lnTo>
                    <a:pt x="214" y="784"/>
                  </a:lnTo>
                  <a:lnTo>
                    <a:pt x="211" y="784"/>
                  </a:lnTo>
                  <a:lnTo>
                    <a:pt x="211" y="784"/>
                  </a:lnTo>
                  <a:lnTo>
                    <a:pt x="207" y="784"/>
                  </a:lnTo>
                  <a:lnTo>
                    <a:pt x="207" y="780"/>
                  </a:lnTo>
                  <a:lnTo>
                    <a:pt x="207" y="780"/>
                  </a:lnTo>
                  <a:lnTo>
                    <a:pt x="207" y="777"/>
                  </a:lnTo>
                  <a:lnTo>
                    <a:pt x="207" y="777"/>
                  </a:lnTo>
                  <a:lnTo>
                    <a:pt x="207" y="773"/>
                  </a:lnTo>
                  <a:lnTo>
                    <a:pt x="207" y="773"/>
                  </a:lnTo>
                  <a:lnTo>
                    <a:pt x="203" y="770"/>
                  </a:lnTo>
                  <a:lnTo>
                    <a:pt x="203" y="773"/>
                  </a:lnTo>
                  <a:lnTo>
                    <a:pt x="200" y="773"/>
                  </a:lnTo>
                  <a:lnTo>
                    <a:pt x="200" y="773"/>
                  </a:lnTo>
                  <a:lnTo>
                    <a:pt x="196" y="773"/>
                  </a:lnTo>
                  <a:lnTo>
                    <a:pt x="193" y="773"/>
                  </a:lnTo>
                  <a:lnTo>
                    <a:pt x="189" y="773"/>
                  </a:lnTo>
                  <a:lnTo>
                    <a:pt x="189" y="770"/>
                  </a:lnTo>
                  <a:lnTo>
                    <a:pt x="189" y="770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2" y="762"/>
                  </a:lnTo>
                  <a:lnTo>
                    <a:pt x="179" y="759"/>
                  </a:lnTo>
                  <a:lnTo>
                    <a:pt x="179" y="755"/>
                  </a:lnTo>
                  <a:lnTo>
                    <a:pt x="179" y="752"/>
                  </a:lnTo>
                  <a:lnTo>
                    <a:pt x="175" y="752"/>
                  </a:lnTo>
                  <a:lnTo>
                    <a:pt x="171" y="752"/>
                  </a:lnTo>
                  <a:lnTo>
                    <a:pt x="171" y="748"/>
                  </a:lnTo>
                  <a:lnTo>
                    <a:pt x="168" y="745"/>
                  </a:lnTo>
                  <a:lnTo>
                    <a:pt x="164" y="745"/>
                  </a:lnTo>
                  <a:lnTo>
                    <a:pt x="161" y="745"/>
                  </a:lnTo>
                  <a:lnTo>
                    <a:pt x="161" y="745"/>
                  </a:lnTo>
                  <a:lnTo>
                    <a:pt x="157" y="745"/>
                  </a:lnTo>
                  <a:lnTo>
                    <a:pt x="157" y="745"/>
                  </a:lnTo>
                  <a:lnTo>
                    <a:pt x="157" y="741"/>
                  </a:lnTo>
                  <a:lnTo>
                    <a:pt x="157" y="741"/>
                  </a:lnTo>
                  <a:lnTo>
                    <a:pt x="157" y="737"/>
                  </a:lnTo>
                  <a:lnTo>
                    <a:pt x="154" y="737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61" y="734"/>
                  </a:lnTo>
                  <a:lnTo>
                    <a:pt x="161" y="730"/>
                  </a:lnTo>
                  <a:lnTo>
                    <a:pt x="161" y="730"/>
                  </a:lnTo>
                  <a:lnTo>
                    <a:pt x="161" y="727"/>
                  </a:lnTo>
                  <a:lnTo>
                    <a:pt x="161" y="727"/>
                  </a:lnTo>
                  <a:lnTo>
                    <a:pt x="164" y="727"/>
                  </a:lnTo>
                  <a:lnTo>
                    <a:pt x="164" y="723"/>
                  </a:lnTo>
                  <a:lnTo>
                    <a:pt x="164" y="723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71" y="716"/>
                  </a:lnTo>
                  <a:lnTo>
                    <a:pt x="171" y="712"/>
                  </a:lnTo>
                  <a:lnTo>
                    <a:pt x="179" y="709"/>
                  </a:lnTo>
                  <a:lnTo>
                    <a:pt x="179" y="709"/>
                  </a:lnTo>
                  <a:lnTo>
                    <a:pt x="182" y="709"/>
                  </a:lnTo>
                  <a:lnTo>
                    <a:pt x="182" y="705"/>
                  </a:lnTo>
                  <a:lnTo>
                    <a:pt x="186" y="705"/>
                  </a:lnTo>
                  <a:lnTo>
                    <a:pt x="189" y="705"/>
                  </a:lnTo>
                  <a:lnTo>
                    <a:pt x="193" y="702"/>
                  </a:lnTo>
                  <a:lnTo>
                    <a:pt x="193" y="702"/>
                  </a:lnTo>
                  <a:lnTo>
                    <a:pt x="196" y="702"/>
                  </a:lnTo>
                  <a:lnTo>
                    <a:pt x="196" y="698"/>
                  </a:lnTo>
                  <a:lnTo>
                    <a:pt x="196" y="698"/>
                  </a:lnTo>
                  <a:lnTo>
                    <a:pt x="193" y="695"/>
                  </a:lnTo>
                  <a:lnTo>
                    <a:pt x="193" y="695"/>
                  </a:lnTo>
                  <a:lnTo>
                    <a:pt x="189" y="695"/>
                  </a:lnTo>
                  <a:lnTo>
                    <a:pt x="189" y="695"/>
                  </a:lnTo>
                  <a:lnTo>
                    <a:pt x="189" y="691"/>
                  </a:lnTo>
                  <a:lnTo>
                    <a:pt x="186" y="688"/>
                  </a:lnTo>
                  <a:lnTo>
                    <a:pt x="168" y="677"/>
                  </a:lnTo>
                  <a:lnTo>
                    <a:pt x="157" y="673"/>
                  </a:lnTo>
                  <a:lnTo>
                    <a:pt x="154" y="666"/>
                  </a:lnTo>
                  <a:lnTo>
                    <a:pt x="154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3"/>
                  </a:lnTo>
                  <a:lnTo>
                    <a:pt x="157" y="663"/>
                  </a:lnTo>
                  <a:lnTo>
                    <a:pt x="157" y="659"/>
                  </a:lnTo>
                  <a:lnTo>
                    <a:pt x="157" y="659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61" y="652"/>
                  </a:lnTo>
                  <a:lnTo>
                    <a:pt x="164" y="652"/>
                  </a:lnTo>
                  <a:lnTo>
                    <a:pt x="168" y="652"/>
                  </a:lnTo>
                  <a:lnTo>
                    <a:pt x="171" y="652"/>
                  </a:lnTo>
                  <a:lnTo>
                    <a:pt x="171" y="652"/>
                  </a:lnTo>
                  <a:lnTo>
                    <a:pt x="175" y="652"/>
                  </a:lnTo>
                  <a:lnTo>
                    <a:pt x="175" y="652"/>
                  </a:lnTo>
                  <a:lnTo>
                    <a:pt x="179" y="652"/>
                  </a:lnTo>
                  <a:lnTo>
                    <a:pt x="179" y="652"/>
                  </a:lnTo>
                  <a:lnTo>
                    <a:pt x="182" y="652"/>
                  </a:lnTo>
                  <a:lnTo>
                    <a:pt x="182" y="652"/>
                  </a:lnTo>
                  <a:lnTo>
                    <a:pt x="186" y="652"/>
                  </a:lnTo>
                  <a:lnTo>
                    <a:pt x="186" y="652"/>
                  </a:lnTo>
                  <a:lnTo>
                    <a:pt x="189" y="652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5"/>
                  </a:lnTo>
                  <a:lnTo>
                    <a:pt x="189" y="645"/>
                  </a:lnTo>
                  <a:lnTo>
                    <a:pt x="186" y="645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93" y="641"/>
                  </a:lnTo>
                  <a:lnTo>
                    <a:pt x="193" y="641"/>
                  </a:lnTo>
                  <a:lnTo>
                    <a:pt x="196" y="641"/>
                  </a:lnTo>
                  <a:lnTo>
                    <a:pt x="196" y="641"/>
                  </a:lnTo>
                  <a:lnTo>
                    <a:pt x="200" y="641"/>
                  </a:lnTo>
                  <a:lnTo>
                    <a:pt x="200" y="641"/>
                  </a:lnTo>
                  <a:lnTo>
                    <a:pt x="203" y="641"/>
                  </a:lnTo>
                  <a:lnTo>
                    <a:pt x="203" y="638"/>
                  </a:lnTo>
                  <a:lnTo>
                    <a:pt x="203" y="638"/>
                  </a:lnTo>
                  <a:lnTo>
                    <a:pt x="207" y="638"/>
                  </a:lnTo>
                  <a:lnTo>
                    <a:pt x="211" y="634"/>
                  </a:lnTo>
                  <a:lnTo>
                    <a:pt x="211" y="634"/>
                  </a:lnTo>
                  <a:lnTo>
                    <a:pt x="214" y="634"/>
                  </a:lnTo>
                  <a:lnTo>
                    <a:pt x="214" y="634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8" y="627"/>
                  </a:lnTo>
                  <a:lnTo>
                    <a:pt x="218" y="627"/>
                  </a:lnTo>
                  <a:lnTo>
                    <a:pt x="221" y="627"/>
                  </a:lnTo>
                  <a:lnTo>
                    <a:pt x="221" y="627"/>
                  </a:lnTo>
                  <a:lnTo>
                    <a:pt x="225" y="627"/>
                  </a:lnTo>
                  <a:lnTo>
                    <a:pt x="228" y="627"/>
                  </a:lnTo>
                  <a:lnTo>
                    <a:pt x="228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9" y="627"/>
                  </a:lnTo>
                  <a:lnTo>
                    <a:pt x="239" y="627"/>
                  </a:lnTo>
                  <a:lnTo>
                    <a:pt x="243" y="627"/>
                  </a:lnTo>
                  <a:lnTo>
                    <a:pt x="243" y="627"/>
                  </a:lnTo>
                  <a:lnTo>
                    <a:pt x="246" y="627"/>
                  </a:lnTo>
                  <a:lnTo>
                    <a:pt x="246" y="627"/>
                  </a:lnTo>
                  <a:lnTo>
                    <a:pt x="250" y="627"/>
                  </a:lnTo>
                  <a:lnTo>
                    <a:pt x="253" y="627"/>
                  </a:lnTo>
                  <a:lnTo>
                    <a:pt x="253" y="627"/>
                  </a:lnTo>
                  <a:lnTo>
                    <a:pt x="253" y="623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0" y="623"/>
                  </a:lnTo>
                  <a:lnTo>
                    <a:pt x="264" y="623"/>
                  </a:lnTo>
                  <a:lnTo>
                    <a:pt x="264" y="623"/>
                  </a:lnTo>
                  <a:lnTo>
                    <a:pt x="268" y="623"/>
                  </a:lnTo>
                  <a:lnTo>
                    <a:pt x="268" y="623"/>
                  </a:lnTo>
                  <a:lnTo>
                    <a:pt x="271" y="623"/>
                  </a:lnTo>
                  <a:lnTo>
                    <a:pt x="275" y="623"/>
                  </a:lnTo>
                  <a:lnTo>
                    <a:pt x="275" y="623"/>
                  </a:lnTo>
                  <a:lnTo>
                    <a:pt x="278" y="623"/>
                  </a:lnTo>
                  <a:lnTo>
                    <a:pt x="278" y="623"/>
                  </a:lnTo>
                  <a:lnTo>
                    <a:pt x="282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9" y="620"/>
                  </a:lnTo>
                  <a:lnTo>
                    <a:pt x="289" y="623"/>
                  </a:lnTo>
                  <a:lnTo>
                    <a:pt x="293" y="623"/>
                  </a:lnTo>
                  <a:lnTo>
                    <a:pt x="296" y="623"/>
                  </a:lnTo>
                  <a:lnTo>
                    <a:pt x="296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3" y="623"/>
                  </a:lnTo>
                  <a:lnTo>
                    <a:pt x="303" y="623"/>
                  </a:lnTo>
                  <a:lnTo>
                    <a:pt x="307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4" y="627"/>
                  </a:lnTo>
                  <a:lnTo>
                    <a:pt x="314" y="627"/>
                  </a:lnTo>
                  <a:lnTo>
                    <a:pt x="317" y="627"/>
                  </a:lnTo>
                  <a:lnTo>
                    <a:pt x="317" y="627"/>
                  </a:lnTo>
                  <a:lnTo>
                    <a:pt x="317" y="623"/>
                  </a:lnTo>
                  <a:lnTo>
                    <a:pt x="317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17" y="620"/>
                  </a:lnTo>
                  <a:lnTo>
                    <a:pt x="317" y="616"/>
                  </a:lnTo>
                  <a:lnTo>
                    <a:pt x="317" y="613"/>
                  </a:lnTo>
                  <a:lnTo>
                    <a:pt x="310" y="609"/>
                  </a:lnTo>
                  <a:lnTo>
                    <a:pt x="307" y="606"/>
                  </a:lnTo>
                  <a:lnTo>
                    <a:pt x="303" y="602"/>
                  </a:lnTo>
                  <a:lnTo>
                    <a:pt x="300" y="598"/>
                  </a:lnTo>
                  <a:lnTo>
                    <a:pt x="300" y="595"/>
                  </a:lnTo>
                  <a:lnTo>
                    <a:pt x="300" y="595"/>
                  </a:lnTo>
                  <a:lnTo>
                    <a:pt x="300" y="591"/>
                  </a:lnTo>
                  <a:lnTo>
                    <a:pt x="300" y="591"/>
                  </a:lnTo>
                  <a:lnTo>
                    <a:pt x="296" y="584"/>
                  </a:lnTo>
                  <a:lnTo>
                    <a:pt x="296" y="584"/>
                  </a:lnTo>
                  <a:lnTo>
                    <a:pt x="293" y="581"/>
                  </a:lnTo>
                  <a:lnTo>
                    <a:pt x="296" y="577"/>
                  </a:lnTo>
                  <a:lnTo>
                    <a:pt x="300" y="577"/>
                  </a:lnTo>
                  <a:lnTo>
                    <a:pt x="300" y="577"/>
                  </a:lnTo>
                  <a:lnTo>
                    <a:pt x="303" y="577"/>
                  </a:lnTo>
                  <a:lnTo>
                    <a:pt x="303" y="577"/>
                  </a:lnTo>
                  <a:lnTo>
                    <a:pt x="307" y="574"/>
                  </a:lnTo>
                  <a:lnTo>
                    <a:pt x="310" y="574"/>
                  </a:lnTo>
                  <a:lnTo>
                    <a:pt x="310" y="574"/>
                  </a:lnTo>
                  <a:lnTo>
                    <a:pt x="314" y="574"/>
                  </a:lnTo>
                  <a:lnTo>
                    <a:pt x="314" y="574"/>
                  </a:lnTo>
                  <a:lnTo>
                    <a:pt x="317" y="574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21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5" y="570"/>
                  </a:lnTo>
                  <a:lnTo>
                    <a:pt x="339" y="570"/>
                  </a:lnTo>
                  <a:lnTo>
                    <a:pt x="342" y="566"/>
                  </a:lnTo>
                  <a:lnTo>
                    <a:pt x="346" y="566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50" y="559"/>
                  </a:lnTo>
                  <a:lnTo>
                    <a:pt x="353" y="559"/>
                  </a:lnTo>
                  <a:lnTo>
                    <a:pt x="353" y="559"/>
                  </a:lnTo>
                  <a:lnTo>
                    <a:pt x="357" y="559"/>
                  </a:lnTo>
                  <a:lnTo>
                    <a:pt x="357" y="556"/>
                  </a:lnTo>
                  <a:lnTo>
                    <a:pt x="357" y="556"/>
                  </a:lnTo>
                  <a:lnTo>
                    <a:pt x="360" y="556"/>
                  </a:lnTo>
                  <a:lnTo>
                    <a:pt x="364" y="552"/>
                  </a:lnTo>
                  <a:lnTo>
                    <a:pt x="364" y="552"/>
                  </a:lnTo>
                  <a:lnTo>
                    <a:pt x="367" y="552"/>
                  </a:lnTo>
                  <a:lnTo>
                    <a:pt x="371" y="552"/>
                  </a:lnTo>
                  <a:lnTo>
                    <a:pt x="374" y="552"/>
                  </a:lnTo>
                  <a:lnTo>
                    <a:pt x="374" y="549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82" y="549"/>
                  </a:lnTo>
                  <a:lnTo>
                    <a:pt x="382" y="549"/>
                  </a:lnTo>
                  <a:lnTo>
                    <a:pt x="385" y="549"/>
                  </a:lnTo>
                  <a:lnTo>
                    <a:pt x="385" y="552"/>
                  </a:lnTo>
                  <a:lnTo>
                    <a:pt x="389" y="549"/>
                  </a:lnTo>
                  <a:lnTo>
                    <a:pt x="389" y="549"/>
                  </a:lnTo>
                  <a:lnTo>
                    <a:pt x="392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5"/>
                  </a:lnTo>
                  <a:lnTo>
                    <a:pt x="403" y="549"/>
                  </a:lnTo>
                  <a:lnTo>
                    <a:pt x="403" y="549"/>
                  </a:lnTo>
                  <a:lnTo>
                    <a:pt x="407" y="549"/>
                  </a:lnTo>
                  <a:lnTo>
                    <a:pt x="410" y="549"/>
                  </a:lnTo>
                  <a:lnTo>
                    <a:pt x="414" y="549"/>
                  </a:lnTo>
                  <a:lnTo>
                    <a:pt x="414" y="549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1"/>
                  </a:lnTo>
                  <a:lnTo>
                    <a:pt x="421" y="541"/>
                  </a:lnTo>
                  <a:lnTo>
                    <a:pt x="424" y="541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31" y="538"/>
                  </a:lnTo>
                  <a:lnTo>
                    <a:pt x="431" y="538"/>
                  </a:lnTo>
                  <a:lnTo>
                    <a:pt x="439" y="538"/>
                  </a:lnTo>
                  <a:lnTo>
                    <a:pt x="442" y="538"/>
                  </a:lnTo>
                  <a:lnTo>
                    <a:pt x="442" y="538"/>
                  </a:lnTo>
                  <a:lnTo>
                    <a:pt x="446" y="538"/>
                  </a:lnTo>
                  <a:lnTo>
                    <a:pt x="446" y="538"/>
                  </a:lnTo>
                  <a:lnTo>
                    <a:pt x="449" y="538"/>
                  </a:lnTo>
                  <a:lnTo>
                    <a:pt x="449" y="538"/>
                  </a:lnTo>
                  <a:lnTo>
                    <a:pt x="453" y="534"/>
                  </a:lnTo>
                  <a:lnTo>
                    <a:pt x="453" y="534"/>
                  </a:lnTo>
                  <a:lnTo>
                    <a:pt x="456" y="531"/>
                  </a:lnTo>
                  <a:lnTo>
                    <a:pt x="460" y="527"/>
                  </a:lnTo>
                  <a:lnTo>
                    <a:pt x="464" y="524"/>
                  </a:lnTo>
                  <a:lnTo>
                    <a:pt x="467" y="520"/>
                  </a:lnTo>
                  <a:lnTo>
                    <a:pt x="467" y="520"/>
                  </a:lnTo>
                  <a:lnTo>
                    <a:pt x="471" y="520"/>
                  </a:lnTo>
                  <a:lnTo>
                    <a:pt x="474" y="520"/>
                  </a:lnTo>
                  <a:lnTo>
                    <a:pt x="478" y="517"/>
                  </a:lnTo>
                  <a:lnTo>
                    <a:pt x="485" y="513"/>
                  </a:lnTo>
                  <a:lnTo>
                    <a:pt x="488" y="513"/>
                  </a:lnTo>
                  <a:lnTo>
                    <a:pt x="492" y="513"/>
                  </a:lnTo>
                  <a:lnTo>
                    <a:pt x="485" y="509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81" y="502"/>
                  </a:lnTo>
                  <a:lnTo>
                    <a:pt x="485" y="502"/>
                  </a:lnTo>
                  <a:lnTo>
                    <a:pt x="485" y="502"/>
                  </a:lnTo>
                  <a:lnTo>
                    <a:pt x="488" y="502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5"/>
                  </a:lnTo>
                  <a:lnTo>
                    <a:pt x="488" y="495"/>
                  </a:lnTo>
                  <a:lnTo>
                    <a:pt x="488" y="492"/>
                  </a:lnTo>
                  <a:lnTo>
                    <a:pt x="488" y="492"/>
                  </a:lnTo>
                  <a:lnTo>
                    <a:pt x="488" y="488"/>
                  </a:lnTo>
                  <a:lnTo>
                    <a:pt x="492" y="488"/>
                  </a:lnTo>
                  <a:lnTo>
                    <a:pt x="492" y="488"/>
                  </a:lnTo>
                  <a:lnTo>
                    <a:pt x="496" y="484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2" y="477"/>
                  </a:lnTo>
                  <a:lnTo>
                    <a:pt x="492" y="474"/>
                  </a:lnTo>
                  <a:lnTo>
                    <a:pt x="496" y="470"/>
                  </a:lnTo>
                  <a:lnTo>
                    <a:pt x="492" y="470"/>
                  </a:lnTo>
                  <a:lnTo>
                    <a:pt x="496" y="467"/>
                  </a:lnTo>
                  <a:lnTo>
                    <a:pt x="499" y="467"/>
                  </a:lnTo>
                  <a:lnTo>
                    <a:pt x="503" y="463"/>
                  </a:lnTo>
                  <a:lnTo>
                    <a:pt x="503" y="459"/>
                  </a:lnTo>
                  <a:lnTo>
                    <a:pt x="503" y="459"/>
                  </a:lnTo>
                  <a:lnTo>
                    <a:pt x="503" y="456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503" y="445"/>
                  </a:lnTo>
                  <a:lnTo>
                    <a:pt x="503" y="442"/>
                  </a:lnTo>
                  <a:lnTo>
                    <a:pt x="503" y="438"/>
                  </a:lnTo>
                  <a:lnTo>
                    <a:pt x="503" y="438"/>
                  </a:lnTo>
                  <a:lnTo>
                    <a:pt x="503" y="435"/>
                  </a:lnTo>
                  <a:lnTo>
                    <a:pt x="503" y="435"/>
                  </a:lnTo>
                  <a:lnTo>
                    <a:pt x="503" y="431"/>
                  </a:lnTo>
                  <a:lnTo>
                    <a:pt x="503" y="427"/>
                  </a:lnTo>
                  <a:lnTo>
                    <a:pt x="503" y="427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10" y="424"/>
                  </a:lnTo>
                  <a:lnTo>
                    <a:pt x="510" y="424"/>
                  </a:lnTo>
                  <a:lnTo>
                    <a:pt x="513" y="420"/>
                  </a:lnTo>
                  <a:lnTo>
                    <a:pt x="513" y="417"/>
                  </a:lnTo>
                  <a:lnTo>
                    <a:pt x="513" y="417"/>
                  </a:lnTo>
                  <a:lnTo>
                    <a:pt x="513" y="413"/>
                  </a:lnTo>
                  <a:lnTo>
                    <a:pt x="517" y="410"/>
                  </a:lnTo>
                  <a:lnTo>
                    <a:pt x="513" y="410"/>
                  </a:lnTo>
                  <a:lnTo>
                    <a:pt x="513" y="410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10" y="402"/>
                  </a:lnTo>
                  <a:lnTo>
                    <a:pt x="510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3" y="406"/>
                  </a:lnTo>
                  <a:lnTo>
                    <a:pt x="503" y="406"/>
                  </a:lnTo>
                  <a:lnTo>
                    <a:pt x="496" y="406"/>
                  </a:lnTo>
                  <a:lnTo>
                    <a:pt x="496" y="402"/>
                  </a:lnTo>
                  <a:lnTo>
                    <a:pt x="492" y="402"/>
                  </a:lnTo>
                  <a:lnTo>
                    <a:pt x="492" y="406"/>
                  </a:lnTo>
                  <a:lnTo>
                    <a:pt x="492" y="406"/>
                  </a:lnTo>
                  <a:lnTo>
                    <a:pt x="478" y="410"/>
                  </a:lnTo>
                  <a:lnTo>
                    <a:pt x="474" y="410"/>
                  </a:lnTo>
                  <a:lnTo>
                    <a:pt x="478" y="413"/>
                  </a:lnTo>
                  <a:lnTo>
                    <a:pt x="474" y="413"/>
                  </a:lnTo>
                  <a:lnTo>
                    <a:pt x="474" y="417"/>
                  </a:lnTo>
                  <a:lnTo>
                    <a:pt x="474" y="417"/>
                  </a:lnTo>
                  <a:lnTo>
                    <a:pt x="474" y="413"/>
                  </a:lnTo>
                  <a:lnTo>
                    <a:pt x="471" y="413"/>
                  </a:lnTo>
                  <a:lnTo>
                    <a:pt x="467" y="413"/>
                  </a:lnTo>
                  <a:lnTo>
                    <a:pt x="467" y="413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0" y="420"/>
                  </a:lnTo>
                  <a:lnTo>
                    <a:pt x="460" y="420"/>
                  </a:lnTo>
                  <a:lnTo>
                    <a:pt x="456" y="420"/>
                  </a:lnTo>
                  <a:lnTo>
                    <a:pt x="453" y="424"/>
                  </a:lnTo>
                  <a:lnTo>
                    <a:pt x="453" y="427"/>
                  </a:lnTo>
                  <a:lnTo>
                    <a:pt x="449" y="427"/>
                  </a:lnTo>
                  <a:lnTo>
                    <a:pt x="446" y="427"/>
                  </a:lnTo>
                  <a:lnTo>
                    <a:pt x="446" y="427"/>
                  </a:lnTo>
                  <a:lnTo>
                    <a:pt x="442" y="427"/>
                  </a:lnTo>
                  <a:lnTo>
                    <a:pt x="439" y="431"/>
                  </a:lnTo>
                  <a:lnTo>
                    <a:pt x="435" y="431"/>
                  </a:lnTo>
                  <a:lnTo>
                    <a:pt x="435" y="431"/>
                  </a:lnTo>
                  <a:lnTo>
                    <a:pt x="431" y="431"/>
                  </a:lnTo>
                  <a:lnTo>
                    <a:pt x="428" y="431"/>
                  </a:lnTo>
                  <a:lnTo>
                    <a:pt x="428" y="431"/>
                  </a:lnTo>
                  <a:lnTo>
                    <a:pt x="424" y="431"/>
                  </a:lnTo>
                  <a:lnTo>
                    <a:pt x="424" y="435"/>
                  </a:lnTo>
                  <a:lnTo>
                    <a:pt x="421" y="435"/>
                  </a:lnTo>
                  <a:lnTo>
                    <a:pt x="417" y="435"/>
                  </a:lnTo>
                  <a:lnTo>
                    <a:pt x="414" y="438"/>
                  </a:lnTo>
                  <a:lnTo>
                    <a:pt x="414" y="438"/>
                  </a:lnTo>
                  <a:lnTo>
                    <a:pt x="410" y="438"/>
                  </a:lnTo>
                  <a:lnTo>
                    <a:pt x="410" y="442"/>
                  </a:lnTo>
                  <a:lnTo>
                    <a:pt x="407" y="442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3" y="438"/>
                  </a:lnTo>
                  <a:lnTo>
                    <a:pt x="403" y="442"/>
                  </a:lnTo>
                  <a:lnTo>
                    <a:pt x="399" y="442"/>
                  </a:lnTo>
                  <a:lnTo>
                    <a:pt x="396" y="442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89" y="438"/>
                  </a:lnTo>
                  <a:lnTo>
                    <a:pt x="389" y="435"/>
                  </a:lnTo>
                  <a:lnTo>
                    <a:pt x="385" y="435"/>
                  </a:lnTo>
                  <a:lnTo>
                    <a:pt x="385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1" y="435"/>
                  </a:lnTo>
                  <a:lnTo>
                    <a:pt x="371" y="435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4" y="435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64" y="442"/>
                  </a:lnTo>
                  <a:lnTo>
                    <a:pt x="360" y="442"/>
                  </a:lnTo>
                  <a:lnTo>
                    <a:pt x="360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3" y="445"/>
                  </a:lnTo>
                  <a:lnTo>
                    <a:pt x="353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46" y="452"/>
                  </a:lnTo>
                  <a:lnTo>
                    <a:pt x="342" y="452"/>
                  </a:lnTo>
                  <a:lnTo>
                    <a:pt x="339" y="452"/>
                  </a:lnTo>
                  <a:lnTo>
                    <a:pt x="339" y="452"/>
                  </a:lnTo>
                  <a:lnTo>
                    <a:pt x="335" y="452"/>
                  </a:lnTo>
                  <a:lnTo>
                    <a:pt x="335" y="452"/>
                  </a:lnTo>
                  <a:lnTo>
                    <a:pt x="335" y="449"/>
                  </a:lnTo>
                  <a:lnTo>
                    <a:pt x="332" y="449"/>
                  </a:lnTo>
                  <a:lnTo>
                    <a:pt x="332" y="449"/>
                  </a:lnTo>
                  <a:lnTo>
                    <a:pt x="328" y="449"/>
                  </a:lnTo>
                  <a:lnTo>
                    <a:pt x="328" y="445"/>
                  </a:lnTo>
                  <a:lnTo>
                    <a:pt x="325" y="445"/>
                  </a:lnTo>
                  <a:lnTo>
                    <a:pt x="325" y="445"/>
                  </a:lnTo>
                  <a:lnTo>
                    <a:pt x="321" y="445"/>
                  </a:lnTo>
                  <a:lnTo>
                    <a:pt x="321" y="445"/>
                  </a:lnTo>
                  <a:lnTo>
                    <a:pt x="317" y="445"/>
                  </a:lnTo>
                  <a:lnTo>
                    <a:pt x="317" y="445"/>
                  </a:lnTo>
                  <a:lnTo>
                    <a:pt x="314" y="445"/>
                  </a:lnTo>
                  <a:lnTo>
                    <a:pt x="314" y="442"/>
                  </a:lnTo>
                  <a:lnTo>
                    <a:pt x="314" y="442"/>
                  </a:lnTo>
                  <a:lnTo>
                    <a:pt x="310" y="442"/>
                  </a:lnTo>
                  <a:lnTo>
                    <a:pt x="310" y="438"/>
                  </a:lnTo>
                  <a:lnTo>
                    <a:pt x="307" y="438"/>
                  </a:lnTo>
                  <a:lnTo>
                    <a:pt x="307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296" y="438"/>
                  </a:lnTo>
                  <a:lnTo>
                    <a:pt x="296" y="438"/>
                  </a:lnTo>
                  <a:lnTo>
                    <a:pt x="293" y="438"/>
                  </a:lnTo>
                  <a:lnTo>
                    <a:pt x="293" y="442"/>
                  </a:lnTo>
                  <a:lnTo>
                    <a:pt x="289" y="442"/>
                  </a:lnTo>
                  <a:lnTo>
                    <a:pt x="289" y="442"/>
                  </a:lnTo>
                  <a:lnTo>
                    <a:pt x="285" y="442"/>
                  </a:lnTo>
                  <a:lnTo>
                    <a:pt x="285" y="442"/>
                  </a:lnTo>
                  <a:lnTo>
                    <a:pt x="282" y="442"/>
                  </a:lnTo>
                  <a:lnTo>
                    <a:pt x="282" y="442"/>
                  </a:lnTo>
                  <a:lnTo>
                    <a:pt x="278" y="442"/>
                  </a:lnTo>
                  <a:lnTo>
                    <a:pt x="278" y="442"/>
                  </a:lnTo>
                  <a:lnTo>
                    <a:pt x="275" y="442"/>
                  </a:lnTo>
                  <a:lnTo>
                    <a:pt x="275" y="442"/>
                  </a:lnTo>
                  <a:lnTo>
                    <a:pt x="271" y="445"/>
                  </a:lnTo>
                  <a:lnTo>
                    <a:pt x="271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2"/>
                  </a:lnTo>
                  <a:lnTo>
                    <a:pt x="264" y="442"/>
                  </a:lnTo>
                  <a:lnTo>
                    <a:pt x="264" y="442"/>
                  </a:lnTo>
                  <a:lnTo>
                    <a:pt x="260" y="442"/>
                  </a:lnTo>
                  <a:lnTo>
                    <a:pt x="260" y="445"/>
                  </a:lnTo>
                  <a:lnTo>
                    <a:pt x="257" y="445"/>
                  </a:lnTo>
                  <a:lnTo>
                    <a:pt x="257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0" y="445"/>
                  </a:lnTo>
                  <a:lnTo>
                    <a:pt x="250" y="445"/>
                  </a:lnTo>
                  <a:lnTo>
                    <a:pt x="250" y="449"/>
                  </a:lnTo>
                  <a:lnTo>
                    <a:pt x="246" y="449"/>
                  </a:lnTo>
                  <a:lnTo>
                    <a:pt x="246" y="449"/>
                  </a:lnTo>
                  <a:lnTo>
                    <a:pt x="243" y="449"/>
                  </a:lnTo>
                  <a:lnTo>
                    <a:pt x="243" y="449"/>
                  </a:lnTo>
                  <a:lnTo>
                    <a:pt x="239" y="449"/>
                  </a:lnTo>
                  <a:lnTo>
                    <a:pt x="239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2" y="449"/>
                  </a:lnTo>
                  <a:lnTo>
                    <a:pt x="232" y="445"/>
                  </a:lnTo>
                  <a:lnTo>
                    <a:pt x="228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1" y="438"/>
                  </a:lnTo>
                  <a:lnTo>
                    <a:pt x="221" y="438"/>
                  </a:lnTo>
                  <a:lnTo>
                    <a:pt x="221" y="442"/>
                  </a:lnTo>
                  <a:lnTo>
                    <a:pt x="221" y="438"/>
                  </a:lnTo>
                  <a:lnTo>
                    <a:pt x="218" y="438"/>
                  </a:lnTo>
                  <a:lnTo>
                    <a:pt x="214" y="438"/>
                  </a:lnTo>
                  <a:lnTo>
                    <a:pt x="214" y="438"/>
                  </a:lnTo>
                  <a:lnTo>
                    <a:pt x="211" y="435"/>
                  </a:lnTo>
                  <a:lnTo>
                    <a:pt x="211" y="435"/>
                  </a:lnTo>
                  <a:lnTo>
                    <a:pt x="207" y="435"/>
                  </a:lnTo>
                  <a:lnTo>
                    <a:pt x="207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196" y="438"/>
                  </a:lnTo>
                  <a:lnTo>
                    <a:pt x="196" y="438"/>
                  </a:lnTo>
                  <a:lnTo>
                    <a:pt x="193" y="435"/>
                  </a:lnTo>
                  <a:lnTo>
                    <a:pt x="193" y="435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6" y="438"/>
                  </a:lnTo>
                  <a:lnTo>
                    <a:pt x="186" y="442"/>
                  </a:lnTo>
                  <a:lnTo>
                    <a:pt x="186" y="442"/>
                  </a:lnTo>
                  <a:lnTo>
                    <a:pt x="182" y="442"/>
                  </a:lnTo>
                  <a:lnTo>
                    <a:pt x="179" y="442"/>
                  </a:lnTo>
                  <a:lnTo>
                    <a:pt x="179" y="442"/>
                  </a:lnTo>
                  <a:lnTo>
                    <a:pt x="175" y="442"/>
                  </a:lnTo>
                  <a:lnTo>
                    <a:pt x="175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8" y="438"/>
                  </a:lnTo>
                  <a:lnTo>
                    <a:pt x="164" y="438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57" y="438"/>
                  </a:lnTo>
                  <a:lnTo>
                    <a:pt x="154" y="438"/>
                  </a:lnTo>
                  <a:lnTo>
                    <a:pt x="154" y="435"/>
                  </a:lnTo>
                  <a:lnTo>
                    <a:pt x="150" y="435"/>
                  </a:lnTo>
                  <a:lnTo>
                    <a:pt x="150" y="435"/>
                  </a:lnTo>
                  <a:lnTo>
                    <a:pt x="146" y="435"/>
                  </a:lnTo>
                  <a:lnTo>
                    <a:pt x="146" y="431"/>
                  </a:lnTo>
                  <a:lnTo>
                    <a:pt x="146" y="431"/>
                  </a:lnTo>
                  <a:lnTo>
                    <a:pt x="143" y="431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4"/>
                  </a:lnTo>
                  <a:lnTo>
                    <a:pt x="132" y="424"/>
                  </a:lnTo>
                  <a:lnTo>
                    <a:pt x="132" y="420"/>
                  </a:lnTo>
                  <a:lnTo>
                    <a:pt x="129" y="420"/>
                  </a:lnTo>
                  <a:lnTo>
                    <a:pt x="129" y="417"/>
                  </a:lnTo>
                  <a:lnTo>
                    <a:pt x="125" y="417"/>
                  </a:lnTo>
                  <a:lnTo>
                    <a:pt x="122" y="417"/>
                  </a:lnTo>
                  <a:lnTo>
                    <a:pt x="122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4" y="413"/>
                  </a:lnTo>
                  <a:lnTo>
                    <a:pt x="114" y="413"/>
                  </a:lnTo>
                  <a:lnTo>
                    <a:pt x="111" y="417"/>
                  </a:lnTo>
                  <a:lnTo>
                    <a:pt x="111" y="413"/>
                  </a:lnTo>
                  <a:lnTo>
                    <a:pt x="111" y="413"/>
                  </a:lnTo>
                  <a:lnTo>
                    <a:pt x="107" y="413"/>
                  </a:lnTo>
                  <a:lnTo>
                    <a:pt x="107" y="410"/>
                  </a:lnTo>
                  <a:lnTo>
                    <a:pt x="111" y="410"/>
                  </a:lnTo>
                  <a:lnTo>
                    <a:pt x="107" y="406"/>
                  </a:lnTo>
                  <a:lnTo>
                    <a:pt x="104" y="402"/>
                  </a:lnTo>
                  <a:lnTo>
                    <a:pt x="104" y="402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104" y="395"/>
                  </a:lnTo>
                  <a:lnTo>
                    <a:pt x="104" y="395"/>
                  </a:lnTo>
                  <a:lnTo>
                    <a:pt x="104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97" y="388"/>
                  </a:lnTo>
                  <a:lnTo>
                    <a:pt x="97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3" y="378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89" y="374"/>
                  </a:lnTo>
                  <a:lnTo>
                    <a:pt x="89" y="374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93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97" y="370"/>
                  </a:lnTo>
                  <a:lnTo>
                    <a:pt x="100" y="370"/>
                  </a:lnTo>
                  <a:lnTo>
                    <a:pt x="104" y="370"/>
                  </a:lnTo>
                  <a:lnTo>
                    <a:pt x="107" y="370"/>
                  </a:lnTo>
                  <a:lnTo>
                    <a:pt x="107" y="370"/>
                  </a:lnTo>
                  <a:lnTo>
                    <a:pt x="111" y="374"/>
                  </a:lnTo>
                  <a:lnTo>
                    <a:pt x="111" y="374"/>
                  </a:lnTo>
                  <a:lnTo>
                    <a:pt x="114" y="378"/>
                  </a:lnTo>
                  <a:lnTo>
                    <a:pt x="118" y="378"/>
                  </a:lnTo>
                  <a:lnTo>
                    <a:pt x="118" y="378"/>
                  </a:lnTo>
                  <a:lnTo>
                    <a:pt x="122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9" y="378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6" y="381"/>
                  </a:lnTo>
                  <a:lnTo>
                    <a:pt x="136" y="385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3" y="381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6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57" y="385"/>
                  </a:lnTo>
                  <a:lnTo>
                    <a:pt x="161" y="388"/>
                  </a:lnTo>
                  <a:lnTo>
                    <a:pt x="161" y="392"/>
                  </a:lnTo>
                  <a:lnTo>
                    <a:pt x="164" y="395"/>
                  </a:lnTo>
                  <a:lnTo>
                    <a:pt x="168" y="395"/>
                  </a:lnTo>
                  <a:lnTo>
                    <a:pt x="168" y="399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4" y="410"/>
                  </a:lnTo>
                  <a:lnTo>
                    <a:pt x="161" y="410"/>
                  </a:lnTo>
                  <a:lnTo>
                    <a:pt x="161" y="413"/>
                  </a:lnTo>
                  <a:lnTo>
                    <a:pt x="161" y="413"/>
                  </a:lnTo>
                  <a:lnTo>
                    <a:pt x="161" y="417"/>
                  </a:lnTo>
                  <a:lnTo>
                    <a:pt x="164" y="417"/>
                  </a:lnTo>
                  <a:lnTo>
                    <a:pt x="164" y="417"/>
                  </a:lnTo>
                  <a:lnTo>
                    <a:pt x="168" y="417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71" y="420"/>
                  </a:lnTo>
                  <a:lnTo>
                    <a:pt x="171" y="420"/>
                  </a:lnTo>
                  <a:lnTo>
                    <a:pt x="175" y="420"/>
                  </a:lnTo>
                  <a:lnTo>
                    <a:pt x="175" y="424"/>
                  </a:lnTo>
                  <a:lnTo>
                    <a:pt x="179" y="424"/>
                  </a:lnTo>
                  <a:lnTo>
                    <a:pt x="179" y="424"/>
                  </a:lnTo>
                  <a:lnTo>
                    <a:pt x="182" y="424"/>
                  </a:lnTo>
                  <a:lnTo>
                    <a:pt x="186" y="420"/>
                  </a:lnTo>
                  <a:lnTo>
                    <a:pt x="186" y="420"/>
                  </a:lnTo>
                  <a:lnTo>
                    <a:pt x="189" y="417"/>
                  </a:lnTo>
                  <a:lnTo>
                    <a:pt x="186" y="417"/>
                  </a:lnTo>
                  <a:lnTo>
                    <a:pt x="186" y="413"/>
                  </a:lnTo>
                  <a:lnTo>
                    <a:pt x="186" y="410"/>
                  </a:lnTo>
                  <a:lnTo>
                    <a:pt x="186" y="406"/>
                  </a:lnTo>
                  <a:lnTo>
                    <a:pt x="186" y="406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399"/>
                  </a:lnTo>
                  <a:lnTo>
                    <a:pt x="186" y="395"/>
                  </a:lnTo>
                  <a:lnTo>
                    <a:pt x="186" y="392"/>
                  </a:lnTo>
                  <a:lnTo>
                    <a:pt x="186" y="392"/>
                  </a:lnTo>
                  <a:lnTo>
                    <a:pt x="186" y="388"/>
                  </a:lnTo>
                  <a:lnTo>
                    <a:pt x="186" y="385"/>
                  </a:lnTo>
                  <a:lnTo>
                    <a:pt x="186" y="385"/>
                  </a:lnTo>
                  <a:lnTo>
                    <a:pt x="186" y="381"/>
                  </a:lnTo>
                  <a:lnTo>
                    <a:pt x="186" y="378"/>
                  </a:lnTo>
                  <a:lnTo>
                    <a:pt x="186" y="374"/>
                  </a:lnTo>
                  <a:lnTo>
                    <a:pt x="186" y="374"/>
                  </a:lnTo>
                  <a:lnTo>
                    <a:pt x="186" y="370"/>
                  </a:lnTo>
                  <a:lnTo>
                    <a:pt x="189" y="370"/>
                  </a:lnTo>
                  <a:lnTo>
                    <a:pt x="189" y="367"/>
                  </a:lnTo>
                  <a:lnTo>
                    <a:pt x="189" y="363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75" y="356"/>
                  </a:lnTo>
                  <a:lnTo>
                    <a:pt x="171" y="356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64" y="356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54" y="360"/>
                  </a:lnTo>
                  <a:lnTo>
                    <a:pt x="150" y="356"/>
                  </a:lnTo>
                  <a:lnTo>
                    <a:pt x="146" y="356"/>
                  </a:lnTo>
                  <a:lnTo>
                    <a:pt x="143" y="356"/>
                  </a:lnTo>
                  <a:lnTo>
                    <a:pt x="143" y="356"/>
                  </a:lnTo>
                  <a:lnTo>
                    <a:pt x="139" y="356"/>
                  </a:lnTo>
                  <a:lnTo>
                    <a:pt x="136" y="356"/>
                  </a:lnTo>
                  <a:lnTo>
                    <a:pt x="136" y="356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39" y="349"/>
                  </a:lnTo>
                  <a:lnTo>
                    <a:pt x="139" y="349"/>
                  </a:lnTo>
                  <a:lnTo>
                    <a:pt x="139" y="345"/>
                  </a:lnTo>
                  <a:lnTo>
                    <a:pt x="136" y="345"/>
                  </a:lnTo>
                  <a:lnTo>
                    <a:pt x="136" y="345"/>
                  </a:lnTo>
                  <a:lnTo>
                    <a:pt x="136" y="342"/>
                  </a:lnTo>
                  <a:lnTo>
                    <a:pt x="132" y="342"/>
                  </a:lnTo>
                  <a:lnTo>
                    <a:pt x="132" y="342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29" y="338"/>
                  </a:lnTo>
                  <a:lnTo>
                    <a:pt x="129" y="338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1"/>
                  </a:lnTo>
                  <a:lnTo>
                    <a:pt x="125" y="328"/>
                  </a:lnTo>
                  <a:lnTo>
                    <a:pt x="125" y="328"/>
                  </a:lnTo>
                  <a:lnTo>
                    <a:pt x="125" y="324"/>
                  </a:lnTo>
                  <a:lnTo>
                    <a:pt x="125" y="324"/>
                  </a:lnTo>
                  <a:lnTo>
                    <a:pt x="129" y="321"/>
                  </a:lnTo>
                  <a:lnTo>
                    <a:pt x="125" y="321"/>
                  </a:lnTo>
                  <a:lnTo>
                    <a:pt x="125" y="317"/>
                  </a:lnTo>
                  <a:lnTo>
                    <a:pt x="125" y="317"/>
                  </a:lnTo>
                  <a:lnTo>
                    <a:pt x="129" y="313"/>
                  </a:lnTo>
                  <a:lnTo>
                    <a:pt x="129" y="310"/>
                  </a:lnTo>
                  <a:lnTo>
                    <a:pt x="125" y="306"/>
                  </a:lnTo>
                  <a:lnTo>
                    <a:pt x="122" y="306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4" y="303"/>
                  </a:lnTo>
                  <a:lnTo>
                    <a:pt x="114" y="303"/>
                  </a:lnTo>
                  <a:lnTo>
                    <a:pt x="111" y="299"/>
                  </a:lnTo>
                  <a:lnTo>
                    <a:pt x="111" y="299"/>
                  </a:lnTo>
                  <a:lnTo>
                    <a:pt x="107" y="299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4" y="303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93" y="303"/>
                  </a:lnTo>
                  <a:lnTo>
                    <a:pt x="93" y="306"/>
                  </a:lnTo>
                  <a:lnTo>
                    <a:pt x="93" y="306"/>
                  </a:lnTo>
                  <a:lnTo>
                    <a:pt x="89" y="306"/>
                  </a:lnTo>
                  <a:lnTo>
                    <a:pt x="89" y="306"/>
                  </a:lnTo>
                  <a:lnTo>
                    <a:pt x="86" y="303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79" y="303"/>
                  </a:lnTo>
                  <a:lnTo>
                    <a:pt x="79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8" y="299"/>
                  </a:lnTo>
                  <a:lnTo>
                    <a:pt x="65" y="299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57" y="292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50" y="292"/>
                  </a:lnTo>
                  <a:lnTo>
                    <a:pt x="50" y="292"/>
                  </a:lnTo>
                  <a:lnTo>
                    <a:pt x="50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36" y="299"/>
                  </a:lnTo>
                  <a:lnTo>
                    <a:pt x="32" y="299"/>
                  </a:lnTo>
                  <a:lnTo>
                    <a:pt x="32" y="299"/>
                  </a:lnTo>
                  <a:lnTo>
                    <a:pt x="29" y="299"/>
                  </a:lnTo>
                  <a:lnTo>
                    <a:pt x="29" y="296"/>
                  </a:lnTo>
                  <a:lnTo>
                    <a:pt x="29" y="296"/>
                  </a:lnTo>
                  <a:lnTo>
                    <a:pt x="25" y="296"/>
                  </a:lnTo>
                  <a:lnTo>
                    <a:pt x="22" y="296"/>
                  </a:lnTo>
                  <a:lnTo>
                    <a:pt x="22" y="292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5"/>
                  </a:lnTo>
                  <a:lnTo>
                    <a:pt x="8" y="281"/>
                  </a:lnTo>
                  <a:lnTo>
                    <a:pt x="8" y="285"/>
                  </a:lnTo>
                  <a:lnTo>
                    <a:pt x="11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8" y="274"/>
                  </a:lnTo>
                  <a:lnTo>
                    <a:pt x="22" y="271"/>
                  </a:lnTo>
                  <a:lnTo>
                    <a:pt x="22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29" y="263"/>
                  </a:lnTo>
                  <a:lnTo>
                    <a:pt x="29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40" y="253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50" y="253"/>
                  </a:lnTo>
                  <a:lnTo>
                    <a:pt x="50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7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5" y="249"/>
                  </a:lnTo>
                  <a:lnTo>
                    <a:pt x="65" y="253"/>
                  </a:lnTo>
                  <a:lnTo>
                    <a:pt x="68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5" y="249"/>
                  </a:lnTo>
                  <a:lnTo>
                    <a:pt x="79" y="249"/>
                  </a:lnTo>
                  <a:lnTo>
                    <a:pt x="82" y="249"/>
                  </a:lnTo>
                  <a:lnTo>
                    <a:pt x="86" y="253"/>
                  </a:lnTo>
                  <a:lnTo>
                    <a:pt x="86" y="249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93" y="249"/>
                  </a:lnTo>
                  <a:lnTo>
                    <a:pt x="93" y="249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07" y="242"/>
                  </a:lnTo>
                  <a:lnTo>
                    <a:pt x="114" y="246"/>
                  </a:lnTo>
                  <a:lnTo>
                    <a:pt x="118" y="246"/>
                  </a:lnTo>
                  <a:lnTo>
                    <a:pt x="122" y="246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32" y="235"/>
                  </a:lnTo>
                  <a:lnTo>
                    <a:pt x="136" y="235"/>
                  </a:lnTo>
                  <a:lnTo>
                    <a:pt x="139" y="239"/>
                  </a:lnTo>
                  <a:lnTo>
                    <a:pt x="139" y="239"/>
                  </a:lnTo>
                  <a:lnTo>
                    <a:pt x="139" y="242"/>
                  </a:lnTo>
                  <a:lnTo>
                    <a:pt x="139" y="246"/>
                  </a:lnTo>
                  <a:lnTo>
                    <a:pt x="143" y="246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9"/>
                  </a:lnTo>
                  <a:lnTo>
                    <a:pt x="150" y="249"/>
                  </a:lnTo>
                  <a:lnTo>
                    <a:pt x="150" y="253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7" y="253"/>
                  </a:lnTo>
                  <a:lnTo>
                    <a:pt x="161" y="25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4" y="260"/>
                  </a:lnTo>
                  <a:lnTo>
                    <a:pt x="164" y="260"/>
                  </a:lnTo>
                  <a:lnTo>
                    <a:pt x="161" y="260"/>
                  </a:lnTo>
                  <a:lnTo>
                    <a:pt x="161" y="263"/>
                  </a:lnTo>
                  <a:lnTo>
                    <a:pt x="161" y="267"/>
                  </a:lnTo>
                  <a:lnTo>
                    <a:pt x="164" y="267"/>
                  </a:lnTo>
                  <a:lnTo>
                    <a:pt x="164" y="271"/>
                  </a:lnTo>
                  <a:lnTo>
                    <a:pt x="168" y="274"/>
                  </a:lnTo>
                  <a:lnTo>
                    <a:pt x="168" y="271"/>
                  </a:lnTo>
                  <a:lnTo>
                    <a:pt x="171" y="271"/>
                  </a:lnTo>
                  <a:lnTo>
                    <a:pt x="171" y="271"/>
                  </a:lnTo>
                  <a:lnTo>
                    <a:pt x="175" y="274"/>
                  </a:lnTo>
                  <a:lnTo>
                    <a:pt x="175" y="274"/>
                  </a:lnTo>
                  <a:lnTo>
                    <a:pt x="179" y="274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67"/>
                  </a:lnTo>
                  <a:lnTo>
                    <a:pt x="200" y="267"/>
                  </a:lnTo>
                  <a:lnTo>
                    <a:pt x="203" y="267"/>
                  </a:lnTo>
                  <a:lnTo>
                    <a:pt x="203" y="271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0" y="278"/>
                  </a:lnTo>
                  <a:lnTo>
                    <a:pt x="200" y="278"/>
                  </a:lnTo>
                  <a:lnTo>
                    <a:pt x="200" y="281"/>
                  </a:lnTo>
                  <a:lnTo>
                    <a:pt x="200" y="281"/>
                  </a:lnTo>
                  <a:lnTo>
                    <a:pt x="200" y="285"/>
                  </a:lnTo>
                  <a:lnTo>
                    <a:pt x="200" y="288"/>
                  </a:lnTo>
                  <a:lnTo>
                    <a:pt x="196" y="288"/>
                  </a:lnTo>
                  <a:lnTo>
                    <a:pt x="193" y="296"/>
                  </a:lnTo>
                  <a:lnTo>
                    <a:pt x="193" y="296"/>
                  </a:lnTo>
                  <a:lnTo>
                    <a:pt x="196" y="299"/>
                  </a:lnTo>
                  <a:lnTo>
                    <a:pt x="196" y="303"/>
                  </a:lnTo>
                  <a:lnTo>
                    <a:pt x="203" y="303"/>
                  </a:lnTo>
                  <a:lnTo>
                    <a:pt x="211" y="303"/>
                  </a:lnTo>
                  <a:lnTo>
                    <a:pt x="211" y="303"/>
                  </a:lnTo>
                  <a:lnTo>
                    <a:pt x="214" y="299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4" y="292"/>
                  </a:lnTo>
                  <a:lnTo>
                    <a:pt x="214" y="288"/>
                  </a:lnTo>
                  <a:lnTo>
                    <a:pt x="214" y="285"/>
                  </a:lnTo>
                  <a:lnTo>
                    <a:pt x="214" y="281"/>
                  </a:lnTo>
                  <a:lnTo>
                    <a:pt x="218" y="281"/>
                  </a:lnTo>
                  <a:lnTo>
                    <a:pt x="218" y="278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5" y="271"/>
                  </a:lnTo>
                  <a:lnTo>
                    <a:pt x="225" y="267"/>
                  </a:lnTo>
                  <a:lnTo>
                    <a:pt x="228" y="267"/>
                  </a:lnTo>
                  <a:lnTo>
                    <a:pt x="232" y="267"/>
                  </a:lnTo>
                  <a:lnTo>
                    <a:pt x="236" y="267"/>
                  </a:lnTo>
                  <a:lnTo>
                    <a:pt x="236" y="263"/>
                  </a:lnTo>
                  <a:lnTo>
                    <a:pt x="239" y="263"/>
                  </a:lnTo>
                  <a:lnTo>
                    <a:pt x="243" y="263"/>
                  </a:lnTo>
                  <a:lnTo>
                    <a:pt x="246" y="263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3" y="263"/>
                  </a:lnTo>
                  <a:lnTo>
                    <a:pt x="257" y="267"/>
                  </a:lnTo>
                  <a:lnTo>
                    <a:pt x="257" y="267"/>
                  </a:lnTo>
                  <a:lnTo>
                    <a:pt x="260" y="267"/>
                  </a:lnTo>
                  <a:lnTo>
                    <a:pt x="264" y="267"/>
                  </a:lnTo>
                  <a:lnTo>
                    <a:pt x="264" y="267"/>
                  </a:lnTo>
                  <a:lnTo>
                    <a:pt x="268" y="267"/>
                  </a:lnTo>
                  <a:lnTo>
                    <a:pt x="268" y="271"/>
                  </a:lnTo>
                  <a:lnTo>
                    <a:pt x="271" y="267"/>
                  </a:lnTo>
                  <a:lnTo>
                    <a:pt x="271" y="263"/>
                  </a:lnTo>
                  <a:lnTo>
                    <a:pt x="278" y="260"/>
                  </a:lnTo>
                  <a:lnTo>
                    <a:pt x="282" y="260"/>
                  </a:lnTo>
                  <a:lnTo>
                    <a:pt x="282" y="260"/>
                  </a:lnTo>
                  <a:lnTo>
                    <a:pt x="282" y="256"/>
                  </a:lnTo>
                  <a:lnTo>
                    <a:pt x="285" y="256"/>
                  </a:lnTo>
                  <a:lnTo>
                    <a:pt x="282" y="256"/>
                  </a:lnTo>
                  <a:lnTo>
                    <a:pt x="278" y="253"/>
                  </a:lnTo>
                  <a:lnTo>
                    <a:pt x="278" y="246"/>
                  </a:lnTo>
                  <a:lnTo>
                    <a:pt x="282" y="242"/>
                  </a:lnTo>
                  <a:lnTo>
                    <a:pt x="282" y="239"/>
                  </a:lnTo>
                  <a:lnTo>
                    <a:pt x="285" y="239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89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6" y="231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3" y="224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17"/>
                  </a:lnTo>
                  <a:lnTo>
                    <a:pt x="303" y="217"/>
                  </a:lnTo>
                  <a:lnTo>
                    <a:pt x="303" y="214"/>
                  </a:lnTo>
                  <a:lnTo>
                    <a:pt x="303" y="214"/>
                  </a:lnTo>
                  <a:lnTo>
                    <a:pt x="303" y="210"/>
                  </a:lnTo>
                  <a:lnTo>
                    <a:pt x="303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03"/>
                  </a:lnTo>
                  <a:lnTo>
                    <a:pt x="300" y="199"/>
                  </a:lnTo>
                  <a:lnTo>
                    <a:pt x="303" y="199"/>
                  </a:lnTo>
                  <a:lnTo>
                    <a:pt x="303" y="196"/>
                  </a:lnTo>
                  <a:lnTo>
                    <a:pt x="303" y="196"/>
                  </a:lnTo>
                  <a:lnTo>
                    <a:pt x="307" y="196"/>
                  </a:lnTo>
                  <a:lnTo>
                    <a:pt x="310" y="192"/>
                  </a:lnTo>
                  <a:lnTo>
                    <a:pt x="310" y="192"/>
                  </a:lnTo>
                  <a:lnTo>
                    <a:pt x="310" y="189"/>
                  </a:lnTo>
                  <a:lnTo>
                    <a:pt x="310" y="189"/>
                  </a:lnTo>
                  <a:lnTo>
                    <a:pt x="314" y="18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321" y="189"/>
                  </a:lnTo>
                  <a:lnTo>
                    <a:pt x="321" y="185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8" y="178"/>
                  </a:lnTo>
                  <a:lnTo>
                    <a:pt x="332" y="178"/>
                  </a:lnTo>
                  <a:lnTo>
                    <a:pt x="332" y="178"/>
                  </a:lnTo>
                  <a:lnTo>
                    <a:pt x="335" y="178"/>
                  </a:lnTo>
                  <a:lnTo>
                    <a:pt x="332" y="178"/>
                  </a:lnTo>
                  <a:lnTo>
                    <a:pt x="332" y="174"/>
                  </a:lnTo>
                  <a:lnTo>
                    <a:pt x="325" y="174"/>
                  </a:lnTo>
                  <a:lnTo>
                    <a:pt x="325" y="171"/>
                  </a:lnTo>
                  <a:lnTo>
                    <a:pt x="321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7"/>
                  </a:lnTo>
                  <a:lnTo>
                    <a:pt x="314" y="167"/>
                  </a:lnTo>
                  <a:lnTo>
                    <a:pt x="310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3" y="164"/>
                  </a:lnTo>
                  <a:lnTo>
                    <a:pt x="300" y="164"/>
                  </a:lnTo>
                  <a:lnTo>
                    <a:pt x="296" y="164"/>
                  </a:lnTo>
                  <a:lnTo>
                    <a:pt x="293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300" y="160"/>
                  </a:lnTo>
                  <a:lnTo>
                    <a:pt x="300" y="160"/>
                  </a:lnTo>
                  <a:lnTo>
                    <a:pt x="303" y="153"/>
                  </a:lnTo>
                  <a:lnTo>
                    <a:pt x="307" y="139"/>
                  </a:lnTo>
                  <a:lnTo>
                    <a:pt x="310" y="128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21" y="110"/>
                  </a:lnTo>
                  <a:lnTo>
                    <a:pt x="321" y="114"/>
                  </a:lnTo>
                  <a:lnTo>
                    <a:pt x="325" y="114"/>
                  </a:lnTo>
                  <a:lnTo>
                    <a:pt x="328" y="114"/>
                  </a:lnTo>
                  <a:lnTo>
                    <a:pt x="328" y="117"/>
                  </a:lnTo>
                  <a:lnTo>
                    <a:pt x="332" y="117"/>
                  </a:lnTo>
                  <a:lnTo>
                    <a:pt x="332" y="117"/>
                  </a:lnTo>
                  <a:lnTo>
                    <a:pt x="335" y="117"/>
                  </a:lnTo>
                  <a:lnTo>
                    <a:pt x="335" y="114"/>
                  </a:lnTo>
                  <a:lnTo>
                    <a:pt x="339" y="114"/>
                  </a:lnTo>
                  <a:lnTo>
                    <a:pt x="339" y="117"/>
                  </a:lnTo>
                  <a:lnTo>
                    <a:pt x="339" y="117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46" y="117"/>
                  </a:lnTo>
                  <a:lnTo>
                    <a:pt x="346" y="117"/>
                  </a:lnTo>
                  <a:lnTo>
                    <a:pt x="350" y="117"/>
                  </a:lnTo>
                  <a:lnTo>
                    <a:pt x="350" y="117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60" y="114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67" y="114"/>
                  </a:lnTo>
                  <a:lnTo>
                    <a:pt x="371" y="114"/>
                  </a:lnTo>
                  <a:lnTo>
                    <a:pt x="371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8" y="110"/>
                  </a:lnTo>
                  <a:lnTo>
                    <a:pt x="382" y="114"/>
                  </a:lnTo>
                  <a:lnTo>
                    <a:pt x="382" y="110"/>
                  </a:lnTo>
                  <a:lnTo>
                    <a:pt x="385" y="114"/>
                  </a:lnTo>
                  <a:lnTo>
                    <a:pt x="385" y="114"/>
                  </a:lnTo>
                  <a:lnTo>
                    <a:pt x="389" y="114"/>
                  </a:lnTo>
                  <a:lnTo>
                    <a:pt x="389" y="117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6" y="114"/>
                  </a:lnTo>
                  <a:lnTo>
                    <a:pt x="396" y="114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403" y="114"/>
                  </a:lnTo>
                  <a:lnTo>
                    <a:pt x="403" y="114"/>
                  </a:lnTo>
                  <a:lnTo>
                    <a:pt x="407" y="110"/>
                  </a:lnTo>
                  <a:lnTo>
                    <a:pt x="407" y="110"/>
                  </a:lnTo>
                  <a:lnTo>
                    <a:pt x="410" y="110"/>
                  </a:lnTo>
                  <a:lnTo>
                    <a:pt x="410" y="110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417" y="110"/>
                  </a:lnTo>
                  <a:lnTo>
                    <a:pt x="417" y="110"/>
                  </a:lnTo>
                  <a:lnTo>
                    <a:pt x="421" y="110"/>
                  </a:lnTo>
                  <a:lnTo>
                    <a:pt x="424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8" y="110"/>
                  </a:lnTo>
                  <a:lnTo>
                    <a:pt x="428" y="110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39" y="107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6" y="107"/>
                  </a:lnTo>
                  <a:lnTo>
                    <a:pt x="449" y="107"/>
                  </a:lnTo>
                  <a:lnTo>
                    <a:pt x="453" y="103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4" y="103"/>
                  </a:lnTo>
                  <a:lnTo>
                    <a:pt x="464" y="103"/>
                  </a:lnTo>
                  <a:lnTo>
                    <a:pt x="467" y="103"/>
                  </a:lnTo>
                  <a:lnTo>
                    <a:pt x="467" y="103"/>
                  </a:lnTo>
                  <a:lnTo>
                    <a:pt x="471" y="103"/>
                  </a:lnTo>
                  <a:lnTo>
                    <a:pt x="471" y="103"/>
                  </a:lnTo>
                  <a:lnTo>
                    <a:pt x="474" y="103"/>
                  </a:lnTo>
                  <a:lnTo>
                    <a:pt x="474" y="103"/>
                  </a:lnTo>
                  <a:lnTo>
                    <a:pt x="478" y="103"/>
                  </a:lnTo>
                  <a:lnTo>
                    <a:pt x="478" y="103"/>
                  </a:lnTo>
                  <a:lnTo>
                    <a:pt x="478" y="107"/>
                  </a:lnTo>
                  <a:lnTo>
                    <a:pt x="481" y="107"/>
                  </a:lnTo>
                  <a:lnTo>
                    <a:pt x="481" y="107"/>
                  </a:lnTo>
                  <a:lnTo>
                    <a:pt x="485" y="107"/>
                  </a:lnTo>
                  <a:lnTo>
                    <a:pt x="485" y="107"/>
                  </a:lnTo>
                  <a:lnTo>
                    <a:pt x="488" y="107"/>
                  </a:lnTo>
                  <a:lnTo>
                    <a:pt x="488" y="107"/>
                  </a:lnTo>
                  <a:lnTo>
                    <a:pt x="492" y="103"/>
                  </a:lnTo>
                  <a:lnTo>
                    <a:pt x="492" y="103"/>
                  </a:lnTo>
                  <a:lnTo>
                    <a:pt x="492" y="100"/>
                  </a:lnTo>
                  <a:lnTo>
                    <a:pt x="492" y="100"/>
                  </a:lnTo>
                  <a:lnTo>
                    <a:pt x="492" y="96"/>
                  </a:lnTo>
                  <a:lnTo>
                    <a:pt x="492" y="96"/>
                  </a:lnTo>
                  <a:lnTo>
                    <a:pt x="496" y="96"/>
                  </a:lnTo>
                  <a:lnTo>
                    <a:pt x="496" y="96"/>
                  </a:lnTo>
                  <a:lnTo>
                    <a:pt x="499" y="96"/>
                  </a:lnTo>
                  <a:lnTo>
                    <a:pt x="503" y="96"/>
                  </a:lnTo>
                  <a:lnTo>
                    <a:pt x="506" y="96"/>
                  </a:lnTo>
                  <a:lnTo>
                    <a:pt x="506" y="92"/>
                  </a:lnTo>
                  <a:lnTo>
                    <a:pt x="510" y="89"/>
                  </a:lnTo>
                  <a:lnTo>
                    <a:pt x="510" y="89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78"/>
                  </a:lnTo>
                  <a:lnTo>
                    <a:pt x="513" y="78"/>
                  </a:lnTo>
                  <a:lnTo>
                    <a:pt x="517" y="75"/>
                  </a:lnTo>
                  <a:lnTo>
                    <a:pt x="517" y="78"/>
                  </a:lnTo>
                  <a:lnTo>
                    <a:pt x="521" y="78"/>
                  </a:lnTo>
                  <a:lnTo>
                    <a:pt x="521" y="78"/>
                  </a:lnTo>
                  <a:lnTo>
                    <a:pt x="524" y="75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8" y="78"/>
                  </a:lnTo>
                  <a:lnTo>
                    <a:pt x="528" y="78"/>
                  </a:lnTo>
                  <a:lnTo>
                    <a:pt x="531" y="78"/>
                  </a:lnTo>
                  <a:lnTo>
                    <a:pt x="531" y="78"/>
                  </a:lnTo>
                  <a:lnTo>
                    <a:pt x="535" y="75"/>
                  </a:lnTo>
                  <a:lnTo>
                    <a:pt x="535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5" y="71"/>
                  </a:lnTo>
                  <a:lnTo>
                    <a:pt x="545" y="71"/>
                  </a:lnTo>
                  <a:lnTo>
                    <a:pt x="549" y="75"/>
                  </a:lnTo>
                  <a:lnTo>
                    <a:pt x="549" y="71"/>
                  </a:lnTo>
                  <a:lnTo>
                    <a:pt x="549" y="75"/>
                  </a:lnTo>
                  <a:lnTo>
                    <a:pt x="553" y="75"/>
                  </a:lnTo>
                  <a:lnTo>
                    <a:pt x="553" y="75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60" y="75"/>
                  </a:lnTo>
                  <a:lnTo>
                    <a:pt x="563" y="71"/>
                  </a:lnTo>
                  <a:lnTo>
                    <a:pt x="563" y="71"/>
                  </a:lnTo>
                  <a:lnTo>
                    <a:pt x="567" y="71"/>
                  </a:lnTo>
                  <a:lnTo>
                    <a:pt x="567" y="75"/>
                  </a:lnTo>
                  <a:lnTo>
                    <a:pt x="570" y="75"/>
                  </a:lnTo>
                  <a:lnTo>
                    <a:pt x="574" y="71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1" y="68"/>
                  </a:lnTo>
                  <a:lnTo>
                    <a:pt x="581" y="68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4"/>
                  </a:lnTo>
                  <a:lnTo>
                    <a:pt x="585" y="64"/>
                  </a:lnTo>
                  <a:lnTo>
                    <a:pt x="581" y="64"/>
                  </a:lnTo>
                  <a:lnTo>
                    <a:pt x="585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78" y="60"/>
                  </a:lnTo>
                  <a:lnTo>
                    <a:pt x="578" y="60"/>
                  </a:lnTo>
                  <a:lnTo>
                    <a:pt x="574" y="60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0"/>
                  </a:lnTo>
                  <a:lnTo>
                    <a:pt x="570" y="46"/>
                  </a:lnTo>
                  <a:lnTo>
                    <a:pt x="570" y="46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3" y="43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0" y="39"/>
                  </a:lnTo>
                  <a:lnTo>
                    <a:pt x="560" y="35"/>
                  </a:lnTo>
                  <a:lnTo>
                    <a:pt x="556" y="35"/>
                  </a:lnTo>
                  <a:lnTo>
                    <a:pt x="556" y="32"/>
                  </a:lnTo>
                  <a:lnTo>
                    <a:pt x="556" y="32"/>
                  </a:lnTo>
                  <a:lnTo>
                    <a:pt x="556" y="28"/>
                  </a:lnTo>
                  <a:lnTo>
                    <a:pt x="553" y="25"/>
                  </a:lnTo>
                  <a:lnTo>
                    <a:pt x="553" y="25"/>
                  </a:lnTo>
                  <a:lnTo>
                    <a:pt x="549" y="21"/>
                  </a:lnTo>
                  <a:lnTo>
                    <a:pt x="549" y="21"/>
                  </a:lnTo>
                  <a:lnTo>
                    <a:pt x="545" y="21"/>
                  </a:lnTo>
                  <a:lnTo>
                    <a:pt x="545" y="21"/>
                  </a:lnTo>
                  <a:lnTo>
                    <a:pt x="545" y="18"/>
                  </a:lnTo>
                  <a:lnTo>
                    <a:pt x="545" y="14"/>
                  </a:lnTo>
                  <a:lnTo>
                    <a:pt x="549" y="14"/>
                  </a:lnTo>
                  <a:lnTo>
                    <a:pt x="549" y="14"/>
                  </a:lnTo>
                  <a:lnTo>
                    <a:pt x="553" y="14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60" y="14"/>
                  </a:lnTo>
                  <a:lnTo>
                    <a:pt x="560" y="10"/>
                  </a:lnTo>
                  <a:lnTo>
                    <a:pt x="560" y="10"/>
                  </a:lnTo>
                  <a:lnTo>
                    <a:pt x="563" y="10"/>
                  </a:lnTo>
                  <a:lnTo>
                    <a:pt x="563" y="14"/>
                  </a:lnTo>
                  <a:lnTo>
                    <a:pt x="567" y="14"/>
                  </a:lnTo>
                  <a:lnTo>
                    <a:pt x="567" y="14"/>
                  </a:lnTo>
                  <a:lnTo>
                    <a:pt x="570" y="14"/>
                  </a:lnTo>
                  <a:lnTo>
                    <a:pt x="570" y="10"/>
                  </a:lnTo>
                  <a:lnTo>
                    <a:pt x="570" y="10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81" y="10"/>
                  </a:lnTo>
                  <a:lnTo>
                    <a:pt x="581" y="10"/>
                  </a:lnTo>
                  <a:lnTo>
                    <a:pt x="585" y="7"/>
                  </a:lnTo>
                  <a:lnTo>
                    <a:pt x="585" y="7"/>
                  </a:lnTo>
                  <a:lnTo>
                    <a:pt x="588" y="7"/>
                  </a:lnTo>
                  <a:lnTo>
                    <a:pt x="588" y="10"/>
                  </a:lnTo>
                  <a:lnTo>
                    <a:pt x="588" y="10"/>
                  </a:lnTo>
                  <a:lnTo>
                    <a:pt x="592" y="10"/>
                  </a:lnTo>
                  <a:lnTo>
                    <a:pt x="595" y="10"/>
                  </a:lnTo>
                  <a:lnTo>
                    <a:pt x="595" y="10"/>
                  </a:lnTo>
                  <a:lnTo>
                    <a:pt x="599" y="10"/>
                  </a:lnTo>
                  <a:lnTo>
                    <a:pt x="599" y="10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3" y="7"/>
                  </a:lnTo>
                  <a:lnTo>
                    <a:pt x="617" y="7"/>
                  </a:lnTo>
                  <a:lnTo>
                    <a:pt x="617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0"/>
                  </a:lnTo>
                  <a:lnTo>
                    <a:pt x="631" y="14"/>
                  </a:lnTo>
                  <a:lnTo>
                    <a:pt x="635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3"/>
                  </a:lnTo>
                  <a:lnTo>
                    <a:pt x="652" y="3"/>
                  </a:lnTo>
                  <a:lnTo>
                    <a:pt x="652" y="3"/>
                  </a:lnTo>
                  <a:lnTo>
                    <a:pt x="656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63" y="7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7" y="10"/>
                  </a:lnTo>
                  <a:lnTo>
                    <a:pt x="667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4" y="14"/>
                  </a:lnTo>
                  <a:lnTo>
                    <a:pt x="674" y="14"/>
                  </a:lnTo>
                  <a:lnTo>
                    <a:pt x="677" y="14"/>
                  </a:lnTo>
                  <a:lnTo>
                    <a:pt x="677" y="14"/>
                  </a:lnTo>
                  <a:lnTo>
                    <a:pt x="681" y="14"/>
                  </a:lnTo>
                  <a:lnTo>
                    <a:pt x="681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8" y="14"/>
                  </a:lnTo>
                  <a:lnTo>
                    <a:pt x="688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5" y="10"/>
                  </a:lnTo>
                  <a:lnTo>
                    <a:pt x="695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702" y="7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6" y="3"/>
                  </a:lnTo>
                  <a:lnTo>
                    <a:pt x="706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13" y="3"/>
                  </a:lnTo>
                  <a:lnTo>
                    <a:pt x="713" y="3"/>
                  </a:lnTo>
                  <a:lnTo>
                    <a:pt x="716" y="3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20" y="7"/>
                  </a:lnTo>
                  <a:lnTo>
                    <a:pt x="720" y="7"/>
                  </a:lnTo>
                  <a:lnTo>
                    <a:pt x="720" y="10"/>
                  </a:lnTo>
                  <a:lnTo>
                    <a:pt x="724" y="10"/>
                  </a:lnTo>
                  <a:lnTo>
                    <a:pt x="724" y="10"/>
                  </a:lnTo>
                  <a:lnTo>
                    <a:pt x="727" y="10"/>
                  </a:lnTo>
                  <a:lnTo>
                    <a:pt x="727" y="10"/>
                  </a:lnTo>
                  <a:lnTo>
                    <a:pt x="731" y="10"/>
                  </a:lnTo>
                  <a:lnTo>
                    <a:pt x="731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8" y="10"/>
                  </a:lnTo>
                  <a:lnTo>
                    <a:pt x="738" y="10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52" y="7"/>
                  </a:lnTo>
                  <a:lnTo>
                    <a:pt x="752" y="7"/>
                  </a:lnTo>
                  <a:lnTo>
                    <a:pt x="756" y="10"/>
                  </a:lnTo>
                  <a:lnTo>
                    <a:pt x="756" y="10"/>
                  </a:lnTo>
                  <a:lnTo>
                    <a:pt x="759" y="7"/>
                  </a:lnTo>
                  <a:lnTo>
                    <a:pt x="759" y="7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66" y="7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70" y="10"/>
                  </a:lnTo>
                  <a:lnTo>
                    <a:pt x="770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4" y="14"/>
                  </a:lnTo>
                  <a:lnTo>
                    <a:pt x="784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8" y="14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802" y="10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6" y="10"/>
                  </a:lnTo>
                  <a:lnTo>
                    <a:pt x="809" y="10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6" y="7"/>
                  </a:lnTo>
                  <a:lnTo>
                    <a:pt x="816" y="7"/>
                  </a:lnTo>
                  <a:lnTo>
                    <a:pt x="820" y="7"/>
                  </a:lnTo>
                  <a:lnTo>
                    <a:pt x="820" y="7"/>
                  </a:lnTo>
                  <a:lnTo>
                    <a:pt x="823" y="7"/>
                  </a:lnTo>
                  <a:lnTo>
                    <a:pt x="823" y="7"/>
                  </a:lnTo>
                  <a:lnTo>
                    <a:pt x="827" y="7"/>
                  </a:lnTo>
                  <a:lnTo>
                    <a:pt x="827" y="7"/>
                  </a:lnTo>
                  <a:lnTo>
                    <a:pt x="827" y="3"/>
                  </a:lnTo>
                  <a:lnTo>
                    <a:pt x="830" y="3"/>
                  </a:lnTo>
                  <a:lnTo>
                    <a:pt x="830" y="3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8" y="10"/>
                  </a:lnTo>
                  <a:lnTo>
                    <a:pt x="848" y="10"/>
                  </a:lnTo>
                  <a:lnTo>
                    <a:pt x="852" y="10"/>
                  </a:lnTo>
                  <a:lnTo>
                    <a:pt x="852" y="10"/>
                  </a:lnTo>
                  <a:lnTo>
                    <a:pt x="855" y="10"/>
                  </a:lnTo>
                  <a:lnTo>
                    <a:pt x="855" y="10"/>
                  </a:lnTo>
                  <a:lnTo>
                    <a:pt x="855" y="7"/>
                  </a:lnTo>
                  <a:lnTo>
                    <a:pt x="859" y="7"/>
                  </a:lnTo>
                  <a:lnTo>
                    <a:pt x="859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6" y="7"/>
                  </a:lnTo>
                  <a:lnTo>
                    <a:pt x="866" y="7"/>
                  </a:lnTo>
                  <a:lnTo>
                    <a:pt x="870" y="10"/>
                  </a:lnTo>
                  <a:lnTo>
                    <a:pt x="870" y="10"/>
                  </a:lnTo>
                  <a:lnTo>
                    <a:pt x="873" y="10"/>
                  </a:lnTo>
                  <a:lnTo>
                    <a:pt x="873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80" y="7"/>
                  </a:lnTo>
                  <a:lnTo>
                    <a:pt x="880" y="7"/>
                  </a:lnTo>
                  <a:lnTo>
                    <a:pt x="884" y="7"/>
                  </a:lnTo>
                  <a:lnTo>
                    <a:pt x="884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5" y="7"/>
                  </a:lnTo>
                  <a:lnTo>
                    <a:pt x="895" y="7"/>
                  </a:lnTo>
                  <a:lnTo>
                    <a:pt x="895" y="3"/>
                  </a:lnTo>
                  <a:lnTo>
                    <a:pt x="898" y="3"/>
                  </a:lnTo>
                  <a:lnTo>
                    <a:pt x="898" y="3"/>
                  </a:lnTo>
                  <a:lnTo>
                    <a:pt x="898" y="0"/>
                  </a:lnTo>
                  <a:lnTo>
                    <a:pt x="902" y="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7"/>
                  </a:lnTo>
                  <a:lnTo>
                    <a:pt x="909" y="7"/>
                  </a:lnTo>
                  <a:lnTo>
                    <a:pt x="909" y="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887413" y="2958629"/>
              <a:ext cx="3636962" cy="1125537"/>
            </a:xfrm>
            <a:custGeom>
              <a:avLst/>
              <a:gdLst>
                <a:gd name="T0" fmla="*/ 1860 w 2291"/>
                <a:gd name="T1" fmla="*/ 606 h 709"/>
                <a:gd name="T2" fmla="*/ 1846 w 2291"/>
                <a:gd name="T3" fmla="*/ 552 h 709"/>
                <a:gd name="T4" fmla="*/ 1789 w 2291"/>
                <a:gd name="T5" fmla="*/ 591 h 709"/>
                <a:gd name="T6" fmla="*/ 1742 w 2291"/>
                <a:gd name="T7" fmla="*/ 631 h 709"/>
                <a:gd name="T8" fmla="*/ 1721 w 2291"/>
                <a:gd name="T9" fmla="*/ 588 h 709"/>
                <a:gd name="T10" fmla="*/ 1735 w 2291"/>
                <a:gd name="T11" fmla="*/ 541 h 709"/>
                <a:gd name="T12" fmla="*/ 1696 w 2291"/>
                <a:gd name="T13" fmla="*/ 570 h 709"/>
                <a:gd name="T14" fmla="*/ 1625 w 2291"/>
                <a:gd name="T15" fmla="*/ 577 h 709"/>
                <a:gd name="T16" fmla="*/ 1532 w 2291"/>
                <a:gd name="T17" fmla="*/ 613 h 709"/>
                <a:gd name="T18" fmla="*/ 1511 w 2291"/>
                <a:gd name="T19" fmla="*/ 677 h 709"/>
                <a:gd name="T20" fmla="*/ 1272 w 2291"/>
                <a:gd name="T21" fmla="*/ 684 h 709"/>
                <a:gd name="T22" fmla="*/ 1008 w 2291"/>
                <a:gd name="T23" fmla="*/ 606 h 709"/>
                <a:gd name="T24" fmla="*/ 812 w 2291"/>
                <a:gd name="T25" fmla="*/ 388 h 709"/>
                <a:gd name="T26" fmla="*/ 720 w 2291"/>
                <a:gd name="T27" fmla="*/ 374 h 709"/>
                <a:gd name="T28" fmla="*/ 645 w 2291"/>
                <a:gd name="T29" fmla="*/ 531 h 709"/>
                <a:gd name="T30" fmla="*/ 314 w 2291"/>
                <a:gd name="T31" fmla="*/ 506 h 709"/>
                <a:gd name="T32" fmla="*/ 235 w 2291"/>
                <a:gd name="T33" fmla="*/ 381 h 709"/>
                <a:gd name="T34" fmla="*/ 86 w 2291"/>
                <a:gd name="T35" fmla="*/ 363 h 709"/>
                <a:gd name="T36" fmla="*/ 64 w 2291"/>
                <a:gd name="T37" fmla="*/ 299 h 709"/>
                <a:gd name="T38" fmla="*/ 217 w 2291"/>
                <a:gd name="T39" fmla="*/ 199 h 709"/>
                <a:gd name="T40" fmla="*/ 342 w 2291"/>
                <a:gd name="T41" fmla="*/ 128 h 709"/>
                <a:gd name="T42" fmla="*/ 460 w 2291"/>
                <a:gd name="T43" fmla="*/ 64 h 709"/>
                <a:gd name="T44" fmla="*/ 577 w 2291"/>
                <a:gd name="T45" fmla="*/ 7 h 709"/>
                <a:gd name="T46" fmla="*/ 652 w 2291"/>
                <a:gd name="T47" fmla="*/ 18 h 709"/>
                <a:gd name="T48" fmla="*/ 723 w 2291"/>
                <a:gd name="T49" fmla="*/ 3 h 709"/>
                <a:gd name="T50" fmla="*/ 795 w 2291"/>
                <a:gd name="T51" fmla="*/ 32 h 709"/>
                <a:gd name="T52" fmla="*/ 877 w 2291"/>
                <a:gd name="T53" fmla="*/ 50 h 709"/>
                <a:gd name="T54" fmla="*/ 937 w 2291"/>
                <a:gd name="T55" fmla="*/ 68 h 709"/>
                <a:gd name="T56" fmla="*/ 987 w 2291"/>
                <a:gd name="T57" fmla="*/ 82 h 709"/>
                <a:gd name="T58" fmla="*/ 1012 w 2291"/>
                <a:gd name="T59" fmla="*/ 32 h 709"/>
                <a:gd name="T60" fmla="*/ 1048 w 2291"/>
                <a:gd name="T61" fmla="*/ 0 h 709"/>
                <a:gd name="T62" fmla="*/ 1112 w 2291"/>
                <a:gd name="T63" fmla="*/ 18 h 709"/>
                <a:gd name="T64" fmla="*/ 1162 w 2291"/>
                <a:gd name="T65" fmla="*/ 28 h 709"/>
                <a:gd name="T66" fmla="*/ 1215 w 2291"/>
                <a:gd name="T67" fmla="*/ 46 h 709"/>
                <a:gd name="T68" fmla="*/ 1276 w 2291"/>
                <a:gd name="T69" fmla="*/ 57 h 709"/>
                <a:gd name="T70" fmla="*/ 1329 w 2291"/>
                <a:gd name="T71" fmla="*/ 85 h 709"/>
                <a:gd name="T72" fmla="*/ 1375 w 2291"/>
                <a:gd name="T73" fmla="*/ 60 h 709"/>
                <a:gd name="T74" fmla="*/ 1422 w 2291"/>
                <a:gd name="T75" fmla="*/ 50 h 709"/>
                <a:gd name="T76" fmla="*/ 1482 w 2291"/>
                <a:gd name="T77" fmla="*/ 50 h 709"/>
                <a:gd name="T78" fmla="*/ 1557 w 2291"/>
                <a:gd name="T79" fmla="*/ 64 h 709"/>
                <a:gd name="T80" fmla="*/ 1596 w 2291"/>
                <a:gd name="T81" fmla="*/ 100 h 709"/>
                <a:gd name="T82" fmla="*/ 1653 w 2291"/>
                <a:gd name="T83" fmla="*/ 103 h 709"/>
                <a:gd name="T84" fmla="*/ 1724 w 2291"/>
                <a:gd name="T85" fmla="*/ 110 h 709"/>
                <a:gd name="T86" fmla="*/ 1803 w 2291"/>
                <a:gd name="T87" fmla="*/ 117 h 709"/>
                <a:gd name="T88" fmla="*/ 1785 w 2291"/>
                <a:gd name="T89" fmla="*/ 171 h 709"/>
                <a:gd name="T90" fmla="*/ 1821 w 2291"/>
                <a:gd name="T91" fmla="*/ 174 h 709"/>
                <a:gd name="T92" fmla="*/ 1892 w 2291"/>
                <a:gd name="T93" fmla="*/ 189 h 709"/>
                <a:gd name="T94" fmla="*/ 1945 w 2291"/>
                <a:gd name="T95" fmla="*/ 242 h 709"/>
                <a:gd name="T96" fmla="*/ 1938 w 2291"/>
                <a:gd name="T97" fmla="*/ 303 h 709"/>
                <a:gd name="T98" fmla="*/ 1874 w 2291"/>
                <a:gd name="T99" fmla="*/ 256 h 709"/>
                <a:gd name="T100" fmla="*/ 1899 w 2291"/>
                <a:gd name="T101" fmla="*/ 303 h 709"/>
                <a:gd name="T102" fmla="*/ 1977 w 2291"/>
                <a:gd name="T103" fmla="*/ 324 h 709"/>
                <a:gd name="T104" fmla="*/ 2045 w 2291"/>
                <a:gd name="T105" fmla="*/ 331 h 709"/>
                <a:gd name="T106" fmla="*/ 2124 w 2291"/>
                <a:gd name="T107" fmla="*/ 335 h 709"/>
                <a:gd name="T108" fmla="*/ 2181 w 2291"/>
                <a:gd name="T109" fmla="*/ 328 h 709"/>
                <a:gd name="T110" fmla="*/ 2280 w 2291"/>
                <a:gd name="T111" fmla="*/ 292 h 709"/>
                <a:gd name="T112" fmla="*/ 2266 w 2291"/>
                <a:gd name="T113" fmla="*/ 374 h 709"/>
                <a:gd name="T114" fmla="*/ 2195 w 2291"/>
                <a:gd name="T115" fmla="*/ 431 h 709"/>
                <a:gd name="T116" fmla="*/ 2095 w 2291"/>
                <a:gd name="T117" fmla="*/ 456 h 709"/>
                <a:gd name="T118" fmla="*/ 2074 w 2291"/>
                <a:gd name="T119" fmla="*/ 509 h 709"/>
                <a:gd name="T120" fmla="*/ 1992 w 2291"/>
                <a:gd name="T121" fmla="*/ 517 h 709"/>
                <a:gd name="T122" fmla="*/ 1931 w 2291"/>
                <a:gd name="T123" fmla="*/ 55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1" h="709">
                  <a:moveTo>
                    <a:pt x="1928" y="623"/>
                  </a:moveTo>
                  <a:lnTo>
                    <a:pt x="1928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0" y="616"/>
                  </a:lnTo>
                  <a:lnTo>
                    <a:pt x="1920" y="616"/>
                  </a:lnTo>
                  <a:lnTo>
                    <a:pt x="1917" y="616"/>
                  </a:lnTo>
                  <a:lnTo>
                    <a:pt x="1917" y="613"/>
                  </a:lnTo>
                  <a:lnTo>
                    <a:pt x="1913" y="613"/>
                  </a:lnTo>
                  <a:lnTo>
                    <a:pt x="1913" y="616"/>
                  </a:lnTo>
                  <a:lnTo>
                    <a:pt x="1913" y="616"/>
                  </a:lnTo>
                  <a:lnTo>
                    <a:pt x="1910" y="616"/>
                  </a:lnTo>
                  <a:lnTo>
                    <a:pt x="1910" y="616"/>
                  </a:lnTo>
                  <a:lnTo>
                    <a:pt x="1906" y="616"/>
                  </a:lnTo>
                  <a:lnTo>
                    <a:pt x="1906" y="616"/>
                  </a:lnTo>
                  <a:lnTo>
                    <a:pt x="1903" y="616"/>
                  </a:lnTo>
                  <a:lnTo>
                    <a:pt x="1899" y="616"/>
                  </a:lnTo>
                  <a:lnTo>
                    <a:pt x="1899" y="616"/>
                  </a:lnTo>
                  <a:lnTo>
                    <a:pt x="1896" y="613"/>
                  </a:lnTo>
                  <a:lnTo>
                    <a:pt x="1896" y="613"/>
                  </a:lnTo>
                  <a:lnTo>
                    <a:pt x="1892" y="613"/>
                  </a:lnTo>
                  <a:lnTo>
                    <a:pt x="1892" y="613"/>
                  </a:lnTo>
                  <a:lnTo>
                    <a:pt x="1892" y="609"/>
                  </a:lnTo>
                  <a:lnTo>
                    <a:pt x="1888" y="609"/>
                  </a:lnTo>
                  <a:lnTo>
                    <a:pt x="1888" y="609"/>
                  </a:lnTo>
                  <a:lnTo>
                    <a:pt x="1885" y="609"/>
                  </a:lnTo>
                  <a:lnTo>
                    <a:pt x="1885" y="609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78" y="613"/>
                  </a:lnTo>
                  <a:lnTo>
                    <a:pt x="1878" y="613"/>
                  </a:lnTo>
                  <a:lnTo>
                    <a:pt x="1874" y="609"/>
                  </a:lnTo>
                  <a:lnTo>
                    <a:pt x="1874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3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2"/>
                  </a:lnTo>
                  <a:lnTo>
                    <a:pt x="1863" y="602"/>
                  </a:lnTo>
                  <a:lnTo>
                    <a:pt x="1863" y="602"/>
                  </a:lnTo>
                  <a:lnTo>
                    <a:pt x="1863" y="598"/>
                  </a:lnTo>
                  <a:lnTo>
                    <a:pt x="1863" y="598"/>
                  </a:lnTo>
                  <a:lnTo>
                    <a:pt x="1863" y="595"/>
                  </a:lnTo>
                  <a:lnTo>
                    <a:pt x="1867" y="595"/>
                  </a:lnTo>
                  <a:lnTo>
                    <a:pt x="1863" y="595"/>
                  </a:lnTo>
                  <a:lnTo>
                    <a:pt x="1863" y="591"/>
                  </a:lnTo>
                  <a:lnTo>
                    <a:pt x="1863" y="591"/>
                  </a:lnTo>
                  <a:lnTo>
                    <a:pt x="1860" y="591"/>
                  </a:lnTo>
                  <a:lnTo>
                    <a:pt x="1860" y="588"/>
                  </a:lnTo>
                  <a:lnTo>
                    <a:pt x="1863" y="588"/>
                  </a:lnTo>
                  <a:lnTo>
                    <a:pt x="1863" y="584"/>
                  </a:lnTo>
                  <a:lnTo>
                    <a:pt x="1860" y="584"/>
                  </a:lnTo>
                  <a:lnTo>
                    <a:pt x="1863" y="581"/>
                  </a:lnTo>
                  <a:lnTo>
                    <a:pt x="1863" y="581"/>
                  </a:lnTo>
                  <a:lnTo>
                    <a:pt x="1863" y="577"/>
                  </a:lnTo>
                  <a:lnTo>
                    <a:pt x="1860" y="577"/>
                  </a:lnTo>
                  <a:lnTo>
                    <a:pt x="1863" y="577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3" y="574"/>
                  </a:lnTo>
                  <a:lnTo>
                    <a:pt x="1863" y="570"/>
                  </a:lnTo>
                  <a:lnTo>
                    <a:pt x="1860" y="570"/>
                  </a:lnTo>
                  <a:lnTo>
                    <a:pt x="1856" y="570"/>
                  </a:lnTo>
                  <a:lnTo>
                    <a:pt x="1853" y="570"/>
                  </a:lnTo>
                  <a:lnTo>
                    <a:pt x="1853" y="570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6" y="563"/>
                  </a:lnTo>
                  <a:lnTo>
                    <a:pt x="1846" y="563"/>
                  </a:lnTo>
                  <a:lnTo>
                    <a:pt x="1846" y="559"/>
                  </a:lnTo>
                  <a:lnTo>
                    <a:pt x="1846" y="559"/>
                  </a:lnTo>
                  <a:lnTo>
                    <a:pt x="1849" y="559"/>
                  </a:lnTo>
                  <a:lnTo>
                    <a:pt x="1849" y="556"/>
                  </a:lnTo>
                  <a:lnTo>
                    <a:pt x="1849" y="556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49"/>
                  </a:lnTo>
                  <a:lnTo>
                    <a:pt x="1846" y="549"/>
                  </a:lnTo>
                  <a:lnTo>
                    <a:pt x="1846" y="552"/>
                  </a:lnTo>
                  <a:lnTo>
                    <a:pt x="1839" y="552"/>
                  </a:lnTo>
                  <a:lnTo>
                    <a:pt x="1839" y="552"/>
                  </a:lnTo>
                  <a:lnTo>
                    <a:pt x="1835" y="549"/>
                  </a:lnTo>
                  <a:lnTo>
                    <a:pt x="1835" y="549"/>
                  </a:lnTo>
                  <a:lnTo>
                    <a:pt x="1831" y="549"/>
                  </a:lnTo>
                  <a:lnTo>
                    <a:pt x="1828" y="549"/>
                  </a:lnTo>
                  <a:lnTo>
                    <a:pt x="1828" y="549"/>
                  </a:lnTo>
                  <a:lnTo>
                    <a:pt x="1824" y="549"/>
                  </a:lnTo>
                  <a:lnTo>
                    <a:pt x="1824" y="552"/>
                  </a:lnTo>
                  <a:lnTo>
                    <a:pt x="1824" y="552"/>
                  </a:lnTo>
                  <a:lnTo>
                    <a:pt x="1821" y="552"/>
                  </a:lnTo>
                  <a:lnTo>
                    <a:pt x="1821" y="556"/>
                  </a:lnTo>
                  <a:lnTo>
                    <a:pt x="1824" y="556"/>
                  </a:lnTo>
                  <a:lnTo>
                    <a:pt x="1824" y="559"/>
                  </a:lnTo>
                  <a:lnTo>
                    <a:pt x="1824" y="559"/>
                  </a:lnTo>
                  <a:lnTo>
                    <a:pt x="1824" y="563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17" y="566"/>
                  </a:lnTo>
                  <a:lnTo>
                    <a:pt x="1814" y="566"/>
                  </a:lnTo>
                  <a:lnTo>
                    <a:pt x="1814" y="570"/>
                  </a:lnTo>
                  <a:lnTo>
                    <a:pt x="1814" y="570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7"/>
                  </a:lnTo>
                  <a:lnTo>
                    <a:pt x="1814" y="577"/>
                  </a:lnTo>
                  <a:lnTo>
                    <a:pt x="1810" y="577"/>
                  </a:lnTo>
                  <a:lnTo>
                    <a:pt x="1806" y="581"/>
                  </a:lnTo>
                  <a:lnTo>
                    <a:pt x="1806" y="584"/>
                  </a:lnTo>
                  <a:lnTo>
                    <a:pt x="1803" y="584"/>
                  </a:lnTo>
                  <a:lnTo>
                    <a:pt x="1803" y="588"/>
                  </a:lnTo>
                  <a:lnTo>
                    <a:pt x="1799" y="588"/>
                  </a:lnTo>
                  <a:lnTo>
                    <a:pt x="1799" y="588"/>
                  </a:lnTo>
                  <a:lnTo>
                    <a:pt x="1796" y="588"/>
                  </a:lnTo>
                  <a:lnTo>
                    <a:pt x="1796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91"/>
                  </a:lnTo>
                  <a:lnTo>
                    <a:pt x="1792" y="591"/>
                  </a:lnTo>
                  <a:lnTo>
                    <a:pt x="1789" y="591"/>
                  </a:lnTo>
                  <a:lnTo>
                    <a:pt x="1789" y="591"/>
                  </a:lnTo>
                  <a:lnTo>
                    <a:pt x="1789" y="595"/>
                  </a:lnTo>
                  <a:lnTo>
                    <a:pt x="1785" y="595"/>
                  </a:lnTo>
                  <a:lnTo>
                    <a:pt x="1785" y="595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602"/>
                  </a:lnTo>
                  <a:lnTo>
                    <a:pt x="1778" y="602"/>
                  </a:lnTo>
                  <a:lnTo>
                    <a:pt x="1778" y="602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9"/>
                  </a:lnTo>
                  <a:lnTo>
                    <a:pt x="1774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6"/>
                  </a:lnTo>
                  <a:lnTo>
                    <a:pt x="1771" y="616"/>
                  </a:lnTo>
                  <a:lnTo>
                    <a:pt x="1771" y="620"/>
                  </a:lnTo>
                  <a:lnTo>
                    <a:pt x="1771" y="620"/>
                  </a:lnTo>
                  <a:lnTo>
                    <a:pt x="1767" y="620"/>
                  </a:lnTo>
                  <a:lnTo>
                    <a:pt x="1767" y="623"/>
                  </a:lnTo>
                  <a:lnTo>
                    <a:pt x="1771" y="623"/>
                  </a:lnTo>
                  <a:lnTo>
                    <a:pt x="1771" y="627"/>
                  </a:lnTo>
                  <a:lnTo>
                    <a:pt x="1767" y="627"/>
                  </a:lnTo>
                  <a:lnTo>
                    <a:pt x="1767" y="631"/>
                  </a:lnTo>
                  <a:lnTo>
                    <a:pt x="1767" y="634"/>
                  </a:lnTo>
                  <a:lnTo>
                    <a:pt x="1771" y="634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4" y="638"/>
                  </a:lnTo>
                  <a:lnTo>
                    <a:pt x="1764" y="641"/>
                  </a:lnTo>
                  <a:lnTo>
                    <a:pt x="1764" y="641"/>
                  </a:lnTo>
                  <a:lnTo>
                    <a:pt x="1760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49" y="634"/>
                  </a:lnTo>
                  <a:lnTo>
                    <a:pt x="1749" y="634"/>
                  </a:lnTo>
                  <a:lnTo>
                    <a:pt x="1746" y="634"/>
                  </a:lnTo>
                  <a:lnTo>
                    <a:pt x="1746" y="634"/>
                  </a:lnTo>
                  <a:lnTo>
                    <a:pt x="1742" y="631"/>
                  </a:lnTo>
                  <a:lnTo>
                    <a:pt x="1739" y="631"/>
                  </a:lnTo>
                  <a:lnTo>
                    <a:pt x="1739" y="631"/>
                  </a:lnTo>
                  <a:lnTo>
                    <a:pt x="1735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28" y="631"/>
                  </a:lnTo>
                  <a:lnTo>
                    <a:pt x="1728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1" y="631"/>
                  </a:lnTo>
                  <a:lnTo>
                    <a:pt x="1721" y="631"/>
                  </a:lnTo>
                  <a:lnTo>
                    <a:pt x="1724" y="623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16"/>
                  </a:lnTo>
                  <a:lnTo>
                    <a:pt x="1724" y="616"/>
                  </a:lnTo>
                  <a:lnTo>
                    <a:pt x="1721" y="616"/>
                  </a:lnTo>
                  <a:lnTo>
                    <a:pt x="1721" y="616"/>
                  </a:lnTo>
                  <a:lnTo>
                    <a:pt x="1717" y="613"/>
                  </a:lnTo>
                  <a:lnTo>
                    <a:pt x="1717" y="613"/>
                  </a:lnTo>
                  <a:lnTo>
                    <a:pt x="1714" y="613"/>
                  </a:lnTo>
                  <a:lnTo>
                    <a:pt x="1714" y="613"/>
                  </a:lnTo>
                  <a:lnTo>
                    <a:pt x="1710" y="616"/>
                  </a:lnTo>
                  <a:lnTo>
                    <a:pt x="1710" y="616"/>
                  </a:lnTo>
                  <a:lnTo>
                    <a:pt x="1710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3" y="613"/>
                  </a:lnTo>
                  <a:lnTo>
                    <a:pt x="1703" y="613"/>
                  </a:lnTo>
                  <a:lnTo>
                    <a:pt x="1703" y="609"/>
                  </a:lnTo>
                  <a:lnTo>
                    <a:pt x="1703" y="609"/>
                  </a:lnTo>
                  <a:lnTo>
                    <a:pt x="1707" y="606"/>
                  </a:lnTo>
                  <a:lnTo>
                    <a:pt x="1707" y="606"/>
                  </a:lnTo>
                  <a:lnTo>
                    <a:pt x="1710" y="602"/>
                  </a:lnTo>
                  <a:lnTo>
                    <a:pt x="1710" y="598"/>
                  </a:lnTo>
                  <a:lnTo>
                    <a:pt x="1714" y="595"/>
                  </a:lnTo>
                  <a:lnTo>
                    <a:pt x="1717" y="591"/>
                  </a:lnTo>
                  <a:lnTo>
                    <a:pt x="1717" y="591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4" y="588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8" y="581"/>
                  </a:lnTo>
                  <a:lnTo>
                    <a:pt x="1732" y="581"/>
                  </a:lnTo>
                  <a:lnTo>
                    <a:pt x="1735" y="577"/>
                  </a:lnTo>
                  <a:lnTo>
                    <a:pt x="1739" y="577"/>
                  </a:lnTo>
                  <a:lnTo>
                    <a:pt x="1742" y="574"/>
                  </a:lnTo>
                  <a:lnTo>
                    <a:pt x="1746" y="574"/>
                  </a:lnTo>
                  <a:lnTo>
                    <a:pt x="1749" y="574"/>
                  </a:lnTo>
                  <a:lnTo>
                    <a:pt x="1749" y="574"/>
                  </a:lnTo>
                  <a:lnTo>
                    <a:pt x="1753" y="574"/>
                  </a:lnTo>
                  <a:lnTo>
                    <a:pt x="1753" y="574"/>
                  </a:lnTo>
                  <a:lnTo>
                    <a:pt x="1757" y="574"/>
                  </a:lnTo>
                  <a:lnTo>
                    <a:pt x="1757" y="574"/>
                  </a:lnTo>
                  <a:lnTo>
                    <a:pt x="1757" y="570"/>
                  </a:lnTo>
                  <a:lnTo>
                    <a:pt x="1760" y="570"/>
                  </a:lnTo>
                  <a:lnTo>
                    <a:pt x="1760" y="566"/>
                  </a:lnTo>
                  <a:lnTo>
                    <a:pt x="1764" y="563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0" y="559"/>
                  </a:lnTo>
                  <a:lnTo>
                    <a:pt x="1760" y="559"/>
                  </a:lnTo>
                  <a:lnTo>
                    <a:pt x="1757" y="559"/>
                  </a:lnTo>
                  <a:lnTo>
                    <a:pt x="1757" y="559"/>
                  </a:lnTo>
                  <a:lnTo>
                    <a:pt x="1757" y="556"/>
                  </a:lnTo>
                  <a:lnTo>
                    <a:pt x="1753" y="556"/>
                  </a:lnTo>
                  <a:lnTo>
                    <a:pt x="1749" y="552"/>
                  </a:lnTo>
                  <a:lnTo>
                    <a:pt x="1749" y="552"/>
                  </a:lnTo>
                  <a:lnTo>
                    <a:pt x="1749" y="549"/>
                  </a:lnTo>
                  <a:lnTo>
                    <a:pt x="1749" y="549"/>
                  </a:lnTo>
                  <a:lnTo>
                    <a:pt x="1749" y="545"/>
                  </a:lnTo>
                  <a:lnTo>
                    <a:pt x="1746" y="545"/>
                  </a:lnTo>
                  <a:lnTo>
                    <a:pt x="1746" y="541"/>
                  </a:lnTo>
                  <a:lnTo>
                    <a:pt x="1746" y="541"/>
                  </a:lnTo>
                  <a:lnTo>
                    <a:pt x="1742" y="538"/>
                  </a:lnTo>
                  <a:lnTo>
                    <a:pt x="1742" y="538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5" y="541"/>
                  </a:lnTo>
                  <a:lnTo>
                    <a:pt x="1735" y="541"/>
                  </a:lnTo>
                  <a:lnTo>
                    <a:pt x="1732" y="541"/>
                  </a:lnTo>
                  <a:lnTo>
                    <a:pt x="1732" y="541"/>
                  </a:lnTo>
                  <a:lnTo>
                    <a:pt x="1728" y="541"/>
                  </a:lnTo>
                  <a:lnTo>
                    <a:pt x="1724" y="545"/>
                  </a:lnTo>
                  <a:lnTo>
                    <a:pt x="1721" y="545"/>
                  </a:lnTo>
                  <a:lnTo>
                    <a:pt x="1717" y="545"/>
                  </a:lnTo>
                  <a:lnTo>
                    <a:pt x="1714" y="545"/>
                  </a:lnTo>
                  <a:lnTo>
                    <a:pt x="1714" y="545"/>
                  </a:lnTo>
                  <a:lnTo>
                    <a:pt x="1714" y="549"/>
                  </a:lnTo>
                  <a:lnTo>
                    <a:pt x="1714" y="549"/>
                  </a:lnTo>
                  <a:lnTo>
                    <a:pt x="1717" y="552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9"/>
                  </a:lnTo>
                  <a:lnTo>
                    <a:pt x="1721" y="559"/>
                  </a:lnTo>
                  <a:lnTo>
                    <a:pt x="1721" y="559"/>
                  </a:lnTo>
                  <a:lnTo>
                    <a:pt x="1724" y="559"/>
                  </a:lnTo>
                  <a:lnTo>
                    <a:pt x="1724" y="559"/>
                  </a:lnTo>
                  <a:lnTo>
                    <a:pt x="1724" y="563"/>
                  </a:lnTo>
                  <a:lnTo>
                    <a:pt x="1728" y="563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70"/>
                  </a:lnTo>
                  <a:lnTo>
                    <a:pt x="1721" y="570"/>
                  </a:lnTo>
                  <a:lnTo>
                    <a:pt x="1721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4"/>
                  </a:lnTo>
                  <a:lnTo>
                    <a:pt x="1714" y="574"/>
                  </a:lnTo>
                  <a:lnTo>
                    <a:pt x="1714" y="574"/>
                  </a:lnTo>
                  <a:lnTo>
                    <a:pt x="1710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3" y="570"/>
                  </a:lnTo>
                  <a:lnTo>
                    <a:pt x="1703" y="570"/>
                  </a:lnTo>
                  <a:lnTo>
                    <a:pt x="1700" y="570"/>
                  </a:lnTo>
                  <a:lnTo>
                    <a:pt x="1700" y="566"/>
                  </a:lnTo>
                  <a:lnTo>
                    <a:pt x="1700" y="570"/>
                  </a:lnTo>
                  <a:lnTo>
                    <a:pt x="1696" y="570"/>
                  </a:lnTo>
                  <a:lnTo>
                    <a:pt x="1696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89" y="570"/>
                  </a:lnTo>
                  <a:lnTo>
                    <a:pt x="1689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2" y="570"/>
                  </a:lnTo>
                  <a:lnTo>
                    <a:pt x="1682" y="570"/>
                  </a:lnTo>
                  <a:lnTo>
                    <a:pt x="1682" y="566"/>
                  </a:lnTo>
                  <a:lnTo>
                    <a:pt x="1678" y="566"/>
                  </a:lnTo>
                  <a:lnTo>
                    <a:pt x="1678" y="570"/>
                  </a:lnTo>
                  <a:lnTo>
                    <a:pt x="1675" y="570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1" y="566"/>
                  </a:lnTo>
                  <a:lnTo>
                    <a:pt x="1671" y="566"/>
                  </a:lnTo>
                  <a:lnTo>
                    <a:pt x="1667" y="566"/>
                  </a:lnTo>
                  <a:lnTo>
                    <a:pt x="1667" y="566"/>
                  </a:lnTo>
                  <a:lnTo>
                    <a:pt x="1664" y="566"/>
                  </a:lnTo>
                  <a:lnTo>
                    <a:pt x="1664" y="566"/>
                  </a:lnTo>
                  <a:lnTo>
                    <a:pt x="1660" y="566"/>
                  </a:lnTo>
                  <a:lnTo>
                    <a:pt x="1660" y="566"/>
                  </a:lnTo>
                  <a:lnTo>
                    <a:pt x="1657" y="566"/>
                  </a:lnTo>
                  <a:lnTo>
                    <a:pt x="1657" y="566"/>
                  </a:lnTo>
                  <a:lnTo>
                    <a:pt x="1653" y="566"/>
                  </a:lnTo>
                  <a:lnTo>
                    <a:pt x="1653" y="566"/>
                  </a:lnTo>
                  <a:lnTo>
                    <a:pt x="1646" y="566"/>
                  </a:lnTo>
                  <a:lnTo>
                    <a:pt x="1643" y="566"/>
                  </a:lnTo>
                  <a:lnTo>
                    <a:pt x="1643" y="566"/>
                  </a:lnTo>
                  <a:lnTo>
                    <a:pt x="1639" y="566"/>
                  </a:lnTo>
                  <a:lnTo>
                    <a:pt x="1639" y="563"/>
                  </a:lnTo>
                  <a:lnTo>
                    <a:pt x="1635" y="559"/>
                  </a:lnTo>
                  <a:lnTo>
                    <a:pt x="1632" y="559"/>
                  </a:lnTo>
                  <a:lnTo>
                    <a:pt x="1632" y="563"/>
                  </a:lnTo>
                  <a:lnTo>
                    <a:pt x="1632" y="566"/>
                  </a:lnTo>
                  <a:lnTo>
                    <a:pt x="1632" y="570"/>
                  </a:lnTo>
                  <a:lnTo>
                    <a:pt x="1625" y="570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7"/>
                  </a:lnTo>
                  <a:lnTo>
                    <a:pt x="1625" y="577"/>
                  </a:lnTo>
                  <a:lnTo>
                    <a:pt x="1625" y="581"/>
                  </a:lnTo>
                  <a:lnTo>
                    <a:pt x="1625" y="584"/>
                  </a:lnTo>
                  <a:lnTo>
                    <a:pt x="1625" y="584"/>
                  </a:lnTo>
                  <a:lnTo>
                    <a:pt x="1621" y="584"/>
                  </a:lnTo>
                  <a:lnTo>
                    <a:pt x="1618" y="581"/>
                  </a:lnTo>
                  <a:lnTo>
                    <a:pt x="1614" y="584"/>
                  </a:lnTo>
                  <a:lnTo>
                    <a:pt x="1610" y="584"/>
                  </a:lnTo>
                  <a:lnTo>
                    <a:pt x="1610" y="584"/>
                  </a:lnTo>
                  <a:lnTo>
                    <a:pt x="1607" y="588"/>
                  </a:lnTo>
                  <a:lnTo>
                    <a:pt x="1607" y="588"/>
                  </a:lnTo>
                  <a:lnTo>
                    <a:pt x="1607" y="591"/>
                  </a:lnTo>
                  <a:lnTo>
                    <a:pt x="1607" y="591"/>
                  </a:lnTo>
                  <a:lnTo>
                    <a:pt x="1603" y="595"/>
                  </a:lnTo>
                  <a:lnTo>
                    <a:pt x="1603" y="595"/>
                  </a:lnTo>
                  <a:lnTo>
                    <a:pt x="1603" y="598"/>
                  </a:lnTo>
                  <a:lnTo>
                    <a:pt x="1603" y="602"/>
                  </a:lnTo>
                  <a:lnTo>
                    <a:pt x="1603" y="602"/>
                  </a:lnTo>
                  <a:lnTo>
                    <a:pt x="1600" y="602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3" y="602"/>
                  </a:lnTo>
                  <a:lnTo>
                    <a:pt x="1589" y="602"/>
                  </a:lnTo>
                  <a:lnTo>
                    <a:pt x="1586" y="602"/>
                  </a:lnTo>
                  <a:lnTo>
                    <a:pt x="1582" y="598"/>
                  </a:lnTo>
                  <a:lnTo>
                    <a:pt x="1582" y="595"/>
                  </a:lnTo>
                  <a:lnTo>
                    <a:pt x="1582" y="595"/>
                  </a:lnTo>
                  <a:lnTo>
                    <a:pt x="1578" y="591"/>
                  </a:lnTo>
                  <a:lnTo>
                    <a:pt x="1578" y="588"/>
                  </a:lnTo>
                  <a:lnTo>
                    <a:pt x="1578" y="591"/>
                  </a:lnTo>
                  <a:lnTo>
                    <a:pt x="1575" y="591"/>
                  </a:lnTo>
                  <a:lnTo>
                    <a:pt x="1564" y="595"/>
                  </a:lnTo>
                  <a:lnTo>
                    <a:pt x="1561" y="598"/>
                  </a:lnTo>
                  <a:lnTo>
                    <a:pt x="1557" y="598"/>
                  </a:lnTo>
                  <a:lnTo>
                    <a:pt x="1550" y="602"/>
                  </a:lnTo>
                  <a:lnTo>
                    <a:pt x="1546" y="602"/>
                  </a:lnTo>
                  <a:lnTo>
                    <a:pt x="1546" y="602"/>
                  </a:lnTo>
                  <a:lnTo>
                    <a:pt x="1543" y="602"/>
                  </a:lnTo>
                  <a:lnTo>
                    <a:pt x="1543" y="602"/>
                  </a:lnTo>
                  <a:lnTo>
                    <a:pt x="1539" y="606"/>
                  </a:lnTo>
                  <a:lnTo>
                    <a:pt x="1539" y="606"/>
                  </a:lnTo>
                  <a:lnTo>
                    <a:pt x="1536" y="606"/>
                  </a:lnTo>
                  <a:lnTo>
                    <a:pt x="1536" y="606"/>
                  </a:lnTo>
                  <a:lnTo>
                    <a:pt x="1532" y="609"/>
                  </a:lnTo>
                  <a:lnTo>
                    <a:pt x="1532" y="609"/>
                  </a:lnTo>
                  <a:lnTo>
                    <a:pt x="1532" y="613"/>
                  </a:lnTo>
                  <a:lnTo>
                    <a:pt x="1532" y="616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20"/>
                  </a:lnTo>
                  <a:lnTo>
                    <a:pt x="1532" y="623"/>
                  </a:lnTo>
                  <a:lnTo>
                    <a:pt x="1532" y="627"/>
                  </a:lnTo>
                  <a:lnTo>
                    <a:pt x="1532" y="631"/>
                  </a:lnTo>
                  <a:lnTo>
                    <a:pt x="1532" y="631"/>
                  </a:lnTo>
                  <a:lnTo>
                    <a:pt x="1532" y="634"/>
                  </a:lnTo>
                  <a:lnTo>
                    <a:pt x="1532" y="634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41"/>
                  </a:lnTo>
                  <a:lnTo>
                    <a:pt x="1532" y="645"/>
                  </a:lnTo>
                  <a:lnTo>
                    <a:pt x="1536" y="645"/>
                  </a:lnTo>
                  <a:lnTo>
                    <a:pt x="1539" y="645"/>
                  </a:lnTo>
                  <a:lnTo>
                    <a:pt x="1543" y="648"/>
                  </a:lnTo>
                  <a:lnTo>
                    <a:pt x="1539" y="648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6"/>
                  </a:lnTo>
                  <a:lnTo>
                    <a:pt x="1539" y="659"/>
                  </a:lnTo>
                  <a:lnTo>
                    <a:pt x="1536" y="663"/>
                  </a:lnTo>
                  <a:lnTo>
                    <a:pt x="1536" y="666"/>
                  </a:lnTo>
                  <a:lnTo>
                    <a:pt x="1536" y="666"/>
                  </a:lnTo>
                  <a:lnTo>
                    <a:pt x="1536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3"/>
                  </a:lnTo>
                  <a:lnTo>
                    <a:pt x="1532" y="673"/>
                  </a:lnTo>
                  <a:lnTo>
                    <a:pt x="1529" y="673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5" y="677"/>
                  </a:lnTo>
                  <a:lnTo>
                    <a:pt x="1525" y="677"/>
                  </a:lnTo>
                  <a:lnTo>
                    <a:pt x="1521" y="677"/>
                  </a:lnTo>
                  <a:lnTo>
                    <a:pt x="1521" y="677"/>
                  </a:lnTo>
                  <a:lnTo>
                    <a:pt x="1518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1" y="677"/>
                  </a:lnTo>
                  <a:lnTo>
                    <a:pt x="1511" y="677"/>
                  </a:lnTo>
                  <a:lnTo>
                    <a:pt x="1507" y="677"/>
                  </a:lnTo>
                  <a:lnTo>
                    <a:pt x="1504" y="677"/>
                  </a:lnTo>
                  <a:lnTo>
                    <a:pt x="1504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80"/>
                  </a:lnTo>
                  <a:lnTo>
                    <a:pt x="1500" y="680"/>
                  </a:lnTo>
                  <a:lnTo>
                    <a:pt x="1496" y="684"/>
                  </a:lnTo>
                  <a:lnTo>
                    <a:pt x="1496" y="684"/>
                  </a:lnTo>
                  <a:lnTo>
                    <a:pt x="1493" y="684"/>
                  </a:lnTo>
                  <a:lnTo>
                    <a:pt x="1489" y="688"/>
                  </a:lnTo>
                  <a:lnTo>
                    <a:pt x="1489" y="688"/>
                  </a:lnTo>
                  <a:lnTo>
                    <a:pt x="1486" y="691"/>
                  </a:lnTo>
                  <a:lnTo>
                    <a:pt x="1479" y="691"/>
                  </a:lnTo>
                  <a:lnTo>
                    <a:pt x="1475" y="688"/>
                  </a:lnTo>
                  <a:lnTo>
                    <a:pt x="1461" y="691"/>
                  </a:lnTo>
                  <a:lnTo>
                    <a:pt x="1450" y="691"/>
                  </a:lnTo>
                  <a:lnTo>
                    <a:pt x="1450" y="691"/>
                  </a:lnTo>
                  <a:lnTo>
                    <a:pt x="1443" y="691"/>
                  </a:lnTo>
                  <a:lnTo>
                    <a:pt x="1439" y="688"/>
                  </a:lnTo>
                  <a:lnTo>
                    <a:pt x="1443" y="684"/>
                  </a:lnTo>
                  <a:lnTo>
                    <a:pt x="1436" y="688"/>
                  </a:lnTo>
                  <a:lnTo>
                    <a:pt x="1432" y="688"/>
                  </a:lnTo>
                  <a:lnTo>
                    <a:pt x="1425" y="688"/>
                  </a:lnTo>
                  <a:lnTo>
                    <a:pt x="1422" y="691"/>
                  </a:lnTo>
                  <a:lnTo>
                    <a:pt x="1418" y="691"/>
                  </a:lnTo>
                  <a:lnTo>
                    <a:pt x="1418" y="695"/>
                  </a:lnTo>
                  <a:lnTo>
                    <a:pt x="1411" y="698"/>
                  </a:lnTo>
                  <a:lnTo>
                    <a:pt x="1404" y="702"/>
                  </a:lnTo>
                  <a:lnTo>
                    <a:pt x="1400" y="702"/>
                  </a:lnTo>
                  <a:lnTo>
                    <a:pt x="1397" y="705"/>
                  </a:lnTo>
                  <a:lnTo>
                    <a:pt x="1397" y="709"/>
                  </a:lnTo>
                  <a:lnTo>
                    <a:pt x="1382" y="709"/>
                  </a:lnTo>
                  <a:lnTo>
                    <a:pt x="1375" y="709"/>
                  </a:lnTo>
                  <a:lnTo>
                    <a:pt x="1368" y="705"/>
                  </a:lnTo>
                  <a:lnTo>
                    <a:pt x="1372" y="702"/>
                  </a:lnTo>
                  <a:lnTo>
                    <a:pt x="1361" y="695"/>
                  </a:lnTo>
                  <a:lnTo>
                    <a:pt x="1354" y="684"/>
                  </a:lnTo>
                  <a:lnTo>
                    <a:pt x="1347" y="677"/>
                  </a:lnTo>
                  <a:lnTo>
                    <a:pt x="1333" y="684"/>
                  </a:lnTo>
                  <a:lnTo>
                    <a:pt x="1318" y="684"/>
                  </a:lnTo>
                  <a:lnTo>
                    <a:pt x="1286" y="684"/>
                  </a:lnTo>
                  <a:lnTo>
                    <a:pt x="1272" y="684"/>
                  </a:lnTo>
                  <a:lnTo>
                    <a:pt x="1258" y="684"/>
                  </a:lnTo>
                  <a:lnTo>
                    <a:pt x="1247" y="684"/>
                  </a:lnTo>
                  <a:lnTo>
                    <a:pt x="1222" y="680"/>
                  </a:lnTo>
                  <a:lnTo>
                    <a:pt x="1211" y="677"/>
                  </a:lnTo>
                  <a:lnTo>
                    <a:pt x="1208" y="673"/>
                  </a:lnTo>
                  <a:lnTo>
                    <a:pt x="1204" y="670"/>
                  </a:lnTo>
                  <a:lnTo>
                    <a:pt x="1211" y="670"/>
                  </a:lnTo>
                  <a:lnTo>
                    <a:pt x="1215" y="659"/>
                  </a:lnTo>
                  <a:lnTo>
                    <a:pt x="1211" y="656"/>
                  </a:lnTo>
                  <a:lnTo>
                    <a:pt x="1201" y="641"/>
                  </a:lnTo>
                  <a:lnTo>
                    <a:pt x="1197" y="634"/>
                  </a:lnTo>
                  <a:lnTo>
                    <a:pt x="1194" y="634"/>
                  </a:lnTo>
                  <a:lnTo>
                    <a:pt x="1194" y="631"/>
                  </a:lnTo>
                  <a:lnTo>
                    <a:pt x="1194" y="627"/>
                  </a:lnTo>
                  <a:lnTo>
                    <a:pt x="1187" y="631"/>
                  </a:lnTo>
                  <a:lnTo>
                    <a:pt x="1179" y="627"/>
                  </a:lnTo>
                  <a:lnTo>
                    <a:pt x="1179" y="623"/>
                  </a:lnTo>
                  <a:lnTo>
                    <a:pt x="1172" y="623"/>
                  </a:lnTo>
                  <a:lnTo>
                    <a:pt x="1169" y="627"/>
                  </a:lnTo>
                  <a:lnTo>
                    <a:pt x="1162" y="627"/>
                  </a:lnTo>
                  <a:lnTo>
                    <a:pt x="1165" y="620"/>
                  </a:lnTo>
                  <a:lnTo>
                    <a:pt x="1169" y="620"/>
                  </a:lnTo>
                  <a:lnTo>
                    <a:pt x="1165" y="616"/>
                  </a:lnTo>
                  <a:lnTo>
                    <a:pt x="1165" y="609"/>
                  </a:lnTo>
                  <a:lnTo>
                    <a:pt x="1154" y="606"/>
                  </a:lnTo>
                  <a:lnTo>
                    <a:pt x="1140" y="595"/>
                  </a:lnTo>
                  <a:lnTo>
                    <a:pt x="1130" y="595"/>
                  </a:lnTo>
                  <a:lnTo>
                    <a:pt x="1126" y="595"/>
                  </a:lnTo>
                  <a:lnTo>
                    <a:pt x="1112" y="595"/>
                  </a:lnTo>
                  <a:lnTo>
                    <a:pt x="1108" y="591"/>
                  </a:lnTo>
                  <a:lnTo>
                    <a:pt x="1097" y="588"/>
                  </a:lnTo>
                  <a:lnTo>
                    <a:pt x="1090" y="581"/>
                  </a:lnTo>
                  <a:lnTo>
                    <a:pt x="1083" y="588"/>
                  </a:lnTo>
                  <a:lnTo>
                    <a:pt x="1080" y="595"/>
                  </a:lnTo>
                  <a:lnTo>
                    <a:pt x="1069" y="595"/>
                  </a:lnTo>
                  <a:lnTo>
                    <a:pt x="1065" y="595"/>
                  </a:lnTo>
                  <a:lnTo>
                    <a:pt x="1058" y="598"/>
                  </a:lnTo>
                  <a:lnTo>
                    <a:pt x="1051" y="606"/>
                  </a:lnTo>
                  <a:lnTo>
                    <a:pt x="1033" y="609"/>
                  </a:lnTo>
                  <a:lnTo>
                    <a:pt x="1012" y="613"/>
                  </a:lnTo>
                  <a:lnTo>
                    <a:pt x="1008" y="616"/>
                  </a:lnTo>
                  <a:lnTo>
                    <a:pt x="1001" y="616"/>
                  </a:lnTo>
                  <a:lnTo>
                    <a:pt x="998" y="606"/>
                  </a:lnTo>
                  <a:lnTo>
                    <a:pt x="998" y="606"/>
                  </a:lnTo>
                  <a:lnTo>
                    <a:pt x="1008" y="606"/>
                  </a:lnTo>
                  <a:lnTo>
                    <a:pt x="1012" y="602"/>
                  </a:lnTo>
                  <a:lnTo>
                    <a:pt x="1016" y="598"/>
                  </a:lnTo>
                  <a:lnTo>
                    <a:pt x="1019" y="595"/>
                  </a:lnTo>
                  <a:lnTo>
                    <a:pt x="1023" y="588"/>
                  </a:lnTo>
                  <a:lnTo>
                    <a:pt x="1019" y="581"/>
                  </a:lnTo>
                  <a:lnTo>
                    <a:pt x="1012" y="556"/>
                  </a:lnTo>
                  <a:lnTo>
                    <a:pt x="1012" y="531"/>
                  </a:lnTo>
                  <a:lnTo>
                    <a:pt x="1001" y="531"/>
                  </a:lnTo>
                  <a:lnTo>
                    <a:pt x="994" y="531"/>
                  </a:lnTo>
                  <a:lnTo>
                    <a:pt x="987" y="527"/>
                  </a:lnTo>
                  <a:lnTo>
                    <a:pt x="980" y="534"/>
                  </a:lnTo>
                  <a:lnTo>
                    <a:pt x="969" y="534"/>
                  </a:lnTo>
                  <a:lnTo>
                    <a:pt x="959" y="549"/>
                  </a:lnTo>
                  <a:lnTo>
                    <a:pt x="948" y="549"/>
                  </a:lnTo>
                  <a:lnTo>
                    <a:pt x="923" y="541"/>
                  </a:lnTo>
                  <a:lnTo>
                    <a:pt x="923" y="534"/>
                  </a:lnTo>
                  <a:lnTo>
                    <a:pt x="902" y="534"/>
                  </a:lnTo>
                  <a:lnTo>
                    <a:pt x="891" y="538"/>
                  </a:lnTo>
                  <a:lnTo>
                    <a:pt x="884" y="534"/>
                  </a:lnTo>
                  <a:lnTo>
                    <a:pt x="877" y="534"/>
                  </a:lnTo>
                  <a:lnTo>
                    <a:pt x="877" y="531"/>
                  </a:lnTo>
                  <a:lnTo>
                    <a:pt x="869" y="531"/>
                  </a:lnTo>
                  <a:lnTo>
                    <a:pt x="859" y="527"/>
                  </a:lnTo>
                  <a:lnTo>
                    <a:pt x="862" y="520"/>
                  </a:lnTo>
                  <a:lnTo>
                    <a:pt x="859" y="509"/>
                  </a:lnTo>
                  <a:lnTo>
                    <a:pt x="859" y="506"/>
                  </a:lnTo>
                  <a:lnTo>
                    <a:pt x="866" y="502"/>
                  </a:lnTo>
                  <a:lnTo>
                    <a:pt x="873" y="492"/>
                  </a:lnTo>
                  <a:lnTo>
                    <a:pt x="866" y="481"/>
                  </a:lnTo>
                  <a:lnTo>
                    <a:pt x="873" y="470"/>
                  </a:lnTo>
                  <a:lnTo>
                    <a:pt x="873" y="460"/>
                  </a:lnTo>
                  <a:lnTo>
                    <a:pt x="869" y="456"/>
                  </a:lnTo>
                  <a:lnTo>
                    <a:pt x="859" y="445"/>
                  </a:lnTo>
                  <a:lnTo>
                    <a:pt x="866" y="438"/>
                  </a:lnTo>
                  <a:lnTo>
                    <a:pt x="862" y="435"/>
                  </a:lnTo>
                  <a:lnTo>
                    <a:pt x="855" y="431"/>
                  </a:lnTo>
                  <a:lnTo>
                    <a:pt x="852" y="435"/>
                  </a:lnTo>
                  <a:lnTo>
                    <a:pt x="837" y="435"/>
                  </a:lnTo>
                  <a:lnTo>
                    <a:pt x="837" y="431"/>
                  </a:lnTo>
                  <a:lnTo>
                    <a:pt x="837" y="424"/>
                  </a:lnTo>
                  <a:lnTo>
                    <a:pt x="830" y="417"/>
                  </a:lnTo>
                  <a:lnTo>
                    <a:pt x="827" y="413"/>
                  </a:lnTo>
                  <a:lnTo>
                    <a:pt x="820" y="410"/>
                  </a:lnTo>
                  <a:lnTo>
                    <a:pt x="812" y="399"/>
                  </a:lnTo>
                  <a:lnTo>
                    <a:pt x="812" y="388"/>
                  </a:lnTo>
                  <a:lnTo>
                    <a:pt x="812" y="385"/>
                  </a:lnTo>
                  <a:lnTo>
                    <a:pt x="805" y="385"/>
                  </a:lnTo>
                  <a:lnTo>
                    <a:pt x="798" y="399"/>
                  </a:lnTo>
                  <a:lnTo>
                    <a:pt x="798" y="403"/>
                  </a:lnTo>
                  <a:lnTo>
                    <a:pt x="791" y="406"/>
                  </a:lnTo>
                  <a:lnTo>
                    <a:pt x="791" y="399"/>
                  </a:lnTo>
                  <a:lnTo>
                    <a:pt x="784" y="395"/>
                  </a:lnTo>
                  <a:lnTo>
                    <a:pt x="780" y="395"/>
                  </a:lnTo>
                  <a:lnTo>
                    <a:pt x="780" y="399"/>
                  </a:lnTo>
                  <a:lnTo>
                    <a:pt x="773" y="403"/>
                  </a:lnTo>
                  <a:lnTo>
                    <a:pt x="780" y="406"/>
                  </a:lnTo>
                  <a:lnTo>
                    <a:pt x="780" y="410"/>
                  </a:lnTo>
                  <a:lnTo>
                    <a:pt x="773" y="410"/>
                  </a:lnTo>
                  <a:lnTo>
                    <a:pt x="763" y="406"/>
                  </a:lnTo>
                  <a:lnTo>
                    <a:pt x="759" y="403"/>
                  </a:lnTo>
                  <a:lnTo>
                    <a:pt x="763" y="399"/>
                  </a:lnTo>
                  <a:lnTo>
                    <a:pt x="763" y="395"/>
                  </a:lnTo>
                  <a:lnTo>
                    <a:pt x="766" y="392"/>
                  </a:lnTo>
                  <a:lnTo>
                    <a:pt x="766" y="385"/>
                  </a:lnTo>
                  <a:lnTo>
                    <a:pt x="770" y="385"/>
                  </a:lnTo>
                  <a:lnTo>
                    <a:pt x="780" y="378"/>
                  </a:lnTo>
                  <a:lnTo>
                    <a:pt x="784" y="370"/>
                  </a:lnTo>
                  <a:lnTo>
                    <a:pt x="780" y="367"/>
                  </a:lnTo>
                  <a:lnTo>
                    <a:pt x="780" y="360"/>
                  </a:lnTo>
                  <a:lnTo>
                    <a:pt x="784" y="356"/>
                  </a:lnTo>
                  <a:lnTo>
                    <a:pt x="788" y="356"/>
                  </a:lnTo>
                  <a:lnTo>
                    <a:pt x="784" y="353"/>
                  </a:lnTo>
                  <a:lnTo>
                    <a:pt x="780" y="353"/>
                  </a:lnTo>
                  <a:lnTo>
                    <a:pt x="777" y="353"/>
                  </a:lnTo>
                  <a:lnTo>
                    <a:pt x="780" y="349"/>
                  </a:lnTo>
                  <a:lnTo>
                    <a:pt x="784" y="342"/>
                  </a:lnTo>
                  <a:lnTo>
                    <a:pt x="784" y="338"/>
                  </a:lnTo>
                  <a:lnTo>
                    <a:pt x="777" y="338"/>
                  </a:lnTo>
                  <a:lnTo>
                    <a:pt x="773" y="342"/>
                  </a:lnTo>
                  <a:lnTo>
                    <a:pt x="770" y="345"/>
                  </a:lnTo>
                  <a:lnTo>
                    <a:pt x="763" y="349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60"/>
                  </a:lnTo>
                  <a:lnTo>
                    <a:pt x="748" y="367"/>
                  </a:lnTo>
                  <a:lnTo>
                    <a:pt x="745" y="367"/>
                  </a:lnTo>
                  <a:lnTo>
                    <a:pt x="738" y="367"/>
                  </a:lnTo>
                  <a:lnTo>
                    <a:pt x="727" y="367"/>
                  </a:lnTo>
                  <a:lnTo>
                    <a:pt x="720" y="370"/>
                  </a:lnTo>
                  <a:lnTo>
                    <a:pt x="720" y="374"/>
                  </a:lnTo>
                  <a:lnTo>
                    <a:pt x="727" y="378"/>
                  </a:lnTo>
                  <a:lnTo>
                    <a:pt x="731" y="378"/>
                  </a:lnTo>
                  <a:lnTo>
                    <a:pt x="734" y="370"/>
                  </a:lnTo>
                  <a:lnTo>
                    <a:pt x="741" y="370"/>
                  </a:lnTo>
                  <a:lnTo>
                    <a:pt x="745" y="370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52" y="385"/>
                  </a:lnTo>
                  <a:lnTo>
                    <a:pt x="748" y="388"/>
                  </a:lnTo>
                  <a:lnTo>
                    <a:pt x="755" y="395"/>
                  </a:lnTo>
                  <a:lnTo>
                    <a:pt x="755" y="403"/>
                  </a:lnTo>
                  <a:lnTo>
                    <a:pt x="752" y="403"/>
                  </a:lnTo>
                  <a:lnTo>
                    <a:pt x="752" y="406"/>
                  </a:lnTo>
                  <a:lnTo>
                    <a:pt x="741" y="413"/>
                  </a:lnTo>
                  <a:lnTo>
                    <a:pt x="741" y="413"/>
                  </a:lnTo>
                  <a:lnTo>
                    <a:pt x="748" y="417"/>
                  </a:lnTo>
                  <a:lnTo>
                    <a:pt x="748" y="420"/>
                  </a:lnTo>
                  <a:lnTo>
                    <a:pt x="738" y="431"/>
                  </a:lnTo>
                  <a:lnTo>
                    <a:pt x="734" y="438"/>
                  </a:lnTo>
                  <a:lnTo>
                    <a:pt x="731" y="442"/>
                  </a:lnTo>
                  <a:lnTo>
                    <a:pt x="727" y="438"/>
                  </a:lnTo>
                  <a:lnTo>
                    <a:pt x="723" y="438"/>
                  </a:lnTo>
                  <a:lnTo>
                    <a:pt x="723" y="445"/>
                  </a:lnTo>
                  <a:lnTo>
                    <a:pt x="716" y="452"/>
                  </a:lnTo>
                  <a:lnTo>
                    <a:pt x="695" y="467"/>
                  </a:lnTo>
                  <a:lnTo>
                    <a:pt x="691" y="463"/>
                  </a:lnTo>
                  <a:lnTo>
                    <a:pt x="681" y="463"/>
                  </a:lnTo>
                  <a:lnTo>
                    <a:pt x="681" y="460"/>
                  </a:lnTo>
                  <a:lnTo>
                    <a:pt x="670" y="463"/>
                  </a:lnTo>
                  <a:lnTo>
                    <a:pt x="663" y="463"/>
                  </a:lnTo>
                  <a:lnTo>
                    <a:pt x="652" y="456"/>
                  </a:lnTo>
                  <a:lnTo>
                    <a:pt x="645" y="460"/>
                  </a:lnTo>
                  <a:lnTo>
                    <a:pt x="638" y="463"/>
                  </a:lnTo>
                  <a:lnTo>
                    <a:pt x="634" y="467"/>
                  </a:lnTo>
                  <a:lnTo>
                    <a:pt x="634" y="474"/>
                  </a:lnTo>
                  <a:lnTo>
                    <a:pt x="638" y="477"/>
                  </a:lnTo>
                  <a:lnTo>
                    <a:pt x="634" y="484"/>
                  </a:lnTo>
                  <a:lnTo>
                    <a:pt x="634" y="495"/>
                  </a:lnTo>
                  <a:lnTo>
                    <a:pt x="641" y="495"/>
                  </a:lnTo>
                  <a:lnTo>
                    <a:pt x="641" y="499"/>
                  </a:lnTo>
                  <a:lnTo>
                    <a:pt x="645" y="499"/>
                  </a:lnTo>
                  <a:lnTo>
                    <a:pt x="645" y="509"/>
                  </a:lnTo>
                  <a:lnTo>
                    <a:pt x="634" y="517"/>
                  </a:lnTo>
                  <a:lnTo>
                    <a:pt x="634" y="524"/>
                  </a:lnTo>
                  <a:lnTo>
                    <a:pt x="645" y="531"/>
                  </a:lnTo>
                  <a:lnTo>
                    <a:pt x="634" y="545"/>
                  </a:lnTo>
                  <a:lnTo>
                    <a:pt x="616" y="556"/>
                  </a:lnTo>
                  <a:lnTo>
                    <a:pt x="609" y="545"/>
                  </a:lnTo>
                  <a:lnTo>
                    <a:pt x="609" y="541"/>
                  </a:lnTo>
                  <a:lnTo>
                    <a:pt x="606" y="527"/>
                  </a:lnTo>
                  <a:lnTo>
                    <a:pt x="599" y="524"/>
                  </a:lnTo>
                  <a:lnTo>
                    <a:pt x="581" y="527"/>
                  </a:lnTo>
                  <a:lnTo>
                    <a:pt x="574" y="545"/>
                  </a:lnTo>
                  <a:lnTo>
                    <a:pt x="563" y="549"/>
                  </a:lnTo>
                  <a:lnTo>
                    <a:pt x="563" y="541"/>
                  </a:lnTo>
                  <a:lnTo>
                    <a:pt x="556" y="541"/>
                  </a:lnTo>
                  <a:lnTo>
                    <a:pt x="556" y="541"/>
                  </a:lnTo>
                  <a:lnTo>
                    <a:pt x="556" y="524"/>
                  </a:lnTo>
                  <a:lnTo>
                    <a:pt x="549" y="520"/>
                  </a:lnTo>
                  <a:lnTo>
                    <a:pt x="542" y="520"/>
                  </a:lnTo>
                  <a:lnTo>
                    <a:pt x="538" y="517"/>
                  </a:lnTo>
                  <a:lnTo>
                    <a:pt x="535" y="517"/>
                  </a:lnTo>
                  <a:lnTo>
                    <a:pt x="535" y="520"/>
                  </a:lnTo>
                  <a:lnTo>
                    <a:pt x="531" y="524"/>
                  </a:lnTo>
                  <a:lnTo>
                    <a:pt x="520" y="513"/>
                  </a:lnTo>
                  <a:lnTo>
                    <a:pt x="510" y="513"/>
                  </a:lnTo>
                  <a:lnTo>
                    <a:pt x="499" y="520"/>
                  </a:lnTo>
                  <a:lnTo>
                    <a:pt x="495" y="520"/>
                  </a:lnTo>
                  <a:lnTo>
                    <a:pt x="492" y="527"/>
                  </a:lnTo>
                  <a:lnTo>
                    <a:pt x="492" y="531"/>
                  </a:lnTo>
                  <a:lnTo>
                    <a:pt x="488" y="534"/>
                  </a:lnTo>
                  <a:lnTo>
                    <a:pt x="478" y="541"/>
                  </a:lnTo>
                  <a:lnTo>
                    <a:pt x="478" y="538"/>
                  </a:lnTo>
                  <a:lnTo>
                    <a:pt x="474" y="541"/>
                  </a:lnTo>
                  <a:lnTo>
                    <a:pt x="456" y="524"/>
                  </a:lnTo>
                  <a:lnTo>
                    <a:pt x="442" y="520"/>
                  </a:lnTo>
                  <a:lnTo>
                    <a:pt x="435" y="517"/>
                  </a:lnTo>
                  <a:lnTo>
                    <a:pt x="410" y="524"/>
                  </a:lnTo>
                  <a:lnTo>
                    <a:pt x="399" y="527"/>
                  </a:lnTo>
                  <a:lnTo>
                    <a:pt x="388" y="527"/>
                  </a:lnTo>
                  <a:lnTo>
                    <a:pt x="388" y="520"/>
                  </a:lnTo>
                  <a:lnTo>
                    <a:pt x="378" y="513"/>
                  </a:lnTo>
                  <a:lnTo>
                    <a:pt x="360" y="502"/>
                  </a:lnTo>
                  <a:lnTo>
                    <a:pt x="356" y="495"/>
                  </a:lnTo>
                  <a:lnTo>
                    <a:pt x="349" y="492"/>
                  </a:lnTo>
                  <a:lnTo>
                    <a:pt x="342" y="488"/>
                  </a:lnTo>
                  <a:lnTo>
                    <a:pt x="331" y="488"/>
                  </a:lnTo>
                  <a:lnTo>
                    <a:pt x="321" y="495"/>
                  </a:lnTo>
                  <a:lnTo>
                    <a:pt x="314" y="499"/>
                  </a:lnTo>
                  <a:lnTo>
                    <a:pt x="314" y="506"/>
                  </a:lnTo>
                  <a:lnTo>
                    <a:pt x="314" y="509"/>
                  </a:lnTo>
                  <a:lnTo>
                    <a:pt x="310" y="513"/>
                  </a:lnTo>
                  <a:lnTo>
                    <a:pt x="307" y="509"/>
                  </a:lnTo>
                  <a:lnTo>
                    <a:pt x="303" y="495"/>
                  </a:lnTo>
                  <a:lnTo>
                    <a:pt x="303" y="484"/>
                  </a:lnTo>
                  <a:lnTo>
                    <a:pt x="299" y="481"/>
                  </a:lnTo>
                  <a:lnTo>
                    <a:pt x="299" y="474"/>
                  </a:lnTo>
                  <a:lnTo>
                    <a:pt x="307" y="470"/>
                  </a:lnTo>
                  <a:lnTo>
                    <a:pt x="307" y="463"/>
                  </a:lnTo>
                  <a:lnTo>
                    <a:pt x="303" y="460"/>
                  </a:lnTo>
                  <a:lnTo>
                    <a:pt x="303" y="456"/>
                  </a:lnTo>
                  <a:lnTo>
                    <a:pt x="307" y="456"/>
                  </a:lnTo>
                  <a:lnTo>
                    <a:pt x="307" y="445"/>
                  </a:lnTo>
                  <a:lnTo>
                    <a:pt x="307" y="445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0" y="435"/>
                  </a:lnTo>
                  <a:lnTo>
                    <a:pt x="307" y="431"/>
                  </a:lnTo>
                  <a:lnTo>
                    <a:pt x="307" y="427"/>
                  </a:lnTo>
                  <a:lnTo>
                    <a:pt x="303" y="427"/>
                  </a:lnTo>
                  <a:lnTo>
                    <a:pt x="307" y="420"/>
                  </a:lnTo>
                  <a:lnTo>
                    <a:pt x="307" y="417"/>
                  </a:lnTo>
                  <a:lnTo>
                    <a:pt x="303" y="413"/>
                  </a:lnTo>
                  <a:lnTo>
                    <a:pt x="299" y="413"/>
                  </a:lnTo>
                  <a:lnTo>
                    <a:pt x="296" y="410"/>
                  </a:lnTo>
                  <a:lnTo>
                    <a:pt x="296" y="406"/>
                  </a:lnTo>
                  <a:lnTo>
                    <a:pt x="292" y="399"/>
                  </a:lnTo>
                  <a:lnTo>
                    <a:pt x="289" y="399"/>
                  </a:lnTo>
                  <a:lnTo>
                    <a:pt x="289" y="399"/>
                  </a:lnTo>
                  <a:lnTo>
                    <a:pt x="285" y="395"/>
                  </a:lnTo>
                  <a:lnTo>
                    <a:pt x="282" y="392"/>
                  </a:lnTo>
                  <a:lnTo>
                    <a:pt x="278" y="388"/>
                  </a:lnTo>
                  <a:lnTo>
                    <a:pt x="274" y="385"/>
                  </a:lnTo>
                  <a:lnTo>
                    <a:pt x="274" y="385"/>
                  </a:lnTo>
                  <a:lnTo>
                    <a:pt x="274" y="378"/>
                  </a:lnTo>
                  <a:lnTo>
                    <a:pt x="274" y="378"/>
                  </a:lnTo>
                  <a:lnTo>
                    <a:pt x="267" y="378"/>
                  </a:lnTo>
                  <a:lnTo>
                    <a:pt x="264" y="378"/>
                  </a:lnTo>
                  <a:lnTo>
                    <a:pt x="260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0" y="374"/>
                  </a:lnTo>
                  <a:lnTo>
                    <a:pt x="242" y="378"/>
                  </a:lnTo>
                  <a:lnTo>
                    <a:pt x="242" y="381"/>
                  </a:lnTo>
                  <a:lnTo>
                    <a:pt x="235" y="381"/>
                  </a:lnTo>
                  <a:lnTo>
                    <a:pt x="232" y="381"/>
                  </a:lnTo>
                  <a:lnTo>
                    <a:pt x="228" y="381"/>
                  </a:lnTo>
                  <a:lnTo>
                    <a:pt x="225" y="381"/>
                  </a:lnTo>
                  <a:lnTo>
                    <a:pt x="221" y="385"/>
                  </a:lnTo>
                  <a:lnTo>
                    <a:pt x="217" y="385"/>
                  </a:lnTo>
                  <a:lnTo>
                    <a:pt x="214" y="381"/>
                  </a:lnTo>
                  <a:lnTo>
                    <a:pt x="210" y="385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07" y="388"/>
                  </a:lnTo>
                  <a:lnTo>
                    <a:pt x="203" y="388"/>
                  </a:lnTo>
                  <a:lnTo>
                    <a:pt x="203" y="388"/>
                  </a:lnTo>
                  <a:lnTo>
                    <a:pt x="200" y="395"/>
                  </a:lnTo>
                  <a:lnTo>
                    <a:pt x="200" y="399"/>
                  </a:lnTo>
                  <a:lnTo>
                    <a:pt x="196" y="399"/>
                  </a:lnTo>
                  <a:lnTo>
                    <a:pt x="193" y="399"/>
                  </a:lnTo>
                  <a:lnTo>
                    <a:pt x="193" y="403"/>
                  </a:lnTo>
                  <a:lnTo>
                    <a:pt x="193" y="406"/>
                  </a:lnTo>
                  <a:lnTo>
                    <a:pt x="185" y="406"/>
                  </a:lnTo>
                  <a:lnTo>
                    <a:pt x="182" y="410"/>
                  </a:lnTo>
                  <a:lnTo>
                    <a:pt x="178" y="410"/>
                  </a:lnTo>
                  <a:lnTo>
                    <a:pt x="171" y="410"/>
                  </a:lnTo>
                  <a:lnTo>
                    <a:pt x="171" y="410"/>
                  </a:lnTo>
                  <a:lnTo>
                    <a:pt x="164" y="413"/>
                  </a:lnTo>
                  <a:lnTo>
                    <a:pt x="160" y="413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53" y="403"/>
                  </a:lnTo>
                  <a:lnTo>
                    <a:pt x="150" y="399"/>
                  </a:lnTo>
                  <a:lnTo>
                    <a:pt x="139" y="395"/>
                  </a:lnTo>
                  <a:lnTo>
                    <a:pt x="136" y="388"/>
                  </a:lnTo>
                  <a:lnTo>
                    <a:pt x="121" y="385"/>
                  </a:lnTo>
                  <a:lnTo>
                    <a:pt x="121" y="378"/>
                  </a:lnTo>
                  <a:lnTo>
                    <a:pt x="114" y="374"/>
                  </a:lnTo>
                  <a:lnTo>
                    <a:pt x="111" y="378"/>
                  </a:lnTo>
                  <a:lnTo>
                    <a:pt x="107" y="378"/>
                  </a:lnTo>
                  <a:lnTo>
                    <a:pt x="103" y="374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96" y="367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6" y="363"/>
                  </a:lnTo>
                  <a:lnTo>
                    <a:pt x="86" y="360"/>
                  </a:lnTo>
                  <a:lnTo>
                    <a:pt x="82" y="360"/>
                  </a:lnTo>
                  <a:lnTo>
                    <a:pt x="79" y="360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4" y="353"/>
                  </a:lnTo>
                  <a:lnTo>
                    <a:pt x="61" y="353"/>
                  </a:lnTo>
                  <a:lnTo>
                    <a:pt x="57" y="353"/>
                  </a:lnTo>
                  <a:lnTo>
                    <a:pt x="54" y="356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46" y="363"/>
                  </a:lnTo>
                  <a:lnTo>
                    <a:pt x="43" y="363"/>
                  </a:lnTo>
                  <a:lnTo>
                    <a:pt x="39" y="367"/>
                  </a:lnTo>
                  <a:lnTo>
                    <a:pt x="29" y="367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7" y="356"/>
                  </a:lnTo>
                  <a:lnTo>
                    <a:pt x="4" y="353"/>
                  </a:lnTo>
                  <a:lnTo>
                    <a:pt x="0" y="353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7" y="335"/>
                  </a:lnTo>
                  <a:lnTo>
                    <a:pt x="7" y="331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22" y="324"/>
                  </a:lnTo>
                  <a:lnTo>
                    <a:pt x="22" y="321"/>
                  </a:lnTo>
                  <a:lnTo>
                    <a:pt x="25" y="317"/>
                  </a:lnTo>
                  <a:lnTo>
                    <a:pt x="25" y="313"/>
                  </a:lnTo>
                  <a:lnTo>
                    <a:pt x="22" y="310"/>
                  </a:lnTo>
                  <a:lnTo>
                    <a:pt x="22" y="306"/>
                  </a:lnTo>
                  <a:lnTo>
                    <a:pt x="29" y="303"/>
                  </a:lnTo>
                  <a:lnTo>
                    <a:pt x="32" y="303"/>
                  </a:lnTo>
                  <a:lnTo>
                    <a:pt x="36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50" y="306"/>
                  </a:lnTo>
                  <a:lnTo>
                    <a:pt x="54" y="303"/>
                  </a:lnTo>
                  <a:lnTo>
                    <a:pt x="57" y="303"/>
                  </a:lnTo>
                  <a:lnTo>
                    <a:pt x="64" y="299"/>
                  </a:lnTo>
                  <a:lnTo>
                    <a:pt x="64" y="296"/>
                  </a:lnTo>
                  <a:lnTo>
                    <a:pt x="75" y="292"/>
                  </a:lnTo>
                  <a:lnTo>
                    <a:pt x="82" y="292"/>
                  </a:lnTo>
                  <a:lnTo>
                    <a:pt x="86" y="292"/>
                  </a:lnTo>
                  <a:lnTo>
                    <a:pt x="89" y="288"/>
                  </a:lnTo>
                  <a:lnTo>
                    <a:pt x="100" y="288"/>
                  </a:lnTo>
                  <a:lnTo>
                    <a:pt x="103" y="285"/>
                  </a:lnTo>
                  <a:lnTo>
                    <a:pt x="103" y="281"/>
                  </a:lnTo>
                  <a:lnTo>
                    <a:pt x="107" y="278"/>
                  </a:lnTo>
                  <a:lnTo>
                    <a:pt x="107" y="274"/>
                  </a:lnTo>
                  <a:lnTo>
                    <a:pt x="111" y="271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5" y="267"/>
                  </a:lnTo>
                  <a:lnTo>
                    <a:pt x="136" y="260"/>
                  </a:lnTo>
                  <a:lnTo>
                    <a:pt x="139" y="260"/>
                  </a:lnTo>
                  <a:lnTo>
                    <a:pt x="143" y="256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53" y="249"/>
                  </a:lnTo>
                  <a:lnTo>
                    <a:pt x="164" y="249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71" y="239"/>
                  </a:lnTo>
                  <a:lnTo>
                    <a:pt x="171" y="235"/>
                  </a:lnTo>
                  <a:lnTo>
                    <a:pt x="171" y="231"/>
                  </a:lnTo>
                  <a:lnTo>
                    <a:pt x="171" y="224"/>
                  </a:lnTo>
                  <a:lnTo>
                    <a:pt x="171" y="221"/>
                  </a:lnTo>
                  <a:lnTo>
                    <a:pt x="175" y="217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5" y="210"/>
                  </a:lnTo>
                  <a:lnTo>
                    <a:pt x="189" y="210"/>
                  </a:lnTo>
                  <a:lnTo>
                    <a:pt x="193" y="210"/>
                  </a:lnTo>
                  <a:lnTo>
                    <a:pt x="193" y="207"/>
                  </a:lnTo>
                  <a:lnTo>
                    <a:pt x="196" y="207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3" y="203"/>
                  </a:lnTo>
                  <a:lnTo>
                    <a:pt x="207" y="199"/>
                  </a:lnTo>
                  <a:lnTo>
                    <a:pt x="214" y="203"/>
                  </a:lnTo>
                  <a:lnTo>
                    <a:pt x="217" y="199"/>
                  </a:lnTo>
                  <a:lnTo>
                    <a:pt x="214" y="196"/>
                  </a:lnTo>
                  <a:lnTo>
                    <a:pt x="217" y="189"/>
                  </a:lnTo>
                  <a:lnTo>
                    <a:pt x="217" y="185"/>
                  </a:lnTo>
                  <a:lnTo>
                    <a:pt x="221" y="185"/>
                  </a:lnTo>
                  <a:lnTo>
                    <a:pt x="232" y="185"/>
                  </a:lnTo>
                  <a:lnTo>
                    <a:pt x="232" y="182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35" y="174"/>
                  </a:lnTo>
                  <a:lnTo>
                    <a:pt x="239" y="174"/>
                  </a:lnTo>
                  <a:lnTo>
                    <a:pt x="242" y="171"/>
                  </a:lnTo>
                  <a:lnTo>
                    <a:pt x="246" y="167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46" y="160"/>
                  </a:lnTo>
                  <a:lnTo>
                    <a:pt x="250" y="160"/>
                  </a:lnTo>
                  <a:lnTo>
                    <a:pt x="250" y="157"/>
                  </a:lnTo>
                  <a:lnTo>
                    <a:pt x="253" y="157"/>
                  </a:lnTo>
                  <a:lnTo>
                    <a:pt x="253" y="153"/>
                  </a:lnTo>
                  <a:lnTo>
                    <a:pt x="264" y="153"/>
                  </a:lnTo>
                  <a:lnTo>
                    <a:pt x="271" y="149"/>
                  </a:lnTo>
                  <a:lnTo>
                    <a:pt x="282" y="149"/>
                  </a:lnTo>
                  <a:lnTo>
                    <a:pt x="282" y="153"/>
                  </a:lnTo>
                  <a:lnTo>
                    <a:pt x="285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6" y="142"/>
                  </a:lnTo>
                  <a:lnTo>
                    <a:pt x="299" y="142"/>
                  </a:lnTo>
                  <a:lnTo>
                    <a:pt x="303" y="146"/>
                  </a:lnTo>
                  <a:lnTo>
                    <a:pt x="307" y="146"/>
                  </a:lnTo>
                  <a:lnTo>
                    <a:pt x="314" y="146"/>
                  </a:lnTo>
                  <a:lnTo>
                    <a:pt x="321" y="149"/>
                  </a:lnTo>
                  <a:lnTo>
                    <a:pt x="321" y="146"/>
                  </a:lnTo>
                  <a:lnTo>
                    <a:pt x="324" y="146"/>
                  </a:lnTo>
                  <a:lnTo>
                    <a:pt x="335" y="149"/>
                  </a:lnTo>
                  <a:lnTo>
                    <a:pt x="335" y="146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42" y="142"/>
                  </a:lnTo>
                  <a:lnTo>
                    <a:pt x="346" y="139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2" y="128"/>
                  </a:lnTo>
                  <a:lnTo>
                    <a:pt x="342" y="128"/>
                  </a:lnTo>
                  <a:lnTo>
                    <a:pt x="342" y="125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39" y="114"/>
                  </a:lnTo>
                  <a:lnTo>
                    <a:pt x="335" y="110"/>
                  </a:lnTo>
                  <a:lnTo>
                    <a:pt x="339" y="107"/>
                  </a:lnTo>
                  <a:lnTo>
                    <a:pt x="339" y="103"/>
                  </a:lnTo>
                  <a:lnTo>
                    <a:pt x="339" y="103"/>
                  </a:lnTo>
                  <a:lnTo>
                    <a:pt x="342" y="100"/>
                  </a:lnTo>
                  <a:lnTo>
                    <a:pt x="346" y="96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89"/>
                  </a:lnTo>
                  <a:lnTo>
                    <a:pt x="346" y="85"/>
                  </a:lnTo>
                  <a:lnTo>
                    <a:pt x="349" y="82"/>
                  </a:lnTo>
                  <a:lnTo>
                    <a:pt x="356" y="85"/>
                  </a:lnTo>
                  <a:lnTo>
                    <a:pt x="360" y="85"/>
                  </a:lnTo>
                  <a:lnTo>
                    <a:pt x="364" y="85"/>
                  </a:lnTo>
                  <a:lnTo>
                    <a:pt x="364" y="85"/>
                  </a:lnTo>
                  <a:lnTo>
                    <a:pt x="364" y="89"/>
                  </a:lnTo>
                  <a:lnTo>
                    <a:pt x="367" y="89"/>
                  </a:lnTo>
                  <a:lnTo>
                    <a:pt x="371" y="92"/>
                  </a:lnTo>
                  <a:lnTo>
                    <a:pt x="374" y="89"/>
                  </a:lnTo>
                  <a:lnTo>
                    <a:pt x="378" y="89"/>
                  </a:lnTo>
                  <a:lnTo>
                    <a:pt x="385" y="96"/>
                  </a:lnTo>
                  <a:lnTo>
                    <a:pt x="396" y="96"/>
                  </a:lnTo>
                  <a:lnTo>
                    <a:pt x="406" y="96"/>
                  </a:lnTo>
                  <a:lnTo>
                    <a:pt x="413" y="96"/>
                  </a:lnTo>
                  <a:lnTo>
                    <a:pt x="417" y="89"/>
                  </a:lnTo>
                  <a:lnTo>
                    <a:pt x="417" y="89"/>
                  </a:lnTo>
                  <a:lnTo>
                    <a:pt x="424" y="85"/>
                  </a:lnTo>
                  <a:lnTo>
                    <a:pt x="424" y="82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1" y="78"/>
                  </a:lnTo>
                  <a:lnTo>
                    <a:pt x="435" y="78"/>
                  </a:lnTo>
                  <a:lnTo>
                    <a:pt x="438" y="75"/>
                  </a:lnTo>
                  <a:lnTo>
                    <a:pt x="438" y="75"/>
                  </a:lnTo>
                  <a:lnTo>
                    <a:pt x="442" y="71"/>
                  </a:lnTo>
                  <a:lnTo>
                    <a:pt x="445" y="68"/>
                  </a:lnTo>
                  <a:lnTo>
                    <a:pt x="449" y="68"/>
                  </a:lnTo>
                  <a:lnTo>
                    <a:pt x="460" y="64"/>
                  </a:lnTo>
                  <a:lnTo>
                    <a:pt x="467" y="64"/>
                  </a:lnTo>
                  <a:lnTo>
                    <a:pt x="470" y="60"/>
                  </a:lnTo>
                  <a:lnTo>
                    <a:pt x="470" y="53"/>
                  </a:lnTo>
                  <a:lnTo>
                    <a:pt x="470" y="53"/>
                  </a:lnTo>
                  <a:lnTo>
                    <a:pt x="474" y="53"/>
                  </a:lnTo>
                  <a:lnTo>
                    <a:pt x="485" y="50"/>
                  </a:lnTo>
                  <a:lnTo>
                    <a:pt x="488" y="46"/>
                  </a:lnTo>
                  <a:lnTo>
                    <a:pt x="488" y="43"/>
                  </a:lnTo>
                  <a:lnTo>
                    <a:pt x="492" y="46"/>
                  </a:lnTo>
                  <a:lnTo>
                    <a:pt x="499" y="39"/>
                  </a:lnTo>
                  <a:lnTo>
                    <a:pt x="506" y="39"/>
                  </a:lnTo>
                  <a:lnTo>
                    <a:pt x="506" y="39"/>
                  </a:lnTo>
                  <a:lnTo>
                    <a:pt x="513" y="39"/>
                  </a:lnTo>
                  <a:lnTo>
                    <a:pt x="517" y="43"/>
                  </a:lnTo>
                  <a:lnTo>
                    <a:pt x="524" y="43"/>
                  </a:lnTo>
                  <a:lnTo>
                    <a:pt x="527" y="39"/>
                  </a:lnTo>
                  <a:lnTo>
                    <a:pt x="527" y="39"/>
                  </a:lnTo>
                  <a:lnTo>
                    <a:pt x="527" y="35"/>
                  </a:lnTo>
                  <a:lnTo>
                    <a:pt x="531" y="35"/>
                  </a:lnTo>
                  <a:lnTo>
                    <a:pt x="538" y="35"/>
                  </a:lnTo>
                  <a:lnTo>
                    <a:pt x="538" y="32"/>
                  </a:lnTo>
                  <a:lnTo>
                    <a:pt x="538" y="28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2" y="21"/>
                  </a:lnTo>
                  <a:lnTo>
                    <a:pt x="542" y="18"/>
                  </a:lnTo>
                  <a:lnTo>
                    <a:pt x="545" y="18"/>
                  </a:lnTo>
                  <a:lnTo>
                    <a:pt x="545" y="18"/>
                  </a:lnTo>
                  <a:lnTo>
                    <a:pt x="552" y="14"/>
                  </a:lnTo>
                  <a:lnTo>
                    <a:pt x="552" y="11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3" y="3"/>
                  </a:lnTo>
                  <a:lnTo>
                    <a:pt x="563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4" y="3"/>
                  </a:lnTo>
                  <a:lnTo>
                    <a:pt x="574" y="3"/>
                  </a:lnTo>
                  <a:lnTo>
                    <a:pt x="577" y="7"/>
                  </a:lnTo>
                  <a:lnTo>
                    <a:pt x="577" y="7"/>
                  </a:lnTo>
                  <a:lnTo>
                    <a:pt x="581" y="7"/>
                  </a:lnTo>
                  <a:lnTo>
                    <a:pt x="584" y="7"/>
                  </a:lnTo>
                  <a:lnTo>
                    <a:pt x="584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9" y="11"/>
                  </a:lnTo>
                  <a:lnTo>
                    <a:pt x="613" y="11"/>
                  </a:lnTo>
                  <a:lnTo>
                    <a:pt x="616" y="11"/>
                  </a:lnTo>
                  <a:lnTo>
                    <a:pt x="616" y="11"/>
                  </a:lnTo>
                  <a:lnTo>
                    <a:pt x="620" y="14"/>
                  </a:lnTo>
                  <a:lnTo>
                    <a:pt x="624" y="14"/>
                  </a:lnTo>
                  <a:lnTo>
                    <a:pt x="627" y="18"/>
                  </a:lnTo>
                  <a:lnTo>
                    <a:pt x="627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21"/>
                  </a:lnTo>
                  <a:lnTo>
                    <a:pt x="641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52" y="18"/>
                  </a:lnTo>
                  <a:lnTo>
                    <a:pt x="652" y="18"/>
                  </a:lnTo>
                  <a:lnTo>
                    <a:pt x="656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63" y="18"/>
                  </a:lnTo>
                  <a:lnTo>
                    <a:pt x="663" y="18"/>
                  </a:lnTo>
                  <a:lnTo>
                    <a:pt x="663" y="14"/>
                  </a:lnTo>
                  <a:lnTo>
                    <a:pt x="663" y="14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81" y="11"/>
                  </a:lnTo>
                  <a:lnTo>
                    <a:pt x="681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8" y="11"/>
                  </a:lnTo>
                  <a:lnTo>
                    <a:pt x="688" y="14"/>
                  </a:lnTo>
                  <a:lnTo>
                    <a:pt x="691" y="14"/>
                  </a:lnTo>
                  <a:lnTo>
                    <a:pt x="691" y="11"/>
                  </a:lnTo>
                  <a:lnTo>
                    <a:pt x="695" y="11"/>
                  </a:lnTo>
                  <a:lnTo>
                    <a:pt x="695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6" y="11"/>
                  </a:lnTo>
                  <a:lnTo>
                    <a:pt x="706" y="11"/>
                  </a:lnTo>
                  <a:lnTo>
                    <a:pt x="709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20" y="3"/>
                  </a:lnTo>
                  <a:lnTo>
                    <a:pt x="720" y="3"/>
                  </a:lnTo>
                  <a:lnTo>
                    <a:pt x="723" y="3"/>
                  </a:lnTo>
                  <a:lnTo>
                    <a:pt x="723" y="3"/>
                  </a:lnTo>
                  <a:lnTo>
                    <a:pt x="727" y="3"/>
                  </a:lnTo>
                  <a:lnTo>
                    <a:pt x="727" y="7"/>
                  </a:lnTo>
                  <a:lnTo>
                    <a:pt x="731" y="7"/>
                  </a:lnTo>
                  <a:lnTo>
                    <a:pt x="731" y="7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8" y="11"/>
                  </a:lnTo>
                  <a:lnTo>
                    <a:pt x="748" y="11"/>
                  </a:lnTo>
                  <a:lnTo>
                    <a:pt x="748" y="14"/>
                  </a:lnTo>
                  <a:lnTo>
                    <a:pt x="752" y="14"/>
                  </a:lnTo>
                  <a:lnTo>
                    <a:pt x="755" y="14"/>
                  </a:lnTo>
                  <a:lnTo>
                    <a:pt x="755" y="18"/>
                  </a:lnTo>
                  <a:lnTo>
                    <a:pt x="759" y="18"/>
                  </a:lnTo>
                  <a:lnTo>
                    <a:pt x="759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6" y="18"/>
                  </a:lnTo>
                  <a:lnTo>
                    <a:pt x="766" y="18"/>
                  </a:lnTo>
                  <a:lnTo>
                    <a:pt x="766" y="21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5"/>
                  </a:lnTo>
                  <a:lnTo>
                    <a:pt x="770" y="25"/>
                  </a:lnTo>
                  <a:lnTo>
                    <a:pt x="773" y="28"/>
                  </a:lnTo>
                  <a:lnTo>
                    <a:pt x="773" y="28"/>
                  </a:lnTo>
                  <a:lnTo>
                    <a:pt x="777" y="28"/>
                  </a:lnTo>
                  <a:lnTo>
                    <a:pt x="777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8" y="32"/>
                  </a:lnTo>
                  <a:lnTo>
                    <a:pt x="791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8" y="35"/>
                  </a:lnTo>
                  <a:lnTo>
                    <a:pt x="798" y="35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5" y="35"/>
                  </a:lnTo>
                  <a:lnTo>
                    <a:pt x="805" y="35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20" y="35"/>
                  </a:lnTo>
                  <a:lnTo>
                    <a:pt x="820" y="35"/>
                  </a:lnTo>
                  <a:lnTo>
                    <a:pt x="823" y="35"/>
                  </a:lnTo>
                  <a:lnTo>
                    <a:pt x="823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30" y="35"/>
                  </a:lnTo>
                  <a:lnTo>
                    <a:pt x="830" y="35"/>
                  </a:lnTo>
                  <a:lnTo>
                    <a:pt x="834" y="39"/>
                  </a:lnTo>
                  <a:lnTo>
                    <a:pt x="834" y="39"/>
                  </a:lnTo>
                  <a:lnTo>
                    <a:pt x="837" y="43"/>
                  </a:lnTo>
                  <a:lnTo>
                    <a:pt x="841" y="43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5" y="43"/>
                  </a:lnTo>
                  <a:lnTo>
                    <a:pt x="855" y="43"/>
                  </a:lnTo>
                  <a:lnTo>
                    <a:pt x="859" y="43"/>
                  </a:lnTo>
                  <a:lnTo>
                    <a:pt x="859" y="43"/>
                  </a:lnTo>
                  <a:lnTo>
                    <a:pt x="862" y="43"/>
                  </a:lnTo>
                  <a:lnTo>
                    <a:pt x="866" y="46"/>
                  </a:lnTo>
                  <a:lnTo>
                    <a:pt x="866" y="46"/>
                  </a:lnTo>
                  <a:lnTo>
                    <a:pt x="869" y="46"/>
                  </a:lnTo>
                  <a:lnTo>
                    <a:pt x="869" y="46"/>
                  </a:lnTo>
                  <a:lnTo>
                    <a:pt x="873" y="50"/>
                  </a:lnTo>
                  <a:lnTo>
                    <a:pt x="873" y="50"/>
                  </a:lnTo>
                  <a:lnTo>
                    <a:pt x="877" y="50"/>
                  </a:lnTo>
                  <a:lnTo>
                    <a:pt x="877" y="50"/>
                  </a:lnTo>
                  <a:lnTo>
                    <a:pt x="880" y="50"/>
                  </a:lnTo>
                  <a:lnTo>
                    <a:pt x="880" y="50"/>
                  </a:lnTo>
                  <a:lnTo>
                    <a:pt x="884" y="50"/>
                  </a:lnTo>
                  <a:lnTo>
                    <a:pt x="884" y="53"/>
                  </a:lnTo>
                  <a:lnTo>
                    <a:pt x="887" y="53"/>
                  </a:lnTo>
                  <a:lnTo>
                    <a:pt x="887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4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898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5" y="57"/>
                  </a:lnTo>
                  <a:lnTo>
                    <a:pt x="905" y="57"/>
                  </a:lnTo>
                  <a:lnTo>
                    <a:pt x="905" y="60"/>
                  </a:lnTo>
                  <a:lnTo>
                    <a:pt x="905" y="60"/>
                  </a:lnTo>
                  <a:lnTo>
                    <a:pt x="909" y="60"/>
                  </a:lnTo>
                  <a:lnTo>
                    <a:pt x="909" y="60"/>
                  </a:lnTo>
                  <a:lnTo>
                    <a:pt x="912" y="60"/>
                  </a:lnTo>
                  <a:lnTo>
                    <a:pt x="912" y="60"/>
                  </a:lnTo>
                  <a:lnTo>
                    <a:pt x="912" y="64"/>
                  </a:lnTo>
                  <a:lnTo>
                    <a:pt x="916" y="64"/>
                  </a:lnTo>
                  <a:lnTo>
                    <a:pt x="919" y="64"/>
                  </a:lnTo>
                  <a:lnTo>
                    <a:pt x="919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8"/>
                  </a:lnTo>
                  <a:lnTo>
                    <a:pt x="926" y="68"/>
                  </a:lnTo>
                  <a:lnTo>
                    <a:pt x="930" y="68"/>
                  </a:lnTo>
                  <a:lnTo>
                    <a:pt x="930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71"/>
                  </a:lnTo>
                  <a:lnTo>
                    <a:pt x="937" y="71"/>
                  </a:lnTo>
                  <a:lnTo>
                    <a:pt x="941" y="71"/>
                  </a:lnTo>
                  <a:lnTo>
                    <a:pt x="941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8" y="71"/>
                  </a:lnTo>
                  <a:lnTo>
                    <a:pt x="948" y="71"/>
                  </a:lnTo>
                  <a:lnTo>
                    <a:pt x="951" y="71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9" y="75"/>
                  </a:lnTo>
                  <a:lnTo>
                    <a:pt x="959" y="75"/>
                  </a:lnTo>
                  <a:lnTo>
                    <a:pt x="962" y="75"/>
                  </a:lnTo>
                  <a:lnTo>
                    <a:pt x="962" y="75"/>
                  </a:lnTo>
                  <a:lnTo>
                    <a:pt x="966" y="75"/>
                  </a:lnTo>
                  <a:lnTo>
                    <a:pt x="966" y="75"/>
                  </a:lnTo>
                  <a:lnTo>
                    <a:pt x="966" y="71"/>
                  </a:lnTo>
                  <a:lnTo>
                    <a:pt x="969" y="71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8"/>
                  </a:lnTo>
                  <a:lnTo>
                    <a:pt x="969" y="78"/>
                  </a:lnTo>
                  <a:lnTo>
                    <a:pt x="969" y="82"/>
                  </a:lnTo>
                  <a:lnTo>
                    <a:pt x="973" y="82"/>
                  </a:lnTo>
                  <a:lnTo>
                    <a:pt x="973" y="82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80" y="82"/>
                  </a:lnTo>
                  <a:lnTo>
                    <a:pt x="980" y="82"/>
                  </a:lnTo>
                  <a:lnTo>
                    <a:pt x="983" y="82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91" y="82"/>
                  </a:lnTo>
                  <a:lnTo>
                    <a:pt x="991" y="82"/>
                  </a:lnTo>
                  <a:lnTo>
                    <a:pt x="991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8" y="78"/>
                  </a:lnTo>
                  <a:lnTo>
                    <a:pt x="998" y="78"/>
                  </a:lnTo>
                  <a:lnTo>
                    <a:pt x="1001" y="78"/>
                  </a:lnTo>
                  <a:lnTo>
                    <a:pt x="1001" y="78"/>
                  </a:lnTo>
                  <a:lnTo>
                    <a:pt x="1001" y="75"/>
                  </a:lnTo>
                  <a:lnTo>
                    <a:pt x="1005" y="75"/>
                  </a:lnTo>
                  <a:lnTo>
                    <a:pt x="1005" y="75"/>
                  </a:lnTo>
                  <a:lnTo>
                    <a:pt x="1008" y="75"/>
                  </a:lnTo>
                  <a:lnTo>
                    <a:pt x="1008" y="71"/>
                  </a:lnTo>
                  <a:lnTo>
                    <a:pt x="1008" y="71"/>
                  </a:lnTo>
                  <a:lnTo>
                    <a:pt x="1008" y="68"/>
                  </a:lnTo>
                  <a:lnTo>
                    <a:pt x="1008" y="68"/>
                  </a:lnTo>
                  <a:lnTo>
                    <a:pt x="1008" y="64"/>
                  </a:lnTo>
                  <a:lnTo>
                    <a:pt x="1012" y="64"/>
                  </a:lnTo>
                  <a:lnTo>
                    <a:pt x="1012" y="60"/>
                  </a:lnTo>
                  <a:lnTo>
                    <a:pt x="1012" y="60"/>
                  </a:lnTo>
                  <a:lnTo>
                    <a:pt x="1012" y="57"/>
                  </a:lnTo>
                  <a:lnTo>
                    <a:pt x="1016" y="57"/>
                  </a:lnTo>
                  <a:lnTo>
                    <a:pt x="1016" y="53"/>
                  </a:lnTo>
                  <a:lnTo>
                    <a:pt x="1012" y="53"/>
                  </a:lnTo>
                  <a:lnTo>
                    <a:pt x="1012" y="53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46"/>
                  </a:lnTo>
                  <a:lnTo>
                    <a:pt x="1012" y="46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39"/>
                  </a:lnTo>
                  <a:lnTo>
                    <a:pt x="1012" y="39"/>
                  </a:lnTo>
                  <a:lnTo>
                    <a:pt x="1008" y="35"/>
                  </a:lnTo>
                  <a:lnTo>
                    <a:pt x="1008" y="35"/>
                  </a:lnTo>
                  <a:lnTo>
                    <a:pt x="1012" y="35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6" y="32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5"/>
                  </a:lnTo>
                  <a:lnTo>
                    <a:pt x="1019" y="25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6" y="21"/>
                  </a:lnTo>
                  <a:lnTo>
                    <a:pt x="1026" y="21"/>
                  </a:lnTo>
                  <a:lnTo>
                    <a:pt x="1030" y="21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26" y="3"/>
                  </a:lnTo>
                  <a:lnTo>
                    <a:pt x="1026" y="3"/>
                  </a:lnTo>
                  <a:lnTo>
                    <a:pt x="1030" y="3"/>
                  </a:lnTo>
                  <a:lnTo>
                    <a:pt x="1030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3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2" y="3"/>
                  </a:lnTo>
                  <a:lnTo>
                    <a:pt x="1062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9" y="7"/>
                  </a:lnTo>
                  <a:lnTo>
                    <a:pt x="1069" y="3"/>
                  </a:lnTo>
                  <a:lnTo>
                    <a:pt x="1073" y="3"/>
                  </a:lnTo>
                  <a:lnTo>
                    <a:pt x="1073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80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7" y="3"/>
                  </a:lnTo>
                  <a:lnTo>
                    <a:pt x="1087" y="7"/>
                  </a:lnTo>
                  <a:lnTo>
                    <a:pt x="1090" y="3"/>
                  </a:lnTo>
                  <a:lnTo>
                    <a:pt x="1090" y="3"/>
                  </a:lnTo>
                  <a:lnTo>
                    <a:pt x="1094" y="7"/>
                  </a:lnTo>
                  <a:lnTo>
                    <a:pt x="1094" y="7"/>
                  </a:lnTo>
                  <a:lnTo>
                    <a:pt x="1094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101" y="11"/>
                  </a:lnTo>
                  <a:lnTo>
                    <a:pt x="1101" y="11"/>
                  </a:lnTo>
                  <a:lnTo>
                    <a:pt x="1105" y="11"/>
                  </a:lnTo>
                  <a:lnTo>
                    <a:pt x="1105" y="14"/>
                  </a:lnTo>
                  <a:lnTo>
                    <a:pt x="1105" y="14"/>
                  </a:lnTo>
                  <a:lnTo>
                    <a:pt x="1108" y="14"/>
                  </a:lnTo>
                  <a:lnTo>
                    <a:pt x="1108" y="18"/>
                  </a:lnTo>
                  <a:lnTo>
                    <a:pt x="1112" y="18"/>
                  </a:lnTo>
                  <a:lnTo>
                    <a:pt x="1112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5"/>
                  </a:lnTo>
                  <a:lnTo>
                    <a:pt x="1115" y="25"/>
                  </a:lnTo>
                  <a:lnTo>
                    <a:pt x="1112" y="25"/>
                  </a:lnTo>
                  <a:lnTo>
                    <a:pt x="1112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9" y="28"/>
                  </a:lnTo>
                  <a:lnTo>
                    <a:pt x="1119" y="28"/>
                  </a:lnTo>
                  <a:lnTo>
                    <a:pt x="1122" y="28"/>
                  </a:lnTo>
                  <a:lnTo>
                    <a:pt x="1122" y="28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26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4" y="32"/>
                  </a:lnTo>
                  <a:lnTo>
                    <a:pt x="1144" y="32"/>
                  </a:lnTo>
                  <a:lnTo>
                    <a:pt x="1147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5" y="28"/>
                  </a:lnTo>
                  <a:lnTo>
                    <a:pt x="1165" y="32"/>
                  </a:lnTo>
                  <a:lnTo>
                    <a:pt x="1165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5"/>
                  </a:lnTo>
                  <a:lnTo>
                    <a:pt x="1172" y="35"/>
                  </a:lnTo>
                  <a:lnTo>
                    <a:pt x="1172" y="35"/>
                  </a:lnTo>
                  <a:lnTo>
                    <a:pt x="1176" y="35"/>
                  </a:lnTo>
                  <a:lnTo>
                    <a:pt x="1176" y="35"/>
                  </a:lnTo>
                  <a:lnTo>
                    <a:pt x="1179" y="35"/>
                  </a:lnTo>
                  <a:lnTo>
                    <a:pt x="1179" y="35"/>
                  </a:lnTo>
                  <a:lnTo>
                    <a:pt x="1179" y="32"/>
                  </a:lnTo>
                  <a:lnTo>
                    <a:pt x="1179" y="32"/>
                  </a:lnTo>
                  <a:lnTo>
                    <a:pt x="1183" y="32"/>
                  </a:lnTo>
                  <a:lnTo>
                    <a:pt x="1183" y="32"/>
                  </a:lnTo>
                  <a:lnTo>
                    <a:pt x="1183" y="35"/>
                  </a:lnTo>
                  <a:lnTo>
                    <a:pt x="1187" y="32"/>
                  </a:lnTo>
                  <a:lnTo>
                    <a:pt x="1187" y="32"/>
                  </a:lnTo>
                  <a:lnTo>
                    <a:pt x="1187" y="35"/>
                  </a:lnTo>
                  <a:lnTo>
                    <a:pt x="1190" y="35"/>
                  </a:lnTo>
                  <a:lnTo>
                    <a:pt x="1190" y="35"/>
                  </a:lnTo>
                  <a:lnTo>
                    <a:pt x="1190" y="32"/>
                  </a:lnTo>
                  <a:lnTo>
                    <a:pt x="1194" y="32"/>
                  </a:lnTo>
                  <a:lnTo>
                    <a:pt x="1194" y="35"/>
                  </a:lnTo>
                  <a:lnTo>
                    <a:pt x="1194" y="35"/>
                  </a:lnTo>
                  <a:lnTo>
                    <a:pt x="1197" y="35"/>
                  </a:lnTo>
                  <a:lnTo>
                    <a:pt x="1197" y="35"/>
                  </a:lnTo>
                  <a:lnTo>
                    <a:pt x="1201" y="35"/>
                  </a:lnTo>
                  <a:lnTo>
                    <a:pt x="1201" y="35"/>
                  </a:lnTo>
                  <a:lnTo>
                    <a:pt x="1204" y="35"/>
                  </a:lnTo>
                  <a:lnTo>
                    <a:pt x="1204" y="35"/>
                  </a:lnTo>
                  <a:lnTo>
                    <a:pt x="1204" y="39"/>
                  </a:lnTo>
                  <a:lnTo>
                    <a:pt x="1204" y="39"/>
                  </a:lnTo>
                  <a:lnTo>
                    <a:pt x="1208" y="39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11" y="43"/>
                  </a:lnTo>
                  <a:lnTo>
                    <a:pt x="1211" y="43"/>
                  </a:lnTo>
                  <a:lnTo>
                    <a:pt x="1211" y="46"/>
                  </a:lnTo>
                  <a:lnTo>
                    <a:pt x="1215" y="46"/>
                  </a:lnTo>
                  <a:lnTo>
                    <a:pt x="1215" y="46"/>
                  </a:lnTo>
                  <a:lnTo>
                    <a:pt x="1219" y="46"/>
                  </a:lnTo>
                  <a:lnTo>
                    <a:pt x="1219" y="43"/>
                  </a:lnTo>
                  <a:lnTo>
                    <a:pt x="1219" y="43"/>
                  </a:lnTo>
                  <a:lnTo>
                    <a:pt x="1222" y="43"/>
                  </a:lnTo>
                  <a:lnTo>
                    <a:pt x="1222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9" y="46"/>
                  </a:lnTo>
                  <a:lnTo>
                    <a:pt x="1229" y="50"/>
                  </a:lnTo>
                  <a:lnTo>
                    <a:pt x="1229" y="50"/>
                  </a:lnTo>
                  <a:lnTo>
                    <a:pt x="1229" y="46"/>
                  </a:lnTo>
                  <a:lnTo>
                    <a:pt x="1229" y="46"/>
                  </a:lnTo>
                  <a:lnTo>
                    <a:pt x="1233" y="46"/>
                  </a:lnTo>
                  <a:lnTo>
                    <a:pt x="1233" y="46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40" y="46"/>
                  </a:lnTo>
                  <a:lnTo>
                    <a:pt x="1240" y="46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46"/>
                  </a:lnTo>
                  <a:lnTo>
                    <a:pt x="1247" y="46"/>
                  </a:lnTo>
                  <a:lnTo>
                    <a:pt x="1247" y="46"/>
                  </a:lnTo>
                  <a:lnTo>
                    <a:pt x="1251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8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5" y="50"/>
                  </a:lnTo>
                  <a:lnTo>
                    <a:pt x="1265" y="50"/>
                  </a:lnTo>
                  <a:lnTo>
                    <a:pt x="1268" y="50"/>
                  </a:lnTo>
                  <a:lnTo>
                    <a:pt x="1268" y="50"/>
                  </a:lnTo>
                  <a:lnTo>
                    <a:pt x="1272" y="50"/>
                  </a:lnTo>
                  <a:lnTo>
                    <a:pt x="1272" y="53"/>
                  </a:lnTo>
                  <a:lnTo>
                    <a:pt x="1272" y="53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9" y="57"/>
                  </a:lnTo>
                  <a:lnTo>
                    <a:pt x="1279" y="60"/>
                  </a:lnTo>
                  <a:lnTo>
                    <a:pt x="1279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6" y="64"/>
                  </a:lnTo>
                  <a:lnTo>
                    <a:pt x="1286" y="64"/>
                  </a:lnTo>
                  <a:lnTo>
                    <a:pt x="1290" y="64"/>
                  </a:lnTo>
                  <a:lnTo>
                    <a:pt x="1290" y="64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3" y="68"/>
                  </a:lnTo>
                  <a:lnTo>
                    <a:pt x="1293" y="68"/>
                  </a:lnTo>
                  <a:lnTo>
                    <a:pt x="1297" y="68"/>
                  </a:lnTo>
                  <a:lnTo>
                    <a:pt x="1297" y="68"/>
                  </a:lnTo>
                  <a:lnTo>
                    <a:pt x="1301" y="68"/>
                  </a:lnTo>
                  <a:lnTo>
                    <a:pt x="1301" y="71"/>
                  </a:lnTo>
                  <a:lnTo>
                    <a:pt x="1301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8"/>
                  </a:lnTo>
                  <a:lnTo>
                    <a:pt x="1311" y="78"/>
                  </a:lnTo>
                  <a:lnTo>
                    <a:pt x="1311" y="82"/>
                  </a:lnTo>
                  <a:lnTo>
                    <a:pt x="1315" y="82"/>
                  </a:lnTo>
                  <a:lnTo>
                    <a:pt x="1315" y="82"/>
                  </a:lnTo>
                  <a:lnTo>
                    <a:pt x="1318" y="82"/>
                  </a:lnTo>
                  <a:lnTo>
                    <a:pt x="1318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5"/>
                  </a:lnTo>
                  <a:lnTo>
                    <a:pt x="1325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29" y="85"/>
                  </a:lnTo>
                  <a:lnTo>
                    <a:pt x="1333" y="85"/>
                  </a:lnTo>
                  <a:lnTo>
                    <a:pt x="1336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3" y="82"/>
                  </a:lnTo>
                  <a:lnTo>
                    <a:pt x="1343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50" y="78"/>
                  </a:lnTo>
                  <a:lnTo>
                    <a:pt x="1350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61" y="78"/>
                  </a:lnTo>
                  <a:lnTo>
                    <a:pt x="1361" y="78"/>
                  </a:lnTo>
                  <a:lnTo>
                    <a:pt x="1365" y="78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5" y="64"/>
                  </a:lnTo>
                  <a:lnTo>
                    <a:pt x="1365" y="60"/>
                  </a:lnTo>
                  <a:lnTo>
                    <a:pt x="1365" y="60"/>
                  </a:lnTo>
                  <a:lnTo>
                    <a:pt x="1368" y="60"/>
                  </a:lnTo>
                  <a:lnTo>
                    <a:pt x="1368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5" y="60"/>
                  </a:lnTo>
                  <a:lnTo>
                    <a:pt x="1375" y="60"/>
                  </a:lnTo>
                  <a:lnTo>
                    <a:pt x="1379" y="60"/>
                  </a:lnTo>
                  <a:lnTo>
                    <a:pt x="1379" y="60"/>
                  </a:lnTo>
                  <a:lnTo>
                    <a:pt x="1382" y="60"/>
                  </a:lnTo>
                  <a:lnTo>
                    <a:pt x="1382" y="60"/>
                  </a:lnTo>
                  <a:lnTo>
                    <a:pt x="1386" y="60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46"/>
                  </a:lnTo>
                  <a:lnTo>
                    <a:pt x="1397" y="46"/>
                  </a:lnTo>
                  <a:lnTo>
                    <a:pt x="1397" y="46"/>
                  </a:lnTo>
                  <a:lnTo>
                    <a:pt x="1400" y="46"/>
                  </a:lnTo>
                  <a:lnTo>
                    <a:pt x="1400" y="43"/>
                  </a:lnTo>
                  <a:lnTo>
                    <a:pt x="1404" y="43"/>
                  </a:lnTo>
                  <a:lnTo>
                    <a:pt x="1404" y="43"/>
                  </a:lnTo>
                  <a:lnTo>
                    <a:pt x="1404" y="39"/>
                  </a:lnTo>
                  <a:lnTo>
                    <a:pt x="1404" y="39"/>
                  </a:lnTo>
                  <a:lnTo>
                    <a:pt x="1404" y="43"/>
                  </a:lnTo>
                  <a:lnTo>
                    <a:pt x="1407" y="43"/>
                  </a:lnTo>
                  <a:lnTo>
                    <a:pt x="1407" y="43"/>
                  </a:lnTo>
                  <a:lnTo>
                    <a:pt x="1411" y="43"/>
                  </a:lnTo>
                  <a:lnTo>
                    <a:pt x="1411" y="43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50"/>
                  </a:lnTo>
                  <a:lnTo>
                    <a:pt x="1411" y="50"/>
                  </a:lnTo>
                  <a:lnTo>
                    <a:pt x="1415" y="50"/>
                  </a:lnTo>
                  <a:lnTo>
                    <a:pt x="1415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5" y="50"/>
                  </a:lnTo>
                  <a:lnTo>
                    <a:pt x="1425" y="50"/>
                  </a:lnTo>
                  <a:lnTo>
                    <a:pt x="1425" y="46"/>
                  </a:lnTo>
                  <a:lnTo>
                    <a:pt x="1429" y="46"/>
                  </a:lnTo>
                  <a:lnTo>
                    <a:pt x="1429" y="46"/>
                  </a:lnTo>
                  <a:lnTo>
                    <a:pt x="1429" y="43"/>
                  </a:lnTo>
                  <a:lnTo>
                    <a:pt x="1432" y="43"/>
                  </a:lnTo>
                  <a:lnTo>
                    <a:pt x="1432" y="43"/>
                  </a:lnTo>
                  <a:lnTo>
                    <a:pt x="1432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9" y="53"/>
                  </a:lnTo>
                  <a:lnTo>
                    <a:pt x="1439" y="53"/>
                  </a:lnTo>
                  <a:lnTo>
                    <a:pt x="1443" y="53"/>
                  </a:lnTo>
                  <a:lnTo>
                    <a:pt x="1443" y="53"/>
                  </a:lnTo>
                  <a:lnTo>
                    <a:pt x="1447" y="53"/>
                  </a:lnTo>
                  <a:lnTo>
                    <a:pt x="1447" y="53"/>
                  </a:lnTo>
                  <a:lnTo>
                    <a:pt x="1447" y="50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4" y="53"/>
                  </a:lnTo>
                  <a:lnTo>
                    <a:pt x="1454" y="53"/>
                  </a:lnTo>
                  <a:lnTo>
                    <a:pt x="1457" y="53"/>
                  </a:lnTo>
                  <a:lnTo>
                    <a:pt x="1457" y="53"/>
                  </a:lnTo>
                  <a:lnTo>
                    <a:pt x="1461" y="57"/>
                  </a:lnTo>
                  <a:lnTo>
                    <a:pt x="1461" y="57"/>
                  </a:lnTo>
                  <a:lnTo>
                    <a:pt x="1464" y="53"/>
                  </a:lnTo>
                  <a:lnTo>
                    <a:pt x="1464" y="53"/>
                  </a:lnTo>
                  <a:lnTo>
                    <a:pt x="1468" y="53"/>
                  </a:lnTo>
                  <a:lnTo>
                    <a:pt x="1468" y="53"/>
                  </a:lnTo>
                  <a:lnTo>
                    <a:pt x="1468" y="50"/>
                  </a:lnTo>
                  <a:lnTo>
                    <a:pt x="1472" y="50"/>
                  </a:lnTo>
                  <a:lnTo>
                    <a:pt x="1472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9" y="50"/>
                  </a:lnTo>
                  <a:lnTo>
                    <a:pt x="1479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6" y="53"/>
                  </a:lnTo>
                  <a:lnTo>
                    <a:pt x="1489" y="53"/>
                  </a:lnTo>
                  <a:lnTo>
                    <a:pt x="1489" y="53"/>
                  </a:lnTo>
                  <a:lnTo>
                    <a:pt x="1493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6" y="53"/>
                  </a:lnTo>
                  <a:lnTo>
                    <a:pt x="1500" y="53"/>
                  </a:lnTo>
                  <a:lnTo>
                    <a:pt x="1500" y="50"/>
                  </a:lnTo>
                  <a:lnTo>
                    <a:pt x="1500" y="50"/>
                  </a:lnTo>
                  <a:lnTo>
                    <a:pt x="1504" y="50"/>
                  </a:lnTo>
                  <a:lnTo>
                    <a:pt x="1504" y="50"/>
                  </a:lnTo>
                  <a:lnTo>
                    <a:pt x="1507" y="50"/>
                  </a:lnTo>
                  <a:lnTo>
                    <a:pt x="1507" y="53"/>
                  </a:lnTo>
                  <a:lnTo>
                    <a:pt x="1511" y="50"/>
                  </a:lnTo>
                  <a:lnTo>
                    <a:pt x="1511" y="50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8" y="53"/>
                  </a:lnTo>
                  <a:lnTo>
                    <a:pt x="1518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5" y="53"/>
                  </a:lnTo>
                  <a:lnTo>
                    <a:pt x="1525" y="53"/>
                  </a:lnTo>
                  <a:lnTo>
                    <a:pt x="1529" y="53"/>
                  </a:lnTo>
                  <a:lnTo>
                    <a:pt x="1529" y="53"/>
                  </a:lnTo>
                  <a:lnTo>
                    <a:pt x="1529" y="57"/>
                  </a:lnTo>
                  <a:lnTo>
                    <a:pt x="1532" y="57"/>
                  </a:lnTo>
                  <a:lnTo>
                    <a:pt x="1532" y="57"/>
                  </a:lnTo>
                  <a:lnTo>
                    <a:pt x="1536" y="57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43" y="57"/>
                  </a:lnTo>
                  <a:lnTo>
                    <a:pt x="1546" y="57"/>
                  </a:lnTo>
                  <a:lnTo>
                    <a:pt x="1546" y="57"/>
                  </a:lnTo>
                  <a:lnTo>
                    <a:pt x="1550" y="57"/>
                  </a:lnTo>
                  <a:lnTo>
                    <a:pt x="1550" y="60"/>
                  </a:lnTo>
                  <a:lnTo>
                    <a:pt x="1550" y="60"/>
                  </a:lnTo>
                  <a:lnTo>
                    <a:pt x="1553" y="60"/>
                  </a:lnTo>
                  <a:lnTo>
                    <a:pt x="1553" y="60"/>
                  </a:lnTo>
                  <a:lnTo>
                    <a:pt x="1557" y="64"/>
                  </a:lnTo>
                  <a:lnTo>
                    <a:pt x="1557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71" y="64"/>
                  </a:lnTo>
                  <a:lnTo>
                    <a:pt x="1571" y="64"/>
                  </a:lnTo>
                  <a:lnTo>
                    <a:pt x="1571" y="68"/>
                  </a:lnTo>
                  <a:lnTo>
                    <a:pt x="1571" y="68"/>
                  </a:lnTo>
                  <a:lnTo>
                    <a:pt x="1575" y="68"/>
                  </a:lnTo>
                  <a:lnTo>
                    <a:pt x="1578" y="68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8"/>
                  </a:lnTo>
                  <a:lnTo>
                    <a:pt x="1578" y="78"/>
                  </a:lnTo>
                  <a:lnTo>
                    <a:pt x="1582" y="78"/>
                  </a:lnTo>
                  <a:lnTo>
                    <a:pt x="1582" y="82"/>
                  </a:lnTo>
                  <a:lnTo>
                    <a:pt x="1582" y="82"/>
                  </a:lnTo>
                  <a:lnTo>
                    <a:pt x="1586" y="82"/>
                  </a:lnTo>
                  <a:lnTo>
                    <a:pt x="1586" y="82"/>
                  </a:lnTo>
                  <a:lnTo>
                    <a:pt x="1586" y="85"/>
                  </a:lnTo>
                  <a:lnTo>
                    <a:pt x="1586" y="85"/>
                  </a:lnTo>
                  <a:lnTo>
                    <a:pt x="1586" y="89"/>
                  </a:lnTo>
                  <a:lnTo>
                    <a:pt x="1586" y="89"/>
                  </a:lnTo>
                  <a:lnTo>
                    <a:pt x="1582" y="92"/>
                  </a:lnTo>
                  <a:lnTo>
                    <a:pt x="1586" y="92"/>
                  </a:lnTo>
                  <a:lnTo>
                    <a:pt x="1586" y="92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6" y="100"/>
                  </a:lnTo>
                  <a:lnTo>
                    <a:pt x="1596" y="100"/>
                  </a:lnTo>
                  <a:lnTo>
                    <a:pt x="1596" y="96"/>
                  </a:lnTo>
                  <a:lnTo>
                    <a:pt x="1596" y="96"/>
                  </a:lnTo>
                  <a:lnTo>
                    <a:pt x="1600" y="96"/>
                  </a:lnTo>
                  <a:lnTo>
                    <a:pt x="1600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7" y="96"/>
                  </a:lnTo>
                  <a:lnTo>
                    <a:pt x="1607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8" y="96"/>
                  </a:lnTo>
                  <a:lnTo>
                    <a:pt x="1618" y="100"/>
                  </a:lnTo>
                  <a:lnTo>
                    <a:pt x="1618" y="96"/>
                  </a:lnTo>
                  <a:lnTo>
                    <a:pt x="1621" y="96"/>
                  </a:lnTo>
                  <a:lnTo>
                    <a:pt x="1621" y="96"/>
                  </a:lnTo>
                  <a:lnTo>
                    <a:pt x="1625" y="96"/>
                  </a:lnTo>
                  <a:lnTo>
                    <a:pt x="1625" y="96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8" y="100"/>
                  </a:lnTo>
                  <a:lnTo>
                    <a:pt x="1628" y="100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32" y="103"/>
                  </a:lnTo>
                  <a:lnTo>
                    <a:pt x="1632" y="103"/>
                  </a:lnTo>
                  <a:lnTo>
                    <a:pt x="1635" y="103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6" y="100"/>
                  </a:lnTo>
                  <a:lnTo>
                    <a:pt x="1646" y="103"/>
                  </a:lnTo>
                  <a:lnTo>
                    <a:pt x="1646" y="103"/>
                  </a:lnTo>
                  <a:lnTo>
                    <a:pt x="1646" y="107"/>
                  </a:lnTo>
                  <a:lnTo>
                    <a:pt x="1650" y="103"/>
                  </a:lnTo>
                  <a:lnTo>
                    <a:pt x="1650" y="103"/>
                  </a:lnTo>
                  <a:lnTo>
                    <a:pt x="1653" y="103"/>
                  </a:lnTo>
                  <a:lnTo>
                    <a:pt x="1653" y="103"/>
                  </a:lnTo>
                  <a:lnTo>
                    <a:pt x="1657" y="103"/>
                  </a:lnTo>
                  <a:lnTo>
                    <a:pt x="1660" y="103"/>
                  </a:lnTo>
                  <a:lnTo>
                    <a:pt x="1660" y="107"/>
                  </a:lnTo>
                  <a:lnTo>
                    <a:pt x="1660" y="107"/>
                  </a:lnTo>
                  <a:lnTo>
                    <a:pt x="1664" y="107"/>
                  </a:lnTo>
                  <a:lnTo>
                    <a:pt x="1667" y="107"/>
                  </a:lnTo>
                  <a:lnTo>
                    <a:pt x="1667" y="107"/>
                  </a:lnTo>
                  <a:lnTo>
                    <a:pt x="1671" y="107"/>
                  </a:lnTo>
                  <a:lnTo>
                    <a:pt x="1671" y="110"/>
                  </a:lnTo>
                  <a:lnTo>
                    <a:pt x="1675" y="110"/>
                  </a:lnTo>
                  <a:lnTo>
                    <a:pt x="1675" y="110"/>
                  </a:lnTo>
                  <a:lnTo>
                    <a:pt x="1678" y="114"/>
                  </a:lnTo>
                  <a:lnTo>
                    <a:pt x="1678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5" y="114"/>
                  </a:lnTo>
                  <a:lnTo>
                    <a:pt x="1685" y="114"/>
                  </a:lnTo>
                  <a:lnTo>
                    <a:pt x="1689" y="114"/>
                  </a:lnTo>
                  <a:lnTo>
                    <a:pt x="1689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6" y="114"/>
                  </a:lnTo>
                  <a:lnTo>
                    <a:pt x="1696" y="110"/>
                  </a:lnTo>
                  <a:lnTo>
                    <a:pt x="1696" y="110"/>
                  </a:lnTo>
                  <a:lnTo>
                    <a:pt x="1700" y="110"/>
                  </a:lnTo>
                  <a:lnTo>
                    <a:pt x="1700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7" y="110"/>
                  </a:lnTo>
                  <a:lnTo>
                    <a:pt x="1707" y="110"/>
                  </a:lnTo>
                  <a:lnTo>
                    <a:pt x="1707" y="114"/>
                  </a:lnTo>
                  <a:lnTo>
                    <a:pt x="1710" y="114"/>
                  </a:lnTo>
                  <a:lnTo>
                    <a:pt x="1710" y="114"/>
                  </a:lnTo>
                  <a:lnTo>
                    <a:pt x="1710" y="110"/>
                  </a:lnTo>
                  <a:lnTo>
                    <a:pt x="1714" y="110"/>
                  </a:lnTo>
                  <a:lnTo>
                    <a:pt x="1714" y="110"/>
                  </a:lnTo>
                  <a:lnTo>
                    <a:pt x="1717" y="114"/>
                  </a:lnTo>
                  <a:lnTo>
                    <a:pt x="1717" y="114"/>
                  </a:lnTo>
                  <a:lnTo>
                    <a:pt x="1721" y="114"/>
                  </a:lnTo>
                  <a:lnTo>
                    <a:pt x="1721" y="114"/>
                  </a:lnTo>
                  <a:lnTo>
                    <a:pt x="1724" y="110"/>
                  </a:lnTo>
                  <a:lnTo>
                    <a:pt x="1724" y="110"/>
                  </a:lnTo>
                  <a:lnTo>
                    <a:pt x="1728" y="110"/>
                  </a:lnTo>
                  <a:lnTo>
                    <a:pt x="1728" y="110"/>
                  </a:lnTo>
                  <a:lnTo>
                    <a:pt x="1732" y="110"/>
                  </a:lnTo>
                  <a:lnTo>
                    <a:pt x="1732" y="110"/>
                  </a:lnTo>
                  <a:lnTo>
                    <a:pt x="1735" y="110"/>
                  </a:lnTo>
                  <a:lnTo>
                    <a:pt x="1735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42" y="110"/>
                  </a:lnTo>
                  <a:lnTo>
                    <a:pt x="1742" y="107"/>
                  </a:lnTo>
                  <a:lnTo>
                    <a:pt x="1746" y="107"/>
                  </a:lnTo>
                  <a:lnTo>
                    <a:pt x="1749" y="107"/>
                  </a:lnTo>
                  <a:lnTo>
                    <a:pt x="1753" y="107"/>
                  </a:lnTo>
                  <a:lnTo>
                    <a:pt x="1753" y="103"/>
                  </a:lnTo>
                  <a:lnTo>
                    <a:pt x="1757" y="103"/>
                  </a:lnTo>
                  <a:lnTo>
                    <a:pt x="1757" y="103"/>
                  </a:lnTo>
                  <a:lnTo>
                    <a:pt x="1760" y="103"/>
                  </a:lnTo>
                  <a:lnTo>
                    <a:pt x="1764" y="103"/>
                  </a:lnTo>
                  <a:lnTo>
                    <a:pt x="1764" y="103"/>
                  </a:lnTo>
                  <a:lnTo>
                    <a:pt x="1767" y="107"/>
                  </a:lnTo>
                  <a:lnTo>
                    <a:pt x="1771" y="107"/>
                  </a:lnTo>
                  <a:lnTo>
                    <a:pt x="1771" y="103"/>
                  </a:lnTo>
                  <a:lnTo>
                    <a:pt x="1771" y="103"/>
                  </a:lnTo>
                  <a:lnTo>
                    <a:pt x="1774" y="107"/>
                  </a:lnTo>
                  <a:lnTo>
                    <a:pt x="1778" y="107"/>
                  </a:lnTo>
                  <a:lnTo>
                    <a:pt x="1778" y="107"/>
                  </a:lnTo>
                  <a:lnTo>
                    <a:pt x="1782" y="107"/>
                  </a:lnTo>
                  <a:lnTo>
                    <a:pt x="1782" y="107"/>
                  </a:lnTo>
                  <a:lnTo>
                    <a:pt x="1782" y="110"/>
                  </a:lnTo>
                  <a:lnTo>
                    <a:pt x="1785" y="110"/>
                  </a:lnTo>
                  <a:lnTo>
                    <a:pt x="1789" y="110"/>
                  </a:lnTo>
                  <a:lnTo>
                    <a:pt x="1789" y="110"/>
                  </a:lnTo>
                  <a:lnTo>
                    <a:pt x="1792" y="107"/>
                  </a:lnTo>
                  <a:lnTo>
                    <a:pt x="1796" y="107"/>
                  </a:lnTo>
                  <a:lnTo>
                    <a:pt x="1796" y="107"/>
                  </a:lnTo>
                  <a:lnTo>
                    <a:pt x="1799" y="107"/>
                  </a:lnTo>
                  <a:lnTo>
                    <a:pt x="1799" y="107"/>
                  </a:lnTo>
                  <a:lnTo>
                    <a:pt x="1803" y="107"/>
                  </a:lnTo>
                  <a:lnTo>
                    <a:pt x="1803" y="110"/>
                  </a:lnTo>
                  <a:lnTo>
                    <a:pt x="1803" y="110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7"/>
                  </a:lnTo>
                  <a:lnTo>
                    <a:pt x="1806" y="117"/>
                  </a:lnTo>
                  <a:lnTo>
                    <a:pt x="1806" y="121"/>
                  </a:lnTo>
                  <a:lnTo>
                    <a:pt x="1806" y="121"/>
                  </a:lnTo>
                  <a:lnTo>
                    <a:pt x="1806" y="125"/>
                  </a:lnTo>
                  <a:lnTo>
                    <a:pt x="1810" y="125"/>
                  </a:lnTo>
                  <a:lnTo>
                    <a:pt x="1810" y="125"/>
                  </a:lnTo>
                  <a:lnTo>
                    <a:pt x="1814" y="125"/>
                  </a:lnTo>
                  <a:lnTo>
                    <a:pt x="1814" y="128"/>
                  </a:lnTo>
                  <a:lnTo>
                    <a:pt x="1814" y="128"/>
                  </a:lnTo>
                  <a:lnTo>
                    <a:pt x="1810" y="128"/>
                  </a:lnTo>
                  <a:lnTo>
                    <a:pt x="1814" y="128"/>
                  </a:lnTo>
                  <a:lnTo>
                    <a:pt x="1810" y="132"/>
                  </a:lnTo>
                  <a:lnTo>
                    <a:pt x="1814" y="132"/>
                  </a:lnTo>
                  <a:lnTo>
                    <a:pt x="1814" y="132"/>
                  </a:lnTo>
                  <a:lnTo>
                    <a:pt x="1814" y="135"/>
                  </a:lnTo>
                  <a:lnTo>
                    <a:pt x="1814" y="135"/>
                  </a:lnTo>
                  <a:lnTo>
                    <a:pt x="1814" y="139"/>
                  </a:lnTo>
                  <a:lnTo>
                    <a:pt x="1810" y="139"/>
                  </a:lnTo>
                  <a:lnTo>
                    <a:pt x="1810" y="142"/>
                  </a:lnTo>
                  <a:lnTo>
                    <a:pt x="1806" y="142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3" y="146"/>
                  </a:lnTo>
                  <a:lnTo>
                    <a:pt x="1803" y="149"/>
                  </a:lnTo>
                  <a:lnTo>
                    <a:pt x="1803" y="153"/>
                  </a:lnTo>
                  <a:lnTo>
                    <a:pt x="1803" y="153"/>
                  </a:lnTo>
                  <a:lnTo>
                    <a:pt x="1799" y="157"/>
                  </a:lnTo>
                  <a:lnTo>
                    <a:pt x="1799" y="157"/>
                  </a:lnTo>
                  <a:lnTo>
                    <a:pt x="1796" y="157"/>
                  </a:lnTo>
                  <a:lnTo>
                    <a:pt x="1796" y="157"/>
                  </a:lnTo>
                  <a:lnTo>
                    <a:pt x="1792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4"/>
                  </a:lnTo>
                  <a:lnTo>
                    <a:pt x="1789" y="164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5" y="171"/>
                  </a:lnTo>
                  <a:lnTo>
                    <a:pt x="1782" y="171"/>
                  </a:lnTo>
                  <a:lnTo>
                    <a:pt x="1782" y="167"/>
                  </a:lnTo>
                  <a:lnTo>
                    <a:pt x="1778" y="171"/>
                  </a:lnTo>
                  <a:lnTo>
                    <a:pt x="1778" y="174"/>
                  </a:lnTo>
                  <a:lnTo>
                    <a:pt x="1778" y="174"/>
                  </a:lnTo>
                  <a:lnTo>
                    <a:pt x="1774" y="174"/>
                  </a:lnTo>
                  <a:lnTo>
                    <a:pt x="1774" y="178"/>
                  </a:lnTo>
                  <a:lnTo>
                    <a:pt x="1778" y="178"/>
                  </a:lnTo>
                  <a:lnTo>
                    <a:pt x="1778" y="178"/>
                  </a:lnTo>
                  <a:lnTo>
                    <a:pt x="1782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92" y="178"/>
                  </a:lnTo>
                  <a:lnTo>
                    <a:pt x="1792" y="178"/>
                  </a:lnTo>
                  <a:lnTo>
                    <a:pt x="1796" y="178"/>
                  </a:lnTo>
                  <a:lnTo>
                    <a:pt x="1796" y="182"/>
                  </a:lnTo>
                  <a:lnTo>
                    <a:pt x="1799" y="182"/>
                  </a:lnTo>
                  <a:lnTo>
                    <a:pt x="1803" y="182"/>
                  </a:lnTo>
                  <a:lnTo>
                    <a:pt x="1803" y="182"/>
                  </a:lnTo>
                  <a:lnTo>
                    <a:pt x="1803" y="185"/>
                  </a:lnTo>
                  <a:lnTo>
                    <a:pt x="1806" y="185"/>
                  </a:lnTo>
                  <a:lnTo>
                    <a:pt x="1806" y="185"/>
                  </a:lnTo>
                  <a:lnTo>
                    <a:pt x="1810" y="185"/>
                  </a:lnTo>
                  <a:lnTo>
                    <a:pt x="1810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7" y="185"/>
                  </a:lnTo>
                  <a:lnTo>
                    <a:pt x="1817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2"/>
                  </a:lnTo>
                  <a:lnTo>
                    <a:pt x="1821" y="182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4" y="174"/>
                  </a:lnTo>
                  <a:lnTo>
                    <a:pt x="1824" y="178"/>
                  </a:lnTo>
                  <a:lnTo>
                    <a:pt x="1824" y="178"/>
                  </a:lnTo>
                  <a:lnTo>
                    <a:pt x="1828" y="178"/>
                  </a:lnTo>
                  <a:lnTo>
                    <a:pt x="1828" y="178"/>
                  </a:lnTo>
                  <a:lnTo>
                    <a:pt x="1831" y="178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9" y="185"/>
                  </a:lnTo>
                  <a:lnTo>
                    <a:pt x="1842" y="185"/>
                  </a:lnTo>
                  <a:lnTo>
                    <a:pt x="1842" y="189"/>
                  </a:lnTo>
                  <a:lnTo>
                    <a:pt x="1846" y="189"/>
                  </a:lnTo>
                  <a:lnTo>
                    <a:pt x="1846" y="192"/>
                  </a:lnTo>
                  <a:lnTo>
                    <a:pt x="1846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53" y="189"/>
                  </a:lnTo>
                  <a:lnTo>
                    <a:pt x="1853" y="189"/>
                  </a:lnTo>
                  <a:lnTo>
                    <a:pt x="1856" y="189"/>
                  </a:lnTo>
                  <a:lnTo>
                    <a:pt x="1856" y="189"/>
                  </a:lnTo>
                  <a:lnTo>
                    <a:pt x="1860" y="189"/>
                  </a:lnTo>
                  <a:lnTo>
                    <a:pt x="1863" y="192"/>
                  </a:lnTo>
                  <a:lnTo>
                    <a:pt x="1863" y="192"/>
                  </a:lnTo>
                  <a:lnTo>
                    <a:pt x="1867" y="192"/>
                  </a:lnTo>
                  <a:lnTo>
                    <a:pt x="1867" y="192"/>
                  </a:lnTo>
                  <a:lnTo>
                    <a:pt x="1867" y="189"/>
                  </a:lnTo>
                  <a:lnTo>
                    <a:pt x="1871" y="189"/>
                  </a:lnTo>
                  <a:lnTo>
                    <a:pt x="1871" y="189"/>
                  </a:lnTo>
                  <a:lnTo>
                    <a:pt x="1874" y="189"/>
                  </a:lnTo>
                  <a:lnTo>
                    <a:pt x="1874" y="189"/>
                  </a:lnTo>
                  <a:lnTo>
                    <a:pt x="1878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5"/>
                  </a:lnTo>
                  <a:lnTo>
                    <a:pt x="1885" y="185"/>
                  </a:lnTo>
                  <a:lnTo>
                    <a:pt x="1885" y="185"/>
                  </a:lnTo>
                  <a:lnTo>
                    <a:pt x="1888" y="189"/>
                  </a:lnTo>
                  <a:lnTo>
                    <a:pt x="1888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6" y="192"/>
                  </a:lnTo>
                  <a:lnTo>
                    <a:pt x="1899" y="192"/>
                  </a:lnTo>
                  <a:lnTo>
                    <a:pt x="1903" y="196"/>
                  </a:lnTo>
                  <a:lnTo>
                    <a:pt x="1903" y="199"/>
                  </a:lnTo>
                  <a:lnTo>
                    <a:pt x="1899" y="203"/>
                  </a:lnTo>
                  <a:lnTo>
                    <a:pt x="1899" y="203"/>
                  </a:lnTo>
                  <a:lnTo>
                    <a:pt x="1899" y="207"/>
                  </a:lnTo>
                  <a:lnTo>
                    <a:pt x="1903" y="207"/>
                  </a:lnTo>
                  <a:lnTo>
                    <a:pt x="1899" y="210"/>
                  </a:lnTo>
                  <a:lnTo>
                    <a:pt x="1899" y="210"/>
                  </a:lnTo>
                  <a:lnTo>
                    <a:pt x="1899" y="214"/>
                  </a:lnTo>
                  <a:lnTo>
                    <a:pt x="1899" y="214"/>
                  </a:lnTo>
                  <a:lnTo>
                    <a:pt x="1903" y="217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4"/>
                  </a:lnTo>
                  <a:lnTo>
                    <a:pt x="1903" y="224"/>
                  </a:lnTo>
                  <a:lnTo>
                    <a:pt x="1906" y="224"/>
                  </a:lnTo>
                  <a:lnTo>
                    <a:pt x="1906" y="224"/>
                  </a:lnTo>
                  <a:lnTo>
                    <a:pt x="1906" y="228"/>
                  </a:lnTo>
                  <a:lnTo>
                    <a:pt x="1906" y="228"/>
                  </a:lnTo>
                  <a:lnTo>
                    <a:pt x="1910" y="228"/>
                  </a:lnTo>
                  <a:lnTo>
                    <a:pt x="1910" y="231"/>
                  </a:lnTo>
                  <a:lnTo>
                    <a:pt x="1910" y="231"/>
                  </a:lnTo>
                  <a:lnTo>
                    <a:pt x="1913" y="231"/>
                  </a:lnTo>
                  <a:lnTo>
                    <a:pt x="1913" y="235"/>
                  </a:lnTo>
                  <a:lnTo>
                    <a:pt x="1913" y="235"/>
                  </a:lnTo>
                  <a:lnTo>
                    <a:pt x="1910" y="239"/>
                  </a:lnTo>
                  <a:lnTo>
                    <a:pt x="1910" y="239"/>
                  </a:lnTo>
                  <a:lnTo>
                    <a:pt x="1910" y="242"/>
                  </a:lnTo>
                  <a:lnTo>
                    <a:pt x="1910" y="242"/>
                  </a:lnTo>
                  <a:lnTo>
                    <a:pt x="1913" y="242"/>
                  </a:lnTo>
                  <a:lnTo>
                    <a:pt x="1917" y="242"/>
                  </a:lnTo>
                  <a:lnTo>
                    <a:pt x="1917" y="242"/>
                  </a:lnTo>
                  <a:lnTo>
                    <a:pt x="1920" y="242"/>
                  </a:lnTo>
                  <a:lnTo>
                    <a:pt x="1924" y="242"/>
                  </a:lnTo>
                  <a:lnTo>
                    <a:pt x="1928" y="246"/>
                  </a:lnTo>
                  <a:lnTo>
                    <a:pt x="1931" y="246"/>
                  </a:lnTo>
                  <a:lnTo>
                    <a:pt x="1931" y="246"/>
                  </a:lnTo>
                  <a:lnTo>
                    <a:pt x="1935" y="242"/>
                  </a:lnTo>
                  <a:lnTo>
                    <a:pt x="1938" y="242"/>
                  </a:lnTo>
                  <a:lnTo>
                    <a:pt x="1942" y="242"/>
                  </a:lnTo>
                  <a:lnTo>
                    <a:pt x="1942" y="242"/>
                  </a:lnTo>
                  <a:lnTo>
                    <a:pt x="1945" y="242"/>
                  </a:lnTo>
                  <a:lnTo>
                    <a:pt x="1949" y="242"/>
                  </a:lnTo>
                  <a:lnTo>
                    <a:pt x="1956" y="246"/>
                  </a:lnTo>
                  <a:lnTo>
                    <a:pt x="1956" y="246"/>
                  </a:lnTo>
                  <a:lnTo>
                    <a:pt x="1956" y="249"/>
                  </a:lnTo>
                  <a:lnTo>
                    <a:pt x="1963" y="246"/>
                  </a:lnTo>
                  <a:lnTo>
                    <a:pt x="1963" y="246"/>
                  </a:lnTo>
                  <a:lnTo>
                    <a:pt x="1963" y="249"/>
                  </a:lnTo>
                  <a:lnTo>
                    <a:pt x="1963" y="253"/>
                  </a:lnTo>
                  <a:lnTo>
                    <a:pt x="1963" y="256"/>
                  </a:lnTo>
                  <a:lnTo>
                    <a:pt x="1960" y="256"/>
                  </a:lnTo>
                  <a:lnTo>
                    <a:pt x="1960" y="260"/>
                  </a:lnTo>
                  <a:lnTo>
                    <a:pt x="1960" y="260"/>
                  </a:lnTo>
                  <a:lnTo>
                    <a:pt x="1960" y="264"/>
                  </a:lnTo>
                  <a:lnTo>
                    <a:pt x="1960" y="267"/>
                  </a:lnTo>
                  <a:lnTo>
                    <a:pt x="1960" y="271"/>
                  </a:lnTo>
                  <a:lnTo>
                    <a:pt x="1960" y="271"/>
                  </a:lnTo>
                  <a:lnTo>
                    <a:pt x="1960" y="274"/>
                  </a:lnTo>
                  <a:lnTo>
                    <a:pt x="1960" y="278"/>
                  </a:lnTo>
                  <a:lnTo>
                    <a:pt x="1960" y="278"/>
                  </a:lnTo>
                  <a:lnTo>
                    <a:pt x="1960" y="281"/>
                  </a:lnTo>
                  <a:lnTo>
                    <a:pt x="1960" y="285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92"/>
                  </a:lnTo>
                  <a:lnTo>
                    <a:pt x="1960" y="292"/>
                  </a:lnTo>
                  <a:lnTo>
                    <a:pt x="1960" y="296"/>
                  </a:lnTo>
                  <a:lnTo>
                    <a:pt x="1960" y="299"/>
                  </a:lnTo>
                  <a:lnTo>
                    <a:pt x="1960" y="303"/>
                  </a:lnTo>
                  <a:lnTo>
                    <a:pt x="1963" y="303"/>
                  </a:lnTo>
                  <a:lnTo>
                    <a:pt x="1960" y="306"/>
                  </a:lnTo>
                  <a:lnTo>
                    <a:pt x="1960" y="306"/>
                  </a:lnTo>
                  <a:lnTo>
                    <a:pt x="1956" y="310"/>
                  </a:lnTo>
                  <a:lnTo>
                    <a:pt x="1953" y="310"/>
                  </a:lnTo>
                  <a:lnTo>
                    <a:pt x="1953" y="310"/>
                  </a:lnTo>
                  <a:lnTo>
                    <a:pt x="1949" y="310"/>
                  </a:lnTo>
                  <a:lnTo>
                    <a:pt x="1949" y="306"/>
                  </a:lnTo>
                  <a:lnTo>
                    <a:pt x="1945" y="306"/>
                  </a:lnTo>
                  <a:lnTo>
                    <a:pt x="1945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3"/>
                  </a:lnTo>
                  <a:lnTo>
                    <a:pt x="1938" y="303"/>
                  </a:lnTo>
                  <a:lnTo>
                    <a:pt x="1938" y="303"/>
                  </a:lnTo>
                  <a:lnTo>
                    <a:pt x="1935" y="303"/>
                  </a:lnTo>
                  <a:lnTo>
                    <a:pt x="1935" y="299"/>
                  </a:lnTo>
                  <a:lnTo>
                    <a:pt x="1935" y="299"/>
                  </a:lnTo>
                  <a:lnTo>
                    <a:pt x="1935" y="296"/>
                  </a:lnTo>
                  <a:lnTo>
                    <a:pt x="1938" y="296"/>
                  </a:lnTo>
                  <a:lnTo>
                    <a:pt x="1938" y="296"/>
                  </a:lnTo>
                  <a:lnTo>
                    <a:pt x="1938" y="292"/>
                  </a:lnTo>
                  <a:lnTo>
                    <a:pt x="1942" y="292"/>
                  </a:lnTo>
                  <a:lnTo>
                    <a:pt x="1942" y="288"/>
                  </a:lnTo>
                  <a:lnTo>
                    <a:pt x="1942" y="288"/>
                  </a:lnTo>
                  <a:lnTo>
                    <a:pt x="1942" y="285"/>
                  </a:lnTo>
                  <a:lnTo>
                    <a:pt x="1942" y="281"/>
                  </a:lnTo>
                  <a:lnTo>
                    <a:pt x="1938" y="281"/>
                  </a:lnTo>
                  <a:lnTo>
                    <a:pt x="1935" y="278"/>
                  </a:lnTo>
                  <a:lnTo>
                    <a:pt x="1935" y="274"/>
                  </a:lnTo>
                  <a:lnTo>
                    <a:pt x="1931" y="271"/>
                  </a:lnTo>
                  <a:lnTo>
                    <a:pt x="1931" y="271"/>
                  </a:lnTo>
                  <a:lnTo>
                    <a:pt x="1924" y="271"/>
                  </a:lnTo>
                  <a:lnTo>
                    <a:pt x="1920" y="271"/>
                  </a:lnTo>
                  <a:lnTo>
                    <a:pt x="1920" y="267"/>
                  </a:lnTo>
                  <a:lnTo>
                    <a:pt x="1917" y="267"/>
                  </a:lnTo>
                  <a:lnTo>
                    <a:pt x="1917" y="267"/>
                  </a:lnTo>
                  <a:lnTo>
                    <a:pt x="1913" y="267"/>
                  </a:lnTo>
                  <a:lnTo>
                    <a:pt x="1913" y="267"/>
                  </a:lnTo>
                  <a:lnTo>
                    <a:pt x="1910" y="271"/>
                  </a:lnTo>
                  <a:lnTo>
                    <a:pt x="1910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4"/>
                  </a:lnTo>
                  <a:lnTo>
                    <a:pt x="1906" y="264"/>
                  </a:lnTo>
                  <a:lnTo>
                    <a:pt x="1903" y="264"/>
                  </a:lnTo>
                  <a:lnTo>
                    <a:pt x="1903" y="264"/>
                  </a:lnTo>
                  <a:lnTo>
                    <a:pt x="1899" y="264"/>
                  </a:lnTo>
                  <a:lnTo>
                    <a:pt x="1899" y="264"/>
                  </a:lnTo>
                  <a:lnTo>
                    <a:pt x="1896" y="264"/>
                  </a:lnTo>
                  <a:lnTo>
                    <a:pt x="1892" y="264"/>
                  </a:lnTo>
                  <a:lnTo>
                    <a:pt x="1892" y="264"/>
                  </a:lnTo>
                  <a:lnTo>
                    <a:pt x="1888" y="264"/>
                  </a:lnTo>
                  <a:lnTo>
                    <a:pt x="1885" y="260"/>
                  </a:lnTo>
                  <a:lnTo>
                    <a:pt x="1885" y="260"/>
                  </a:lnTo>
                  <a:lnTo>
                    <a:pt x="1881" y="256"/>
                  </a:lnTo>
                  <a:lnTo>
                    <a:pt x="1881" y="256"/>
                  </a:lnTo>
                  <a:lnTo>
                    <a:pt x="1878" y="256"/>
                  </a:lnTo>
                  <a:lnTo>
                    <a:pt x="1874" y="256"/>
                  </a:lnTo>
                  <a:lnTo>
                    <a:pt x="1871" y="256"/>
                  </a:lnTo>
                  <a:lnTo>
                    <a:pt x="1871" y="256"/>
                  </a:lnTo>
                  <a:lnTo>
                    <a:pt x="1867" y="256"/>
                  </a:lnTo>
                  <a:lnTo>
                    <a:pt x="1867" y="256"/>
                  </a:lnTo>
                  <a:lnTo>
                    <a:pt x="1863" y="256"/>
                  </a:lnTo>
                  <a:lnTo>
                    <a:pt x="1863" y="256"/>
                  </a:lnTo>
                  <a:lnTo>
                    <a:pt x="1863" y="260"/>
                  </a:lnTo>
                  <a:lnTo>
                    <a:pt x="1863" y="260"/>
                  </a:lnTo>
                  <a:lnTo>
                    <a:pt x="1863" y="264"/>
                  </a:lnTo>
                  <a:lnTo>
                    <a:pt x="1863" y="264"/>
                  </a:lnTo>
                  <a:lnTo>
                    <a:pt x="1867" y="264"/>
                  </a:lnTo>
                  <a:lnTo>
                    <a:pt x="1867" y="264"/>
                  </a:lnTo>
                  <a:lnTo>
                    <a:pt x="1867" y="267"/>
                  </a:lnTo>
                  <a:lnTo>
                    <a:pt x="1867" y="267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71" y="271"/>
                  </a:lnTo>
                  <a:lnTo>
                    <a:pt x="1871" y="274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8" y="278"/>
                  </a:lnTo>
                  <a:lnTo>
                    <a:pt x="1878" y="281"/>
                  </a:lnTo>
                  <a:lnTo>
                    <a:pt x="1878" y="281"/>
                  </a:lnTo>
                  <a:lnTo>
                    <a:pt x="1878" y="285"/>
                  </a:lnTo>
                  <a:lnTo>
                    <a:pt x="1878" y="285"/>
                  </a:lnTo>
                  <a:lnTo>
                    <a:pt x="1878" y="288"/>
                  </a:lnTo>
                  <a:lnTo>
                    <a:pt x="1878" y="288"/>
                  </a:lnTo>
                  <a:lnTo>
                    <a:pt x="1881" y="292"/>
                  </a:lnTo>
                  <a:lnTo>
                    <a:pt x="1885" y="296"/>
                  </a:lnTo>
                  <a:lnTo>
                    <a:pt x="1881" y="296"/>
                  </a:lnTo>
                  <a:lnTo>
                    <a:pt x="1881" y="299"/>
                  </a:lnTo>
                  <a:lnTo>
                    <a:pt x="1885" y="299"/>
                  </a:lnTo>
                  <a:lnTo>
                    <a:pt x="1885" y="299"/>
                  </a:lnTo>
                  <a:lnTo>
                    <a:pt x="1885" y="303"/>
                  </a:lnTo>
                  <a:lnTo>
                    <a:pt x="1888" y="299"/>
                  </a:lnTo>
                  <a:lnTo>
                    <a:pt x="1888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6" y="299"/>
                  </a:lnTo>
                  <a:lnTo>
                    <a:pt x="1896" y="303"/>
                  </a:lnTo>
                  <a:lnTo>
                    <a:pt x="1899" y="303"/>
                  </a:lnTo>
                  <a:lnTo>
                    <a:pt x="1903" y="303"/>
                  </a:lnTo>
                  <a:lnTo>
                    <a:pt x="1903" y="306"/>
                  </a:lnTo>
                  <a:lnTo>
                    <a:pt x="1906" y="306"/>
                  </a:lnTo>
                  <a:lnTo>
                    <a:pt x="1906" y="310"/>
                  </a:lnTo>
                  <a:lnTo>
                    <a:pt x="1906" y="310"/>
                  </a:lnTo>
                  <a:lnTo>
                    <a:pt x="1906" y="313"/>
                  </a:lnTo>
                  <a:lnTo>
                    <a:pt x="1910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7" y="317"/>
                  </a:lnTo>
                  <a:lnTo>
                    <a:pt x="1920" y="317"/>
                  </a:lnTo>
                  <a:lnTo>
                    <a:pt x="1920" y="317"/>
                  </a:lnTo>
                  <a:lnTo>
                    <a:pt x="1920" y="321"/>
                  </a:lnTo>
                  <a:lnTo>
                    <a:pt x="1924" y="321"/>
                  </a:lnTo>
                  <a:lnTo>
                    <a:pt x="1924" y="321"/>
                  </a:lnTo>
                  <a:lnTo>
                    <a:pt x="1928" y="321"/>
                  </a:lnTo>
                  <a:lnTo>
                    <a:pt x="1928" y="324"/>
                  </a:lnTo>
                  <a:lnTo>
                    <a:pt x="1931" y="324"/>
                  </a:lnTo>
                  <a:lnTo>
                    <a:pt x="1935" y="324"/>
                  </a:lnTo>
                  <a:lnTo>
                    <a:pt x="1935" y="324"/>
                  </a:lnTo>
                  <a:lnTo>
                    <a:pt x="1938" y="324"/>
                  </a:lnTo>
                  <a:lnTo>
                    <a:pt x="1942" y="324"/>
                  </a:lnTo>
                  <a:lnTo>
                    <a:pt x="1942" y="328"/>
                  </a:lnTo>
                  <a:lnTo>
                    <a:pt x="1945" y="328"/>
                  </a:lnTo>
                  <a:lnTo>
                    <a:pt x="1945" y="328"/>
                  </a:lnTo>
                  <a:lnTo>
                    <a:pt x="1949" y="328"/>
                  </a:lnTo>
                  <a:lnTo>
                    <a:pt x="1949" y="328"/>
                  </a:lnTo>
                  <a:lnTo>
                    <a:pt x="1953" y="328"/>
                  </a:lnTo>
                  <a:lnTo>
                    <a:pt x="1953" y="328"/>
                  </a:lnTo>
                  <a:lnTo>
                    <a:pt x="1956" y="328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0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7" y="321"/>
                  </a:lnTo>
                  <a:lnTo>
                    <a:pt x="1967" y="321"/>
                  </a:lnTo>
                  <a:lnTo>
                    <a:pt x="1970" y="324"/>
                  </a:lnTo>
                  <a:lnTo>
                    <a:pt x="1970" y="324"/>
                  </a:lnTo>
                  <a:lnTo>
                    <a:pt x="1974" y="324"/>
                  </a:lnTo>
                  <a:lnTo>
                    <a:pt x="1974" y="324"/>
                  </a:lnTo>
                  <a:lnTo>
                    <a:pt x="1977" y="324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81" y="321"/>
                  </a:lnTo>
                  <a:lnTo>
                    <a:pt x="1981" y="321"/>
                  </a:lnTo>
                  <a:lnTo>
                    <a:pt x="1985" y="321"/>
                  </a:lnTo>
                  <a:lnTo>
                    <a:pt x="1985" y="321"/>
                  </a:lnTo>
                  <a:lnTo>
                    <a:pt x="1988" y="324"/>
                  </a:lnTo>
                  <a:lnTo>
                    <a:pt x="1988" y="324"/>
                  </a:lnTo>
                  <a:lnTo>
                    <a:pt x="1992" y="324"/>
                  </a:lnTo>
                  <a:lnTo>
                    <a:pt x="1995" y="324"/>
                  </a:lnTo>
                  <a:lnTo>
                    <a:pt x="1995" y="328"/>
                  </a:lnTo>
                  <a:lnTo>
                    <a:pt x="1995" y="324"/>
                  </a:lnTo>
                  <a:lnTo>
                    <a:pt x="1995" y="324"/>
                  </a:lnTo>
                  <a:lnTo>
                    <a:pt x="1999" y="328"/>
                  </a:lnTo>
                  <a:lnTo>
                    <a:pt x="1999" y="328"/>
                  </a:lnTo>
                  <a:lnTo>
                    <a:pt x="2002" y="328"/>
                  </a:lnTo>
                  <a:lnTo>
                    <a:pt x="2006" y="331"/>
                  </a:lnTo>
                  <a:lnTo>
                    <a:pt x="2006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3" y="335"/>
                  </a:lnTo>
                  <a:lnTo>
                    <a:pt x="2013" y="335"/>
                  </a:lnTo>
                  <a:lnTo>
                    <a:pt x="2017" y="335"/>
                  </a:lnTo>
                  <a:lnTo>
                    <a:pt x="2017" y="335"/>
                  </a:lnTo>
                  <a:lnTo>
                    <a:pt x="2020" y="335"/>
                  </a:lnTo>
                  <a:lnTo>
                    <a:pt x="2020" y="335"/>
                  </a:lnTo>
                  <a:lnTo>
                    <a:pt x="2024" y="335"/>
                  </a:lnTo>
                  <a:lnTo>
                    <a:pt x="2024" y="331"/>
                  </a:lnTo>
                  <a:lnTo>
                    <a:pt x="2024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31" y="331"/>
                  </a:lnTo>
                  <a:lnTo>
                    <a:pt x="2031" y="331"/>
                  </a:lnTo>
                  <a:lnTo>
                    <a:pt x="2034" y="331"/>
                  </a:lnTo>
                  <a:lnTo>
                    <a:pt x="2034" y="328"/>
                  </a:lnTo>
                  <a:lnTo>
                    <a:pt x="2038" y="328"/>
                  </a:lnTo>
                  <a:lnTo>
                    <a:pt x="2038" y="328"/>
                  </a:lnTo>
                  <a:lnTo>
                    <a:pt x="2042" y="328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5" y="331"/>
                  </a:lnTo>
                  <a:lnTo>
                    <a:pt x="2045" y="331"/>
                  </a:lnTo>
                  <a:lnTo>
                    <a:pt x="2049" y="328"/>
                  </a:lnTo>
                  <a:lnTo>
                    <a:pt x="2049" y="328"/>
                  </a:lnTo>
                  <a:lnTo>
                    <a:pt x="2052" y="328"/>
                  </a:lnTo>
                  <a:lnTo>
                    <a:pt x="2052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9" y="328"/>
                  </a:lnTo>
                  <a:lnTo>
                    <a:pt x="2059" y="328"/>
                  </a:lnTo>
                  <a:lnTo>
                    <a:pt x="2063" y="328"/>
                  </a:lnTo>
                  <a:lnTo>
                    <a:pt x="2063" y="328"/>
                  </a:lnTo>
                  <a:lnTo>
                    <a:pt x="2067" y="328"/>
                  </a:lnTo>
                  <a:lnTo>
                    <a:pt x="2067" y="324"/>
                  </a:lnTo>
                  <a:lnTo>
                    <a:pt x="2070" y="324"/>
                  </a:lnTo>
                  <a:lnTo>
                    <a:pt x="2070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7" y="324"/>
                  </a:lnTo>
                  <a:lnTo>
                    <a:pt x="2077" y="324"/>
                  </a:lnTo>
                  <a:lnTo>
                    <a:pt x="2081" y="324"/>
                  </a:lnTo>
                  <a:lnTo>
                    <a:pt x="2081" y="324"/>
                  </a:lnTo>
                  <a:lnTo>
                    <a:pt x="2084" y="324"/>
                  </a:lnTo>
                  <a:lnTo>
                    <a:pt x="2084" y="328"/>
                  </a:lnTo>
                  <a:lnTo>
                    <a:pt x="2088" y="328"/>
                  </a:lnTo>
                  <a:lnTo>
                    <a:pt x="2088" y="328"/>
                  </a:lnTo>
                  <a:lnTo>
                    <a:pt x="2088" y="331"/>
                  </a:lnTo>
                  <a:lnTo>
                    <a:pt x="2091" y="331"/>
                  </a:lnTo>
                  <a:lnTo>
                    <a:pt x="2091" y="331"/>
                  </a:lnTo>
                  <a:lnTo>
                    <a:pt x="2095" y="331"/>
                  </a:lnTo>
                  <a:lnTo>
                    <a:pt x="2095" y="331"/>
                  </a:lnTo>
                  <a:lnTo>
                    <a:pt x="2099" y="331"/>
                  </a:lnTo>
                  <a:lnTo>
                    <a:pt x="2099" y="331"/>
                  </a:lnTo>
                  <a:lnTo>
                    <a:pt x="2102" y="331"/>
                  </a:lnTo>
                  <a:lnTo>
                    <a:pt x="2102" y="335"/>
                  </a:lnTo>
                  <a:lnTo>
                    <a:pt x="2106" y="335"/>
                  </a:lnTo>
                  <a:lnTo>
                    <a:pt x="2106" y="335"/>
                  </a:lnTo>
                  <a:lnTo>
                    <a:pt x="2109" y="335"/>
                  </a:lnTo>
                  <a:lnTo>
                    <a:pt x="2109" y="338"/>
                  </a:lnTo>
                  <a:lnTo>
                    <a:pt x="2109" y="338"/>
                  </a:lnTo>
                  <a:lnTo>
                    <a:pt x="2113" y="338"/>
                  </a:lnTo>
                  <a:lnTo>
                    <a:pt x="2113" y="338"/>
                  </a:lnTo>
                  <a:lnTo>
                    <a:pt x="2116" y="338"/>
                  </a:lnTo>
                  <a:lnTo>
                    <a:pt x="2120" y="338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7" y="335"/>
                  </a:lnTo>
                  <a:lnTo>
                    <a:pt x="2127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4" y="331"/>
                  </a:lnTo>
                  <a:lnTo>
                    <a:pt x="2134" y="328"/>
                  </a:lnTo>
                  <a:lnTo>
                    <a:pt x="2138" y="328"/>
                  </a:lnTo>
                  <a:lnTo>
                    <a:pt x="2138" y="324"/>
                  </a:lnTo>
                  <a:lnTo>
                    <a:pt x="2138" y="324"/>
                  </a:lnTo>
                  <a:lnTo>
                    <a:pt x="2138" y="321"/>
                  </a:lnTo>
                  <a:lnTo>
                    <a:pt x="2141" y="321"/>
                  </a:lnTo>
                  <a:lnTo>
                    <a:pt x="2141" y="321"/>
                  </a:lnTo>
                  <a:lnTo>
                    <a:pt x="2145" y="321"/>
                  </a:lnTo>
                  <a:lnTo>
                    <a:pt x="2145" y="321"/>
                  </a:lnTo>
                  <a:lnTo>
                    <a:pt x="2148" y="321"/>
                  </a:lnTo>
                  <a:lnTo>
                    <a:pt x="2148" y="321"/>
                  </a:lnTo>
                  <a:lnTo>
                    <a:pt x="2152" y="321"/>
                  </a:lnTo>
                  <a:lnTo>
                    <a:pt x="2152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63" y="321"/>
                  </a:lnTo>
                  <a:lnTo>
                    <a:pt x="2163" y="324"/>
                  </a:lnTo>
                  <a:lnTo>
                    <a:pt x="2166" y="324"/>
                  </a:lnTo>
                  <a:lnTo>
                    <a:pt x="2166" y="324"/>
                  </a:lnTo>
                  <a:lnTo>
                    <a:pt x="2166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4"/>
                  </a:lnTo>
                  <a:lnTo>
                    <a:pt x="2170" y="324"/>
                  </a:lnTo>
                  <a:lnTo>
                    <a:pt x="2170" y="328"/>
                  </a:lnTo>
                  <a:lnTo>
                    <a:pt x="2173" y="328"/>
                  </a:lnTo>
                  <a:lnTo>
                    <a:pt x="2177" y="328"/>
                  </a:lnTo>
                  <a:lnTo>
                    <a:pt x="2177" y="324"/>
                  </a:lnTo>
                  <a:lnTo>
                    <a:pt x="2181" y="324"/>
                  </a:lnTo>
                  <a:lnTo>
                    <a:pt x="2181" y="324"/>
                  </a:lnTo>
                  <a:lnTo>
                    <a:pt x="2181" y="328"/>
                  </a:lnTo>
                  <a:lnTo>
                    <a:pt x="2184" y="328"/>
                  </a:lnTo>
                  <a:lnTo>
                    <a:pt x="2184" y="324"/>
                  </a:lnTo>
                  <a:lnTo>
                    <a:pt x="2188" y="324"/>
                  </a:lnTo>
                  <a:lnTo>
                    <a:pt x="2188" y="324"/>
                  </a:lnTo>
                  <a:lnTo>
                    <a:pt x="2191" y="321"/>
                  </a:lnTo>
                  <a:lnTo>
                    <a:pt x="2195" y="321"/>
                  </a:lnTo>
                  <a:lnTo>
                    <a:pt x="2198" y="321"/>
                  </a:lnTo>
                  <a:lnTo>
                    <a:pt x="2198" y="317"/>
                  </a:lnTo>
                  <a:lnTo>
                    <a:pt x="2202" y="317"/>
                  </a:lnTo>
                  <a:lnTo>
                    <a:pt x="2202" y="317"/>
                  </a:lnTo>
                  <a:lnTo>
                    <a:pt x="2205" y="317"/>
                  </a:lnTo>
                  <a:lnTo>
                    <a:pt x="2209" y="317"/>
                  </a:lnTo>
                  <a:lnTo>
                    <a:pt x="2209" y="317"/>
                  </a:lnTo>
                  <a:lnTo>
                    <a:pt x="2213" y="317"/>
                  </a:lnTo>
                  <a:lnTo>
                    <a:pt x="2216" y="313"/>
                  </a:lnTo>
                  <a:lnTo>
                    <a:pt x="2220" y="313"/>
                  </a:lnTo>
                  <a:lnTo>
                    <a:pt x="2220" y="313"/>
                  </a:lnTo>
                  <a:lnTo>
                    <a:pt x="2223" y="313"/>
                  </a:lnTo>
                  <a:lnTo>
                    <a:pt x="2227" y="313"/>
                  </a:lnTo>
                  <a:lnTo>
                    <a:pt x="2227" y="310"/>
                  </a:lnTo>
                  <a:lnTo>
                    <a:pt x="2230" y="306"/>
                  </a:lnTo>
                  <a:lnTo>
                    <a:pt x="2234" y="306"/>
                  </a:lnTo>
                  <a:lnTo>
                    <a:pt x="2234" y="306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45" y="299"/>
                  </a:lnTo>
                  <a:lnTo>
                    <a:pt x="2248" y="299"/>
                  </a:lnTo>
                  <a:lnTo>
                    <a:pt x="2248" y="303"/>
                  </a:lnTo>
                  <a:lnTo>
                    <a:pt x="2248" y="303"/>
                  </a:lnTo>
                  <a:lnTo>
                    <a:pt x="2248" y="299"/>
                  </a:lnTo>
                  <a:lnTo>
                    <a:pt x="2252" y="299"/>
                  </a:lnTo>
                  <a:lnTo>
                    <a:pt x="2248" y="296"/>
                  </a:lnTo>
                  <a:lnTo>
                    <a:pt x="2252" y="296"/>
                  </a:lnTo>
                  <a:lnTo>
                    <a:pt x="2266" y="292"/>
                  </a:lnTo>
                  <a:lnTo>
                    <a:pt x="2266" y="292"/>
                  </a:lnTo>
                  <a:lnTo>
                    <a:pt x="2266" y="288"/>
                  </a:lnTo>
                  <a:lnTo>
                    <a:pt x="2270" y="288"/>
                  </a:lnTo>
                  <a:lnTo>
                    <a:pt x="2270" y="292"/>
                  </a:lnTo>
                  <a:lnTo>
                    <a:pt x="2277" y="292"/>
                  </a:lnTo>
                  <a:lnTo>
                    <a:pt x="2277" y="292"/>
                  </a:lnTo>
                  <a:lnTo>
                    <a:pt x="2280" y="292"/>
                  </a:lnTo>
                  <a:lnTo>
                    <a:pt x="2280" y="292"/>
                  </a:lnTo>
                  <a:lnTo>
                    <a:pt x="2284" y="292"/>
                  </a:lnTo>
                  <a:lnTo>
                    <a:pt x="2284" y="288"/>
                  </a:lnTo>
                  <a:lnTo>
                    <a:pt x="2284" y="292"/>
                  </a:lnTo>
                  <a:lnTo>
                    <a:pt x="2284" y="292"/>
                  </a:lnTo>
                  <a:lnTo>
                    <a:pt x="2287" y="296"/>
                  </a:lnTo>
                  <a:lnTo>
                    <a:pt x="2287" y="296"/>
                  </a:lnTo>
                  <a:lnTo>
                    <a:pt x="2291" y="296"/>
                  </a:lnTo>
                  <a:lnTo>
                    <a:pt x="2287" y="299"/>
                  </a:lnTo>
                  <a:lnTo>
                    <a:pt x="2287" y="303"/>
                  </a:lnTo>
                  <a:lnTo>
                    <a:pt x="2287" y="303"/>
                  </a:lnTo>
                  <a:lnTo>
                    <a:pt x="2287" y="306"/>
                  </a:lnTo>
                  <a:lnTo>
                    <a:pt x="2284" y="310"/>
                  </a:lnTo>
                  <a:lnTo>
                    <a:pt x="2284" y="310"/>
                  </a:lnTo>
                  <a:lnTo>
                    <a:pt x="2280" y="310"/>
                  </a:lnTo>
                  <a:lnTo>
                    <a:pt x="2280" y="310"/>
                  </a:lnTo>
                  <a:lnTo>
                    <a:pt x="2277" y="313"/>
                  </a:lnTo>
                  <a:lnTo>
                    <a:pt x="2277" y="313"/>
                  </a:lnTo>
                  <a:lnTo>
                    <a:pt x="2277" y="317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7" y="324"/>
                  </a:lnTo>
                  <a:lnTo>
                    <a:pt x="2277" y="324"/>
                  </a:lnTo>
                  <a:lnTo>
                    <a:pt x="2277" y="328"/>
                  </a:lnTo>
                  <a:lnTo>
                    <a:pt x="2277" y="331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8"/>
                  </a:lnTo>
                  <a:lnTo>
                    <a:pt x="2273" y="338"/>
                  </a:lnTo>
                  <a:lnTo>
                    <a:pt x="2277" y="342"/>
                  </a:lnTo>
                  <a:lnTo>
                    <a:pt x="2277" y="345"/>
                  </a:lnTo>
                  <a:lnTo>
                    <a:pt x="2277" y="345"/>
                  </a:lnTo>
                  <a:lnTo>
                    <a:pt x="2277" y="349"/>
                  </a:lnTo>
                  <a:lnTo>
                    <a:pt x="2273" y="353"/>
                  </a:lnTo>
                  <a:lnTo>
                    <a:pt x="2270" y="353"/>
                  </a:lnTo>
                  <a:lnTo>
                    <a:pt x="2266" y="356"/>
                  </a:lnTo>
                  <a:lnTo>
                    <a:pt x="2270" y="356"/>
                  </a:lnTo>
                  <a:lnTo>
                    <a:pt x="2266" y="360"/>
                  </a:lnTo>
                  <a:lnTo>
                    <a:pt x="2266" y="363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70"/>
                  </a:lnTo>
                  <a:lnTo>
                    <a:pt x="2266" y="374"/>
                  </a:lnTo>
                  <a:lnTo>
                    <a:pt x="2266" y="374"/>
                  </a:lnTo>
                  <a:lnTo>
                    <a:pt x="2262" y="374"/>
                  </a:lnTo>
                  <a:lnTo>
                    <a:pt x="2262" y="378"/>
                  </a:lnTo>
                  <a:lnTo>
                    <a:pt x="2262" y="378"/>
                  </a:lnTo>
                  <a:lnTo>
                    <a:pt x="2262" y="381"/>
                  </a:lnTo>
                  <a:lnTo>
                    <a:pt x="2262" y="381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8"/>
                  </a:lnTo>
                  <a:lnTo>
                    <a:pt x="2259" y="388"/>
                  </a:lnTo>
                  <a:lnTo>
                    <a:pt x="2259" y="388"/>
                  </a:lnTo>
                  <a:lnTo>
                    <a:pt x="2255" y="388"/>
                  </a:lnTo>
                  <a:lnTo>
                    <a:pt x="2255" y="392"/>
                  </a:lnTo>
                  <a:lnTo>
                    <a:pt x="2255" y="392"/>
                  </a:lnTo>
                  <a:lnTo>
                    <a:pt x="2259" y="395"/>
                  </a:lnTo>
                  <a:lnTo>
                    <a:pt x="2266" y="399"/>
                  </a:lnTo>
                  <a:lnTo>
                    <a:pt x="2262" y="399"/>
                  </a:lnTo>
                  <a:lnTo>
                    <a:pt x="2259" y="399"/>
                  </a:lnTo>
                  <a:lnTo>
                    <a:pt x="2252" y="403"/>
                  </a:lnTo>
                  <a:lnTo>
                    <a:pt x="2248" y="406"/>
                  </a:lnTo>
                  <a:lnTo>
                    <a:pt x="2245" y="406"/>
                  </a:lnTo>
                  <a:lnTo>
                    <a:pt x="2241" y="406"/>
                  </a:lnTo>
                  <a:lnTo>
                    <a:pt x="2241" y="406"/>
                  </a:lnTo>
                  <a:lnTo>
                    <a:pt x="2238" y="410"/>
                  </a:lnTo>
                  <a:lnTo>
                    <a:pt x="2234" y="413"/>
                  </a:lnTo>
                  <a:lnTo>
                    <a:pt x="2230" y="417"/>
                  </a:lnTo>
                  <a:lnTo>
                    <a:pt x="2227" y="420"/>
                  </a:lnTo>
                  <a:lnTo>
                    <a:pt x="2227" y="420"/>
                  </a:lnTo>
                  <a:lnTo>
                    <a:pt x="2223" y="424"/>
                  </a:lnTo>
                  <a:lnTo>
                    <a:pt x="2223" y="424"/>
                  </a:lnTo>
                  <a:lnTo>
                    <a:pt x="2220" y="424"/>
                  </a:lnTo>
                  <a:lnTo>
                    <a:pt x="2220" y="424"/>
                  </a:lnTo>
                  <a:lnTo>
                    <a:pt x="2216" y="424"/>
                  </a:lnTo>
                  <a:lnTo>
                    <a:pt x="2216" y="424"/>
                  </a:lnTo>
                  <a:lnTo>
                    <a:pt x="2213" y="424"/>
                  </a:lnTo>
                  <a:lnTo>
                    <a:pt x="2205" y="424"/>
                  </a:lnTo>
                  <a:lnTo>
                    <a:pt x="2205" y="424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198" y="427"/>
                  </a:lnTo>
                  <a:lnTo>
                    <a:pt x="2195" y="427"/>
                  </a:lnTo>
                  <a:lnTo>
                    <a:pt x="2195" y="427"/>
                  </a:lnTo>
                  <a:lnTo>
                    <a:pt x="2195" y="431"/>
                  </a:lnTo>
                  <a:lnTo>
                    <a:pt x="2195" y="431"/>
                  </a:lnTo>
                  <a:lnTo>
                    <a:pt x="2188" y="435"/>
                  </a:lnTo>
                  <a:lnTo>
                    <a:pt x="2188" y="435"/>
                  </a:lnTo>
                  <a:lnTo>
                    <a:pt x="2184" y="435"/>
                  </a:lnTo>
                  <a:lnTo>
                    <a:pt x="2181" y="435"/>
                  </a:lnTo>
                  <a:lnTo>
                    <a:pt x="2177" y="435"/>
                  </a:lnTo>
                  <a:lnTo>
                    <a:pt x="2177" y="435"/>
                  </a:lnTo>
                  <a:lnTo>
                    <a:pt x="2170" y="431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66" y="435"/>
                  </a:lnTo>
                  <a:lnTo>
                    <a:pt x="2163" y="435"/>
                  </a:lnTo>
                  <a:lnTo>
                    <a:pt x="2163" y="435"/>
                  </a:lnTo>
                  <a:lnTo>
                    <a:pt x="2159" y="438"/>
                  </a:lnTo>
                  <a:lnTo>
                    <a:pt x="2159" y="435"/>
                  </a:lnTo>
                  <a:lnTo>
                    <a:pt x="2156" y="435"/>
                  </a:lnTo>
                  <a:lnTo>
                    <a:pt x="2156" y="435"/>
                  </a:lnTo>
                  <a:lnTo>
                    <a:pt x="2152" y="435"/>
                  </a:lnTo>
                  <a:lnTo>
                    <a:pt x="2152" y="435"/>
                  </a:lnTo>
                  <a:lnTo>
                    <a:pt x="2148" y="435"/>
                  </a:lnTo>
                  <a:lnTo>
                    <a:pt x="2148" y="438"/>
                  </a:lnTo>
                  <a:lnTo>
                    <a:pt x="2145" y="438"/>
                  </a:lnTo>
                  <a:lnTo>
                    <a:pt x="2141" y="438"/>
                  </a:lnTo>
                  <a:lnTo>
                    <a:pt x="2138" y="438"/>
                  </a:lnTo>
                  <a:lnTo>
                    <a:pt x="2138" y="438"/>
                  </a:lnTo>
                  <a:lnTo>
                    <a:pt x="2134" y="442"/>
                  </a:lnTo>
                  <a:lnTo>
                    <a:pt x="2131" y="442"/>
                  </a:lnTo>
                  <a:lnTo>
                    <a:pt x="2131" y="442"/>
                  </a:lnTo>
                  <a:lnTo>
                    <a:pt x="2131" y="445"/>
                  </a:lnTo>
                  <a:lnTo>
                    <a:pt x="2127" y="445"/>
                  </a:lnTo>
                  <a:lnTo>
                    <a:pt x="2127" y="445"/>
                  </a:lnTo>
                  <a:lnTo>
                    <a:pt x="2124" y="445"/>
                  </a:lnTo>
                  <a:lnTo>
                    <a:pt x="2124" y="449"/>
                  </a:lnTo>
                  <a:lnTo>
                    <a:pt x="2124" y="449"/>
                  </a:lnTo>
                  <a:lnTo>
                    <a:pt x="2120" y="452"/>
                  </a:lnTo>
                  <a:lnTo>
                    <a:pt x="2116" y="452"/>
                  </a:lnTo>
                  <a:lnTo>
                    <a:pt x="2113" y="456"/>
                  </a:lnTo>
                  <a:lnTo>
                    <a:pt x="2109" y="456"/>
                  </a:lnTo>
                  <a:lnTo>
                    <a:pt x="2106" y="456"/>
                  </a:lnTo>
                  <a:lnTo>
                    <a:pt x="2106" y="456"/>
                  </a:lnTo>
                  <a:lnTo>
                    <a:pt x="2102" y="456"/>
                  </a:lnTo>
                  <a:lnTo>
                    <a:pt x="2099" y="456"/>
                  </a:lnTo>
                  <a:lnTo>
                    <a:pt x="2099" y="456"/>
                  </a:lnTo>
                  <a:lnTo>
                    <a:pt x="2095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60"/>
                  </a:lnTo>
                  <a:lnTo>
                    <a:pt x="2088" y="460"/>
                  </a:lnTo>
                  <a:lnTo>
                    <a:pt x="2088" y="460"/>
                  </a:lnTo>
                  <a:lnTo>
                    <a:pt x="2084" y="460"/>
                  </a:lnTo>
                  <a:lnTo>
                    <a:pt x="2084" y="460"/>
                  </a:lnTo>
                  <a:lnTo>
                    <a:pt x="2081" y="460"/>
                  </a:lnTo>
                  <a:lnTo>
                    <a:pt x="2077" y="463"/>
                  </a:lnTo>
                  <a:lnTo>
                    <a:pt x="2077" y="463"/>
                  </a:lnTo>
                  <a:lnTo>
                    <a:pt x="2074" y="463"/>
                  </a:lnTo>
                  <a:lnTo>
                    <a:pt x="2074" y="463"/>
                  </a:lnTo>
                  <a:lnTo>
                    <a:pt x="2070" y="463"/>
                  </a:lnTo>
                  <a:lnTo>
                    <a:pt x="2067" y="467"/>
                  </a:lnTo>
                  <a:lnTo>
                    <a:pt x="2070" y="470"/>
                  </a:lnTo>
                  <a:lnTo>
                    <a:pt x="2070" y="470"/>
                  </a:lnTo>
                  <a:lnTo>
                    <a:pt x="2074" y="477"/>
                  </a:lnTo>
                  <a:lnTo>
                    <a:pt x="2074" y="477"/>
                  </a:lnTo>
                  <a:lnTo>
                    <a:pt x="2074" y="481"/>
                  </a:lnTo>
                  <a:lnTo>
                    <a:pt x="2074" y="481"/>
                  </a:lnTo>
                  <a:lnTo>
                    <a:pt x="2074" y="484"/>
                  </a:lnTo>
                  <a:lnTo>
                    <a:pt x="2077" y="488"/>
                  </a:lnTo>
                  <a:lnTo>
                    <a:pt x="2081" y="492"/>
                  </a:lnTo>
                  <a:lnTo>
                    <a:pt x="2084" y="495"/>
                  </a:lnTo>
                  <a:lnTo>
                    <a:pt x="2091" y="499"/>
                  </a:lnTo>
                  <a:lnTo>
                    <a:pt x="2091" y="502"/>
                  </a:lnTo>
                  <a:lnTo>
                    <a:pt x="2091" y="506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1" y="509"/>
                  </a:lnTo>
                  <a:lnTo>
                    <a:pt x="2091" y="509"/>
                  </a:lnTo>
                  <a:lnTo>
                    <a:pt x="2091" y="513"/>
                  </a:lnTo>
                  <a:lnTo>
                    <a:pt x="2091" y="513"/>
                  </a:lnTo>
                  <a:lnTo>
                    <a:pt x="2088" y="513"/>
                  </a:lnTo>
                  <a:lnTo>
                    <a:pt x="2088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1" y="513"/>
                  </a:lnTo>
                  <a:lnTo>
                    <a:pt x="2077" y="509"/>
                  </a:lnTo>
                  <a:lnTo>
                    <a:pt x="2077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0" y="509"/>
                  </a:lnTo>
                  <a:lnTo>
                    <a:pt x="2070" y="509"/>
                  </a:lnTo>
                  <a:lnTo>
                    <a:pt x="2067" y="509"/>
                  </a:lnTo>
                  <a:lnTo>
                    <a:pt x="2063" y="509"/>
                  </a:lnTo>
                  <a:lnTo>
                    <a:pt x="2063" y="506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6" y="509"/>
                  </a:lnTo>
                  <a:lnTo>
                    <a:pt x="2056" y="509"/>
                  </a:lnTo>
                  <a:lnTo>
                    <a:pt x="2052" y="509"/>
                  </a:lnTo>
                  <a:lnTo>
                    <a:pt x="2052" y="509"/>
                  </a:lnTo>
                  <a:lnTo>
                    <a:pt x="2049" y="509"/>
                  </a:lnTo>
                  <a:lnTo>
                    <a:pt x="2049" y="509"/>
                  </a:lnTo>
                  <a:lnTo>
                    <a:pt x="2045" y="509"/>
                  </a:lnTo>
                  <a:lnTo>
                    <a:pt x="2042" y="509"/>
                  </a:lnTo>
                  <a:lnTo>
                    <a:pt x="2042" y="509"/>
                  </a:lnTo>
                  <a:lnTo>
                    <a:pt x="2038" y="509"/>
                  </a:lnTo>
                  <a:lnTo>
                    <a:pt x="2038" y="509"/>
                  </a:lnTo>
                  <a:lnTo>
                    <a:pt x="2034" y="509"/>
                  </a:lnTo>
                  <a:lnTo>
                    <a:pt x="2034" y="509"/>
                  </a:lnTo>
                  <a:lnTo>
                    <a:pt x="2031" y="509"/>
                  </a:lnTo>
                  <a:lnTo>
                    <a:pt x="2027" y="509"/>
                  </a:lnTo>
                  <a:lnTo>
                    <a:pt x="2027" y="513"/>
                  </a:lnTo>
                  <a:lnTo>
                    <a:pt x="2027" y="513"/>
                  </a:lnTo>
                  <a:lnTo>
                    <a:pt x="2024" y="513"/>
                  </a:lnTo>
                  <a:lnTo>
                    <a:pt x="2020" y="513"/>
                  </a:lnTo>
                  <a:lnTo>
                    <a:pt x="2020" y="513"/>
                  </a:lnTo>
                  <a:lnTo>
                    <a:pt x="2017" y="513"/>
                  </a:lnTo>
                  <a:lnTo>
                    <a:pt x="2017" y="513"/>
                  </a:lnTo>
                  <a:lnTo>
                    <a:pt x="2013" y="513"/>
                  </a:lnTo>
                  <a:lnTo>
                    <a:pt x="2013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02" y="513"/>
                  </a:lnTo>
                  <a:lnTo>
                    <a:pt x="2002" y="513"/>
                  </a:lnTo>
                  <a:lnTo>
                    <a:pt x="1999" y="513"/>
                  </a:lnTo>
                  <a:lnTo>
                    <a:pt x="1995" y="513"/>
                  </a:lnTo>
                  <a:lnTo>
                    <a:pt x="1995" y="513"/>
                  </a:lnTo>
                  <a:lnTo>
                    <a:pt x="1992" y="513"/>
                  </a:lnTo>
                  <a:lnTo>
                    <a:pt x="1992" y="513"/>
                  </a:lnTo>
                  <a:lnTo>
                    <a:pt x="1992" y="517"/>
                  </a:lnTo>
                  <a:lnTo>
                    <a:pt x="1992" y="517"/>
                  </a:lnTo>
                  <a:lnTo>
                    <a:pt x="1988" y="520"/>
                  </a:lnTo>
                  <a:lnTo>
                    <a:pt x="1988" y="520"/>
                  </a:lnTo>
                  <a:lnTo>
                    <a:pt x="1985" y="520"/>
                  </a:lnTo>
                  <a:lnTo>
                    <a:pt x="1985" y="520"/>
                  </a:lnTo>
                  <a:lnTo>
                    <a:pt x="1981" y="524"/>
                  </a:lnTo>
                  <a:lnTo>
                    <a:pt x="1977" y="524"/>
                  </a:lnTo>
                  <a:lnTo>
                    <a:pt x="1977" y="524"/>
                  </a:lnTo>
                  <a:lnTo>
                    <a:pt x="1977" y="527"/>
                  </a:lnTo>
                  <a:lnTo>
                    <a:pt x="1974" y="527"/>
                  </a:lnTo>
                  <a:lnTo>
                    <a:pt x="1974" y="527"/>
                  </a:lnTo>
                  <a:lnTo>
                    <a:pt x="1970" y="527"/>
                  </a:lnTo>
                  <a:lnTo>
                    <a:pt x="1970" y="527"/>
                  </a:lnTo>
                  <a:lnTo>
                    <a:pt x="1967" y="527"/>
                  </a:lnTo>
                  <a:lnTo>
                    <a:pt x="1967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0" y="531"/>
                  </a:lnTo>
                  <a:lnTo>
                    <a:pt x="1963" y="531"/>
                  </a:lnTo>
                  <a:lnTo>
                    <a:pt x="1963" y="531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8"/>
                  </a:lnTo>
                  <a:lnTo>
                    <a:pt x="1960" y="538"/>
                  </a:lnTo>
                  <a:lnTo>
                    <a:pt x="1960" y="538"/>
                  </a:lnTo>
                  <a:lnTo>
                    <a:pt x="1956" y="538"/>
                  </a:lnTo>
                  <a:lnTo>
                    <a:pt x="1956" y="538"/>
                  </a:lnTo>
                  <a:lnTo>
                    <a:pt x="1953" y="538"/>
                  </a:lnTo>
                  <a:lnTo>
                    <a:pt x="1953" y="538"/>
                  </a:lnTo>
                  <a:lnTo>
                    <a:pt x="1949" y="538"/>
                  </a:lnTo>
                  <a:lnTo>
                    <a:pt x="1949" y="538"/>
                  </a:lnTo>
                  <a:lnTo>
                    <a:pt x="1945" y="538"/>
                  </a:lnTo>
                  <a:lnTo>
                    <a:pt x="1945" y="538"/>
                  </a:lnTo>
                  <a:lnTo>
                    <a:pt x="1942" y="538"/>
                  </a:lnTo>
                  <a:lnTo>
                    <a:pt x="1938" y="538"/>
                  </a:lnTo>
                  <a:lnTo>
                    <a:pt x="1935" y="538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5"/>
                  </a:lnTo>
                  <a:lnTo>
                    <a:pt x="1931" y="545"/>
                  </a:lnTo>
                  <a:lnTo>
                    <a:pt x="1931" y="549"/>
                  </a:lnTo>
                  <a:lnTo>
                    <a:pt x="1931" y="549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28" y="552"/>
                  </a:lnTo>
                  <a:lnTo>
                    <a:pt x="1928" y="552"/>
                  </a:lnTo>
                  <a:lnTo>
                    <a:pt x="1931" y="559"/>
                  </a:lnTo>
                  <a:lnTo>
                    <a:pt x="1942" y="563"/>
                  </a:lnTo>
                  <a:lnTo>
                    <a:pt x="1960" y="574"/>
                  </a:lnTo>
                  <a:lnTo>
                    <a:pt x="1963" y="577"/>
                  </a:lnTo>
                  <a:lnTo>
                    <a:pt x="1963" y="581"/>
                  </a:lnTo>
                  <a:lnTo>
                    <a:pt x="1963" y="581"/>
                  </a:lnTo>
                  <a:lnTo>
                    <a:pt x="1967" y="581"/>
                  </a:lnTo>
                  <a:lnTo>
                    <a:pt x="1967" y="581"/>
                  </a:lnTo>
                  <a:lnTo>
                    <a:pt x="1970" y="584"/>
                  </a:lnTo>
                  <a:lnTo>
                    <a:pt x="1970" y="584"/>
                  </a:lnTo>
                  <a:lnTo>
                    <a:pt x="1970" y="588"/>
                  </a:lnTo>
                  <a:lnTo>
                    <a:pt x="1967" y="588"/>
                  </a:lnTo>
                  <a:lnTo>
                    <a:pt x="1967" y="588"/>
                  </a:lnTo>
                  <a:lnTo>
                    <a:pt x="1963" y="591"/>
                  </a:lnTo>
                  <a:lnTo>
                    <a:pt x="1960" y="591"/>
                  </a:lnTo>
                  <a:lnTo>
                    <a:pt x="1956" y="591"/>
                  </a:lnTo>
                  <a:lnTo>
                    <a:pt x="1956" y="595"/>
                  </a:lnTo>
                  <a:lnTo>
                    <a:pt x="1953" y="595"/>
                  </a:lnTo>
                  <a:lnTo>
                    <a:pt x="1953" y="595"/>
                  </a:lnTo>
                  <a:lnTo>
                    <a:pt x="1945" y="598"/>
                  </a:lnTo>
                  <a:lnTo>
                    <a:pt x="1945" y="602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38" y="609"/>
                  </a:lnTo>
                  <a:lnTo>
                    <a:pt x="1938" y="609"/>
                  </a:lnTo>
                  <a:lnTo>
                    <a:pt x="1938" y="613"/>
                  </a:lnTo>
                  <a:lnTo>
                    <a:pt x="1935" y="613"/>
                  </a:lnTo>
                  <a:lnTo>
                    <a:pt x="1935" y="613"/>
                  </a:lnTo>
                  <a:lnTo>
                    <a:pt x="1935" y="616"/>
                  </a:lnTo>
                  <a:lnTo>
                    <a:pt x="1935" y="616"/>
                  </a:lnTo>
                  <a:lnTo>
                    <a:pt x="1935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28" y="623"/>
                  </a:lnTo>
                  <a:lnTo>
                    <a:pt x="1928" y="62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241925" y="2387129"/>
              <a:ext cx="3698875" cy="1430337"/>
            </a:xfrm>
            <a:custGeom>
              <a:avLst/>
              <a:gdLst>
                <a:gd name="T0" fmla="*/ 1269 w 2330"/>
                <a:gd name="T1" fmla="*/ 866 h 901"/>
                <a:gd name="T2" fmla="*/ 1226 w 2330"/>
                <a:gd name="T3" fmla="*/ 859 h 901"/>
                <a:gd name="T4" fmla="*/ 1173 w 2330"/>
                <a:gd name="T5" fmla="*/ 880 h 901"/>
                <a:gd name="T6" fmla="*/ 1112 w 2330"/>
                <a:gd name="T7" fmla="*/ 869 h 901"/>
                <a:gd name="T8" fmla="*/ 1044 w 2330"/>
                <a:gd name="T9" fmla="*/ 869 h 901"/>
                <a:gd name="T10" fmla="*/ 1012 w 2330"/>
                <a:gd name="T11" fmla="*/ 837 h 901"/>
                <a:gd name="T12" fmla="*/ 962 w 2330"/>
                <a:gd name="T13" fmla="*/ 827 h 901"/>
                <a:gd name="T14" fmla="*/ 888 w 2330"/>
                <a:gd name="T15" fmla="*/ 827 h 901"/>
                <a:gd name="T16" fmla="*/ 863 w 2330"/>
                <a:gd name="T17" fmla="*/ 777 h 901"/>
                <a:gd name="T18" fmla="*/ 834 w 2330"/>
                <a:gd name="T19" fmla="*/ 727 h 901"/>
                <a:gd name="T20" fmla="*/ 855 w 2330"/>
                <a:gd name="T21" fmla="*/ 709 h 901"/>
                <a:gd name="T22" fmla="*/ 816 w 2330"/>
                <a:gd name="T23" fmla="*/ 684 h 901"/>
                <a:gd name="T24" fmla="*/ 741 w 2330"/>
                <a:gd name="T25" fmla="*/ 684 h 901"/>
                <a:gd name="T26" fmla="*/ 677 w 2330"/>
                <a:gd name="T27" fmla="*/ 684 h 901"/>
                <a:gd name="T28" fmla="*/ 610 w 2330"/>
                <a:gd name="T29" fmla="*/ 688 h 901"/>
                <a:gd name="T30" fmla="*/ 546 w 2330"/>
                <a:gd name="T31" fmla="*/ 681 h 901"/>
                <a:gd name="T32" fmla="*/ 531 w 2330"/>
                <a:gd name="T33" fmla="*/ 631 h 901"/>
                <a:gd name="T34" fmla="*/ 535 w 2330"/>
                <a:gd name="T35" fmla="*/ 584 h 901"/>
                <a:gd name="T36" fmla="*/ 478 w 2330"/>
                <a:gd name="T37" fmla="*/ 595 h 901"/>
                <a:gd name="T38" fmla="*/ 421 w 2330"/>
                <a:gd name="T39" fmla="*/ 574 h 901"/>
                <a:gd name="T40" fmla="*/ 467 w 2330"/>
                <a:gd name="T41" fmla="*/ 545 h 901"/>
                <a:gd name="T42" fmla="*/ 492 w 2330"/>
                <a:gd name="T43" fmla="*/ 506 h 901"/>
                <a:gd name="T44" fmla="*/ 428 w 2330"/>
                <a:gd name="T45" fmla="*/ 481 h 901"/>
                <a:gd name="T46" fmla="*/ 360 w 2330"/>
                <a:gd name="T47" fmla="*/ 467 h 901"/>
                <a:gd name="T48" fmla="*/ 293 w 2330"/>
                <a:gd name="T49" fmla="*/ 456 h 901"/>
                <a:gd name="T50" fmla="*/ 228 w 2330"/>
                <a:gd name="T51" fmla="*/ 463 h 901"/>
                <a:gd name="T52" fmla="*/ 228 w 2330"/>
                <a:gd name="T53" fmla="*/ 442 h 901"/>
                <a:gd name="T54" fmla="*/ 221 w 2330"/>
                <a:gd name="T55" fmla="*/ 395 h 901"/>
                <a:gd name="T56" fmla="*/ 182 w 2330"/>
                <a:gd name="T57" fmla="*/ 360 h 901"/>
                <a:gd name="T58" fmla="*/ 171 w 2330"/>
                <a:gd name="T59" fmla="*/ 274 h 901"/>
                <a:gd name="T60" fmla="*/ 57 w 2330"/>
                <a:gd name="T61" fmla="*/ 271 h 901"/>
                <a:gd name="T62" fmla="*/ 11 w 2330"/>
                <a:gd name="T63" fmla="*/ 239 h 901"/>
                <a:gd name="T64" fmla="*/ 79 w 2330"/>
                <a:gd name="T65" fmla="*/ 203 h 901"/>
                <a:gd name="T66" fmla="*/ 100 w 2330"/>
                <a:gd name="T67" fmla="*/ 178 h 901"/>
                <a:gd name="T68" fmla="*/ 179 w 2330"/>
                <a:gd name="T69" fmla="*/ 171 h 901"/>
                <a:gd name="T70" fmla="*/ 253 w 2330"/>
                <a:gd name="T71" fmla="*/ 167 h 901"/>
                <a:gd name="T72" fmla="*/ 307 w 2330"/>
                <a:gd name="T73" fmla="*/ 132 h 901"/>
                <a:gd name="T74" fmla="*/ 367 w 2330"/>
                <a:gd name="T75" fmla="*/ 100 h 901"/>
                <a:gd name="T76" fmla="*/ 421 w 2330"/>
                <a:gd name="T77" fmla="*/ 78 h 901"/>
                <a:gd name="T78" fmla="*/ 485 w 2330"/>
                <a:gd name="T79" fmla="*/ 85 h 901"/>
                <a:gd name="T80" fmla="*/ 549 w 2330"/>
                <a:gd name="T81" fmla="*/ 82 h 901"/>
                <a:gd name="T82" fmla="*/ 613 w 2330"/>
                <a:gd name="T83" fmla="*/ 71 h 901"/>
                <a:gd name="T84" fmla="*/ 681 w 2330"/>
                <a:gd name="T85" fmla="*/ 68 h 901"/>
                <a:gd name="T86" fmla="*/ 741 w 2330"/>
                <a:gd name="T87" fmla="*/ 53 h 901"/>
                <a:gd name="T88" fmla="*/ 788 w 2330"/>
                <a:gd name="T89" fmla="*/ 14 h 901"/>
                <a:gd name="T90" fmla="*/ 991 w 2330"/>
                <a:gd name="T91" fmla="*/ 11 h 901"/>
                <a:gd name="T92" fmla="*/ 1162 w 2330"/>
                <a:gd name="T93" fmla="*/ 43 h 901"/>
                <a:gd name="T94" fmla="*/ 1315 w 2330"/>
                <a:gd name="T95" fmla="*/ 39 h 901"/>
                <a:gd name="T96" fmla="*/ 1529 w 2330"/>
                <a:gd name="T97" fmla="*/ 60 h 901"/>
                <a:gd name="T98" fmla="*/ 1789 w 2330"/>
                <a:gd name="T99" fmla="*/ 142 h 901"/>
                <a:gd name="T100" fmla="*/ 1967 w 2330"/>
                <a:gd name="T101" fmla="*/ 242 h 901"/>
                <a:gd name="T102" fmla="*/ 2159 w 2330"/>
                <a:gd name="T103" fmla="*/ 253 h 901"/>
                <a:gd name="T104" fmla="*/ 2298 w 2330"/>
                <a:gd name="T105" fmla="*/ 363 h 901"/>
                <a:gd name="T106" fmla="*/ 2327 w 2330"/>
                <a:gd name="T107" fmla="*/ 435 h 901"/>
                <a:gd name="T108" fmla="*/ 2181 w 2330"/>
                <a:gd name="T109" fmla="*/ 449 h 901"/>
                <a:gd name="T110" fmla="*/ 1963 w 2330"/>
                <a:gd name="T111" fmla="*/ 584 h 901"/>
                <a:gd name="T112" fmla="*/ 1928 w 2330"/>
                <a:gd name="T113" fmla="*/ 559 h 901"/>
                <a:gd name="T114" fmla="*/ 1796 w 2330"/>
                <a:gd name="T115" fmla="*/ 602 h 901"/>
                <a:gd name="T116" fmla="*/ 1646 w 2330"/>
                <a:gd name="T117" fmla="*/ 648 h 901"/>
                <a:gd name="T118" fmla="*/ 1547 w 2330"/>
                <a:gd name="T119" fmla="*/ 695 h 901"/>
                <a:gd name="T120" fmla="*/ 1379 w 2330"/>
                <a:gd name="T121" fmla="*/ 770 h 901"/>
                <a:gd name="T122" fmla="*/ 1333 w 2330"/>
                <a:gd name="T123" fmla="*/ 85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0" h="901">
                  <a:moveTo>
                    <a:pt x="1304" y="898"/>
                  </a:moveTo>
                  <a:lnTo>
                    <a:pt x="1301" y="901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297" y="898"/>
                  </a:lnTo>
                  <a:lnTo>
                    <a:pt x="1297" y="898"/>
                  </a:lnTo>
                  <a:lnTo>
                    <a:pt x="1294" y="898"/>
                  </a:lnTo>
                  <a:lnTo>
                    <a:pt x="1294" y="901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79" y="894"/>
                  </a:lnTo>
                  <a:lnTo>
                    <a:pt x="1279" y="891"/>
                  </a:lnTo>
                  <a:lnTo>
                    <a:pt x="1276" y="891"/>
                  </a:lnTo>
                  <a:lnTo>
                    <a:pt x="1276" y="891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2" y="887"/>
                  </a:lnTo>
                  <a:lnTo>
                    <a:pt x="1272" y="884"/>
                  </a:lnTo>
                  <a:lnTo>
                    <a:pt x="1272" y="884"/>
                  </a:lnTo>
                  <a:lnTo>
                    <a:pt x="1272" y="880"/>
                  </a:lnTo>
                  <a:lnTo>
                    <a:pt x="1269" y="880"/>
                  </a:lnTo>
                  <a:lnTo>
                    <a:pt x="1269" y="880"/>
                  </a:lnTo>
                  <a:lnTo>
                    <a:pt x="1269" y="877"/>
                  </a:lnTo>
                  <a:lnTo>
                    <a:pt x="1269" y="877"/>
                  </a:lnTo>
                  <a:lnTo>
                    <a:pt x="1269" y="873"/>
                  </a:lnTo>
                  <a:lnTo>
                    <a:pt x="1269" y="873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72" y="862"/>
                  </a:lnTo>
                  <a:lnTo>
                    <a:pt x="1272" y="859"/>
                  </a:lnTo>
                  <a:lnTo>
                    <a:pt x="1269" y="859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65" y="862"/>
                  </a:lnTo>
                  <a:lnTo>
                    <a:pt x="1265" y="862"/>
                  </a:lnTo>
                  <a:lnTo>
                    <a:pt x="1265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5" y="855"/>
                  </a:lnTo>
                  <a:lnTo>
                    <a:pt x="1255" y="855"/>
                  </a:lnTo>
                  <a:lnTo>
                    <a:pt x="1251" y="859"/>
                  </a:lnTo>
                  <a:lnTo>
                    <a:pt x="1251" y="859"/>
                  </a:lnTo>
                  <a:lnTo>
                    <a:pt x="1251" y="855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4" y="855"/>
                  </a:lnTo>
                  <a:lnTo>
                    <a:pt x="1244" y="855"/>
                  </a:lnTo>
                  <a:lnTo>
                    <a:pt x="1240" y="855"/>
                  </a:lnTo>
                  <a:lnTo>
                    <a:pt x="1240" y="859"/>
                  </a:lnTo>
                  <a:lnTo>
                    <a:pt x="1240" y="859"/>
                  </a:lnTo>
                  <a:lnTo>
                    <a:pt x="1237" y="855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3" y="859"/>
                  </a:lnTo>
                  <a:lnTo>
                    <a:pt x="1233" y="859"/>
                  </a:lnTo>
                  <a:lnTo>
                    <a:pt x="1230" y="859"/>
                  </a:lnTo>
                  <a:lnTo>
                    <a:pt x="1230" y="859"/>
                  </a:lnTo>
                  <a:lnTo>
                    <a:pt x="1226" y="859"/>
                  </a:lnTo>
                  <a:lnTo>
                    <a:pt x="1226" y="859"/>
                  </a:lnTo>
                  <a:lnTo>
                    <a:pt x="1226" y="862"/>
                  </a:lnTo>
                  <a:lnTo>
                    <a:pt x="1226" y="862"/>
                  </a:lnTo>
                  <a:lnTo>
                    <a:pt x="1222" y="859"/>
                  </a:lnTo>
                  <a:lnTo>
                    <a:pt x="1222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5" y="862"/>
                  </a:lnTo>
                  <a:lnTo>
                    <a:pt x="1215" y="866"/>
                  </a:lnTo>
                  <a:lnTo>
                    <a:pt x="1212" y="866"/>
                  </a:lnTo>
                  <a:lnTo>
                    <a:pt x="1212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1" y="869"/>
                  </a:lnTo>
                  <a:lnTo>
                    <a:pt x="1201" y="869"/>
                  </a:lnTo>
                  <a:lnTo>
                    <a:pt x="1197" y="869"/>
                  </a:lnTo>
                  <a:lnTo>
                    <a:pt x="1197" y="869"/>
                  </a:lnTo>
                  <a:lnTo>
                    <a:pt x="1194" y="869"/>
                  </a:lnTo>
                  <a:lnTo>
                    <a:pt x="1194" y="873"/>
                  </a:lnTo>
                  <a:lnTo>
                    <a:pt x="1194" y="873"/>
                  </a:lnTo>
                  <a:lnTo>
                    <a:pt x="1190" y="877"/>
                  </a:lnTo>
                  <a:lnTo>
                    <a:pt x="1190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3" y="877"/>
                  </a:lnTo>
                  <a:lnTo>
                    <a:pt x="1183" y="877"/>
                  </a:lnTo>
                  <a:lnTo>
                    <a:pt x="1180" y="877"/>
                  </a:lnTo>
                  <a:lnTo>
                    <a:pt x="1180" y="877"/>
                  </a:lnTo>
                  <a:lnTo>
                    <a:pt x="1176" y="877"/>
                  </a:lnTo>
                  <a:lnTo>
                    <a:pt x="1176" y="877"/>
                  </a:lnTo>
                  <a:lnTo>
                    <a:pt x="1173" y="877"/>
                  </a:lnTo>
                  <a:lnTo>
                    <a:pt x="1173" y="877"/>
                  </a:lnTo>
                  <a:lnTo>
                    <a:pt x="1173" y="880"/>
                  </a:lnTo>
                  <a:lnTo>
                    <a:pt x="1173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5" y="880"/>
                  </a:lnTo>
                  <a:lnTo>
                    <a:pt x="1165" y="877"/>
                  </a:lnTo>
                  <a:lnTo>
                    <a:pt x="1162" y="877"/>
                  </a:lnTo>
                  <a:lnTo>
                    <a:pt x="1162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1" y="877"/>
                  </a:lnTo>
                  <a:lnTo>
                    <a:pt x="1151" y="877"/>
                  </a:lnTo>
                  <a:lnTo>
                    <a:pt x="1148" y="877"/>
                  </a:lnTo>
                  <a:lnTo>
                    <a:pt x="1148" y="880"/>
                  </a:lnTo>
                  <a:lnTo>
                    <a:pt x="1144" y="880"/>
                  </a:lnTo>
                  <a:lnTo>
                    <a:pt x="1144" y="877"/>
                  </a:lnTo>
                  <a:lnTo>
                    <a:pt x="1140" y="877"/>
                  </a:lnTo>
                  <a:lnTo>
                    <a:pt x="1140" y="880"/>
                  </a:lnTo>
                  <a:lnTo>
                    <a:pt x="1140" y="880"/>
                  </a:lnTo>
                  <a:lnTo>
                    <a:pt x="1137" y="880"/>
                  </a:lnTo>
                  <a:lnTo>
                    <a:pt x="1137" y="880"/>
                  </a:lnTo>
                  <a:lnTo>
                    <a:pt x="1133" y="880"/>
                  </a:lnTo>
                  <a:lnTo>
                    <a:pt x="1133" y="880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3"/>
                  </a:lnTo>
                  <a:lnTo>
                    <a:pt x="1126" y="877"/>
                  </a:lnTo>
                  <a:lnTo>
                    <a:pt x="1126" y="877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19" y="873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2" y="869"/>
                  </a:lnTo>
                  <a:lnTo>
                    <a:pt x="1112" y="869"/>
                  </a:lnTo>
                  <a:lnTo>
                    <a:pt x="1108" y="869"/>
                  </a:lnTo>
                  <a:lnTo>
                    <a:pt x="1105" y="869"/>
                  </a:lnTo>
                  <a:lnTo>
                    <a:pt x="1105" y="869"/>
                  </a:lnTo>
                  <a:lnTo>
                    <a:pt x="1101" y="869"/>
                  </a:lnTo>
                  <a:lnTo>
                    <a:pt x="1098" y="869"/>
                  </a:lnTo>
                  <a:lnTo>
                    <a:pt x="1098" y="869"/>
                  </a:lnTo>
                  <a:lnTo>
                    <a:pt x="1094" y="869"/>
                  </a:lnTo>
                  <a:lnTo>
                    <a:pt x="1094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87" y="869"/>
                  </a:lnTo>
                  <a:lnTo>
                    <a:pt x="1083" y="869"/>
                  </a:lnTo>
                  <a:lnTo>
                    <a:pt x="1083" y="869"/>
                  </a:lnTo>
                  <a:lnTo>
                    <a:pt x="1080" y="869"/>
                  </a:lnTo>
                  <a:lnTo>
                    <a:pt x="1080" y="869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69" y="866"/>
                  </a:lnTo>
                  <a:lnTo>
                    <a:pt x="1066" y="866"/>
                  </a:lnTo>
                  <a:lnTo>
                    <a:pt x="1066" y="866"/>
                  </a:lnTo>
                  <a:lnTo>
                    <a:pt x="1066" y="869"/>
                  </a:lnTo>
                  <a:lnTo>
                    <a:pt x="1062" y="869"/>
                  </a:lnTo>
                  <a:lnTo>
                    <a:pt x="1062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5" y="869"/>
                  </a:lnTo>
                  <a:lnTo>
                    <a:pt x="1055" y="869"/>
                  </a:lnTo>
                  <a:lnTo>
                    <a:pt x="1051" y="869"/>
                  </a:lnTo>
                  <a:lnTo>
                    <a:pt x="1051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1" y="869"/>
                  </a:lnTo>
                  <a:lnTo>
                    <a:pt x="1041" y="869"/>
                  </a:lnTo>
                  <a:lnTo>
                    <a:pt x="1037" y="869"/>
                  </a:lnTo>
                  <a:lnTo>
                    <a:pt x="1037" y="873"/>
                  </a:lnTo>
                  <a:lnTo>
                    <a:pt x="1034" y="873"/>
                  </a:lnTo>
                  <a:lnTo>
                    <a:pt x="1030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3" y="869"/>
                  </a:lnTo>
                  <a:lnTo>
                    <a:pt x="1023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6" y="866"/>
                  </a:lnTo>
                  <a:lnTo>
                    <a:pt x="1016" y="866"/>
                  </a:lnTo>
                  <a:lnTo>
                    <a:pt x="1012" y="866"/>
                  </a:lnTo>
                  <a:lnTo>
                    <a:pt x="1012" y="866"/>
                  </a:lnTo>
                  <a:lnTo>
                    <a:pt x="1009" y="866"/>
                  </a:lnTo>
                  <a:lnTo>
                    <a:pt x="1009" y="866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59"/>
                  </a:lnTo>
                  <a:lnTo>
                    <a:pt x="1005" y="859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2"/>
                  </a:lnTo>
                  <a:lnTo>
                    <a:pt x="1005" y="852"/>
                  </a:lnTo>
                  <a:lnTo>
                    <a:pt x="1005" y="848"/>
                  </a:lnTo>
                  <a:lnTo>
                    <a:pt x="1005" y="848"/>
                  </a:lnTo>
                  <a:lnTo>
                    <a:pt x="1005" y="844"/>
                  </a:lnTo>
                  <a:lnTo>
                    <a:pt x="1005" y="841"/>
                  </a:lnTo>
                  <a:lnTo>
                    <a:pt x="1005" y="841"/>
                  </a:lnTo>
                  <a:lnTo>
                    <a:pt x="1009" y="841"/>
                  </a:lnTo>
                  <a:lnTo>
                    <a:pt x="1009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6" y="834"/>
                  </a:lnTo>
                  <a:lnTo>
                    <a:pt x="1016" y="834"/>
                  </a:lnTo>
                  <a:lnTo>
                    <a:pt x="1019" y="834"/>
                  </a:lnTo>
                  <a:lnTo>
                    <a:pt x="1019" y="830"/>
                  </a:lnTo>
                  <a:lnTo>
                    <a:pt x="1016" y="830"/>
                  </a:lnTo>
                  <a:lnTo>
                    <a:pt x="1016" y="830"/>
                  </a:lnTo>
                  <a:lnTo>
                    <a:pt x="1012" y="830"/>
                  </a:lnTo>
                  <a:lnTo>
                    <a:pt x="1012" y="830"/>
                  </a:lnTo>
                  <a:lnTo>
                    <a:pt x="1009" y="830"/>
                  </a:lnTo>
                  <a:lnTo>
                    <a:pt x="1009" y="830"/>
                  </a:lnTo>
                  <a:lnTo>
                    <a:pt x="1005" y="830"/>
                  </a:lnTo>
                  <a:lnTo>
                    <a:pt x="1005" y="827"/>
                  </a:lnTo>
                  <a:lnTo>
                    <a:pt x="1002" y="827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1" y="823"/>
                  </a:lnTo>
                  <a:lnTo>
                    <a:pt x="991" y="827"/>
                  </a:lnTo>
                  <a:lnTo>
                    <a:pt x="987" y="827"/>
                  </a:lnTo>
                  <a:lnTo>
                    <a:pt x="987" y="827"/>
                  </a:lnTo>
                  <a:lnTo>
                    <a:pt x="984" y="827"/>
                  </a:lnTo>
                  <a:lnTo>
                    <a:pt x="984" y="823"/>
                  </a:lnTo>
                  <a:lnTo>
                    <a:pt x="984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77" y="823"/>
                  </a:lnTo>
                  <a:lnTo>
                    <a:pt x="977" y="827"/>
                  </a:lnTo>
                  <a:lnTo>
                    <a:pt x="977" y="827"/>
                  </a:lnTo>
                  <a:lnTo>
                    <a:pt x="973" y="827"/>
                  </a:lnTo>
                  <a:lnTo>
                    <a:pt x="973" y="827"/>
                  </a:lnTo>
                  <a:lnTo>
                    <a:pt x="969" y="827"/>
                  </a:lnTo>
                  <a:lnTo>
                    <a:pt x="969" y="827"/>
                  </a:lnTo>
                  <a:lnTo>
                    <a:pt x="966" y="827"/>
                  </a:lnTo>
                  <a:lnTo>
                    <a:pt x="966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59" y="827"/>
                  </a:lnTo>
                  <a:lnTo>
                    <a:pt x="955" y="827"/>
                  </a:lnTo>
                  <a:lnTo>
                    <a:pt x="955" y="827"/>
                  </a:lnTo>
                  <a:lnTo>
                    <a:pt x="952" y="827"/>
                  </a:lnTo>
                  <a:lnTo>
                    <a:pt x="952" y="827"/>
                  </a:lnTo>
                  <a:lnTo>
                    <a:pt x="948" y="827"/>
                  </a:lnTo>
                  <a:lnTo>
                    <a:pt x="948" y="827"/>
                  </a:lnTo>
                  <a:lnTo>
                    <a:pt x="948" y="830"/>
                  </a:lnTo>
                  <a:lnTo>
                    <a:pt x="945" y="830"/>
                  </a:lnTo>
                  <a:lnTo>
                    <a:pt x="941" y="830"/>
                  </a:lnTo>
                  <a:lnTo>
                    <a:pt x="941" y="830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4" y="834"/>
                  </a:lnTo>
                  <a:lnTo>
                    <a:pt x="934" y="834"/>
                  </a:lnTo>
                  <a:lnTo>
                    <a:pt x="930" y="834"/>
                  </a:lnTo>
                  <a:lnTo>
                    <a:pt x="930" y="834"/>
                  </a:lnTo>
                  <a:lnTo>
                    <a:pt x="927" y="834"/>
                  </a:lnTo>
                  <a:lnTo>
                    <a:pt x="920" y="837"/>
                  </a:lnTo>
                  <a:lnTo>
                    <a:pt x="912" y="837"/>
                  </a:lnTo>
                  <a:lnTo>
                    <a:pt x="902" y="841"/>
                  </a:lnTo>
                  <a:lnTo>
                    <a:pt x="895" y="844"/>
                  </a:lnTo>
                  <a:lnTo>
                    <a:pt x="888" y="844"/>
                  </a:lnTo>
                  <a:lnTo>
                    <a:pt x="884" y="848"/>
                  </a:lnTo>
                  <a:lnTo>
                    <a:pt x="877" y="848"/>
                  </a:lnTo>
                  <a:lnTo>
                    <a:pt x="873" y="852"/>
                  </a:lnTo>
                  <a:lnTo>
                    <a:pt x="866" y="852"/>
                  </a:lnTo>
                  <a:lnTo>
                    <a:pt x="863" y="852"/>
                  </a:lnTo>
                  <a:lnTo>
                    <a:pt x="863" y="848"/>
                  </a:lnTo>
                  <a:lnTo>
                    <a:pt x="863" y="844"/>
                  </a:lnTo>
                  <a:lnTo>
                    <a:pt x="866" y="844"/>
                  </a:lnTo>
                  <a:lnTo>
                    <a:pt x="866" y="841"/>
                  </a:lnTo>
                  <a:lnTo>
                    <a:pt x="870" y="841"/>
                  </a:lnTo>
                  <a:lnTo>
                    <a:pt x="873" y="837"/>
                  </a:lnTo>
                  <a:lnTo>
                    <a:pt x="877" y="837"/>
                  </a:lnTo>
                  <a:lnTo>
                    <a:pt x="880" y="837"/>
                  </a:lnTo>
                  <a:lnTo>
                    <a:pt x="884" y="834"/>
                  </a:lnTo>
                  <a:lnTo>
                    <a:pt x="884" y="834"/>
                  </a:lnTo>
                  <a:lnTo>
                    <a:pt x="884" y="830"/>
                  </a:lnTo>
                  <a:lnTo>
                    <a:pt x="888" y="827"/>
                  </a:lnTo>
                  <a:lnTo>
                    <a:pt x="888" y="823"/>
                  </a:lnTo>
                  <a:lnTo>
                    <a:pt x="888" y="823"/>
                  </a:lnTo>
                  <a:lnTo>
                    <a:pt x="891" y="820"/>
                  </a:lnTo>
                  <a:lnTo>
                    <a:pt x="891" y="816"/>
                  </a:lnTo>
                  <a:lnTo>
                    <a:pt x="891" y="816"/>
                  </a:lnTo>
                  <a:lnTo>
                    <a:pt x="891" y="812"/>
                  </a:lnTo>
                  <a:lnTo>
                    <a:pt x="891" y="809"/>
                  </a:lnTo>
                  <a:lnTo>
                    <a:pt x="891" y="809"/>
                  </a:lnTo>
                  <a:lnTo>
                    <a:pt x="891" y="805"/>
                  </a:lnTo>
                  <a:lnTo>
                    <a:pt x="895" y="805"/>
                  </a:lnTo>
                  <a:lnTo>
                    <a:pt x="895" y="802"/>
                  </a:lnTo>
                  <a:lnTo>
                    <a:pt x="895" y="802"/>
                  </a:lnTo>
                  <a:lnTo>
                    <a:pt x="898" y="802"/>
                  </a:lnTo>
                  <a:lnTo>
                    <a:pt x="902" y="798"/>
                  </a:lnTo>
                  <a:lnTo>
                    <a:pt x="902" y="795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87"/>
                  </a:lnTo>
                  <a:lnTo>
                    <a:pt x="902" y="787"/>
                  </a:lnTo>
                  <a:lnTo>
                    <a:pt x="898" y="784"/>
                  </a:lnTo>
                  <a:lnTo>
                    <a:pt x="898" y="784"/>
                  </a:lnTo>
                  <a:lnTo>
                    <a:pt x="895" y="784"/>
                  </a:lnTo>
                  <a:lnTo>
                    <a:pt x="895" y="784"/>
                  </a:lnTo>
                  <a:lnTo>
                    <a:pt x="895" y="780"/>
                  </a:lnTo>
                  <a:lnTo>
                    <a:pt x="891" y="780"/>
                  </a:lnTo>
                  <a:lnTo>
                    <a:pt x="891" y="780"/>
                  </a:lnTo>
                  <a:lnTo>
                    <a:pt x="888" y="780"/>
                  </a:lnTo>
                  <a:lnTo>
                    <a:pt x="888" y="780"/>
                  </a:lnTo>
                  <a:lnTo>
                    <a:pt x="884" y="780"/>
                  </a:lnTo>
                  <a:lnTo>
                    <a:pt x="884" y="780"/>
                  </a:lnTo>
                  <a:lnTo>
                    <a:pt x="880" y="780"/>
                  </a:lnTo>
                  <a:lnTo>
                    <a:pt x="877" y="780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66" y="780"/>
                  </a:lnTo>
                  <a:lnTo>
                    <a:pt x="866" y="777"/>
                  </a:lnTo>
                  <a:lnTo>
                    <a:pt x="863" y="777"/>
                  </a:lnTo>
                  <a:lnTo>
                    <a:pt x="863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5" y="777"/>
                  </a:lnTo>
                  <a:lnTo>
                    <a:pt x="855" y="777"/>
                  </a:lnTo>
                  <a:lnTo>
                    <a:pt x="855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48" y="773"/>
                  </a:lnTo>
                  <a:lnTo>
                    <a:pt x="848" y="773"/>
                  </a:lnTo>
                  <a:lnTo>
                    <a:pt x="845" y="770"/>
                  </a:lnTo>
                  <a:lnTo>
                    <a:pt x="845" y="770"/>
                  </a:lnTo>
                  <a:lnTo>
                    <a:pt x="845" y="766"/>
                  </a:lnTo>
                  <a:lnTo>
                    <a:pt x="845" y="766"/>
                  </a:lnTo>
                  <a:lnTo>
                    <a:pt x="845" y="763"/>
                  </a:lnTo>
                  <a:lnTo>
                    <a:pt x="845" y="763"/>
                  </a:lnTo>
                  <a:lnTo>
                    <a:pt x="845" y="759"/>
                  </a:lnTo>
                  <a:lnTo>
                    <a:pt x="845" y="759"/>
                  </a:lnTo>
                  <a:lnTo>
                    <a:pt x="845" y="755"/>
                  </a:lnTo>
                  <a:lnTo>
                    <a:pt x="841" y="755"/>
                  </a:lnTo>
                  <a:lnTo>
                    <a:pt x="841" y="755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38" y="748"/>
                  </a:lnTo>
                  <a:lnTo>
                    <a:pt x="838" y="748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1"/>
                  </a:lnTo>
                  <a:lnTo>
                    <a:pt x="838" y="741"/>
                  </a:lnTo>
                  <a:lnTo>
                    <a:pt x="838" y="738"/>
                  </a:lnTo>
                  <a:lnTo>
                    <a:pt x="838" y="738"/>
                  </a:lnTo>
                  <a:lnTo>
                    <a:pt x="838" y="734"/>
                  </a:lnTo>
                  <a:lnTo>
                    <a:pt x="834" y="734"/>
                  </a:lnTo>
                  <a:lnTo>
                    <a:pt x="834" y="730"/>
                  </a:lnTo>
                  <a:lnTo>
                    <a:pt x="834" y="730"/>
                  </a:lnTo>
                  <a:lnTo>
                    <a:pt x="834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27" y="727"/>
                  </a:lnTo>
                  <a:lnTo>
                    <a:pt x="827" y="723"/>
                  </a:lnTo>
                  <a:lnTo>
                    <a:pt x="827" y="723"/>
                  </a:lnTo>
                  <a:lnTo>
                    <a:pt x="823" y="723"/>
                  </a:lnTo>
                  <a:lnTo>
                    <a:pt x="823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7" y="720"/>
                  </a:lnTo>
                  <a:lnTo>
                    <a:pt x="827" y="720"/>
                  </a:lnTo>
                  <a:lnTo>
                    <a:pt x="831" y="720"/>
                  </a:lnTo>
                  <a:lnTo>
                    <a:pt x="831" y="723"/>
                  </a:lnTo>
                  <a:lnTo>
                    <a:pt x="834" y="723"/>
                  </a:lnTo>
                  <a:lnTo>
                    <a:pt x="834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41" y="720"/>
                  </a:lnTo>
                  <a:lnTo>
                    <a:pt x="841" y="716"/>
                  </a:lnTo>
                  <a:lnTo>
                    <a:pt x="845" y="716"/>
                  </a:lnTo>
                  <a:lnTo>
                    <a:pt x="845" y="716"/>
                  </a:lnTo>
                  <a:lnTo>
                    <a:pt x="848" y="720"/>
                  </a:lnTo>
                  <a:lnTo>
                    <a:pt x="848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16"/>
                  </a:lnTo>
                  <a:lnTo>
                    <a:pt x="852" y="716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5" y="709"/>
                  </a:lnTo>
                  <a:lnTo>
                    <a:pt x="855" y="709"/>
                  </a:lnTo>
                  <a:lnTo>
                    <a:pt x="859" y="705"/>
                  </a:lnTo>
                  <a:lnTo>
                    <a:pt x="859" y="705"/>
                  </a:lnTo>
                  <a:lnTo>
                    <a:pt x="863" y="702"/>
                  </a:lnTo>
                  <a:lnTo>
                    <a:pt x="863" y="702"/>
                  </a:lnTo>
                  <a:lnTo>
                    <a:pt x="863" y="698"/>
                  </a:lnTo>
                  <a:lnTo>
                    <a:pt x="863" y="698"/>
                  </a:lnTo>
                  <a:lnTo>
                    <a:pt x="866" y="695"/>
                  </a:lnTo>
                  <a:lnTo>
                    <a:pt x="866" y="695"/>
                  </a:lnTo>
                  <a:lnTo>
                    <a:pt x="866" y="688"/>
                  </a:lnTo>
                  <a:lnTo>
                    <a:pt x="866" y="684"/>
                  </a:lnTo>
                  <a:lnTo>
                    <a:pt x="863" y="681"/>
                  </a:lnTo>
                  <a:lnTo>
                    <a:pt x="859" y="673"/>
                  </a:lnTo>
                  <a:lnTo>
                    <a:pt x="855" y="670"/>
                  </a:lnTo>
                  <a:lnTo>
                    <a:pt x="852" y="663"/>
                  </a:lnTo>
                  <a:lnTo>
                    <a:pt x="852" y="663"/>
                  </a:lnTo>
                  <a:lnTo>
                    <a:pt x="848" y="663"/>
                  </a:lnTo>
                  <a:lnTo>
                    <a:pt x="848" y="663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5" y="666"/>
                  </a:lnTo>
                  <a:lnTo>
                    <a:pt x="845" y="666"/>
                  </a:lnTo>
                  <a:lnTo>
                    <a:pt x="841" y="666"/>
                  </a:lnTo>
                  <a:lnTo>
                    <a:pt x="841" y="670"/>
                  </a:lnTo>
                  <a:lnTo>
                    <a:pt x="845" y="670"/>
                  </a:lnTo>
                  <a:lnTo>
                    <a:pt x="841" y="670"/>
                  </a:lnTo>
                  <a:lnTo>
                    <a:pt x="841" y="673"/>
                  </a:lnTo>
                  <a:lnTo>
                    <a:pt x="841" y="673"/>
                  </a:lnTo>
                  <a:lnTo>
                    <a:pt x="838" y="677"/>
                  </a:lnTo>
                  <a:lnTo>
                    <a:pt x="838" y="677"/>
                  </a:lnTo>
                  <a:lnTo>
                    <a:pt x="834" y="677"/>
                  </a:lnTo>
                  <a:lnTo>
                    <a:pt x="834" y="677"/>
                  </a:lnTo>
                  <a:lnTo>
                    <a:pt x="831" y="681"/>
                  </a:lnTo>
                  <a:lnTo>
                    <a:pt x="831" y="681"/>
                  </a:lnTo>
                  <a:lnTo>
                    <a:pt x="827" y="681"/>
                  </a:lnTo>
                  <a:lnTo>
                    <a:pt x="827" y="681"/>
                  </a:lnTo>
                  <a:lnTo>
                    <a:pt x="823" y="681"/>
                  </a:lnTo>
                  <a:lnTo>
                    <a:pt x="823" y="681"/>
                  </a:lnTo>
                  <a:lnTo>
                    <a:pt x="820" y="681"/>
                  </a:lnTo>
                  <a:lnTo>
                    <a:pt x="820" y="684"/>
                  </a:lnTo>
                  <a:lnTo>
                    <a:pt x="820" y="684"/>
                  </a:lnTo>
                  <a:lnTo>
                    <a:pt x="816" y="684"/>
                  </a:lnTo>
                  <a:lnTo>
                    <a:pt x="813" y="684"/>
                  </a:lnTo>
                  <a:lnTo>
                    <a:pt x="813" y="688"/>
                  </a:lnTo>
                  <a:lnTo>
                    <a:pt x="809" y="688"/>
                  </a:lnTo>
                  <a:lnTo>
                    <a:pt x="806" y="688"/>
                  </a:lnTo>
                  <a:lnTo>
                    <a:pt x="806" y="688"/>
                  </a:lnTo>
                  <a:lnTo>
                    <a:pt x="802" y="688"/>
                  </a:lnTo>
                  <a:lnTo>
                    <a:pt x="798" y="688"/>
                  </a:lnTo>
                  <a:lnTo>
                    <a:pt x="798" y="688"/>
                  </a:lnTo>
                  <a:lnTo>
                    <a:pt x="795" y="688"/>
                  </a:lnTo>
                  <a:lnTo>
                    <a:pt x="795" y="688"/>
                  </a:lnTo>
                  <a:lnTo>
                    <a:pt x="791" y="688"/>
                  </a:lnTo>
                  <a:lnTo>
                    <a:pt x="791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4" y="688"/>
                  </a:lnTo>
                  <a:lnTo>
                    <a:pt x="781" y="688"/>
                  </a:lnTo>
                  <a:lnTo>
                    <a:pt x="781" y="688"/>
                  </a:lnTo>
                  <a:lnTo>
                    <a:pt x="777" y="684"/>
                  </a:lnTo>
                  <a:lnTo>
                    <a:pt x="777" y="688"/>
                  </a:lnTo>
                  <a:lnTo>
                    <a:pt x="777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0" y="688"/>
                  </a:lnTo>
                  <a:lnTo>
                    <a:pt x="770" y="688"/>
                  </a:lnTo>
                  <a:lnTo>
                    <a:pt x="766" y="688"/>
                  </a:lnTo>
                  <a:lnTo>
                    <a:pt x="766" y="688"/>
                  </a:lnTo>
                  <a:lnTo>
                    <a:pt x="763" y="688"/>
                  </a:lnTo>
                  <a:lnTo>
                    <a:pt x="763" y="688"/>
                  </a:lnTo>
                  <a:lnTo>
                    <a:pt x="759" y="688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6" y="684"/>
                  </a:lnTo>
                  <a:lnTo>
                    <a:pt x="752" y="684"/>
                  </a:lnTo>
                  <a:lnTo>
                    <a:pt x="752" y="684"/>
                  </a:lnTo>
                  <a:lnTo>
                    <a:pt x="749" y="684"/>
                  </a:lnTo>
                  <a:lnTo>
                    <a:pt x="749" y="684"/>
                  </a:lnTo>
                  <a:lnTo>
                    <a:pt x="745" y="684"/>
                  </a:lnTo>
                  <a:lnTo>
                    <a:pt x="741" y="684"/>
                  </a:lnTo>
                  <a:lnTo>
                    <a:pt x="741" y="684"/>
                  </a:lnTo>
                  <a:lnTo>
                    <a:pt x="738" y="684"/>
                  </a:lnTo>
                  <a:lnTo>
                    <a:pt x="738" y="684"/>
                  </a:lnTo>
                  <a:lnTo>
                    <a:pt x="734" y="684"/>
                  </a:lnTo>
                  <a:lnTo>
                    <a:pt x="734" y="684"/>
                  </a:lnTo>
                  <a:lnTo>
                    <a:pt x="731" y="684"/>
                  </a:lnTo>
                  <a:lnTo>
                    <a:pt x="727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0" y="681"/>
                  </a:lnTo>
                  <a:lnTo>
                    <a:pt x="717" y="681"/>
                  </a:lnTo>
                  <a:lnTo>
                    <a:pt x="717" y="684"/>
                  </a:lnTo>
                  <a:lnTo>
                    <a:pt x="717" y="684"/>
                  </a:lnTo>
                  <a:lnTo>
                    <a:pt x="717" y="688"/>
                  </a:lnTo>
                  <a:lnTo>
                    <a:pt x="713" y="688"/>
                  </a:lnTo>
                  <a:lnTo>
                    <a:pt x="709" y="688"/>
                  </a:lnTo>
                  <a:lnTo>
                    <a:pt x="709" y="688"/>
                  </a:lnTo>
                  <a:lnTo>
                    <a:pt x="706" y="688"/>
                  </a:lnTo>
                  <a:lnTo>
                    <a:pt x="706" y="688"/>
                  </a:lnTo>
                  <a:lnTo>
                    <a:pt x="702" y="688"/>
                  </a:lnTo>
                  <a:lnTo>
                    <a:pt x="702" y="691"/>
                  </a:lnTo>
                  <a:lnTo>
                    <a:pt x="699" y="691"/>
                  </a:lnTo>
                  <a:lnTo>
                    <a:pt x="702" y="695"/>
                  </a:lnTo>
                  <a:lnTo>
                    <a:pt x="702" y="695"/>
                  </a:lnTo>
                  <a:lnTo>
                    <a:pt x="699" y="695"/>
                  </a:lnTo>
                  <a:lnTo>
                    <a:pt x="695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88" y="695"/>
                  </a:lnTo>
                  <a:lnTo>
                    <a:pt x="684" y="695"/>
                  </a:lnTo>
                  <a:lnTo>
                    <a:pt x="684" y="691"/>
                  </a:lnTo>
                  <a:lnTo>
                    <a:pt x="681" y="695"/>
                  </a:lnTo>
                  <a:lnTo>
                    <a:pt x="681" y="695"/>
                  </a:lnTo>
                  <a:lnTo>
                    <a:pt x="681" y="691"/>
                  </a:lnTo>
                  <a:lnTo>
                    <a:pt x="681" y="691"/>
                  </a:lnTo>
                  <a:lnTo>
                    <a:pt x="681" y="688"/>
                  </a:lnTo>
                  <a:lnTo>
                    <a:pt x="681" y="688"/>
                  </a:lnTo>
                  <a:lnTo>
                    <a:pt x="681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0" y="681"/>
                  </a:lnTo>
                  <a:lnTo>
                    <a:pt x="670" y="681"/>
                  </a:lnTo>
                  <a:lnTo>
                    <a:pt x="667" y="681"/>
                  </a:lnTo>
                  <a:lnTo>
                    <a:pt x="663" y="681"/>
                  </a:lnTo>
                  <a:lnTo>
                    <a:pt x="660" y="681"/>
                  </a:lnTo>
                  <a:lnTo>
                    <a:pt x="660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2" y="681"/>
                  </a:lnTo>
                  <a:lnTo>
                    <a:pt x="649" y="681"/>
                  </a:lnTo>
                  <a:lnTo>
                    <a:pt x="645" y="684"/>
                  </a:lnTo>
                  <a:lnTo>
                    <a:pt x="645" y="684"/>
                  </a:lnTo>
                  <a:lnTo>
                    <a:pt x="642" y="684"/>
                  </a:lnTo>
                  <a:lnTo>
                    <a:pt x="642" y="684"/>
                  </a:lnTo>
                  <a:lnTo>
                    <a:pt x="638" y="684"/>
                  </a:lnTo>
                  <a:lnTo>
                    <a:pt x="635" y="684"/>
                  </a:lnTo>
                  <a:lnTo>
                    <a:pt x="635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4" y="688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0" y="695"/>
                  </a:lnTo>
                  <a:lnTo>
                    <a:pt x="620" y="695"/>
                  </a:lnTo>
                  <a:lnTo>
                    <a:pt x="617" y="695"/>
                  </a:lnTo>
                  <a:lnTo>
                    <a:pt x="617" y="691"/>
                  </a:lnTo>
                  <a:lnTo>
                    <a:pt x="613" y="691"/>
                  </a:lnTo>
                  <a:lnTo>
                    <a:pt x="613" y="688"/>
                  </a:lnTo>
                  <a:lnTo>
                    <a:pt x="613" y="688"/>
                  </a:lnTo>
                  <a:lnTo>
                    <a:pt x="610" y="688"/>
                  </a:lnTo>
                  <a:lnTo>
                    <a:pt x="610" y="688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3" y="688"/>
                  </a:lnTo>
                  <a:lnTo>
                    <a:pt x="603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2" y="688"/>
                  </a:lnTo>
                  <a:lnTo>
                    <a:pt x="588" y="688"/>
                  </a:lnTo>
                  <a:lnTo>
                    <a:pt x="585" y="688"/>
                  </a:lnTo>
                  <a:lnTo>
                    <a:pt x="581" y="688"/>
                  </a:lnTo>
                  <a:lnTo>
                    <a:pt x="581" y="688"/>
                  </a:lnTo>
                  <a:lnTo>
                    <a:pt x="581" y="691"/>
                  </a:lnTo>
                  <a:lnTo>
                    <a:pt x="578" y="688"/>
                  </a:lnTo>
                  <a:lnTo>
                    <a:pt x="578" y="688"/>
                  </a:lnTo>
                  <a:lnTo>
                    <a:pt x="574" y="688"/>
                  </a:lnTo>
                  <a:lnTo>
                    <a:pt x="574" y="688"/>
                  </a:lnTo>
                  <a:lnTo>
                    <a:pt x="574" y="684"/>
                  </a:lnTo>
                  <a:lnTo>
                    <a:pt x="574" y="684"/>
                  </a:lnTo>
                  <a:lnTo>
                    <a:pt x="570" y="684"/>
                  </a:lnTo>
                  <a:lnTo>
                    <a:pt x="570" y="684"/>
                  </a:lnTo>
                  <a:lnTo>
                    <a:pt x="567" y="681"/>
                  </a:lnTo>
                  <a:lnTo>
                    <a:pt x="567" y="681"/>
                  </a:lnTo>
                  <a:lnTo>
                    <a:pt x="563" y="681"/>
                  </a:lnTo>
                  <a:lnTo>
                    <a:pt x="563" y="677"/>
                  </a:lnTo>
                  <a:lnTo>
                    <a:pt x="563" y="677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0" y="670"/>
                  </a:lnTo>
                  <a:lnTo>
                    <a:pt x="556" y="670"/>
                  </a:lnTo>
                  <a:lnTo>
                    <a:pt x="553" y="670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7"/>
                  </a:lnTo>
                  <a:lnTo>
                    <a:pt x="546" y="677"/>
                  </a:lnTo>
                  <a:lnTo>
                    <a:pt x="546" y="681"/>
                  </a:lnTo>
                  <a:lnTo>
                    <a:pt x="542" y="681"/>
                  </a:lnTo>
                  <a:lnTo>
                    <a:pt x="542" y="681"/>
                  </a:lnTo>
                  <a:lnTo>
                    <a:pt x="538" y="681"/>
                  </a:lnTo>
                  <a:lnTo>
                    <a:pt x="538" y="681"/>
                  </a:lnTo>
                  <a:lnTo>
                    <a:pt x="535" y="681"/>
                  </a:lnTo>
                  <a:lnTo>
                    <a:pt x="535" y="681"/>
                  </a:lnTo>
                  <a:lnTo>
                    <a:pt x="531" y="681"/>
                  </a:lnTo>
                  <a:lnTo>
                    <a:pt x="531" y="681"/>
                  </a:lnTo>
                  <a:lnTo>
                    <a:pt x="528" y="681"/>
                  </a:lnTo>
                  <a:lnTo>
                    <a:pt x="528" y="677"/>
                  </a:lnTo>
                  <a:lnTo>
                    <a:pt x="531" y="677"/>
                  </a:lnTo>
                  <a:lnTo>
                    <a:pt x="531" y="673"/>
                  </a:lnTo>
                  <a:lnTo>
                    <a:pt x="531" y="673"/>
                  </a:lnTo>
                  <a:lnTo>
                    <a:pt x="531" y="670"/>
                  </a:lnTo>
                  <a:lnTo>
                    <a:pt x="531" y="670"/>
                  </a:lnTo>
                  <a:lnTo>
                    <a:pt x="535" y="666"/>
                  </a:lnTo>
                  <a:lnTo>
                    <a:pt x="535" y="666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59"/>
                  </a:lnTo>
                  <a:lnTo>
                    <a:pt x="535" y="656"/>
                  </a:lnTo>
                  <a:lnTo>
                    <a:pt x="538" y="656"/>
                  </a:lnTo>
                  <a:lnTo>
                    <a:pt x="538" y="65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42" y="648"/>
                  </a:lnTo>
                  <a:lnTo>
                    <a:pt x="542" y="648"/>
                  </a:lnTo>
                  <a:lnTo>
                    <a:pt x="542" y="645"/>
                  </a:lnTo>
                  <a:lnTo>
                    <a:pt x="542" y="645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38" y="631"/>
                  </a:lnTo>
                  <a:lnTo>
                    <a:pt x="535" y="631"/>
                  </a:lnTo>
                  <a:lnTo>
                    <a:pt x="535" y="631"/>
                  </a:lnTo>
                  <a:lnTo>
                    <a:pt x="531" y="631"/>
                  </a:lnTo>
                  <a:lnTo>
                    <a:pt x="531" y="631"/>
                  </a:lnTo>
                  <a:lnTo>
                    <a:pt x="528" y="631"/>
                  </a:lnTo>
                  <a:lnTo>
                    <a:pt x="528" y="627"/>
                  </a:lnTo>
                  <a:lnTo>
                    <a:pt x="528" y="627"/>
                  </a:lnTo>
                  <a:lnTo>
                    <a:pt x="531" y="627"/>
                  </a:lnTo>
                  <a:lnTo>
                    <a:pt x="531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8" y="624"/>
                  </a:lnTo>
                  <a:lnTo>
                    <a:pt x="538" y="624"/>
                  </a:lnTo>
                  <a:lnTo>
                    <a:pt x="538" y="620"/>
                  </a:lnTo>
                  <a:lnTo>
                    <a:pt x="538" y="620"/>
                  </a:lnTo>
                  <a:lnTo>
                    <a:pt x="542" y="616"/>
                  </a:lnTo>
                  <a:lnTo>
                    <a:pt x="546" y="616"/>
                  </a:lnTo>
                  <a:lnTo>
                    <a:pt x="546" y="616"/>
                  </a:lnTo>
                  <a:lnTo>
                    <a:pt x="549" y="616"/>
                  </a:lnTo>
                  <a:lnTo>
                    <a:pt x="549" y="616"/>
                  </a:lnTo>
                  <a:lnTo>
                    <a:pt x="553" y="613"/>
                  </a:lnTo>
                  <a:lnTo>
                    <a:pt x="553" y="613"/>
                  </a:lnTo>
                  <a:lnTo>
                    <a:pt x="553" y="609"/>
                  </a:lnTo>
                  <a:lnTo>
                    <a:pt x="553" y="609"/>
                  </a:lnTo>
                  <a:lnTo>
                    <a:pt x="553" y="606"/>
                  </a:lnTo>
                  <a:lnTo>
                    <a:pt x="553" y="606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49" y="599"/>
                  </a:lnTo>
                  <a:lnTo>
                    <a:pt x="549" y="599"/>
                  </a:lnTo>
                  <a:lnTo>
                    <a:pt x="549" y="595"/>
                  </a:lnTo>
                  <a:lnTo>
                    <a:pt x="549" y="595"/>
                  </a:lnTo>
                  <a:lnTo>
                    <a:pt x="549" y="591"/>
                  </a:lnTo>
                  <a:lnTo>
                    <a:pt x="549" y="588"/>
                  </a:lnTo>
                  <a:lnTo>
                    <a:pt x="549" y="588"/>
                  </a:lnTo>
                  <a:lnTo>
                    <a:pt x="546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38" y="584"/>
                  </a:lnTo>
                  <a:lnTo>
                    <a:pt x="535" y="584"/>
                  </a:lnTo>
                  <a:lnTo>
                    <a:pt x="535" y="584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28" y="581"/>
                  </a:lnTo>
                  <a:lnTo>
                    <a:pt x="528" y="581"/>
                  </a:lnTo>
                  <a:lnTo>
                    <a:pt x="524" y="581"/>
                  </a:lnTo>
                  <a:lnTo>
                    <a:pt x="524" y="581"/>
                  </a:lnTo>
                  <a:lnTo>
                    <a:pt x="521" y="581"/>
                  </a:lnTo>
                  <a:lnTo>
                    <a:pt x="521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0" y="588"/>
                  </a:lnTo>
                  <a:lnTo>
                    <a:pt x="510" y="588"/>
                  </a:lnTo>
                  <a:lnTo>
                    <a:pt x="510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3" y="591"/>
                  </a:lnTo>
                  <a:lnTo>
                    <a:pt x="503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6" y="595"/>
                  </a:lnTo>
                  <a:lnTo>
                    <a:pt x="492" y="595"/>
                  </a:lnTo>
                  <a:lnTo>
                    <a:pt x="492" y="595"/>
                  </a:lnTo>
                  <a:lnTo>
                    <a:pt x="489" y="595"/>
                  </a:lnTo>
                  <a:lnTo>
                    <a:pt x="489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1" y="595"/>
                  </a:lnTo>
                  <a:lnTo>
                    <a:pt x="481" y="595"/>
                  </a:lnTo>
                  <a:lnTo>
                    <a:pt x="478" y="595"/>
                  </a:lnTo>
                  <a:lnTo>
                    <a:pt x="478" y="595"/>
                  </a:lnTo>
                  <a:lnTo>
                    <a:pt x="474" y="595"/>
                  </a:lnTo>
                  <a:lnTo>
                    <a:pt x="474" y="595"/>
                  </a:lnTo>
                  <a:lnTo>
                    <a:pt x="471" y="595"/>
                  </a:lnTo>
                  <a:lnTo>
                    <a:pt x="471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60" y="591"/>
                  </a:lnTo>
                  <a:lnTo>
                    <a:pt x="460" y="595"/>
                  </a:lnTo>
                  <a:lnTo>
                    <a:pt x="456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49" y="595"/>
                  </a:lnTo>
                  <a:lnTo>
                    <a:pt x="449" y="595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2" y="595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9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88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1" y="591"/>
                  </a:lnTo>
                  <a:lnTo>
                    <a:pt x="421" y="591"/>
                  </a:lnTo>
                  <a:lnTo>
                    <a:pt x="421" y="588"/>
                  </a:lnTo>
                  <a:lnTo>
                    <a:pt x="421" y="584"/>
                  </a:lnTo>
                  <a:lnTo>
                    <a:pt x="424" y="581"/>
                  </a:lnTo>
                  <a:lnTo>
                    <a:pt x="424" y="581"/>
                  </a:lnTo>
                  <a:lnTo>
                    <a:pt x="424" y="577"/>
                  </a:lnTo>
                  <a:lnTo>
                    <a:pt x="421" y="577"/>
                  </a:lnTo>
                  <a:lnTo>
                    <a:pt x="421" y="574"/>
                  </a:lnTo>
                  <a:lnTo>
                    <a:pt x="421" y="574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17" y="570"/>
                  </a:lnTo>
                  <a:lnTo>
                    <a:pt x="414" y="567"/>
                  </a:lnTo>
                  <a:lnTo>
                    <a:pt x="414" y="563"/>
                  </a:lnTo>
                  <a:lnTo>
                    <a:pt x="414" y="559"/>
                  </a:lnTo>
                  <a:lnTo>
                    <a:pt x="417" y="556"/>
                  </a:lnTo>
                  <a:lnTo>
                    <a:pt x="421" y="556"/>
                  </a:lnTo>
                  <a:lnTo>
                    <a:pt x="421" y="556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8" y="545"/>
                  </a:lnTo>
                  <a:lnTo>
                    <a:pt x="428" y="545"/>
                  </a:lnTo>
                  <a:lnTo>
                    <a:pt x="428" y="542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9" y="545"/>
                  </a:lnTo>
                  <a:lnTo>
                    <a:pt x="439" y="545"/>
                  </a:lnTo>
                  <a:lnTo>
                    <a:pt x="442" y="545"/>
                  </a:lnTo>
                  <a:lnTo>
                    <a:pt x="446" y="545"/>
                  </a:lnTo>
                  <a:lnTo>
                    <a:pt x="446" y="545"/>
                  </a:lnTo>
                  <a:lnTo>
                    <a:pt x="449" y="545"/>
                  </a:lnTo>
                  <a:lnTo>
                    <a:pt x="449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460" y="542"/>
                  </a:lnTo>
                  <a:lnTo>
                    <a:pt x="460" y="542"/>
                  </a:lnTo>
                  <a:lnTo>
                    <a:pt x="464" y="545"/>
                  </a:lnTo>
                  <a:lnTo>
                    <a:pt x="464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71" y="545"/>
                  </a:lnTo>
                  <a:lnTo>
                    <a:pt x="471" y="545"/>
                  </a:lnTo>
                  <a:lnTo>
                    <a:pt x="474" y="549"/>
                  </a:lnTo>
                  <a:lnTo>
                    <a:pt x="474" y="545"/>
                  </a:lnTo>
                  <a:lnTo>
                    <a:pt x="478" y="545"/>
                  </a:lnTo>
                  <a:lnTo>
                    <a:pt x="481" y="545"/>
                  </a:lnTo>
                  <a:lnTo>
                    <a:pt x="485" y="545"/>
                  </a:lnTo>
                  <a:lnTo>
                    <a:pt x="485" y="542"/>
                  </a:lnTo>
                  <a:lnTo>
                    <a:pt x="489" y="542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4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89" y="527"/>
                  </a:lnTo>
                  <a:lnTo>
                    <a:pt x="492" y="527"/>
                  </a:lnTo>
                  <a:lnTo>
                    <a:pt x="496" y="524"/>
                  </a:lnTo>
                  <a:lnTo>
                    <a:pt x="496" y="524"/>
                  </a:lnTo>
                  <a:lnTo>
                    <a:pt x="499" y="520"/>
                  </a:lnTo>
                  <a:lnTo>
                    <a:pt x="499" y="520"/>
                  </a:lnTo>
                  <a:lnTo>
                    <a:pt x="503" y="520"/>
                  </a:lnTo>
                  <a:lnTo>
                    <a:pt x="503" y="517"/>
                  </a:lnTo>
                  <a:lnTo>
                    <a:pt x="506" y="517"/>
                  </a:lnTo>
                  <a:lnTo>
                    <a:pt x="506" y="513"/>
                  </a:lnTo>
                  <a:lnTo>
                    <a:pt x="506" y="513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3" y="506"/>
                  </a:lnTo>
                  <a:lnTo>
                    <a:pt x="503" y="502"/>
                  </a:lnTo>
                  <a:lnTo>
                    <a:pt x="503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2" y="506"/>
                  </a:lnTo>
                  <a:lnTo>
                    <a:pt x="492" y="506"/>
                  </a:lnTo>
                  <a:lnTo>
                    <a:pt x="489" y="506"/>
                  </a:lnTo>
                  <a:lnTo>
                    <a:pt x="489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78" y="502"/>
                  </a:lnTo>
                  <a:lnTo>
                    <a:pt x="474" y="502"/>
                  </a:lnTo>
                  <a:lnTo>
                    <a:pt x="478" y="502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78" y="495"/>
                  </a:lnTo>
                  <a:lnTo>
                    <a:pt x="478" y="495"/>
                  </a:lnTo>
                  <a:lnTo>
                    <a:pt x="474" y="495"/>
                  </a:lnTo>
                  <a:lnTo>
                    <a:pt x="471" y="495"/>
                  </a:lnTo>
                  <a:lnTo>
                    <a:pt x="467" y="495"/>
                  </a:lnTo>
                  <a:lnTo>
                    <a:pt x="467" y="495"/>
                  </a:lnTo>
                  <a:lnTo>
                    <a:pt x="464" y="495"/>
                  </a:lnTo>
                  <a:lnTo>
                    <a:pt x="460" y="495"/>
                  </a:lnTo>
                  <a:lnTo>
                    <a:pt x="456" y="495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53" y="495"/>
                  </a:lnTo>
                  <a:lnTo>
                    <a:pt x="453" y="495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49" y="488"/>
                  </a:lnTo>
                  <a:lnTo>
                    <a:pt x="446" y="488"/>
                  </a:lnTo>
                  <a:lnTo>
                    <a:pt x="442" y="485"/>
                  </a:lnTo>
                  <a:lnTo>
                    <a:pt x="439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2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4" y="481"/>
                  </a:lnTo>
                  <a:lnTo>
                    <a:pt x="424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17" y="477"/>
                  </a:lnTo>
                  <a:lnTo>
                    <a:pt x="414" y="477"/>
                  </a:lnTo>
                  <a:lnTo>
                    <a:pt x="414" y="477"/>
                  </a:lnTo>
                  <a:lnTo>
                    <a:pt x="414" y="481"/>
                  </a:lnTo>
                  <a:lnTo>
                    <a:pt x="410" y="481"/>
                  </a:lnTo>
                  <a:lnTo>
                    <a:pt x="410" y="481"/>
                  </a:lnTo>
                  <a:lnTo>
                    <a:pt x="407" y="481"/>
                  </a:lnTo>
                  <a:lnTo>
                    <a:pt x="403" y="481"/>
                  </a:lnTo>
                  <a:lnTo>
                    <a:pt x="403" y="481"/>
                  </a:lnTo>
                  <a:lnTo>
                    <a:pt x="403" y="477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2" y="477"/>
                  </a:lnTo>
                  <a:lnTo>
                    <a:pt x="392" y="477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85" y="477"/>
                  </a:lnTo>
                  <a:lnTo>
                    <a:pt x="385" y="474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67"/>
                  </a:lnTo>
                  <a:lnTo>
                    <a:pt x="367" y="467"/>
                  </a:lnTo>
                  <a:lnTo>
                    <a:pt x="367" y="467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0" y="467"/>
                  </a:lnTo>
                  <a:lnTo>
                    <a:pt x="360" y="467"/>
                  </a:lnTo>
                  <a:lnTo>
                    <a:pt x="357" y="467"/>
                  </a:lnTo>
                  <a:lnTo>
                    <a:pt x="357" y="467"/>
                  </a:lnTo>
                  <a:lnTo>
                    <a:pt x="353" y="467"/>
                  </a:lnTo>
                  <a:lnTo>
                    <a:pt x="353" y="467"/>
                  </a:lnTo>
                  <a:lnTo>
                    <a:pt x="353" y="463"/>
                  </a:lnTo>
                  <a:lnTo>
                    <a:pt x="350" y="463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2" y="463"/>
                  </a:lnTo>
                  <a:lnTo>
                    <a:pt x="342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5" y="467"/>
                  </a:lnTo>
                  <a:lnTo>
                    <a:pt x="335" y="467"/>
                  </a:lnTo>
                  <a:lnTo>
                    <a:pt x="332" y="467"/>
                  </a:lnTo>
                  <a:lnTo>
                    <a:pt x="332" y="467"/>
                  </a:lnTo>
                  <a:lnTo>
                    <a:pt x="328" y="467"/>
                  </a:lnTo>
                  <a:lnTo>
                    <a:pt x="328" y="467"/>
                  </a:lnTo>
                  <a:lnTo>
                    <a:pt x="325" y="467"/>
                  </a:lnTo>
                  <a:lnTo>
                    <a:pt x="325" y="467"/>
                  </a:lnTo>
                  <a:lnTo>
                    <a:pt x="325" y="463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21" y="463"/>
                  </a:lnTo>
                  <a:lnTo>
                    <a:pt x="318" y="463"/>
                  </a:lnTo>
                  <a:lnTo>
                    <a:pt x="318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3" y="456"/>
                  </a:lnTo>
                  <a:lnTo>
                    <a:pt x="303" y="456"/>
                  </a:lnTo>
                  <a:lnTo>
                    <a:pt x="300" y="456"/>
                  </a:lnTo>
                  <a:lnTo>
                    <a:pt x="296" y="456"/>
                  </a:lnTo>
                  <a:lnTo>
                    <a:pt x="296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89" y="456"/>
                  </a:lnTo>
                  <a:lnTo>
                    <a:pt x="289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282" y="456"/>
                  </a:lnTo>
                  <a:lnTo>
                    <a:pt x="282" y="452"/>
                  </a:lnTo>
                  <a:lnTo>
                    <a:pt x="282" y="452"/>
                  </a:lnTo>
                  <a:lnTo>
                    <a:pt x="278" y="449"/>
                  </a:lnTo>
                  <a:lnTo>
                    <a:pt x="278" y="449"/>
                  </a:lnTo>
                  <a:lnTo>
                    <a:pt x="275" y="449"/>
                  </a:lnTo>
                  <a:lnTo>
                    <a:pt x="275" y="449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4" y="456"/>
                  </a:lnTo>
                  <a:lnTo>
                    <a:pt x="264" y="460"/>
                  </a:lnTo>
                  <a:lnTo>
                    <a:pt x="261" y="460"/>
                  </a:lnTo>
                  <a:lnTo>
                    <a:pt x="261" y="460"/>
                  </a:lnTo>
                  <a:lnTo>
                    <a:pt x="257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0" y="460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6" y="460"/>
                  </a:lnTo>
                  <a:lnTo>
                    <a:pt x="246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9" y="460"/>
                  </a:lnTo>
                  <a:lnTo>
                    <a:pt x="236" y="460"/>
                  </a:lnTo>
                  <a:lnTo>
                    <a:pt x="228" y="460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5" y="463"/>
                  </a:lnTo>
                  <a:lnTo>
                    <a:pt x="225" y="463"/>
                  </a:lnTo>
                  <a:lnTo>
                    <a:pt x="221" y="463"/>
                  </a:lnTo>
                  <a:lnTo>
                    <a:pt x="218" y="463"/>
                  </a:lnTo>
                  <a:lnTo>
                    <a:pt x="218" y="463"/>
                  </a:lnTo>
                  <a:lnTo>
                    <a:pt x="214" y="467"/>
                  </a:lnTo>
                  <a:lnTo>
                    <a:pt x="214" y="463"/>
                  </a:lnTo>
                  <a:lnTo>
                    <a:pt x="211" y="463"/>
                  </a:lnTo>
                  <a:lnTo>
                    <a:pt x="211" y="463"/>
                  </a:lnTo>
                  <a:lnTo>
                    <a:pt x="207" y="463"/>
                  </a:lnTo>
                  <a:lnTo>
                    <a:pt x="207" y="463"/>
                  </a:lnTo>
                  <a:lnTo>
                    <a:pt x="204" y="463"/>
                  </a:lnTo>
                  <a:lnTo>
                    <a:pt x="204" y="463"/>
                  </a:lnTo>
                  <a:lnTo>
                    <a:pt x="200" y="463"/>
                  </a:lnTo>
                  <a:lnTo>
                    <a:pt x="200" y="463"/>
                  </a:lnTo>
                  <a:lnTo>
                    <a:pt x="200" y="460"/>
                  </a:lnTo>
                  <a:lnTo>
                    <a:pt x="200" y="460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2"/>
                  </a:lnTo>
                  <a:lnTo>
                    <a:pt x="200" y="452"/>
                  </a:lnTo>
                  <a:lnTo>
                    <a:pt x="204" y="452"/>
                  </a:lnTo>
                  <a:lnTo>
                    <a:pt x="200" y="449"/>
                  </a:lnTo>
                  <a:lnTo>
                    <a:pt x="204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11" y="449"/>
                  </a:lnTo>
                  <a:lnTo>
                    <a:pt x="211" y="445"/>
                  </a:lnTo>
                  <a:lnTo>
                    <a:pt x="211" y="445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4" y="442"/>
                  </a:lnTo>
                  <a:lnTo>
                    <a:pt x="218" y="442"/>
                  </a:lnTo>
                  <a:lnTo>
                    <a:pt x="218" y="442"/>
                  </a:lnTo>
                  <a:lnTo>
                    <a:pt x="221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8" y="442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32" y="435"/>
                  </a:lnTo>
                  <a:lnTo>
                    <a:pt x="232" y="435"/>
                  </a:lnTo>
                  <a:lnTo>
                    <a:pt x="232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36" y="417"/>
                  </a:lnTo>
                  <a:lnTo>
                    <a:pt x="236" y="417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9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06"/>
                  </a:lnTo>
                  <a:lnTo>
                    <a:pt x="243" y="406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3" y="399"/>
                  </a:lnTo>
                  <a:lnTo>
                    <a:pt x="239" y="399"/>
                  </a:lnTo>
                  <a:lnTo>
                    <a:pt x="239" y="399"/>
                  </a:lnTo>
                  <a:lnTo>
                    <a:pt x="236" y="399"/>
                  </a:lnTo>
                  <a:lnTo>
                    <a:pt x="236" y="399"/>
                  </a:lnTo>
                  <a:lnTo>
                    <a:pt x="232" y="399"/>
                  </a:lnTo>
                  <a:lnTo>
                    <a:pt x="232" y="399"/>
                  </a:lnTo>
                  <a:lnTo>
                    <a:pt x="228" y="399"/>
                  </a:lnTo>
                  <a:lnTo>
                    <a:pt x="228" y="395"/>
                  </a:lnTo>
                  <a:lnTo>
                    <a:pt x="228" y="395"/>
                  </a:lnTo>
                  <a:lnTo>
                    <a:pt x="225" y="395"/>
                  </a:lnTo>
                  <a:lnTo>
                    <a:pt x="225" y="395"/>
                  </a:lnTo>
                  <a:lnTo>
                    <a:pt x="221" y="395"/>
                  </a:lnTo>
                  <a:lnTo>
                    <a:pt x="221" y="395"/>
                  </a:lnTo>
                  <a:lnTo>
                    <a:pt x="218" y="395"/>
                  </a:lnTo>
                  <a:lnTo>
                    <a:pt x="218" y="395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1" y="392"/>
                  </a:lnTo>
                  <a:lnTo>
                    <a:pt x="211" y="392"/>
                  </a:lnTo>
                  <a:lnTo>
                    <a:pt x="211" y="388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1" y="385"/>
                  </a:lnTo>
                  <a:lnTo>
                    <a:pt x="211" y="381"/>
                  </a:lnTo>
                  <a:lnTo>
                    <a:pt x="214" y="381"/>
                  </a:lnTo>
                  <a:lnTo>
                    <a:pt x="214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07" y="378"/>
                  </a:lnTo>
                  <a:lnTo>
                    <a:pt x="207" y="378"/>
                  </a:lnTo>
                  <a:lnTo>
                    <a:pt x="204" y="378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200" y="374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3" y="371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6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82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79" y="349"/>
                  </a:lnTo>
                  <a:lnTo>
                    <a:pt x="179" y="346"/>
                  </a:lnTo>
                  <a:lnTo>
                    <a:pt x="179" y="346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5"/>
                  </a:lnTo>
                  <a:lnTo>
                    <a:pt x="175" y="331"/>
                  </a:lnTo>
                  <a:lnTo>
                    <a:pt x="171" y="328"/>
                  </a:lnTo>
                  <a:lnTo>
                    <a:pt x="171" y="324"/>
                  </a:lnTo>
                  <a:lnTo>
                    <a:pt x="171" y="321"/>
                  </a:lnTo>
                  <a:lnTo>
                    <a:pt x="171" y="321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1" y="310"/>
                  </a:lnTo>
                  <a:lnTo>
                    <a:pt x="175" y="310"/>
                  </a:lnTo>
                  <a:lnTo>
                    <a:pt x="179" y="310"/>
                  </a:lnTo>
                  <a:lnTo>
                    <a:pt x="179" y="306"/>
                  </a:lnTo>
                  <a:lnTo>
                    <a:pt x="175" y="306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68" y="306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68" y="299"/>
                  </a:lnTo>
                  <a:lnTo>
                    <a:pt x="168" y="299"/>
                  </a:lnTo>
                  <a:lnTo>
                    <a:pt x="168" y="292"/>
                  </a:lnTo>
                  <a:lnTo>
                    <a:pt x="168" y="285"/>
                  </a:lnTo>
                  <a:lnTo>
                    <a:pt x="171" y="285"/>
                  </a:lnTo>
                  <a:lnTo>
                    <a:pt x="175" y="278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4" y="274"/>
                  </a:lnTo>
                  <a:lnTo>
                    <a:pt x="161" y="274"/>
                  </a:lnTo>
                  <a:lnTo>
                    <a:pt x="157" y="274"/>
                  </a:lnTo>
                  <a:lnTo>
                    <a:pt x="154" y="274"/>
                  </a:lnTo>
                  <a:lnTo>
                    <a:pt x="150" y="271"/>
                  </a:lnTo>
                  <a:lnTo>
                    <a:pt x="147" y="274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6" y="271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5" y="271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5" y="278"/>
                  </a:lnTo>
                  <a:lnTo>
                    <a:pt x="125" y="281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14" y="292"/>
                  </a:lnTo>
                  <a:lnTo>
                    <a:pt x="111" y="292"/>
                  </a:lnTo>
                  <a:lnTo>
                    <a:pt x="107" y="292"/>
                  </a:lnTo>
                  <a:lnTo>
                    <a:pt x="104" y="289"/>
                  </a:lnTo>
                  <a:lnTo>
                    <a:pt x="100" y="292"/>
                  </a:lnTo>
                  <a:lnTo>
                    <a:pt x="93" y="292"/>
                  </a:lnTo>
                  <a:lnTo>
                    <a:pt x="86" y="292"/>
                  </a:lnTo>
                  <a:lnTo>
                    <a:pt x="82" y="292"/>
                  </a:lnTo>
                  <a:lnTo>
                    <a:pt x="79" y="289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68" y="28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5" y="278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4" y="271"/>
                  </a:lnTo>
                  <a:lnTo>
                    <a:pt x="54" y="271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29" y="260"/>
                  </a:lnTo>
                  <a:lnTo>
                    <a:pt x="29" y="256"/>
                  </a:lnTo>
                  <a:lnTo>
                    <a:pt x="25" y="256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1" y="256"/>
                  </a:lnTo>
                  <a:lnTo>
                    <a:pt x="11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8" y="239"/>
                  </a:lnTo>
                  <a:lnTo>
                    <a:pt x="11" y="239"/>
                  </a:lnTo>
                  <a:lnTo>
                    <a:pt x="15" y="239"/>
                  </a:lnTo>
                  <a:lnTo>
                    <a:pt x="15" y="235"/>
                  </a:lnTo>
                  <a:lnTo>
                    <a:pt x="18" y="235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5" y="232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29" y="224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17"/>
                  </a:lnTo>
                  <a:lnTo>
                    <a:pt x="32" y="217"/>
                  </a:lnTo>
                  <a:lnTo>
                    <a:pt x="29" y="214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2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40" y="210"/>
                  </a:lnTo>
                  <a:lnTo>
                    <a:pt x="43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4" y="210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68" y="199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6"/>
                  </a:lnTo>
                  <a:lnTo>
                    <a:pt x="86" y="196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9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2" y="185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6" y="175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1" y="178"/>
                  </a:lnTo>
                  <a:lnTo>
                    <a:pt x="111" y="182"/>
                  </a:lnTo>
                  <a:lnTo>
                    <a:pt x="114" y="182"/>
                  </a:lnTo>
                  <a:lnTo>
                    <a:pt x="114" y="185"/>
                  </a:lnTo>
                  <a:lnTo>
                    <a:pt x="118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2" y="182"/>
                  </a:lnTo>
                  <a:lnTo>
                    <a:pt x="132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9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50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61" y="182"/>
                  </a:lnTo>
                  <a:lnTo>
                    <a:pt x="161" y="182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71" y="175"/>
                  </a:lnTo>
                  <a:lnTo>
                    <a:pt x="175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82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9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6" y="167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200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1" y="164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25" y="164"/>
                  </a:lnTo>
                  <a:lnTo>
                    <a:pt x="228" y="164"/>
                  </a:lnTo>
                  <a:lnTo>
                    <a:pt x="228" y="160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6" y="160"/>
                  </a:lnTo>
                  <a:lnTo>
                    <a:pt x="239" y="160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3" y="164"/>
                  </a:lnTo>
                  <a:lnTo>
                    <a:pt x="253" y="167"/>
                  </a:lnTo>
                  <a:lnTo>
                    <a:pt x="257" y="167"/>
                  </a:lnTo>
                  <a:lnTo>
                    <a:pt x="257" y="167"/>
                  </a:lnTo>
                  <a:lnTo>
                    <a:pt x="261" y="167"/>
                  </a:lnTo>
                  <a:lnTo>
                    <a:pt x="261" y="167"/>
                  </a:lnTo>
                  <a:lnTo>
                    <a:pt x="264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5" y="160"/>
                  </a:lnTo>
                  <a:lnTo>
                    <a:pt x="275" y="157"/>
                  </a:lnTo>
                  <a:lnTo>
                    <a:pt x="278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6"/>
                  </a:lnTo>
                  <a:lnTo>
                    <a:pt x="289" y="146"/>
                  </a:lnTo>
                  <a:lnTo>
                    <a:pt x="289" y="142"/>
                  </a:lnTo>
                  <a:lnTo>
                    <a:pt x="293" y="142"/>
                  </a:lnTo>
                  <a:lnTo>
                    <a:pt x="293" y="142"/>
                  </a:lnTo>
                  <a:lnTo>
                    <a:pt x="296" y="142"/>
                  </a:lnTo>
                  <a:lnTo>
                    <a:pt x="296" y="142"/>
                  </a:lnTo>
                  <a:lnTo>
                    <a:pt x="300" y="142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3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8" y="128"/>
                  </a:lnTo>
                  <a:lnTo>
                    <a:pt x="318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8" y="121"/>
                  </a:lnTo>
                  <a:lnTo>
                    <a:pt x="328" y="121"/>
                  </a:lnTo>
                  <a:lnTo>
                    <a:pt x="332" y="121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5" y="118"/>
                  </a:lnTo>
                  <a:lnTo>
                    <a:pt x="335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60" y="103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67" y="100"/>
                  </a:lnTo>
                  <a:lnTo>
                    <a:pt x="367" y="100"/>
                  </a:lnTo>
                  <a:lnTo>
                    <a:pt x="371" y="100"/>
                  </a:lnTo>
                  <a:lnTo>
                    <a:pt x="371" y="96"/>
                  </a:lnTo>
                  <a:lnTo>
                    <a:pt x="371" y="96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5" y="100"/>
                  </a:lnTo>
                  <a:lnTo>
                    <a:pt x="375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5" y="103"/>
                  </a:lnTo>
                  <a:lnTo>
                    <a:pt x="389" y="103"/>
                  </a:lnTo>
                  <a:lnTo>
                    <a:pt x="389" y="100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7" y="93"/>
                  </a:lnTo>
                  <a:lnTo>
                    <a:pt x="410" y="93"/>
                  </a:lnTo>
                  <a:lnTo>
                    <a:pt x="414" y="96"/>
                  </a:lnTo>
                  <a:lnTo>
                    <a:pt x="414" y="93"/>
                  </a:lnTo>
                  <a:lnTo>
                    <a:pt x="414" y="93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85"/>
                  </a:lnTo>
                  <a:lnTo>
                    <a:pt x="414" y="85"/>
                  </a:lnTo>
                  <a:lnTo>
                    <a:pt x="417" y="82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82"/>
                  </a:lnTo>
                  <a:lnTo>
                    <a:pt x="432" y="85"/>
                  </a:lnTo>
                  <a:lnTo>
                    <a:pt x="435" y="85"/>
                  </a:lnTo>
                  <a:lnTo>
                    <a:pt x="435" y="85"/>
                  </a:lnTo>
                  <a:lnTo>
                    <a:pt x="439" y="85"/>
                  </a:lnTo>
                  <a:lnTo>
                    <a:pt x="439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9" y="85"/>
                  </a:lnTo>
                  <a:lnTo>
                    <a:pt x="449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6" y="85"/>
                  </a:lnTo>
                  <a:lnTo>
                    <a:pt x="456" y="85"/>
                  </a:lnTo>
                  <a:lnTo>
                    <a:pt x="460" y="85"/>
                  </a:lnTo>
                  <a:lnTo>
                    <a:pt x="460" y="82"/>
                  </a:lnTo>
                  <a:lnTo>
                    <a:pt x="460" y="85"/>
                  </a:lnTo>
                  <a:lnTo>
                    <a:pt x="464" y="85"/>
                  </a:lnTo>
                  <a:lnTo>
                    <a:pt x="464" y="85"/>
                  </a:lnTo>
                  <a:lnTo>
                    <a:pt x="464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71" y="89"/>
                  </a:lnTo>
                  <a:lnTo>
                    <a:pt x="471" y="85"/>
                  </a:lnTo>
                  <a:lnTo>
                    <a:pt x="474" y="89"/>
                  </a:lnTo>
                  <a:lnTo>
                    <a:pt x="474" y="89"/>
                  </a:lnTo>
                  <a:lnTo>
                    <a:pt x="478" y="89"/>
                  </a:lnTo>
                  <a:lnTo>
                    <a:pt x="478" y="89"/>
                  </a:lnTo>
                  <a:lnTo>
                    <a:pt x="481" y="89"/>
                  </a:lnTo>
                  <a:lnTo>
                    <a:pt x="481" y="89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92" y="85"/>
                  </a:lnTo>
                  <a:lnTo>
                    <a:pt x="496" y="85"/>
                  </a:lnTo>
                  <a:lnTo>
                    <a:pt x="496" y="85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2"/>
                  </a:lnTo>
                  <a:lnTo>
                    <a:pt x="503" y="82"/>
                  </a:lnTo>
                  <a:lnTo>
                    <a:pt x="503" y="85"/>
                  </a:lnTo>
                  <a:lnTo>
                    <a:pt x="506" y="85"/>
                  </a:lnTo>
                  <a:lnTo>
                    <a:pt x="510" y="82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8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5" y="82"/>
                  </a:lnTo>
                  <a:lnTo>
                    <a:pt x="535" y="82"/>
                  </a:lnTo>
                  <a:lnTo>
                    <a:pt x="538" y="82"/>
                  </a:lnTo>
                  <a:lnTo>
                    <a:pt x="538" y="82"/>
                  </a:lnTo>
                  <a:lnTo>
                    <a:pt x="542" y="82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6" y="8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0" y="82"/>
                  </a:lnTo>
                  <a:lnTo>
                    <a:pt x="563" y="82"/>
                  </a:lnTo>
                  <a:lnTo>
                    <a:pt x="563" y="82"/>
                  </a:lnTo>
                  <a:lnTo>
                    <a:pt x="567" y="82"/>
                  </a:lnTo>
                  <a:lnTo>
                    <a:pt x="567" y="82"/>
                  </a:lnTo>
                  <a:lnTo>
                    <a:pt x="570" y="82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78" y="82"/>
                  </a:lnTo>
                  <a:lnTo>
                    <a:pt x="578" y="82"/>
                  </a:lnTo>
                  <a:lnTo>
                    <a:pt x="581" y="82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8" y="75"/>
                  </a:lnTo>
                  <a:lnTo>
                    <a:pt x="588" y="75"/>
                  </a:lnTo>
                  <a:lnTo>
                    <a:pt x="592" y="75"/>
                  </a:lnTo>
                  <a:lnTo>
                    <a:pt x="592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9" y="75"/>
                  </a:lnTo>
                  <a:lnTo>
                    <a:pt x="599" y="71"/>
                  </a:lnTo>
                  <a:lnTo>
                    <a:pt x="603" y="71"/>
                  </a:lnTo>
                  <a:lnTo>
                    <a:pt x="603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7" y="71"/>
                  </a:lnTo>
                  <a:lnTo>
                    <a:pt x="617" y="71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1"/>
                  </a:lnTo>
                  <a:lnTo>
                    <a:pt x="620" y="71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31" y="68"/>
                  </a:lnTo>
                  <a:lnTo>
                    <a:pt x="631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9" y="68"/>
                  </a:lnTo>
                  <a:lnTo>
                    <a:pt x="649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60" y="68"/>
                  </a:lnTo>
                  <a:lnTo>
                    <a:pt x="660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74" y="64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81" y="68"/>
                  </a:lnTo>
                  <a:lnTo>
                    <a:pt x="681" y="68"/>
                  </a:lnTo>
                  <a:lnTo>
                    <a:pt x="684" y="68"/>
                  </a:lnTo>
                  <a:lnTo>
                    <a:pt x="684" y="68"/>
                  </a:lnTo>
                  <a:lnTo>
                    <a:pt x="688" y="68"/>
                  </a:lnTo>
                  <a:lnTo>
                    <a:pt x="688" y="64"/>
                  </a:lnTo>
                  <a:lnTo>
                    <a:pt x="688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702" y="64"/>
                  </a:lnTo>
                  <a:lnTo>
                    <a:pt x="702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9" y="64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13" y="60"/>
                  </a:lnTo>
                  <a:lnTo>
                    <a:pt x="717" y="60"/>
                  </a:lnTo>
                  <a:lnTo>
                    <a:pt x="717" y="64"/>
                  </a:lnTo>
                  <a:lnTo>
                    <a:pt x="720" y="64"/>
                  </a:lnTo>
                  <a:lnTo>
                    <a:pt x="720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4" y="64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3"/>
                  </a:lnTo>
                  <a:lnTo>
                    <a:pt x="741" y="53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3"/>
                  </a:lnTo>
                  <a:lnTo>
                    <a:pt x="741" y="43"/>
                  </a:lnTo>
                  <a:lnTo>
                    <a:pt x="745" y="39"/>
                  </a:lnTo>
                  <a:lnTo>
                    <a:pt x="745" y="39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9" y="36"/>
                  </a:lnTo>
                  <a:lnTo>
                    <a:pt x="752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6" y="32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9" y="25"/>
                  </a:lnTo>
                  <a:lnTo>
                    <a:pt x="759" y="25"/>
                  </a:lnTo>
                  <a:lnTo>
                    <a:pt x="763" y="25"/>
                  </a:lnTo>
                  <a:lnTo>
                    <a:pt x="763" y="25"/>
                  </a:lnTo>
                  <a:lnTo>
                    <a:pt x="766" y="25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1"/>
                  </a:lnTo>
                  <a:lnTo>
                    <a:pt x="770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8"/>
                  </a:lnTo>
                  <a:lnTo>
                    <a:pt x="781" y="18"/>
                  </a:lnTo>
                  <a:lnTo>
                    <a:pt x="784" y="18"/>
                  </a:lnTo>
                  <a:lnTo>
                    <a:pt x="784" y="18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8" y="14"/>
                  </a:lnTo>
                  <a:lnTo>
                    <a:pt x="820" y="14"/>
                  </a:lnTo>
                  <a:lnTo>
                    <a:pt x="831" y="14"/>
                  </a:lnTo>
                  <a:lnTo>
                    <a:pt x="831" y="14"/>
                  </a:lnTo>
                  <a:lnTo>
                    <a:pt x="834" y="14"/>
                  </a:lnTo>
                  <a:lnTo>
                    <a:pt x="838" y="14"/>
                  </a:lnTo>
                  <a:lnTo>
                    <a:pt x="841" y="14"/>
                  </a:lnTo>
                  <a:lnTo>
                    <a:pt x="845" y="14"/>
                  </a:lnTo>
                  <a:lnTo>
                    <a:pt x="848" y="14"/>
                  </a:lnTo>
                  <a:lnTo>
                    <a:pt x="855" y="21"/>
                  </a:lnTo>
                  <a:lnTo>
                    <a:pt x="863" y="18"/>
                  </a:lnTo>
                  <a:lnTo>
                    <a:pt x="866" y="14"/>
                  </a:lnTo>
                  <a:lnTo>
                    <a:pt x="873" y="14"/>
                  </a:lnTo>
                  <a:lnTo>
                    <a:pt x="884" y="11"/>
                  </a:lnTo>
                  <a:lnTo>
                    <a:pt x="884" y="7"/>
                  </a:lnTo>
                  <a:lnTo>
                    <a:pt x="891" y="7"/>
                  </a:lnTo>
                  <a:lnTo>
                    <a:pt x="902" y="7"/>
                  </a:lnTo>
                  <a:lnTo>
                    <a:pt x="905" y="7"/>
                  </a:lnTo>
                  <a:lnTo>
                    <a:pt x="909" y="3"/>
                  </a:lnTo>
                  <a:lnTo>
                    <a:pt x="916" y="0"/>
                  </a:lnTo>
                  <a:lnTo>
                    <a:pt x="920" y="0"/>
                  </a:lnTo>
                  <a:lnTo>
                    <a:pt x="923" y="7"/>
                  </a:lnTo>
                  <a:lnTo>
                    <a:pt x="930" y="7"/>
                  </a:lnTo>
                  <a:lnTo>
                    <a:pt x="934" y="7"/>
                  </a:lnTo>
                  <a:lnTo>
                    <a:pt x="941" y="3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2" y="3"/>
                  </a:lnTo>
                  <a:lnTo>
                    <a:pt x="966" y="7"/>
                  </a:lnTo>
                  <a:lnTo>
                    <a:pt x="966" y="7"/>
                  </a:lnTo>
                  <a:lnTo>
                    <a:pt x="969" y="11"/>
                  </a:lnTo>
                  <a:lnTo>
                    <a:pt x="973" y="11"/>
                  </a:lnTo>
                  <a:lnTo>
                    <a:pt x="973" y="11"/>
                  </a:lnTo>
                  <a:lnTo>
                    <a:pt x="980" y="11"/>
                  </a:lnTo>
                  <a:lnTo>
                    <a:pt x="984" y="14"/>
                  </a:lnTo>
                  <a:lnTo>
                    <a:pt x="991" y="11"/>
                  </a:lnTo>
                  <a:lnTo>
                    <a:pt x="991" y="11"/>
                  </a:lnTo>
                  <a:lnTo>
                    <a:pt x="998" y="11"/>
                  </a:lnTo>
                  <a:lnTo>
                    <a:pt x="1002" y="14"/>
                  </a:lnTo>
                  <a:lnTo>
                    <a:pt x="1009" y="14"/>
                  </a:lnTo>
                  <a:lnTo>
                    <a:pt x="1012" y="14"/>
                  </a:lnTo>
                  <a:lnTo>
                    <a:pt x="1016" y="14"/>
                  </a:lnTo>
                  <a:lnTo>
                    <a:pt x="1016" y="11"/>
                  </a:lnTo>
                  <a:lnTo>
                    <a:pt x="1023" y="11"/>
                  </a:lnTo>
                  <a:lnTo>
                    <a:pt x="1026" y="14"/>
                  </a:lnTo>
                  <a:lnTo>
                    <a:pt x="1030" y="18"/>
                  </a:lnTo>
                  <a:lnTo>
                    <a:pt x="1034" y="14"/>
                  </a:lnTo>
                  <a:lnTo>
                    <a:pt x="1034" y="18"/>
                  </a:lnTo>
                  <a:lnTo>
                    <a:pt x="1041" y="14"/>
                  </a:lnTo>
                  <a:lnTo>
                    <a:pt x="1044" y="14"/>
                  </a:lnTo>
                  <a:lnTo>
                    <a:pt x="1048" y="18"/>
                  </a:lnTo>
                  <a:lnTo>
                    <a:pt x="1055" y="14"/>
                  </a:lnTo>
                  <a:lnTo>
                    <a:pt x="1062" y="18"/>
                  </a:lnTo>
                  <a:lnTo>
                    <a:pt x="1066" y="14"/>
                  </a:lnTo>
                  <a:lnTo>
                    <a:pt x="1073" y="14"/>
                  </a:lnTo>
                  <a:lnTo>
                    <a:pt x="1076" y="14"/>
                  </a:lnTo>
                  <a:lnTo>
                    <a:pt x="1080" y="18"/>
                  </a:lnTo>
                  <a:lnTo>
                    <a:pt x="1083" y="18"/>
                  </a:lnTo>
                  <a:lnTo>
                    <a:pt x="1087" y="21"/>
                  </a:lnTo>
                  <a:lnTo>
                    <a:pt x="1087" y="25"/>
                  </a:lnTo>
                  <a:lnTo>
                    <a:pt x="1091" y="28"/>
                  </a:lnTo>
                  <a:lnTo>
                    <a:pt x="1094" y="28"/>
                  </a:lnTo>
                  <a:lnTo>
                    <a:pt x="1098" y="28"/>
                  </a:lnTo>
                  <a:lnTo>
                    <a:pt x="1101" y="28"/>
                  </a:lnTo>
                  <a:lnTo>
                    <a:pt x="1108" y="28"/>
                  </a:lnTo>
                  <a:lnTo>
                    <a:pt x="1119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8" y="28"/>
                  </a:lnTo>
                  <a:lnTo>
                    <a:pt x="1151" y="32"/>
                  </a:lnTo>
                  <a:lnTo>
                    <a:pt x="1155" y="39"/>
                  </a:lnTo>
                  <a:lnTo>
                    <a:pt x="1155" y="43"/>
                  </a:lnTo>
                  <a:lnTo>
                    <a:pt x="1162" y="43"/>
                  </a:lnTo>
                  <a:lnTo>
                    <a:pt x="1165" y="46"/>
                  </a:lnTo>
                  <a:lnTo>
                    <a:pt x="1173" y="43"/>
                  </a:lnTo>
                  <a:lnTo>
                    <a:pt x="1176" y="39"/>
                  </a:lnTo>
                  <a:lnTo>
                    <a:pt x="1183" y="39"/>
                  </a:lnTo>
                  <a:lnTo>
                    <a:pt x="1183" y="36"/>
                  </a:lnTo>
                  <a:lnTo>
                    <a:pt x="1194" y="39"/>
                  </a:lnTo>
                  <a:lnTo>
                    <a:pt x="1197" y="39"/>
                  </a:lnTo>
                  <a:lnTo>
                    <a:pt x="1205" y="43"/>
                  </a:lnTo>
                  <a:lnTo>
                    <a:pt x="1205" y="46"/>
                  </a:lnTo>
                  <a:lnTo>
                    <a:pt x="1208" y="46"/>
                  </a:lnTo>
                  <a:lnTo>
                    <a:pt x="1215" y="46"/>
                  </a:lnTo>
                  <a:lnTo>
                    <a:pt x="1222" y="46"/>
                  </a:lnTo>
                  <a:lnTo>
                    <a:pt x="1222" y="46"/>
                  </a:lnTo>
                  <a:lnTo>
                    <a:pt x="1226" y="46"/>
                  </a:lnTo>
                  <a:lnTo>
                    <a:pt x="1233" y="43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40" y="39"/>
                  </a:lnTo>
                  <a:lnTo>
                    <a:pt x="1244" y="39"/>
                  </a:lnTo>
                  <a:lnTo>
                    <a:pt x="1251" y="39"/>
                  </a:lnTo>
                  <a:lnTo>
                    <a:pt x="1251" y="43"/>
                  </a:lnTo>
                  <a:lnTo>
                    <a:pt x="1255" y="39"/>
                  </a:lnTo>
                  <a:lnTo>
                    <a:pt x="1258" y="39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2" y="36"/>
                  </a:lnTo>
                  <a:lnTo>
                    <a:pt x="1269" y="32"/>
                  </a:lnTo>
                  <a:lnTo>
                    <a:pt x="1276" y="28"/>
                  </a:lnTo>
                  <a:lnTo>
                    <a:pt x="1279" y="28"/>
                  </a:lnTo>
                  <a:lnTo>
                    <a:pt x="1287" y="36"/>
                  </a:lnTo>
                  <a:lnTo>
                    <a:pt x="1290" y="32"/>
                  </a:lnTo>
                  <a:lnTo>
                    <a:pt x="1290" y="36"/>
                  </a:lnTo>
                  <a:lnTo>
                    <a:pt x="1290" y="32"/>
                  </a:lnTo>
                  <a:lnTo>
                    <a:pt x="1297" y="32"/>
                  </a:lnTo>
                  <a:lnTo>
                    <a:pt x="1297" y="32"/>
                  </a:lnTo>
                  <a:lnTo>
                    <a:pt x="1301" y="28"/>
                  </a:lnTo>
                  <a:lnTo>
                    <a:pt x="1304" y="32"/>
                  </a:lnTo>
                  <a:lnTo>
                    <a:pt x="1312" y="32"/>
                  </a:lnTo>
                  <a:lnTo>
                    <a:pt x="1315" y="36"/>
                  </a:lnTo>
                  <a:lnTo>
                    <a:pt x="1315" y="39"/>
                  </a:lnTo>
                  <a:lnTo>
                    <a:pt x="1322" y="39"/>
                  </a:lnTo>
                  <a:lnTo>
                    <a:pt x="1333" y="43"/>
                  </a:lnTo>
                  <a:lnTo>
                    <a:pt x="1354" y="43"/>
                  </a:lnTo>
                  <a:lnTo>
                    <a:pt x="1358" y="43"/>
                  </a:lnTo>
                  <a:lnTo>
                    <a:pt x="1361" y="39"/>
                  </a:lnTo>
                  <a:lnTo>
                    <a:pt x="1365" y="36"/>
                  </a:lnTo>
                  <a:lnTo>
                    <a:pt x="1365" y="32"/>
                  </a:lnTo>
                  <a:lnTo>
                    <a:pt x="1369" y="28"/>
                  </a:lnTo>
                  <a:lnTo>
                    <a:pt x="1372" y="25"/>
                  </a:lnTo>
                  <a:lnTo>
                    <a:pt x="1379" y="28"/>
                  </a:lnTo>
                  <a:lnTo>
                    <a:pt x="1386" y="32"/>
                  </a:lnTo>
                  <a:lnTo>
                    <a:pt x="1390" y="28"/>
                  </a:lnTo>
                  <a:lnTo>
                    <a:pt x="1393" y="28"/>
                  </a:lnTo>
                  <a:lnTo>
                    <a:pt x="1401" y="28"/>
                  </a:lnTo>
                  <a:lnTo>
                    <a:pt x="1404" y="28"/>
                  </a:lnTo>
                  <a:lnTo>
                    <a:pt x="1408" y="28"/>
                  </a:lnTo>
                  <a:lnTo>
                    <a:pt x="1411" y="25"/>
                  </a:lnTo>
                  <a:lnTo>
                    <a:pt x="1415" y="21"/>
                  </a:lnTo>
                  <a:lnTo>
                    <a:pt x="1422" y="25"/>
                  </a:lnTo>
                  <a:lnTo>
                    <a:pt x="1429" y="21"/>
                  </a:lnTo>
                  <a:lnTo>
                    <a:pt x="1429" y="21"/>
                  </a:lnTo>
                  <a:lnTo>
                    <a:pt x="1436" y="25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8"/>
                  </a:lnTo>
                  <a:lnTo>
                    <a:pt x="1450" y="32"/>
                  </a:lnTo>
                  <a:lnTo>
                    <a:pt x="1454" y="36"/>
                  </a:lnTo>
                  <a:lnTo>
                    <a:pt x="1472" y="39"/>
                  </a:lnTo>
                  <a:lnTo>
                    <a:pt x="1472" y="43"/>
                  </a:lnTo>
                  <a:lnTo>
                    <a:pt x="1472" y="46"/>
                  </a:lnTo>
                  <a:lnTo>
                    <a:pt x="1479" y="46"/>
                  </a:lnTo>
                  <a:lnTo>
                    <a:pt x="1483" y="43"/>
                  </a:lnTo>
                  <a:lnTo>
                    <a:pt x="1490" y="43"/>
                  </a:lnTo>
                  <a:lnTo>
                    <a:pt x="1493" y="46"/>
                  </a:lnTo>
                  <a:lnTo>
                    <a:pt x="1493" y="46"/>
                  </a:lnTo>
                  <a:lnTo>
                    <a:pt x="1500" y="50"/>
                  </a:lnTo>
                  <a:lnTo>
                    <a:pt x="1507" y="57"/>
                  </a:lnTo>
                  <a:lnTo>
                    <a:pt x="1507" y="60"/>
                  </a:lnTo>
                  <a:lnTo>
                    <a:pt x="1515" y="64"/>
                  </a:lnTo>
                  <a:lnTo>
                    <a:pt x="1525" y="60"/>
                  </a:lnTo>
                  <a:lnTo>
                    <a:pt x="1529" y="60"/>
                  </a:lnTo>
                  <a:lnTo>
                    <a:pt x="1532" y="60"/>
                  </a:lnTo>
                  <a:lnTo>
                    <a:pt x="1536" y="57"/>
                  </a:lnTo>
                  <a:lnTo>
                    <a:pt x="1540" y="57"/>
                  </a:lnTo>
                  <a:lnTo>
                    <a:pt x="1547" y="60"/>
                  </a:lnTo>
                  <a:lnTo>
                    <a:pt x="1547" y="60"/>
                  </a:lnTo>
                  <a:lnTo>
                    <a:pt x="1550" y="60"/>
                  </a:lnTo>
                  <a:lnTo>
                    <a:pt x="1557" y="60"/>
                  </a:lnTo>
                  <a:lnTo>
                    <a:pt x="1572" y="64"/>
                  </a:lnTo>
                  <a:lnTo>
                    <a:pt x="1575" y="68"/>
                  </a:lnTo>
                  <a:lnTo>
                    <a:pt x="1582" y="64"/>
                  </a:lnTo>
                  <a:lnTo>
                    <a:pt x="1597" y="68"/>
                  </a:lnTo>
                  <a:lnTo>
                    <a:pt x="1607" y="75"/>
                  </a:lnTo>
                  <a:lnTo>
                    <a:pt x="1611" y="71"/>
                  </a:lnTo>
                  <a:lnTo>
                    <a:pt x="1614" y="71"/>
                  </a:lnTo>
                  <a:lnTo>
                    <a:pt x="1625" y="75"/>
                  </a:lnTo>
                  <a:lnTo>
                    <a:pt x="1629" y="75"/>
                  </a:lnTo>
                  <a:lnTo>
                    <a:pt x="1636" y="75"/>
                  </a:lnTo>
                  <a:lnTo>
                    <a:pt x="1639" y="78"/>
                  </a:lnTo>
                  <a:lnTo>
                    <a:pt x="1646" y="82"/>
                  </a:lnTo>
                  <a:lnTo>
                    <a:pt x="1657" y="82"/>
                  </a:lnTo>
                  <a:lnTo>
                    <a:pt x="1664" y="78"/>
                  </a:lnTo>
                  <a:lnTo>
                    <a:pt x="1668" y="78"/>
                  </a:lnTo>
                  <a:lnTo>
                    <a:pt x="1675" y="82"/>
                  </a:lnTo>
                  <a:lnTo>
                    <a:pt x="1693" y="82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8" y="85"/>
                  </a:lnTo>
                  <a:lnTo>
                    <a:pt x="1757" y="75"/>
                  </a:lnTo>
                  <a:lnTo>
                    <a:pt x="1782" y="68"/>
                  </a:lnTo>
                  <a:lnTo>
                    <a:pt x="1782" y="75"/>
                  </a:lnTo>
                  <a:lnTo>
                    <a:pt x="1775" y="78"/>
                  </a:lnTo>
                  <a:lnTo>
                    <a:pt x="1771" y="89"/>
                  </a:lnTo>
                  <a:lnTo>
                    <a:pt x="1768" y="93"/>
                  </a:lnTo>
                  <a:lnTo>
                    <a:pt x="1768" y="107"/>
                  </a:lnTo>
                  <a:lnTo>
                    <a:pt x="1771" y="110"/>
                  </a:lnTo>
                  <a:lnTo>
                    <a:pt x="1771" y="110"/>
                  </a:lnTo>
                  <a:lnTo>
                    <a:pt x="1775" y="118"/>
                  </a:lnTo>
                  <a:lnTo>
                    <a:pt x="1775" y="121"/>
                  </a:lnTo>
                  <a:lnTo>
                    <a:pt x="1782" y="132"/>
                  </a:lnTo>
                  <a:lnTo>
                    <a:pt x="1789" y="142"/>
                  </a:lnTo>
                  <a:lnTo>
                    <a:pt x="1796" y="146"/>
                  </a:lnTo>
                  <a:lnTo>
                    <a:pt x="1796" y="150"/>
                  </a:lnTo>
                  <a:lnTo>
                    <a:pt x="1803" y="153"/>
                  </a:lnTo>
                  <a:lnTo>
                    <a:pt x="1807" y="153"/>
                  </a:lnTo>
                  <a:lnTo>
                    <a:pt x="1814" y="157"/>
                  </a:lnTo>
                  <a:lnTo>
                    <a:pt x="1814" y="157"/>
                  </a:lnTo>
                  <a:lnTo>
                    <a:pt x="1817" y="160"/>
                  </a:lnTo>
                  <a:lnTo>
                    <a:pt x="1828" y="160"/>
                  </a:lnTo>
                  <a:lnTo>
                    <a:pt x="1832" y="160"/>
                  </a:lnTo>
                  <a:lnTo>
                    <a:pt x="1842" y="171"/>
                  </a:lnTo>
                  <a:lnTo>
                    <a:pt x="1849" y="167"/>
                  </a:lnTo>
                  <a:lnTo>
                    <a:pt x="1853" y="167"/>
                  </a:lnTo>
                  <a:lnTo>
                    <a:pt x="1860" y="171"/>
                  </a:lnTo>
                  <a:lnTo>
                    <a:pt x="1864" y="175"/>
                  </a:lnTo>
                  <a:lnTo>
                    <a:pt x="1874" y="182"/>
                  </a:lnTo>
                  <a:lnTo>
                    <a:pt x="1874" y="189"/>
                  </a:lnTo>
                  <a:lnTo>
                    <a:pt x="1882" y="192"/>
                  </a:lnTo>
                  <a:lnTo>
                    <a:pt x="1885" y="196"/>
                  </a:lnTo>
                  <a:lnTo>
                    <a:pt x="1889" y="199"/>
                  </a:lnTo>
                  <a:lnTo>
                    <a:pt x="1892" y="199"/>
                  </a:lnTo>
                  <a:lnTo>
                    <a:pt x="1892" y="203"/>
                  </a:lnTo>
                  <a:lnTo>
                    <a:pt x="1896" y="207"/>
                  </a:lnTo>
                  <a:lnTo>
                    <a:pt x="1899" y="214"/>
                  </a:lnTo>
                  <a:lnTo>
                    <a:pt x="1903" y="214"/>
                  </a:lnTo>
                  <a:lnTo>
                    <a:pt x="1906" y="214"/>
                  </a:lnTo>
                  <a:lnTo>
                    <a:pt x="1906" y="221"/>
                  </a:lnTo>
                  <a:lnTo>
                    <a:pt x="1914" y="221"/>
                  </a:lnTo>
                  <a:lnTo>
                    <a:pt x="1921" y="221"/>
                  </a:lnTo>
                  <a:lnTo>
                    <a:pt x="1924" y="224"/>
                  </a:lnTo>
                  <a:lnTo>
                    <a:pt x="1924" y="224"/>
                  </a:lnTo>
                  <a:lnTo>
                    <a:pt x="1931" y="235"/>
                  </a:lnTo>
                  <a:lnTo>
                    <a:pt x="1935" y="235"/>
                  </a:lnTo>
                  <a:lnTo>
                    <a:pt x="1935" y="239"/>
                  </a:lnTo>
                  <a:lnTo>
                    <a:pt x="1942" y="242"/>
                  </a:lnTo>
                  <a:lnTo>
                    <a:pt x="1949" y="242"/>
                  </a:lnTo>
                  <a:lnTo>
                    <a:pt x="1949" y="239"/>
                  </a:lnTo>
                  <a:lnTo>
                    <a:pt x="1953" y="239"/>
                  </a:lnTo>
                  <a:lnTo>
                    <a:pt x="1956" y="239"/>
                  </a:lnTo>
                  <a:lnTo>
                    <a:pt x="1960" y="239"/>
                  </a:lnTo>
                  <a:lnTo>
                    <a:pt x="1960" y="239"/>
                  </a:lnTo>
                  <a:lnTo>
                    <a:pt x="1967" y="242"/>
                  </a:lnTo>
                  <a:lnTo>
                    <a:pt x="1971" y="239"/>
                  </a:lnTo>
                  <a:lnTo>
                    <a:pt x="1981" y="242"/>
                  </a:lnTo>
                  <a:lnTo>
                    <a:pt x="1985" y="242"/>
                  </a:lnTo>
                  <a:lnTo>
                    <a:pt x="1988" y="242"/>
                  </a:lnTo>
                  <a:lnTo>
                    <a:pt x="1999" y="242"/>
                  </a:lnTo>
                  <a:lnTo>
                    <a:pt x="2003" y="242"/>
                  </a:lnTo>
                  <a:lnTo>
                    <a:pt x="2003" y="242"/>
                  </a:lnTo>
                  <a:lnTo>
                    <a:pt x="2003" y="239"/>
                  </a:lnTo>
                  <a:lnTo>
                    <a:pt x="2006" y="235"/>
                  </a:lnTo>
                  <a:lnTo>
                    <a:pt x="2013" y="232"/>
                  </a:lnTo>
                  <a:lnTo>
                    <a:pt x="2020" y="232"/>
                  </a:lnTo>
                  <a:lnTo>
                    <a:pt x="2028" y="232"/>
                  </a:lnTo>
                  <a:lnTo>
                    <a:pt x="2031" y="232"/>
                  </a:lnTo>
                  <a:lnTo>
                    <a:pt x="2031" y="235"/>
                  </a:lnTo>
                  <a:lnTo>
                    <a:pt x="2035" y="235"/>
                  </a:lnTo>
                  <a:lnTo>
                    <a:pt x="2038" y="235"/>
                  </a:lnTo>
                  <a:lnTo>
                    <a:pt x="2042" y="235"/>
                  </a:lnTo>
                  <a:lnTo>
                    <a:pt x="2045" y="235"/>
                  </a:lnTo>
                  <a:lnTo>
                    <a:pt x="2049" y="235"/>
                  </a:lnTo>
                  <a:lnTo>
                    <a:pt x="2056" y="239"/>
                  </a:lnTo>
                  <a:lnTo>
                    <a:pt x="2056" y="242"/>
                  </a:lnTo>
                  <a:lnTo>
                    <a:pt x="2063" y="242"/>
                  </a:lnTo>
                  <a:lnTo>
                    <a:pt x="2067" y="242"/>
                  </a:lnTo>
                  <a:lnTo>
                    <a:pt x="2070" y="242"/>
                  </a:lnTo>
                  <a:lnTo>
                    <a:pt x="2077" y="246"/>
                  </a:lnTo>
                  <a:lnTo>
                    <a:pt x="2085" y="246"/>
                  </a:lnTo>
                  <a:lnTo>
                    <a:pt x="2095" y="249"/>
                  </a:lnTo>
                  <a:lnTo>
                    <a:pt x="2106" y="249"/>
                  </a:lnTo>
                  <a:lnTo>
                    <a:pt x="2110" y="249"/>
                  </a:lnTo>
                  <a:lnTo>
                    <a:pt x="2117" y="253"/>
                  </a:lnTo>
                  <a:lnTo>
                    <a:pt x="2124" y="249"/>
                  </a:lnTo>
                  <a:lnTo>
                    <a:pt x="2131" y="249"/>
                  </a:lnTo>
                  <a:lnTo>
                    <a:pt x="2131" y="253"/>
                  </a:lnTo>
                  <a:lnTo>
                    <a:pt x="2138" y="249"/>
                  </a:lnTo>
                  <a:lnTo>
                    <a:pt x="2138" y="253"/>
                  </a:lnTo>
                  <a:lnTo>
                    <a:pt x="2142" y="249"/>
                  </a:lnTo>
                  <a:lnTo>
                    <a:pt x="2145" y="249"/>
                  </a:lnTo>
                  <a:lnTo>
                    <a:pt x="2145" y="253"/>
                  </a:lnTo>
                  <a:lnTo>
                    <a:pt x="2149" y="253"/>
                  </a:lnTo>
                  <a:lnTo>
                    <a:pt x="2156" y="253"/>
                  </a:lnTo>
                  <a:lnTo>
                    <a:pt x="2159" y="253"/>
                  </a:lnTo>
                  <a:lnTo>
                    <a:pt x="2163" y="253"/>
                  </a:lnTo>
                  <a:lnTo>
                    <a:pt x="2167" y="253"/>
                  </a:lnTo>
                  <a:lnTo>
                    <a:pt x="2167" y="253"/>
                  </a:lnTo>
                  <a:lnTo>
                    <a:pt x="2167" y="260"/>
                  </a:lnTo>
                  <a:lnTo>
                    <a:pt x="2167" y="264"/>
                  </a:lnTo>
                  <a:lnTo>
                    <a:pt x="2167" y="267"/>
                  </a:lnTo>
                  <a:lnTo>
                    <a:pt x="2167" y="267"/>
                  </a:lnTo>
                  <a:lnTo>
                    <a:pt x="2167" y="271"/>
                  </a:lnTo>
                  <a:lnTo>
                    <a:pt x="2170" y="271"/>
                  </a:lnTo>
                  <a:lnTo>
                    <a:pt x="2174" y="278"/>
                  </a:lnTo>
                  <a:lnTo>
                    <a:pt x="2174" y="281"/>
                  </a:lnTo>
                  <a:lnTo>
                    <a:pt x="2177" y="281"/>
                  </a:lnTo>
                  <a:lnTo>
                    <a:pt x="2181" y="281"/>
                  </a:lnTo>
                  <a:lnTo>
                    <a:pt x="2184" y="289"/>
                  </a:lnTo>
                  <a:lnTo>
                    <a:pt x="2191" y="289"/>
                  </a:lnTo>
                  <a:lnTo>
                    <a:pt x="2191" y="292"/>
                  </a:lnTo>
                  <a:lnTo>
                    <a:pt x="2195" y="296"/>
                  </a:lnTo>
                  <a:lnTo>
                    <a:pt x="2199" y="299"/>
                  </a:lnTo>
                  <a:lnTo>
                    <a:pt x="2206" y="299"/>
                  </a:lnTo>
                  <a:lnTo>
                    <a:pt x="2213" y="299"/>
                  </a:lnTo>
                  <a:lnTo>
                    <a:pt x="2224" y="299"/>
                  </a:lnTo>
                  <a:lnTo>
                    <a:pt x="2227" y="303"/>
                  </a:lnTo>
                  <a:lnTo>
                    <a:pt x="2224" y="306"/>
                  </a:lnTo>
                  <a:lnTo>
                    <a:pt x="2227" y="310"/>
                  </a:lnTo>
                  <a:lnTo>
                    <a:pt x="2231" y="314"/>
                  </a:lnTo>
                  <a:lnTo>
                    <a:pt x="2234" y="314"/>
                  </a:lnTo>
                  <a:lnTo>
                    <a:pt x="2241" y="314"/>
                  </a:lnTo>
                  <a:lnTo>
                    <a:pt x="2245" y="317"/>
                  </a:lnTo>
                  <a:lnTo>
                    <a:pt x="2252" y="324"/>
                  </a:lnTo>
                  <a:lnTo>
                    <a:pt x="2256" y="328"/>
                  </a:lnTo>
                  <a:lnTo>
                    <a:pt x="2252" y="331"/>
                  </a:lnTo>
                  <a:lnTo>
                    <a:pt x="2241" y="331"/>
                  </a:lnTo>
                  <a:lnTo>
                    <a:pt x="2270" y="363"/>
                  </a:lnTo>
                  <a:lnTo>
                    <a:pt x="2273" y="363"/>
                  </a:lnTo>
                  <a:lnTo>
                    <a:pt x="2273" y="363"/>
                  </a:lnTo>
                  <a:lnTo>
                    <a:pt x="2277" y="363"/>
                  </a:lnTo>
                  <a:lnTo>
                    <a:pt x="2277" y="360"/>
                  </a:lnTo>
                  <a:lnTo>
                    <a:pt x="2284" y="356"/>
                  </a:lnTo>
                  <a:lnTo>
                    <a:pt x="2291" y="356"/>
                  </a:lnTo>
                  <a:lnTo>
                    <a:pt x="2295" y="360"/>
                  </a:lnTo>
                  <a:lnTo>
                    <a:pt x="2298" y="363"/>
                  </a:lnTo>
                  <a:lnTo>
                    <a:pt x="2302" y="363"/>
                  </a:lnTo>
                  <a:lnTo>
                    <a:pt x="2305" y="363"/>
                  </a:lnTo>
                  <a:lnTo>
                    <a:pt x="2309" y="360"/>
                  </a:lnTo>
                  <a:lnTo>
                    <a:pt x="2309" y="363"/>
                  </a:lnTo>
                  <a:lnTo>
                    <a:pt x="2313" y="363"/>
                  </a:lnTo>
                  <a:lnTo>
                    <a:pt x="2313" y="367"/>
                  </a:lnTo>
                  <a:lnTo>
                    <a:pt x="2316" y="367"/>
                  </a:lnTo>
                  <a:lnTo>
                    <a:pt x="2316" y="371"/>
                  </a:lnTo>
                  <a:lnTo>
                    <a:pt x="2316" y="371"/>
                  </a:lnTo>
                  <a:lnTo>
                    <a:pt x="2316" y="374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81"/>
                  </a:lnTo>
                  <a:lnTo>
                    <a:pt x="2316" y="385"/>
                  </a:lnTo>
                  <a:lnTo>
                    <a:pt x="2316" y="385"/>
                  </a:lnTo>
                  <a:lnTo>
                    <a:pt x="2316" y="388"/>
                  </a:lnTo>
                  <a:lnTo>
                    <a:pt x="2313" y="388"/>
                  </a:lnTo>
                  <a:lnTo>
                    <a:pt x="2320" y="395"/>
                  </a:lnTo>
                  <a:lnTo>
                    <a:pt x="2320" y="399"/>
                  </a:lnTo>
                  <a:lnTo>
                    <a:pt x="2323" y="399"/>
                  </a:lnTo>
                  <a:lnTo>
                    <a:pt x="2323" y="403"/>
                  </a:lnTo>
                  <a:lnTo>
                    <a:pt x="2323" y="403"/>
                  </a:lnTo>
                  <a:lnTo>
                    <a:pt x="2323" y="406"/>
                  </a:lnTo>
                  <a:lnTo>
                    <a:pt x="2320" y="410"/>
                  </a:lnTo>
                  <a:lnTo>
                    <a:pt x="2316" y="410"/>
                  </a:lnTo>
                  <a:lnTo>
                    <a:pt x="2316" y="410"/>
                  </a:lnTo>
                  <a:lnTo>
                    <a:pt x="2313" y="417"/>
                  </a:lnTo>
                  <a:lnTo>
                    <a:pt x="2313" y="417"/>
                  </a:lnTo>
                  <a:lnTo>
                    <a:pt x="2313" y="420"/>
                  </a:lnTo>
                  <a:lnTo>
                    <a:pt x="2313" y="420"/>
                  </a:lnTo>
                  <a:lnTo>
                    <a:pt x="2313" y="424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20" y="428"/>
                  </a:lnTo>
                  <a:lnTo>
                    <a:pt x="2323" y="428"/>
                  </a:lnTo>
                  <a:lnTo>
                    <a:pt x="2323" y="431"/>
                  </a:lnTo>
                  <a:lnTo>
                    <a:pt x="2323" y="431"/>
                  </a:lnTo>
                  <a:lnTo>
                    <a:pt x="2327" y="431"/>
                  </a:lnTo>
                  <a:lnTo>
                    <a:pt x="2327" y="435"/>
                  </a:lnTo>
                  <a:lnTo>
                    <a:pt x="2327" y="435"/>
                  </a:lnTo>
                  <a:lnTo>
                    <a:pt x="2323" y="438"/>
                  </a:lnTo>
                  <a:lnTo>
                    <a:pt x="2327" y="438"/>
                  </a:lnTo>
                  <a:lnTo>
                    <a:pt x="2330" y="438"/>
                  </a:lnTo>
                  <a:lnTo>
                    <a:pt x="2330" y="442"/>
                  </a:lnTo>
                  <a:lnTo>
                    <a:pt x="2330" y="445"/>
                  </a:lnTo>
                  <a:lnTo>
                    <a:pt x="2327" y="445"/>
                  </a:lnTo>
                  <a:lnTo>
                    <a:pt x="2323" y="445"/>
                  </a:lnTo>
                  <a:lnTo>
                    <a:pt x="2320" y="442"/>
                  </a:lnTo>
                  <a:lnTo>
                    <a:pt x="2316" y="442"/>
                  </a:lnTo>
                  <a:lnTo>
                    <a:pt x="2309" y="442"/>
                  </a:lnTo>
                  <a:lnTo>
                    <a:pt x="2305" y="442"/>
                  </a:lnTo>
                  <a:lnTo>
                    <a:pt x="2305" y="442"/>
                  </a:lnTo>
                  <a:lnTo>
                    <a:pt x="2302" y="442"/>
                  </a:lnTo>
                  <a:lnTo>
                    <a:pt x="2302" y="442"/>
                  </a:lnTo>
                  <a:lnTo>
                    <a:pt x="2298" y="442"/>
                  </a:lnTo>
                  <a:lnTo>
                    <a:pt x="2295" y="438"/>
                  </a:lnTo>
                  <a:lnTo>
                    <a:pt x="2291" y="442"/>
                  </a:lnTo>
                  <a:lnTo>
                    <a:pt x="2291" y="445"/>
                  </a:lnTo>
                  <a:lnTo>
                    <a:pt x="2288" y="449"/>
                  </a:lnTo>
                  <a:lnTo>
                    <a:pt x="2281" y="452"/>
                  </a:lnTo>
                  <a:lnTo>
                    <a:pt x="2273" y="452"/>
                  </a:lnTo>
                  <a:lnTo>
                    <a:pt x="2266" y="452"/>
                  </a:lnTo>
                  <a:lnTo>
                    <a:pt x="2263" y="452"/>
                  </a:lnTo>
                  <a:lnTo>
                    <a:pt x="2259" y="452"/>
                  </a:lnTo>
                  <a:lnTo>
                    <a:pt x="2252" y="456"/>
                  </a:lnTo>
                  <a:lnTo>
                    <a:pt x="2248" y="452"/>
                  </a:lnTo>
                  <a:lnTo>
                    <a:pt x="2241" y="452"/>
                  </a:lnTo>
                  <a:lnTo>
                    <a:pt x="2227" y="449"/>
                  </a:lnTo>
                  <a:lnTo>
                    <a:pt x="2224" y="449"/>
                  </a:lnTo>
                  <a:lnTo>
                    <a:pt x="2220" y="449"/>
                  </a:lnTo>
                  <a:lnTo>
                    <a:pt x="2216" y="449"/>
                  </a:lnTo>
                  <a:lnTo>
                    <a:pt x="2213" y="449"/>
                  </a:lnTo>
                  <a:lnTo>
                    <a:pt x="2209" y="449"/>
                  </a:lnTo>
                  <a:lnTo>
                    <a:pt x="2206" y="445"/>
                  </a:lnTo>
                  <a:lnTo>
                    <a:pt x="2202" y="445"/>
                  </a:lnTo>
                  <a:lnTo>
                    <a:pt x="2195" y="445"/>
                  </a:lnTo>
                  <a:lnTo>
                    <a:pt x="2191" y="449"/>
                  </a:lnTo>
                  <a:lnTo>
                    <a:pt x="2184" y="449"/>
                  </a:lnTo>
                  <a:lnTo>
                    <a:pt x="2184" y="449"/>
                  </a:lnTo>
                  <a:lnTo>
                    <a:pt x="2181" y="449"/>
                  </a:lnTo>
                  <a:lnTo>
                    <a:pt x="2177" y="449"/>
                  </a:lnTo>
                  <a:lnTo>
                    <a:pt x="2170" y="449"/>
                  </a:lnTo>
                  <a:lnTo>
                    <a:pt x="2167" y="449"/>
                  </a:lnTo>
                  <a:lnTo>
                    <a:pt x="2163" y="449"/>
                  </a:lnTo>
                  <a:lnTo>
                    <a:pt x="2159" y="449"/>
                  </a:lnTo>
                  <a:lnTo>
                    <a:pt x="2149" y="449"/>
                  </a:lnTo>
                  <a:lnTo>
                    <a:pt x="2138" y="449"/>
                  </a:lnTo>
                  <a:lnTo>
                    <a:pt x="2131" y="452"/>
                  </a:lnTo>
                  <a:lnTo>
                    <a:pt x="2124" y="452"/>
                  </a:lnTo>
                  <a:lnTo>
                    <a:pt x="2120" y="456"/>
                  </a:lnTo>
                  <a:lnTo>
                    <a:pt x="2110" y="460"/>
                  </a:lnTo>
                  <a:lnTo>
                    <a:pt x="2106" y="463"/>
                  </a:lnTo>
                  <a:lnTo>
                    <a:pt x="2106" y="470"/>
                  </a:lnTo>
                  <a:lnTo>
                    <a:pt x="2110" y="477"/>
                  </a:lnTo>
                  <a:lnTo>
                    <a:pt x="2106" y="481"/>
                  </a:lnTo>
                  <a:lnTo>
                    <a:pt x="2102" y="481"/>
                  </a:lnTo>
                  <a:lnTo>
                    <a:pt x="2099" y="488"/>
                  </a:lnTo>
                  <a:lnTo>
                    <a:pt x="2092" y="488"/>
                  </a:lnTo>
                  <a:lnTo>
                    <a:pt x="2092" y="495"/>
                  </a:lnTo>
                  <a:lnTo>
                    <a:pt x="2085" y="502"/>
                  </a:lnTo>
                  <a:lnTo>
                    <a:pt x="2085" y="506"/>
                  </a:lnTo>
                  <a:lnTo>
                    <a:pt x="2085" y="509"/>
                  </a:lnTo>
                  <a:lnTo>
                    <a:pt x="2067" y="524"/>
                  </a:lnTo>
                  <a:lnTo>
                    <a:pt x="2067" y="531"/>
                  </a:lnTo>
                  <a:lnTo>
                    <a:pt x="2067" y="534"/>
                  </a:lnTo>
                  <a:lnTo>
                    <a:pt x="2067" y="534"/>
                  </a:lnTo>
                  <a:lnTo>
                    <a:pt x="2067" y="538"/>
                  </a:lnTo>
                  <a:lnTo>
                    <a:pt x="2060" y="542"/>
                  </a:lnTo>
                  <a:lnTo>
                    <a:pt x="2053" y="542"/>
                  </a:lnTo>
                  <a:lnTo>
                    <a:pt x="2049" y="552"/>
                  </a:lnTo>
                  <a:lnTo>
                    <a:pt x="2053" y="556"/>
                  </a:lnTo>
                  <a:lnTo>
                    <a:pt x="2053" y="556"/>
                  </a:lnTo>
                  <a:lnTo>
                    <a:pt x="2045" y="559"/>
                  </a:lnTo>
                  <a:lnTo>
                    <a:pt x="2042" y="563"/>
                  </a:lnTo>
                  <a:lnTo>
                    <a:pt x="2031" y="570"/>
                  </a:lnTo>
                  <a:lnTo>
                    <a:pt x="2028" y="574"/>
                  </a:lnTo>
                  <a:lnTo>
                    <a:pt x="2020" y="577"/>
                  </a:lnTo>
                  <a:lnTo>
                    <a:pt x="2020" y="577"/>
                  </a:lnTo>
                  <a:lnTo>
                    <a:pt x="2006" y="581"/>
                  </a:lnTo>
                  <a:lnTo>
                    <a:pt x="2003" y="577"/>
                  </a:lnTo>
                  <a:lnTo>
                    <a:pt x="1963" y="584"/>
                  </a:lnTo>
                  <a:lnTo>
                    <a:pt x="1953" y="577"/>
                  </a:lnTo>
                  <a:lnTo>
                    <a:pt x="1949" y="577"/>
                  </a:lnTo>
                  <a:lnTo>
                    <a:pt x="1939" y="577"/>
                  </a:lnTo>
                  <a:lnTo>
                    <a:pt x="1939" y="581"/>
                  </a:lnTo>
                  <a:lnTo>
                    <a:pt x="1931" y="584"/>
                  </a:lnTo>
                  <a:lnTo>
                    <a:pt x="1931" y="584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77"/>
                  </a:lnTo>
                  <a:lnTo>
                    <a:pt x="1921" y="577"/>
                  </a:lnTo>
                  <a:lnTo>
                    <a:pt x="1921" y="577"/>
                  </a:lnTo>
                  <a:lnTo>
                    <a:pt x="1917" y="574"/>
                  </a:lnTo>
                  <a:lnTo>
                    <a:pt x="1917" y="574"/>
                  </a:lnTo>
                  <a:lnTo>
                    <a:pt x="1914" y="574"/>
                  </a:lnTo>
                  <a:lnTo>
                    <a:pt x="1914" y="570"/>
                  </a:lnTo>
                  <a:lnTo>
                    <a:pt x="1917" y="570"/>
                  </a:lnTo>
                  <a:lnTo>
                    <a:pt x="1921" y="570"/>
                  </a:lnTo>
                  <a:lnTo>
                    <a:pt x="1921" y="570"/>
                  </a:lnTo>
                  <a:lnTo>
                    <a:pt x="1924" y="570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8" y="567"/>
                  </a:lnTo>
                  <a:lnTo>
                    <a:pt x="1928" y="567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59"/>
                  </a:lnTo>
                  <a:lnTo>
                    <a:pt x="1928" y="559"/>
                  </a:lnTo>
                  <a:lnTo>
                    <a:pt x="1931" y="559"/>
                  </a:lnTo>
                  <a:lnTo>
                    <a:pt x="1931" y="563"/>
                  </a:lnTo>
                  <a:lnTo>
                    <a:pt x="1931" y="563"/>
                  </a:lnTo>
                  <a:lnTo>
                    <a:pt x="1935" y="559"/>
                  </a:lnTo>
                  <a:lnTo>
                    <a:pt x="1935" y="559"/>
                  </a:lnTo>
                  <a:lnTo>
                    <a:pt x="1931" y="559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28" y="556"/>
                  </a:lnTo>
                  <a:lnTo>
                    <a:pt x="1924" y="549"/>
                  </a:lnTo>
                  <a:lnTo>
                    <a:pt x="1910" y="545"/>
                  </a:lnTo>
                  <a:lnTo>
                    <a:pt x="1889" y="552"/>
                  </a:lnTo>
                  <a:lnTo>
                    <a:pt x="1878" y="556"/>
                  </a:lnTo>
                  <a:lnTo>
                    <a:pt x="1874" y="563"/>
                  </a:lnTo>
                  <a:lnTo>
                    <a:pt x="1867" y="567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4"/>
                  </a:lnTo>
                  <a:lnTo>
                    <a:pt x="1853" y="570"/>
                  </a:lnTo>
                  <a:lnTo>
                    <a:pt x="1846" y="567"/>
                  </a:lnTo>
                  <a:lnTo>
                    <a:pt x="1835" y="574"/>
                  </a:lnTo>
                  <a:lnTo>
                    <a:pt x="1832" y="574"/>
                  </a:lnTo>
                  <a:lnTo>
                    <a:pt x="1828" y="577"/>
                  </a:lnTo>
                  <a:lnTo>
                    <a:pt x="1828" y="581"/>
                  </a:lnTo>
                  <a:lnTo>
                    <a:pt x="1825" y="581"/>
                  </a:lnTo>
                  <a:lnTo>
                    <a:pt x="1825" y="584"/>
                  </a:lnTo>
                  <a:lnTo>
                    <a:pt x="1821" y="584"/>
                  </a:lnTo>
                  <a:lnTo>
                    <a:pt x="1817" y="584"/>
                  </a:lnTo>
                  <a:lnTo>
                    <a:pt x="1817" y="584"/>
                  </a:lnTo>
                  <a:lnTo>
                    <a:pt x="1821" y="584"/>
                  </a:lnTo>
                  <a:lnTo>
                    <a:pt x="1821" y="588"/>
                  </a:lnTo>
                  <a:lnTo>
                    <a:pt x="1814" y="591"/>
                  </a:lnTo>
                  <a:lnTo>
                    <a:pt x="1810" y="591"/>
                  </a:lnTo>
                  <a:lnTo>
                    <a:pt x="1807" y="591"/>
                  </a:lnTo>
                  <a:lnTo>
                    <a:pt x="1807" y="595"/>
                  </a:lnTo>
                  <a:lnTo>
                    <a:pt x="1807" y="599"/>
                  </a:lnTo>
                  <a:lnTo>
                    <a:pt x="1807" y="599"/>
                  </a:lnTo>
                  <a:lnTo>
                    <a:pt x="1800" y="599"/>
                  </a:lnTo>
                  <a:lnTo>
                    <a:pt x="1796" y="602"/>
                  </a:lnTo>
                  <a:lnTo>
                    <a:pt x="1796" y="602"/>
                  </a:lnTo>
                  <a:lnTo>
                    <a:pt x="1792" y="606"/>
                  </a:lnTo>
                  <a:lnTo>
                    <a:pt x="1792" y="606"/>
                  </a:lnTo>
                  <a:lnTo>
                    <a:pt x="1785" y="609"/>
                  </a:lnTo>
                  <a:lnTo>
                    <a:pt x="1775" y="609"/>
                  </a:lnTo>
                  <a:lnTo>
                    <a:pt x="1771" y="606"/>
                  </a:lnTo>
                  <a:lnTo>
                    <a:pt x="1768" y="606"/>
                  </a:lnTo>
                  <a:lnTo>
                    <a:pt x="1764" y="606"/>
                  </a:lnTo>
                  <a:lnTo>
                    <a:pt x="1764" y="606"/>
                  </a:lnTo>
                  <a:lnTo>
                    <a:pt x="1753" y="609"/>
                  </a:lnTo>
                  <a:lnTo>
                    <a:pt x="1750" y="609"/>
                  </a:lnTo>
                  <a:lnTo>
                    <a:pt x="1746" y="609"/>
                  </a:lnTo>
                  <a:lnTo>
                    <a:pt x="1739" y="620"/>
                  </a:lnTo>
                  <a:lnTo>
                    <a:pt x="1735" y="620"/>
                  </a:lnTo>
                  <a:lnTo>
                    <a:pt x="1728" y="624"/>
                  </a:lnTo>
                  <a:lnTo>
                    <a:pt x="1725" y="627"/>
                  </a:lnTo>
                  <a:lnTo>
                    <a:pt x="1721" y="627"/>
                  </a:lnTo>
                  <a:lnTo>
                    <a:pt x="1714" y="627"/>
                  </a:lnTo>
                  <a:lnTo>
                    <a:pt x="1711" y="627"/>
                  </a:lnTo>
                  <a:lnTo>
                    <a:pt x="1711" y="627"/>
                  </a:lnTo>
                  <a:lnTo>
                    <a:pt x="1707" y="627"/>
                  </a:lnTo>
                  <a:lnTo>
                    <a:pt x="1703" y="631"/>
                  </a:lnTo>
                  <a:lnTo>
                    <a:pt x="1696" y="631"/>
                  </a:lnTo>
                  <a:lnTo>
                    <a:pt x="1696" y="631"/>
                  </a:lnTo>
                  <a:lnTo>
                    <a:pt x="1696" y="634"/>
                  </a:lnTo>
                  <a:lnTo>
                    <a:pt x="1693" y="638"/>
                  </a:lnTo>
                  <a:lnTo>
                    <a:pt x="1693" y="641"/>
                  </a:lnTo>
                  <a:lnTo>
                    <a:pt x="1689" y="641"/>
                  </a:lnTo>
                  <a:lnTo>
                    <a:pt x="1686" y="641"/>
                  </a:lnTo>
                  <a:lnTo>
                    <a:pt x="1682" y="645"/>
                  </a:lnTo>
                  <a:lnTo>
                    <a:pt x="1682" y="641"/>
                  </a:lnTo>
                  <a:lnTo>
                    <a:pt x="1678" y="638"/>
                  </a:lnTo>
                  <a:lnTo>
                    <a:pt x="1671" y="645"/>
                  </a:lnTo>
                  <a:lnTo>
                    <a:pt x="1668" y="645"/>
                  </a:lnTo>
                  <a:lnTo>
                    <a:pt x="1664" y="645"/>
                  </a:lnTo>
                  <a:lnTo>
                    <a:pt x="1661" y="645"/>
                  </a:lnTo>
                  <a:lnTo>
                    <a:pt x="1661" y="648"/>
                  </a:lnTo>
                  <a:lnTo>
                    <a:pt x="1657" y="648"/>
                  </a:lnTo>
                  <a:lnTo>
                    <a:pt x="1654" y="648"/>
                  </a:lnTo>
                  <a:lnTo>
                    <a:pt x="1650" y="652"/>
                  </a:lnTo>
                  <a:lnTo>
                    <a:pt x="1646" y="648"/>
                  </a:lnTo>
                  <a:lnTo>
                    <a:pt x="1646" y="656"/>
                  </a:lnTo>
                  <a:lnTo>
                    <a:pt x="1646" y="656"/>
                  </a:lnTo>
                  <a:lnTo>
                    <a:pt x="1643" y="656"/>
                  </a:lnTo>
                  <a:lnTo>
                    <a:pt x="1643" y="659"/>
                  </a:lnTo>
                  <a:lnTo>
                    <a:pt x="1639" y="659"/>
                  </a:lnTo>
                  <a:lnTo>
                    <a:pt x="1636" y="663"/>
                  </a:lnTo>
                  <a:lnTo>
                    <a:pt x="1632" y="663"/>
                  </a:lnTo>
                  <a:lnTo>
                    <a:pt x="1625" y="666"/>
                  </a:lnTo>
                  <a:lnTo>
                    <a:pt x="1625" y="670"/>
                  </a:lnTo>
                  <a:lnTo>
                    <a:pt x="1625" y="670"/>
                  </a:lnTo>
                  <a:lnTo>
                    <a:pt x="1625" y="673"/>
                  </a:lnTo>
                  <a:lnTo>
                    <a:pt x="1621" y="673"/>
                  </a:lnTo>
                  <a:lnTo>
                    <a:pt x="1621" y="673"/>
                  </a:lnTo>
                  <a:lnTo>
                    <a:pt x="1614" y="673"/>
                  </a:lnTo>
                  <a:lnTo>
                    <a:pt x="1611" y="673"/>
                  </a:lnTo>
                  <a:lnTo>
                    <a:pt x="1611" y="673"/>
                  </a:lnTo>
                  <a:lnTo>
                    <a:pt x="1607" y="677"/>
                  </a:lnTo>
                  <a:lnTo>
                    <a:pt x="1607" y="681"/>
                  </a:lnTo>
                  <a:lnTo>
                    <a:pt x="1607" y="681"/>
                  </a:lnTo>
                  <a:lnTo>
                    <a:pt x="1604" y="681"/>
                  </a:lnTo>
                  <a:lnTo>
                    <a:pt x="1604" y="684"/>
                  </a:lnTo>
                  <a:lnTo>
                    <a:pt x="1600" y="684"/>
                  </a:lnTo>
                  <a:lnTo>
                    <a:pt x="1593" y="684"/>
                  </a:lnTo>
                  <a:lnTo>
                    <a:pt x="1593" y="688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6" y="691"/>
                  </a:lnTo>
                  <a:lnTo>
                    <a:pt x="1579" y="691"/>
                  </a:lnTo>
                  <a:lnTo>
                    <a:pt x="1575" y="688"/>
                  </a:lnTo>
                  <a:lnTo>
                    <a:pt x="1575" y="691"/>
                  </a:lnTo>
                  <a:lnTo>
                    <a:pt x="1572" y="691"/>
                  </a:lnTo>
                  <a:lnTo>
                    <a:pt x="1572" y="691"/>
                  </a:lnTo>
                  <a:lnTo>
                    <a:pt x="1568" y="691"/>
                  </a:lnTo>
                  <a:lnTo>
                    <a:pt x="1568" y="691"/>
                  </a:lnTo>
                  <a:lnTo>
                    <a:pt x="1557" y="691"/>
                  </a:lnTo>
                  <a:lnTo>
                    <a:pt x="1557" y="691"/>
                  </a:lnTo>
                  <a:lnTo>
                    <a:pt x="1554" y="695"/>
                  </a:lnTo>
                  <a:lnTo>
                    <a:pt x="1550" y="695"/>
                  </a:lnTo>
                  <a:lnTo>
                    <a:pt x="1550" y="695"/>
                  </a:lnTo>
                  <a:lnTo>
                    <a:pt x="1547" y="695"/>
                  </a:lnTo>
                  <a:lnTo>
                    <a:pt x="1543" y="695"/>
                  </a:lnTo>
                  <a:lnTo>
                    <a:pt x="1540" y="695"/>
                  </a:lnTo>
                  <a:lnTo>
                    <a:pt x="1540" y="695"/>
                  </a:lnTo>
                  <a:lnTo>
                    <a:pt x="1536" y="695"/>
                  </a:lnTo>
                  <a:lnTo>
                    <a:pt x="1536" y="695"/>
                  </a:lnTo>
                  <a:lnTo>
                    <a:pt x="1532" y="698"/>
                  </a:lnTo>
                  <a:lnTo>
                    <a:pt x="1529" y="702"/>
                  </a:lnTo>
                  <a:lnTo>
                    <a:pt x="1529" y="702"/>
                  </a:lnTo>
                  <a:lnTo>
                    <a:pt x="1525" y="705"/>
                  </a:lnTo>
                  <a:lnTo>
                    <a:pt x="1529" y="709"/>
                  </a:lnTo>
                  <a:lnTo>
                    <a:pt x="1532" y="709"/>
                  </a:lnTo>
                  <a:lnTo>
                    <a:pt x="1532" y="709"/>
                  </a:lnTo>
                  <a:lnTo>
                    <a:pt x="1532" y="713"/>
                  </a:lnTo>
                  <a:lnTo>
                    <a:pt x="1529" y="713"/>
                  </a:lnTo>
                  <a:lnTo>
                    <a:pt x="1522" y="716"/>
                  </a:lnTo>
                  <a:lnTo>
                    <a:pt x="1511" y="723"/>
                  </a:lnTo>
                  <a:lnTo>
                    <a:pt x="1511" y="727"/>
                  </a:lnTo>
                  <a:lnTo>
                    <a:pt x="1504" y="738"/>
                  </a:lnTo>
                  <a:lnTo>
                    <a:pt x="1497" y="734"/>
                  </a:lnTo>
                  <a:lnTo>
                    <a:pt x="1493" y="730"/>
                  </a:lnTo>
                  <a:lnTo>
                    <a:pt x="1486" y="738"/>
                  </a:lnTo>
                  <a:lnTo>
                    <a:pt x="1475" y="738"/>
                  </a:lnTo>
                  <a:lnTo>
                    <a:pt x="1472" y="730"/>
                  </a:lnTo>
                  <a:lnTo>
                    <a:pt x="1461" y="730"/>
                  </a:lnTo>
                  <a:lnTo>
                    <a:pt x="1458" y="738"/>
                  </a:lnTo>
                  <a:lnTo>
                    <a:pt x="1450" y="745"/>
                  </a:lnTo>
                  <a:lnTo>
                    <a:pt x="1447" y="748"/>
                  </a:lnTo>
                  <a:lnTo>
                    <a:pt x="1447" y="748"/>
                  </a:lnTo>
                  <a:lnTo>
                    <a:pt x="1443" y="752"/>
                  </a:lnTo>
                  <a:lnTo>
                    <a:pt x="1440" y="752"/>
                  </a:lnTo>
                  <a:lnTo>
                    <a:pt x="1433" y="755"/>
                  </a:lnTo>
                  <a:lnTo>
                    <a:pt x="1411" y="759"/>
                  </a:lnTo>
                  <a:lnTo>
                    <a:pt x="1408" y="766"/>
                  </a:lnTo>
                  <a:lnTo>
                    <a:pt x="1401" y="763"/>
                  </a:lnTo>
                  <a:lnTo>
                    <a:pt x="1397" y="766"/>
                  </a:lnTo>
                  <a:lnTo>
                    <a:pt x="1393" y="763"/>
                  </a:lnTo>
                  <a:lnTo>
                    <a:pt x="1383" y="766"/>
                  </a:lnTo>
                  <a:lnTo>
                    <a:pt x="1383" y="766"/>
                  </a:lnTo>
                  <a:lnTo>
                    <a:pt x="1379" y="766"/>
                  </a:lnTo>
                  <a:lnTo>
                    <a:pt x="1376" y="766"/>
                  </a:lnTo>
                  <a:lnTo>
                    <a:pt x="1379" y="770"/>
                  </a:lnTo>
                  <a:lnTo>
                    <a:pt x="1372" y="773"/>
                  </a:lnTo>
                  <a:lnTo>
                    <a:pt x="1376" y="784"/>
                  </a:lnTo>
                  <a:lnTo>
                    <a:pt x="1372" y="787"/>
                  </a:lnTo>
                  <a:lnTo>
                    <a:pt x="1372" y="791"/>
                  </a:lnTo>
                  <a:lnTo>
                    <a:pt x="1379" y="791"/>
                  </a:lnTo>
                  <a:lnTo>
                    <a:pt x="1379" y="795"/>
                  </a:lnTo>
                  <a:lnTo>
                    <a:pt x="1383" y="798"/>
                  </a:lnTo>
                  <a:lnTo>
                    <a:pt x="1383" y="805"/>
                  </a:lnTo>
                  <a:lnTo>
                    <a:pt x="1386" y="805"/>
                  </a:lnTo>
                  <a:lnTo>
                    <a:pt x="1390" y="812"/>
                  </a:lnTo>
                  <a:lnTo>
                    <a:pt x="1386" y="816"/>
                  </a:lnTo>
                  <a:lnTo>
                    <a:pt x="1386" y="816"/>
                  </a:lnTo>
                  <a:lnTo>
                    <a:pt x="1383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6" y="823"/>
                  </a:lnTo>
                  <a:lnTo>
                    <a:pt x="1372" y="823"/>
                  </a:lnTo>
                  <a:lnTo>
                    <a:pt x="1376" y="827"/>
                  </a:lnTo>
                  <a:lnTo>
                    <a:pt x="1376" y="827"/>
                  </a:lnTo>
                  <a:lnTo>
                    <a:pt x="1376" y="830"/>
                  </a:lnTo>
                  <a:lnTo>
                    <a:pt x="1376" y="834"/>
                  </a:lnTo>
                  <a:lnTo>
                    <a:pt x="1372" y="834"/>
                  </a:lnTo>
                  <a:lnTo>
                    <a:pt x="1372" y="834"/>
                  </a:lnTo>
                  <a:lnTo>
                    <a:pt x="1372" y="837"/>
                  </a:lnTo>
                  <a:lnTo>
                    <a:pt x="1376" y="837"/>
                  </a:lnTo>
                  <a:lnTo>
                    <a:pt x="1372" y="837"/>
                  </a:lnTo>
                  <a:lnTo>
                    <a:pt x="1369" y="837"/>
                  </a:lnTo>
                  <a:lnTo>
                    <a:pt x="1365" y="837"/>
                  </a:lnTo>
                  <a:lnTo>
                    <a:pt x="1361" y="837"/>
                  </a:lnTo>
                  <a:lnTo>
                    <a:pt x="1354" y="837"/>
                  </a:lnTo>
                  <a:lnTo>
                    <a:pt x="1351" y="837"/>
                  </a:lnTo>
                  <a:lnTo>
                    <a:pt x="1347" y="841"/>
                  </a:lnTo>
                  <a:lnTo>
                    <a:pt x="1347" y="844"/>
                  </a:lnTo>
                  <a:lnTo>
                    <a:pt x="1344" y="844"/>
                  </a:lnTo>
                  <a:lnTo>
                    <a:pt x="1344" y="844"/>
                  </a:lnTo>
                  <a:lnTo>
                    <a:pt x="1336" y="844"/>
                  </a:lnTo>
                  <a:lnTo>
                    <a:pt x="1336" y="848"/>
                  </a:lnTo>
                  <a:lnTo>
                    <a:pt x="1336" y="848"/>
                  </a:lnTo>
                  <a:lnTo>
                    <a:pt x="1336" y="852"/>
                  </a:lnTo>
                  <a:lnTo>
                    <a:pt x="1333" y="852"/>
                  </a:lnTo>
                  <a:lnTo>
                    <a:pt x="1329" y="855"/>
                  </a:lnTo>
                  <a:lnTo>
                    <a:pt x="1329" y="855"/>
                  </a:lnTo>
                  <a:lnTo>
                    <a:pt x="1326" y="859"/>
                  </a:lnTo>
                  <a:lnTo>
                    <a:pt x="1322" y="859"/>
                  </a:lnTo>
                  <a:lnTo>
                    <a:pt x="1315" y="862"/>
                  </a:lnTo>
                  <a:lnTo>
                    <a:pt x="1315" y="862"/>
                  </a:lnTo>
                  <a:lnTo>
                    <a:pt x="1315" y="869"/>
                  </a:lnTo>
                  <a:lnTo>
                    <a:pt x="1315" y="869"/>
                  </a:lnTo>
                  <a:lnTo>
                    <a:pt x="1315" y="873"/>
                  </a:lnTo>
                  <a:lnTo>
                    <a:pt x="1312" y="873"/>
                  </a:lnTo>
                  <a:lnTo>
                    <a:pt x="1312" y="877"/>
                  </a:lnTo>
                  <a:lnTo>
                    <a:pt x="1312" y="880"/>
                  </a:lnTo>
                  <a:lnTo>
                    <a:pt x="1315" y="884"/>
                  </a:lnTo>
                  <a:lnTo>
                    <a:pt x="1315" y="887"/>
                  </a:lnTo>
                  <a:lnTo>
                    <a:pt x="1312" y="891"/>
                  </a:lnTo>
                  <a:lnTo>
                    <a:pt x="1312" y="891"/>
                  </a:lnTo>
                  <a:lnTo>
                    <a:pt x="1308" y="894"/>
                  </a:lnTo>
                  <a:lnTo>
                    <a:pt x="1304" y="898"/>
                  </a:lnTo>
                  <a:lnTo>
                    <a:pt x="1304" y="89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92298" y="4736131"/>
              <a:ext cx="1465040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Баткен </a:t>
              </a: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облусу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 1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(76)</a:t>
              </a:r>
              <a:endParaRPr lang="en-US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2484438" y="4490926"/>
              <a:ext cx="1684338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Ош </a:t>
              </a:r>
              <a:r>
                <a:rPr lang="ru-RU" altLang="ru-RU" sz="1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17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(59)</a:t>
              </a:r>
              <a:endParaRPr lang="en-US" alt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6141244" y="2840289"/>
              <a:ext cx="1913731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err="1" smtClean="0"/>
                <a:t>Ысык-Көл</a:t>
              </a:r>
              <a:r>
                <a:rPr lang="ru-RU" sz="1400" dirty="0" smtClean="0"/>
                <a:t> </a:t>
              </a:r>
              <a:r>
                <a:rPr lang="ru-RU" sz="1400" dirty="0" err="1"/>
                <a:t>облусу</a:t>
              </a:r>
              <a:r>
                <a:rPr lang="ru-RU" sz="1400" dirty="0"/>
                <a:t> </a:t>
              </a:r>
              <a:r>
                <a:rPr lang="ru-RU" sz="1400" dirty="0" smtClean="0"/>
                <a:t/>
              </a:r>
              <a:br>
                <a:rPr lang="ru-RU" sz="1400" dirty="0" smtClean="0"/>
              </a:b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15 (44)</a:t>
              </a:r>
              <a:endPara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4642644" y="3535926"/>
              <a:ext cx="1436686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Нарын </a:t>
              </a:r>
              <a:r>
                <a:rPr lang="ru-RU" altLang="ru-RU" sz="1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14 (55)</a:t>
              </a:r>
              <a:endParaRPr lang="en-US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1575824" y="3295248"/>
              <a:ext cx="2179637" cy="353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dirty="0" err="1">
                  <a:solidFill>
                    <a:schemeClr val="bg1"/>
                  </a:solidFill>
                </a:rPr>
                <a:t>Жалал-Абад</a:t>
              </a:r>
              <a:r>
                <a:rPr lang="ru-RU" sz="1400" dirty="0">
                  <a:solidFill>
                    <a:schemeClr val="bg1"/>
                  </a:solidFill>
                </a:rPr>
                <a:t> </a:t>
              </a:r>
              <a:r>
                <a:rPr lang="ru-RU" sz="1400" dirty="0" err="1">
                  <a:solidFill>
                    <a:schemeClr val="bg1"/>
                  </a:solidFill>
                </a:rPr>
                <a:t>облусу</a:t>
              </a:r>
              <a:r>
                <a:rPr lang="ru-RU" sz="1400" dirty="0">
                  <a:solidFill>
                    <a:schemeClr val="bg1"/>
                  </a:solidFill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</a:rPr>
                <a:t/>
              </a:r>
              <a:br>
                <a:rPr lang="ru-RU" sz="1400" dirty="0" smtClean="0">
                  <a:solidFill>
                    <a:schemeClr val="bg1"/>
                  </a:solidFill>
                </a:rPr>
              </a:br>
              <a:r>
                <a:rPr lang="ru-RU" altLang="ru-RU" sz="1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14 (52)</a:t>
              </a:r>
              <a:endParaRPr lang="en-US" alt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0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2147483647 w 100"/>
                <a:gd name="T109" fmla="*/ 2147483647 h 118"/>
                <a:gd name="T110" fmla="*/ 2147483647 w 100"/>
                <a:gd name="T111" fmla="*/ 2147483647 h 118"/>
                <a:gd name="T112" fmla="*/ 2147483647 w 100"/>
                <a:gd name="T113" fmla="*/ 2147483647 h 118"/>
                <a:gd name="T114" fmla="*/ 2147483647 w 100"/>
                <a:gd name="T115" fmla="*/ 2147483647 h 118"/>
                <a:gd name="T116" fmla="*/ 2147483647 w 100"/>
                <a:gd name="T117" fmla="*/ 2147483647 h 118"/>
                <a:gd name="T118" fmla="*/ 2147483647 w 100"/>
                <a:gd name="T119" fmla="*/ 2147483647 h 118"/>
                <a:gd name="T120" fmla="*/ 2147483647 w 100"/>
                <a:gd name="T121" fmla="*/ 2147483647 h 118"/>
                <a:gd name="T122" fmla="*/ 2147483647 w 100"/>
                <a:gd name="T123" fmla="*/ 2147483647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18"/>
                <a:gd name="T188" fmla="*/ 100 w 100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18">
                  <a:moveTo>
                    <a:pt x="50" y="18"/>
                  </a:moveTo>
                  <a:lnTo>
                    <a:pt x="50" y="21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0" y="36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1" y="21"/>
                  </a:lnTo>
                  <a:lnTo>
                    <a:pt x="68" y="25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68" y="46"/>
                  </a:lnTo>
                  <a:lnTo>
                    <a:pt x="71" y="46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9" y="57"/>
                  </a:lnTo>
                  <a:lnTo>
                    <a:pt x="92" y="53"/>
                  </a:lnTo>
                  <a:lnTo>
                    <a:pt x="96" y="53"/>
                  </a:lnTo>
                  <a:lnTo>
                    <a:pt x="100" y="53"/>
                  </a:lnTo>
                  <a:lnTo>
                    <a:pt x="100" y="57"/>
                  </a:lnTo>
                  <a:lnTo>
                    <a:pt x="100" y="61"/>
                  </a:lnTo>
                  <a:lnTo>
                    <a:pt x="96" y="61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71"/>
                  </a:lnTo>
                  <a:lnTo>
                    <a:pt x="89" y="68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71"/>
                  </a:lnTo>
                  <a:lnTo>
                    <a:pt x="75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5" y="85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8" y="93"/>
                  </a:lnTo>
                  <a:lnTo>
                    <a:pt x="64" y="93"/>
                  </a:lnTo>
                  <a:lnTo>
                    <a:pt x="60" y="89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6" y="110"/>
                  </a:lnTo>
                  <a:lnTo>
                    <a:pt x="50" y="114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9" y="118"/>
                  </a:lnTo>
                  <a:lnTo>
                    <a:pt x="35" y="118"/>
                  </a:lnTo>
                  <a:lnTo>
                    <a:pt x="35" y="114"/>
                  </a:lnTo>
                  <a:lnTo>
                    <a:pt x="39" y="114"/>
                  </a:lnTo>
                  <a:lnTo>
                    <a:pt x="39" y="110"/>
                  </a:lnTo>
                  <a:lnTo>
                    <a:pt x="43" y="110"/>
                  </a:lnTo>
                  <a:lnTo>
                    <a:pt x="43" y="103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5" y="96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18" y="93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11" y="50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chemeClr val="tx2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070100" y="4558829"/>
              <a:ext cx="11113" cy="6350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0 h 4"/>
                <a:gd name="T8" fmla="*/ 2147483647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"/>
                <a:gd name="T32" fmla="*/ 7 w 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571625" y="4519141"/>
              <a:ext cx="11113" cy="23813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2147483647 h 15"/>
                <a:gd name="T6" fmla="*/ 2147483647 w 7"/>
                <a:gd name="T7" fmla="*/ 2147483647 h 15"/>
                <a:gd name="T8" fmla="*/ 2147483647 w 7"/>
                <a:gd name="T9" fmla="*/ 2147483647 h 15"/>
                <a:gd name="T10" fmla="*/ 2147483647 w 7"/>
                <a:gd name="T11" fmla="*/ 0 h 15"/>
                <a:gd name="T12" fmla="*/ 2147483647 w 7"/>
                <a:gd name="T13" fmla="*/ 0 h 15"/>
                <a:gd name="T14" fmla="*/ 2147483647 w 7"/>
                <a:gd name="T15" fmla="*/ 0 h 15"/>
                <a:gd name="T16" fmla="*/ 0 w 7"/>
                <a:gd name="T17" fmla="*/ 2147483647 h 15"/>
                <a:gd name="T18" fmla="*/ 0 w 7"/>
                <a:gd name="T19" fmla="*/ 2147483647 h 15"/>
                <a:gd name="T20" fmla="*/ 2147483647 w 7"/>
                <a:gd name="T21" fmla="*/ 2147483647 h 15"/>
                <a:gd name="T22" fmla="*/ 2147483647 w 7"/>
                <a:gd name="T23" fmla="*/ 2147483647 h 15"/>
                <a:gd name="T24" fmla="*/ 2147483647 w 7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7" y="15"/>
                  </a:move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390525" y="3929526"/>
              <a:ext cx="4763" cy="12700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0 h 8"/>
                <a:gd name="T8" fmla="*/ 0 w 3"/>
                <a:gd name="T9" fmla="*/ 2147483647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952750" y="4254029"/>
              <a:ext cx="61913" cy="95250"/>
            </a:xfrm>
            <a:custGeom>
              <a:avLst/>
              <a:gdLst>
                <a:gd name="T0" fmla="*/ 2147483647 w 39"/>
                <a:gd name="T1" fmla="*/ 2147483647 h 60"/>
                <a:gd name="T2" fmla="*/ 2147483647 w 39"/>
                <a:gd name="T3" fmla="*/ 2147483647 h 60"/>
                <a:gd name="T4" fmla="*/ 2147483647 w 39"/>
                <a:gd name="T5" fmla="*/ 2147483647 h 60"/>
                <a:gd name="T6" fmla="*/ 2147483647 w 39"/>
                <a:gd name="T7" fmla="*/ 2147483647 h 60"/>
                <a:gd name="T8" fmla="*/ 2147483647 w 39"/>
                <a:gd name="T9" fmla="*/ 2147483647 h 60"/>
                <a:gd name="T10" fmla="*/ 2147483647 w 39"/>
                <a:gd name="T11" fmla="*/ 2147483647 h 60"/>
                <a:gd name="T12" fmla="*/ 2147483647 w 39"/>
                <a:gd name="T13" fmla="*/ 2147483647 h 60"/>
                <a:gd name="T14" fmla="*/ 2147483647 w 39"/>
                <a:gd name="T15" fmla="*/ 2147483647 h 60"/>
                <a:gd name="T16" fmla="*/ 2147483647 w 39"/>
                <a:gd name="T17" fmla="*/ 2147483647 h 60"/>
                <a:gd name="T18" fmla="*/ 2147483647 w 39"/>
                <a:gd name="T19" fmla="*/ 2147483647 h 60"/>
                <a:gd name="T20" fmla="*/ 2147483647 w 39"/>
                <a:gd name="T21" fmla="*/ 2147483647 h 60"/>
                <a:gd name="T22" fmla="*/ 2147483647 w 39"/>
                <a:gd name="T23" fmla="*/ 2147483647 h 60"/>
                <a:gd name="T24" fmla="*/ 2147483647 w 39"/>
                <a:gd name="T25" fmla="*/ 2147483647 h 60"/>
                <a:gd name="T26" fmla="*/ 2147483647 w 39"/>
                <a:gd name="T27" fmla="*/ 2147483647 h 60"/>
                <a:gd name="T28" fmla="*/ 2147483647 w 39"/>
                <a:gd name="T29" fmla="*/ 2147483647 h 60"/>
                <a:gd name="T30" fmla="*/ 2147483647 w 39"/>
                <a:gd name="T31" fmla="*/ 2147483647 h 60"/>
                <a:gd name="T32" fmla="*/ 2147483647 w 39"/>
                <a:gd name="T33" fmla="*/ 2147483647 h 60"/>
                <a:gd name="T34" fmla="*/ 2147483647 w 39"/>
                <a:gd name="T35" fmla="*/ 2147483647 h 60"/>
                <a:gd name="T36" fmla="*/ 2147483647 w 39"/>
                <a:gd name="T37" fmla="*/ 2147483647 h 60"/>
                <a:gd name="T38" fmla="*/ 2147483647 w 39"/>
                <a:gd name="T39" fmla="*/ 2147483647 h 60"/>
                <a:gd name="T40" fmla="*/ 2147483647 w 39"/>
                <a:gd name="T41" fmla="*/ 2147483647 h 60"/>
                <a:gd name="T42" fmla="*/ 2147483647 w 39"/>
                <a:gd name="T43" fmla="*/ 2147483647 h 60"/>
                <a:gd name="T44" fmla="*/ 2147483647 w 39"/>
                <a:gd name="T45" fmla="*/ 2147483647 h 60"/>
                <a:gd name="T46" fmla="*/ 0 w 39"/>
                <a:gd name="T47" fmla="*/ 2147483647 h 60"/>
                <a:gd name="T48" fmla="*/ 2147483647 w 39"/>
                <a:gd name="T49" fmla="*/ 2147483647 h 60"/>
                <a:gd name="T50" fmla="*/ 2147483647 w 39"/>
                <a:gd name="T51" fmla="*/ 2147483647 h 60"/>
                <a:gd name="T52" fmla="*/ 2147483647 w 39"/>
                <a:gd name="T53" fmla="*/ 2147483647 h 60"/>
                <a:gd name="T54" fmla="*/ 2147483647 w 39"/>
                <a:gd name="T55" fmla="*/ 2147483647 h 60"/>
                <a:gd name="T56" fmla="*/ 2147483647 w 39"/>
                <a:gd name="T57" fmla="*/ 2147483647 h 60"/>
                <a:gd name="T58" fmla="*/ 2147483647 w 39"/>
                <a:gd name="T59" fmla="*/ 2147483647 h 60"/>
                <a:gd name="T60" fmla="*/ 2147483647 w 39"/>
                <a:gd name="T61" fmla="*/ 2147483647 h 60"/>
                <a:gd name="T62" fmla="*/ 2147483647 w 39"/>
                <a:gd name="T63" fmla="*/ 2147483647 h 60"/>
                <a:gd name="T64" fmla="*/ 2147483647 w 39"/>
                <a:gd name="T65" fmla="*/ 2147483647 h 60"/>
                <a:gd name="T66" fmla="*/ 2147483647 w 39"/>
                <a:gd name="T67" fmla="*/ 2147483647 h 60"/>
                <a:gd name="T68" fmla="*/ 2147483647 w 39"/>
                <a:gd name="T69" fmla="*/ 2147483647 h 60"/>
                <a:gd name="T70" fmla="*/ 2147483647 w 39"/>
                <a:gd name="T71" fmla="*/ 2147483647 h 60"/>
                <a:gd name="T72" fmla="*/ 2147483647 w 39"/>
                <a:gd name="T73" fmla="*/ 2147483647 h 60"/>
                <a:gd name="T74" fmla="*/ 2147483647 w 39"/>
                <a:gd name="T75" fmla="*/ 2147483647 h 60"/>
                <a:gd name="T76" fmla="*/ 2147483647 w 39"/>
                <a:gd name="T77" fmla="*/ 2147483647 h 60"/>
                <a:gd name="T78" fmla="*/ 2147483647 w 39"/>
                <a:gd name="T79" fmla="*/ 2147483647 h 60"/>
                <a:gd name="T80" fmla="*/ 2147483647 w 39"/>
                <a:gd name="T81" fmla="*/ 2147483647 h 60"/>
                <a:gd name="T82" fmla="*/ 2147483647 w 39"/>
                <a:gd name="T83" fmla="*/ 2147483647 h 60"/>
                <a:gd name="T84" fmla="*/ 2147483647 w 39"/>
                <a:gd name="T85" fmla="*/ 2147483647 h 60"/>
                <a:gd name="T86" fmla="*/ 2147483647 w 39"/>
                <a:gd name="T87" fmla="*/ 2147483647 h 60"/>
                <a:gd name="T88" fmla="*/ 2147483647 w 39"/>
                <a:gd name="T89" fmla="*/ 2147483647 h 60"/>
                <a:gd name="T90" fmla="*/ 2147483647 w 39"/>
                <a:gd name="T91" fmla="*/ 2147483647 h 60"/>
                <a:gd name="T92" fmla="*/ 2147483647 w 39"/>
                <a:gd name="T93" fmla="*/ 2147483647 h 60"/>
                <a:gd name="T94" fmla="*/ 2147483647 w 39"/>
                <a:gd name="T95" fmla="*/ 2147483647 h 60"/>
                <a:gd name="T96" fmla="*/ 2147483647 w 39"/>
                <a:gd name="T97" fmla="*/ 2147483647 h 60"/>
                <a:gd name="T98" fmla="*/ 2147483647 w 39"/>
                <a:gd name="T99" fmla="*/ 2147483647 h 60"/>
                <a:gd name="T100" fmla="*/ 2147483647 w 39"/>
                <a:gd name="T101" fmla="*/ 2147483647 h 60"/>
                <a:gd name="T102" fmla="*/ 2147483647 w 39"/>
                <a:gd name="T103" fmla="*/ 2147483647 h 60"/>
                <a:gd name="T104" fmla="*/ 2147483647 w 39"/>
                <a:gd name="T105" fmla="*/ 2147483647 h 60"/>
                <a:gd name="T106" fmla="*/ 2147483647 w 39"/>
                <a:gd name="T107" fmla="*/ 2147483647 h 60"/>
                <a:gd name="T108" fmla="*/ 2147483647 w 39"/>
                <a:gd name="T109" fmla="*/ 2147483647 h 60"/>
                <a:gd name="T110" fmla="*/ 2147483647 w 39"/>
                <a:gd name="T111" fmla="*/ 2147483647 h 60"/>
                <a:gd name="T112" fmla="*/ 2147483647 w 39"/>
                <a:gd name="T113" fmla="*/ 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28" y="3"/>
                  </a:moveTo>
                  <a:lnTo>
                    <a:pt x="28" y="3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9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9" y="46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35" y="50"/>
                  </a:lnTo>
                  <a:lnTo>
                    <a:pt x="35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8" y="53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4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8" y="3"/>
                  </a:lnTo>
                  <a:close/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774825" y="2958629"/>
              <a:ext cx="1992313" cy="288925"/>
            </a:xfrm>
            <a:custGeom>
              <a:avLst/>
              <a:gdLst>
                <a:gd name="T0" fmla="*/ 2147483647 w 1255"/>
                <a:gd name="T1" fmla="*/ 2147483647 h 182"/>
                <a:gd name="T2" fmla="*/ 2147483647 w 1255"/>
                <a:gd name="T3" fmla="*/ 2147483647 h 182"/>
                <a:gd name="T4" fmla="*/ 2147483647 w 1255"/>
                <a:gd name="T5" fmla="*/ 2147483647 h 182"/>
                <a:gd name="T6" fmla="*/ 2147483647 w 1255"/>
                <a:gd name="T7" fmla="*/ 2147483647 h 182"/>
                <a:gd name="T8" fmla="*/ 2147483647 w 1255"/>
                <a:gd name="T9" fmla="*/ 2147483647 h 182"/>
                <a:gd name="T10" fmla="*/ 2147483647 w 1255"/>
                <a:gd name="T11" fmla="*/ 2147483647 h 182"/>
                <a:gd name="T12" fmla="*/ 2147483647 w 1255"/>
                <a:gd name="T13" fmla="*/ 2147483647 h 182"/>
                <a:gd name="T14" fmla="*/ 2147483647 w 1255"/>
                <a:gd name="T15" fmla="*/ 2147483647 h 182"/>
                <a:gd name="T16" fmla="*/ 2147483647 w 1255"/>
                <a:gd name="T17" fmla="*/ 2147483647 h 182"/>
                <a:gd name="T18" fmla="*/ 2147483647 w 1255"/>
                <a:gd name="T19" fmla="*/ 2147483647 h 182"/>
                <a:gd name="T20" fmla="*/ 2147483647 w 1255"/>
                <a:gd name="T21" fmla="*/ 2147483647 h 182"/>
                <a:gd name="T22" fmla="*/ 2147483647 w 1255"/>
                <a:gd name="T23" fmla="*/ 2147483647 h 182"/>
                <a:gd name="T24" fmla="*/ 2147483647 w 1255"/>
                <a:gd name="T25" fmla="*/ 2147483647 h 182"/>
                <a:gd name="T26" fmla="*/ 2147483647 w 1255"/>
                <a:gd name="T27" fmla="*/ 2147483647 h 182"/>
                <a:gd name="T28" fmla="*/ 2147483647 w 1255"/>
                <a:gd name="T29" fmla="*/ 2147483647 h 182"/>
                <a:gd name="T30" fmla="*/ 2147483647 w 1255"/>
                <a:gd name="T31" fmla="*/ 2147483647 h 182"/>
                <a:gd name="T32" fmla="*/ 2147483647 w 1255"/>
                <a:gd name="T33" fmla="*/ 2147483647 h 182"/>
                <a:gd name="T34" fmla="*/ 2147483647 w 1255"/>
                <a:gd name="T35" fmla="*/ 2147483647 h 182"/>
                <a:gd name="T36" fmla="*/ 2147483647 w 1255"/>
                <a:gd name="T37" fmla="*/ 2147483647 h 182"/>
                <a:gd name="T38" fmla="*/ 2147483647 w 1255"/>
                <a:gd name="T39" fmla="*/ 2147483647 h 182"/>
                <a:gd name="T40" fmla="*/ 2147483647 w 1255"/>
                <a:gd name="T41" fmla="*/ 2147483647 h 182"/>
                <a:gd name="T42" fmla="*/ 2147483647 w 1255"/>
                <a:gd name="T43" fmla="*/ 2147483647 h 182"/>
                <a:gd name="T44" fmla="*/ 2147483647 w 1255"/>
                <a:gd name="T45" fmla="*/ 2147483647 h 182"/>
                <a:gd name="T46" fmla="*/ 2147483647 w 1255"/>
                <a:gd name="T47" fmla="*/ 2147483647 h 182"/>
                <a:gd name="T48" fmla="*/ 2147483647 w 1255"/>
                <a:gd name="T49" fmla="*/ 2147483647 h 182"/>
                <a:gd name="T50" fmla="*/ 2147483647 w 1255"/>
                <a:gd name="T51" fmla="*/ 2147483647 h 182"/>
                <a:gd name="T52" fmla="*/ 2147483647 w 1255"/>
                <a:gd name="T53" fmla="*/ 2147483647 h 182"/>
                <a:gd name="T54" fmla="*/ 2147483647 w 1255"/>
                <a:gd name="T55" fmla="*/ 2147483647 h 182"/>
                <a:gd name="T56" fmla="*/ 2147483647 w 1255"/>
                <a:gd name="T57" fmla="*/ 2147483647 h 182"/>
                <a:gd name="T58" fmla="*/ 2147483647 w 1255"/>
                <a:gd name="T59" fmla="*/ 2147483647 h 182"/>
                <a:gd name="T60" fmla="*/ 2147483647 w 1255"/>
                <a:gd name="T61" fmla="*/ 2147483647 h 182"/>
                <a:gd name="T62" fmla="*/ 2147483647 w 1255"/>
                <a:gd name="T63" fmla="*/ 2147483647 h 182"/>
                <a:gd name="T64" fmla="*/ 2147483647 w 1255"/>
                <a:gd name="T65" fmla="*/ 2147483647 h 182"/>
                <a:gd name="T66" fmla="*/ 2147483647 w 1255"/>
                <a:gd name="T67" fmla="*/ 2147483647 h 182"/>
                <a:gd name="T68" fmla="*/ 2147483647 w 1255"/>
                <a:gd name="T69" fmla="*/ 2147483647 h 182"/>
                <a:gd name="T70" fmla="*/ 2147483647 w 1255"/>
                <a:gd name="T71" fmla="*/ 2147483647 h 182"/>
                <a:gd name="T72" fmla="*/ 2147483647 w 1255"/>
                <a:gd name="T73" fmla="*/ 2147483647 h 182"/>
                <a:gd name="T74" fmla="*/ 2147483647 w 1255"/>
                <a:gd name="T75" fmla="*/ 2147483647 h 182"/>
                <a:gd name="T76" fmla="*/ 2147483647 w 1255"/>
                <a:gd name="T77" fmla="*/ 2147483647 h 182"/>
                <a:gd name="T78" fmla="*/ 2147483647 w 1255"/>
                <a:gd name="T79" fmla="*/ 2147483647 h 182"/>
                <a:gd name="T80" fmla="*/ 2147483647 w 1255"/>
                <a:gd name="T81" fmla="*/ 2147483647 h 182"/>
                <a:gd name="T82" fmla="*/ 2147483647 w 1255"/>
                <a:gd name="T83" fmla="*/ 2147483647 h 182"/>
                <a:gd name="T84" fmla="*/ 2147483647 w 1255"/>
                <a:gd name="T85" fmla="*/ 2147483647 h 182"/>
                <a:gd name="T86" fmla="*/ 2147483647 w 1255"/>
                <a:gd name="T87" fmla="*/ 2147483647 h 182"/>
                <a:gd name="T88" fmla="*/ 2147483647 w 1255"/>
                <a:gd name="T89" fmla="*/ 2147483647 h 182"/>
                <a:gd name="T90" fmla="*/ 2147483647 w 1255"/>
                <a:gd name="T91" fmla="*/ 2147483647 h 182"/>
                <a:gd name="T92" fmla="*/ 2147483647 w 1255"/>
                <a:gd name="T93" fmla="*/ 2147483647 h 182"/>
                <a:gd name="T94" fmla="*/ 2147483647 w 1255"/>
                <a:gd name="T95" fmla="*/ 2147483647 h 182"/>
                <a:gd name="T96" fmla="*/ 2147483647 w 1255"/>
                <a:gd name="T97" fmla="*/ 2147483647 h 182"/>
                <a:gd name="T98" fmla="*/ 2147483647 w 1255"/>
                <a:gd name="T99" fmla="*/ 2147483647 h 182"/>
                <a:gd name="T100" fmla="*/ 2147483647 w 1255"/>
                <a:gd name="T101" fmla="*/ 2147483647 h 182"/>
                <a:gd name="T102" fmla="*/ 2147483647 w 1255"/>
                <a:gd name="T103" fmla="*/ 2147483647 h 182"/>
                <a:gd name="T104" fmla="*/ 2147483647 w 1255"/>
                <a:gd name="T105" fmla="*/ 2147483647 h 182"/>
                <a:gd name="T106" fmla="*/ 2147483647 w 1255"/>
                <a:gd name="T107" fmla="*/ 2147483647 h 182"/>
                <a:gd name="T108" fmla="*/ 2147483647 w 1255"/>
                <a:gd name="T109" fmla="*/ 2147483647 h 182"/>
                <a:gd name="T110" fmla="*/ 2147483647 w 1255"/>
                <a:gd name="T111" fmla="*/ 2147483647 h 182"/>
                <a:gd name="T112" fmla="*/ 2147483647 w 1255"/>
                <a:gd name="T113" fmla="*/ 2147483647 h 182"/>
                <a:gd name="T114" fmla="*/ 2147483647 w 1255"/>
                <a:gd name="T115" fmla="*/ 2147483647 h 182"/>
                <a:gd name="T116" fmla="*/ 2147483647 w 1255"/>
                <a:gd name="T117" fmla="*/ 2147483647 h 182"/>
                <a:gd name="T118" fmla="*/ 2147483647 w 1255"/>
                <a:gd name="T119" fmla="*/ 2147483647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55"/>
                <a:gd name="T181" fmla="*/ 0 h 182"/>
                <a:gd name="T182" fmla="*/ 1255 w 1255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55" h="182">
                  <a:moveTo>
                    <a:pt x="0" y="3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5" y="3"/>
                  </a:lnTo>
                  <a:lnTo>
                    <a:pt x="29" y="3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61" y="14"/>
                  </a:lnTo>
                  <a:lnTo>
                    <a:pt x="65" y="14"/>
                  </a:lnTo>
                  <a:lnTo>
                    <a:pt x="68" y="18"/>
                  </a:lnTo>
                  <a:lnTo>
                    <a:pt x="72" y="18"/>
                  </a:lnTo>
                  <a:lnTo>
                    <a:pt x="75" y="18"/>
                  </a:lnTo>
                  <a:lnTo>
                    <a:pt x="79" y="18"/>
                  </a:lnTo>
                  <a:lnTo>
                    <a:pt x="82" y="18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3" y="18"/>
                  </a:lnTo>
                  <a:lnTo>
                    <a:pt x="97" y="18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4"/>
                  </a:lnTo>
                  <a:lnTo>
                    <a:pt x="107" y="11"/>
                  </a:lnTo>
                  <a:lnTo>
                    <a:pt x="111" y="11"/>
                  </a:lnTo>
                  <a:lnTo>
                    <a:pt x="115" y="11"/>
                  </a:lnTo>
                  <a:lnTo>
                    <a:pt x="118" y="11"/>
                  </a:lnTo>
                  <a:lnTo>
                    <a:pt x="122" y="11"/>
                  </a:lnTo>
                  <a:lnTo>
                    <a:pt x="125" y="11"/>
                  </a:lnTo>
                  <a:lnTo>
                    <a:pt x="129" y="11"/>
                  </a:lnTo>
                  <a:lnTo>
                    <a:pt x="129" y="14"/>
                  </a:lnTo>
                  <a:lnTo>
                    <a:pt x="132" y="14"/>
                  </a:lnTo>
                  <a:lnTo>
                    <a:pt x="132" y="11"/>
                  </a:lnTo>
                  <a:lnTo>
                    <a:pt x="136" y="11"/>
                  </a:lnTo>
                  <a:lnTo>
                    <a:pt x="139" y="11"/>
                  </a:lnTo>
                  <a:lnTo>
                    <a:pt x="143" y="11"/>
                  </a:lnTo>
                  <a:lnTo>
                    <a:pt x="147" y="11"/>
                  </a:lnTo>
                  <a:lnTo>
                    <a:pt x="150" y="7"/>
                  </a:lnTo>
                  <a:lnTo>
                    <a:pt x="154" y="7"/>
                  </a:lnTo>
                  <a:lnTo>
                    <a:pt x="157" y="3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68" y="7"/>
                  </a:lnTo>
                  <a:lnTo>
                    <a:pt x="172" y="7"/>
                  </a:lnTo>
                  <a:lnTo>
                    <a:pt x="175" y="7"/>
                  </a:lnTo>
                  <a:lnTo>
                    <a:pt x="179" y="7"/>
                  </a:lnTo>
                  <a:lnTo>
                    <a:pt x="182" y="7"/>
                  </a:lnTo>
                  <a:lnTo>
                    <a:pt x="186" y="7"/>
                  </a:lnTo>
                  <a:lnTo>
                    <a:pt x="189" y="11"/>
                  </a:lnTo>
                  <a:lnTo>
                    <a:pt x="189" y="14"/>
                  </a:lnTo>
                  <a:lnTo>
                    <a:pt x="193" y="14"/>
                  </a:lnTo>
                  <a:lnTo>
                    <a:pt x="196" y="14"/>
                  </a:lnTo>
                  <a:lnTo>
                    <a:pt x="196" y="18"/>
                  </a:lnTo>
                  <a:lnTo>
                    <a:pt x="200" y="18"/>
                  </a:lnTo>
                  <a:lnTo>
                    <a:pt x="204" y="18"/>
                  </a:lnTo>
                  <a:lnTo>
                    <a:pt x="207" y="18"/>
                  </a:lnTo>
                  <a:lnTo>
                    <a:pt x="207" y="21"/>
                  </a:lnTo>
                  <a:lnTo>
                    <a:pt x="211" y="21"/>
                  </a:lnTo>
                  <a:lnTo>
                    <a:pt x="211" y="25"/>
                  </a:lnTo>
                  <a:lnTo>
                    <a:pt x="214" y="28"/>
                  </a:lnTo>
                  <a:lnTo>
                    <a:pt x="218" y="28"/>
                  </a:lnTo>
                  <a:lnTo>
                    <a:pt x="221" y="28"/>
                  </a:lnTo>
                  <a:lnTo>
                    <a:pt x="225" y="28"/>
                  </a:lnTo>
                  <a:lnTo>
                    <a:pt x="229" y="32"/>
                  </a:lnTo>
                  <a:lnTo>
                    <a:pt x="232" y="32"/>
                  </a:lnTo>
                  <a:lnTo>
                    <a:pt x="236" y="32"/>
                  </a:lnTo>
                  <a:lnTo>
                    <a:pt x="239" y="35"/>
                  </a:lnTo>
                  <a:lnTo>
                    <a:pt x="243" y="35"/>
                  </a:lnTo>
                  <a:lnTo>
                    <a:pt x="246" y="35"/>
                  </a:lnTo>
                  <a:lnTo>
                    <a:pt x="250" y="35"/>
                  </a:lnTo>
                  <a:lnTo>
                    <a:pt x="253" y="35"/>
                  </a:lnTo>
                  <a:lnTo>
                    <a:pt x="257" y="35"/>
                  </a:lnTo>
                  <a:lnTo>
                    <a:pt x="261" y="35"/>
                  </a:lnTo>
                  <a:lnTo>
                    <a:pt x="264" y="35"/>
                  </a:lnTo>
                  <a:lnTo>
                    <a:pt x="268" y="35"/>
                  </a:lnTo>
                  <a:lnTo>
                    <a:pt x="271" y="35"/>
                  </a:lnTo>
                  <a:lnTo>
                    <a:pt x="275" y="39"/>
                  </a:lnTo>
                  <a:lnTo>
                    <a:pt x="278" y="43"/>
                  </a:lnTo>
                  <a:lnTo>
                    <a:pt x="282" y="43"/>
                  </a:lnTo>
                  <a:lnTo>
                    <a:pt x="286" y="43"/>
                  </a:lnTo>
                  <a:lnTo>
                    <a:pt x="289" y="43"/>
                  </a:lnTo>
                  <a:lnTo>
                    <a:pt x="293" y="43"/>
                  </a:lnTo>
                  <a:lnTo>
                    <a:pt x="296" y="43"/>
                  </a:lnTo>
                  <a:lnTo>
                    <a:pt x="300" y="43"/>
                  </a:lnTo>
                  <a:lnTo>
                    <a:pt x="303" y="43"/>
                  </a:lnTo>
                  <a:lnTo>
                    <a:pt x="307" y="46"/>
                  </a:lnTo>
                  <a:lnTo>
                    <a:pt x="310" y="46"/>
                  </a:lnTo>
                  <a:lnTo>
                    <a:pt x="314" y="50"/>
                  </a:lnTo>
                  <a:lnTo>
                    <a:pt x="318" y="50"/>
                  </a:lnTo>
                  <a:lnTo>
                    <a:pt x="321" y="50"/>
                  </a:lnTo>
                  <a:lnTo>
                    <a:pt x="325" y="50"/>
                  </a:lnTo>
                  <a:lnTo>
                    <a:pt x="325" y="53"/>
                  </a:lnTo>
                  <a:lnTo>
                    <a:pt x="328" y="53"/>
                  </a:lnTo>
                  <a:lnTo>
                    <a:pt x="332" y="53"/>
                  </a:lnTo>
                  <a:lnTo>
                    <a:pt x="335" y="57"/>
                  </a:lnTo>
                  <a:lnTo>
                    <a:pt x="339" y="57"/>
                  </a:lnTo>
                  <a:lnTo>
                    <a:pt x="343" y="57"/>
                  </a:lnTo>
                  <a:lnTo>
                    <a:pt x="346" y="57"/>
                  </a:lnTo>
                  <a:lnTo>
                    <a:pt x="346" y="60"/>
                  </a:lnTo>
                  <a:lnTo>
                    <a:pt x="350" y="60"/>
                  </a:lnTo>
                  <a:lnTo>
                    <a:pt x="353" y="60"/>
                  </a:lnTo>
                  <a:lnTo>
                    <a:pt x="353" y="64"/>
                  </a:lnTo>
                  <a:lnTo>
                    <a:pt x="357" y="64"/>
                  </a:lnTo>
                  <a:lnTo>
                    <a:pt x="360" y="64"/>
                  </a:lnTo>
                  <a:lnTo>
                    <a:pt x="364" y="64"/>
                  </a:lnTo>
                  <a:lnTo>
                    <a:pt x="367" y="64"/>
                  </a:lnTo>
                  <a:lnTo>
                    <a:pt x="367" y="68"/>
                  </a:lnTo>
                  <a:lnTo>
                    <a:pt x="371" y="68"/>
                  </a:lnTo>
                  <a:lnTo>
                    <a:pt x="375" y="68"/>
                  </a:lnTo>
                  <a:lnTo>
                    <a:pt x="378" y="68"/>
                  </a:lnTo>
                  <a:lnTo>
                    <a:pt x="378" y="71"/>
                  </a:lnTo>
                  <a:lnTo>
                    <a:pt x="382" y="71"/>
                  </a:lnTo>
                  <a:lnTo>
                    <a:pt x="385" y="71"/>
                  </a:lnTo>
                  <a:lnTo>
                    <a:pt x="389" y="71"/>
                  </a:lnTo>
                  <a:lnTo>
                    <a:pt x="392" y="71"/>
                  </a:lnTo>
                  <a:lnTo>
                    <a:pt x="392" y="75"/>
                  </a:lnTo>
                  <a:lnTo>
                    <a:pt x="396" y="75"/>
                  </a:lnTo>
                  <a:lnTo>
                    <a:pt x="400" y="75"/>
                  </a:lnTo>
                  <a:lnTo>
                    <a:pt x="403" y="75"/>
                  </a:lnTo>
                  <a:lnTo>
                    <a:pt x="407" y="75"/>
                  </a:lnTo>
                  <a:lnTo>
                    <a:pt x="407" y="71"/>
                  </a:lnTo>
                  <a:lnTo>
                    <a:pt x="410" y="71"/>
                  </a:lnTo>
                  <a:lnTo>
                    <a:pt x="410" y="75"/>
                  </a:lnTo>
                  <a:lnTo>
                    <a:pt x="410" y="78"/>
                  </a:lnTo>
                  <a:lnTo>
                    <a:pt x="410" y="82"/>
                  </a:lnTo>
                  <a:lnTo>
                    <a:pt x="414" y="82"/>
                  </a:lnTo>
                  <a:lnTo>
                    <a:pt x="417" y="82"/>
                  </a:lnTo>
                  <a:lnTo>
                    <a:pt x="421" y="82"/>
                  </a:lnTo>
                  <a:lnTo>
                    <a:pt x="424" y="82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78"/>
                  </a:lnTo>
                  <a:lnTo>
                    <a:pt x="435" y="78"/>
                  </a:lnTo>
                  <a:lnTo>
                    <a:pt x="439" y="78"/>
                  </a:lnTo>
                  <a:lnTo>
                    <a:pt x="442" y="78"/>
                  </a:lnTo>
                  <a:lnTo>
                    <a:pt x="442" y="75"/>
                  </a:lnTo>
                  <a:lnTo>
                    <a:pt x="446" y="75"/>
                  </a:lnTo>
                  <a:lnTo>
                    <a:pt x="449" y="75"/>
                  </a:lnTo>
                  <a:lnTo>
                    <a:pt x="449" y="71"/>
                  </a:lnTo>
                  <a:lnTo>
                    <a:pt x="449" y="68"/>
                  </a:lnTo>
                  <a:lnTo>
                    <a:pt x="449" y="64"/>
                  </a:lnTo>
                  <a:lnTo>
                    <a:pt x="453" y="64"/>
                  </a:lnTo>
                  <a:lnTo>
                    <a:pt x="453" y="60"/>
                  </a:lnTo>
                  <a:lnTo>
                    <a:pt x="453" y="57"/>
                  </a:lnTo>
                  <a:lnTo>
                    <a:pt x="457" y="57"/>
                  </a:lnTo>
                  <a:lnTo>
                    <a:pt x="457" y="53"/>
                  </a:lnTo>
                  <a:lnTo>
                    <a:pt x="453" y="53"/>
                  </a:lnTo>
                  <a:lnTo>
                    <a:pt x="453" y="50"/>
                  </a:lnTo>
                  <a:lnTo>
                    <a:pt x="453" y="46"/>
                  </a:lnTo>
                  <a:lnTo>
                    <a:pt x="449" y="43"/>
                  </a:lnTo>
                  <a:lnTo>
                    <a:pt x="449" y="39"/>
                  </a:lnTo>
                  <a:lnTo>
                    <a:pt x="453" y="39"/>
                  </a:lnTo>
                  <a:lnTo>
                    <a:pt x="449" y="35"/>
                  </a:lnTo>
                  <a:lnTo>
                    <a:pt x="453" y="35"/>
                  </a:lnTo>
                  <a:lnTo>
                    <a:pt x="453" y="32"/>
                  </a:lnTo>
                  <a:lnTo>
                    <a:pt x="457" y="32"/>
                  </a:lnTo>
                  <a:lnTo>
                    <a:pt x="460" y="32"/>
                  </a:lnTo>
                  <a:lnTo>
                    <a:pt x="460" y="28"/>
                  </a:lnTo>
                  <a:lnTo>
                    <a:pt x="460" y="25"/>
                  </a:lnTo>
                  <a:lnTo>
                    <a:pt x="464" y="21"/>
                  </a:lnTo>
                  <a:lnTo>
                    <a:pt x="467" y="21"/>
                  </a:lnTo>
                  <a:lnTo>
                    <a:pt x="471" y="21"/>
                  </a:lnTo>
                  <a:lnTo>
                    <a:pt x="471" y="18"/>
                  </a:lnTo>
                  <a:lnTo>
                    <a:pt x="471" y="14"/>
                  </a:lnTo>
                  <a:lnTo>
                    <a:pt x="471" y="11"/>
                  </a:lnTo>
                  <a:lnTo>
                    <a:pt x="471" y="7"/>
                  </a:lnTo>
                  <a:lnTo>
                    <a:pt x="467" y="3"/>
                  </a:lnTo>
                  <a:lnTo>
                    <a:pt x="471" y="3"/>
                  </a:lnTo>
                  <a:lnTo>
                    <a:pt x="474" y="3"/>
                  </a:lnTo>
                  <a:lnTo>
                    <a:pt x="478" y="0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5" y="3"/>
                  </a:lnTo>
                  <a:lnTo>
                    <a:pt x="485" y="0"/>
                  </a:lnTo>
                  <a:lnTo>
                    <a:pt x="489" y="0"/>
                  </a:lnTo>
                  <a:lnTo>
                    <a:pt x="489" y="3"/>
                  </a:lnTo>
                  <a:lnTo>
                    <a:pt x="492" y="3"/>
                  </a:lnTo>
                  <a:lnTo>
                    <a:pt x="496" y="3"/>
                  </a:lnTo>
                  <a:lnTo>
                    <a:pt x="499" y="3"/>
                  </a:lnTo>
                  <a:lnTo>
                    <a:pt x="503" y="3"/>
                  </a:lnTo>
                  <a:lnTo>
                    <a:pt x="506" y="3"/>
                  </a:lnTo>
                  <a:lnTo>
                    <a:pt x="510" y="7"/>
                  </a:lnTo>
                  <a:lnTo>
                    <a:pt x="510" y="3"/>
                  </a:lnTo>
                  <a:lnTo>
                    <a:pt x="514" y="3"/>
                  </a:lnTo>
                  <a:lnTo>
                    <a:pt x="517" y="3"/>
                  </a:lnTo>
                  <a:lnTo>
                    <a:pt x="521" y="3"/>
                  </a:lnTo>
                  <a:lnTo>
                    <a:pt x="524" y="3"/>
                  </a:lnTo>
                  <a:lnTo>
                    <a:pt x="528" y="3"/>
                  </a:lnTo>
                  <a:lnTo>
                    <a:pt x="528" y="7"/>
                  </a:lnTo>
                  <a:lnTo>
                    <a:pt x="531" y="3"/>
                  </a:lnTo>
                  <a:lnTo>
                    <a:pt x="535" y="7"/>
                  </a:lnTo>
                  <a:lnTo>
                    <a:pt x="535" y="11"/>
                  </a:lnTo>
                  <a:lnTo>
                    <a:pt x="538" y="11"/>
                  </a:lnTo>
                  <a:lnTo>
                    <a:pt x="542" y="11"/>
                  </a:lnTo>
                  <a:lnTo>
                    <a:pt x="546" y="11"/>
                  </a:lnTo>
                  <a:lnTo>
                    <a:pt x="546" y="14"/>
                  </a:lnTo>
                  <a:lnTo>
                    <a:pt x="549" y="14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18"/>
                  </a:lnTo>
                  <a:lnTo>
                    <a:pt x="556" y="21"/>
                  </a:lnTo>
                  <a:lnTo>
                    <a:pt x="556" y="25"/>
                  </a:lnTo>
                  <a:lnTo>
                    <a:pt x="553" y="25"/>
                  </a:lnTo>
                  <a:lnTo>
                    <a:pt x="553" y="28"/>
                  </a:lnTo>
                  <a:lnTo>
                    <a:pt x="556" y="28"/>
                  </a:lnTo>
                  <a:lnTo>
                    <a:pt x="560" y="28"/>
                  </a:lnTo>
                  <a:lnTo>
                    <a:pt x="563" y="28"/>
                  </a:lnTo>
                  <a:lnTo>
                    <a:pt x="567" y="28"/>
                  </a:lnTo>
                  <a:lnTo>
                    <a:pt x="567" y="32"/>
                  </a:lnTo>
                  <a:lnTo>
                    <a:pt x="571" y="32"/>
                  </a:lnTo>
                  <a:lnTo>
                    <a:pt x="574" y="32"/>
                  </a:lnTo>
                  <a:lnTo>
                    <a:pt x="578" y="32"/>
                  </a:lnTo>
                  <a:lnTo>
                    <a:pt x="581" y="32"/>
                  </a:lnTo>
                  <a:lnTo>
                    <a:pt x="585" y="32"/>
                  </a:lnTo>
                  <a:lnTo>
                    <a:pt x="588" y="32"/>
                  </a:lnTo>
                  <a:lnTo>
                    <a:pt x="592" y="28"/>
                  </a:lnTo>
                  <a:lnTo>
                    <a:pt x="595" y="28"/>
                  </a:lnTo>
                  <a:lnTo>
                    <a:pt x="599" y="28"/>
                  </a:lnTo>
                  <a:lnTo>
                    <a:pt x="603" y="28"/>
                  </a:lnTo>
                  <a:lnTo>
                    <a:pt x="606" y="28"/>
                  </a:lnTo>
                  <a:lnTo>
                    <a:pt x="606" y="32"/>
                  </a:lnTo>
                  <a:lnTo>
                    <a:pt x="610" y="32"/>
                  </a:lnTo>
                  <a:lnTo>
                    <a:pt x="610" y="35"/>
                  </a:lnTo>
                  <a:lnTo>
                    <a:pt x="613" y="35"/>
                  </a:lnTo>
                  <a:lnTo>
                    <a:pt x="617" y="35"/>
                  </a:lnTo>
                  <a:lnTo>
                    <a:pt x="620" y="35"/>
                  </a:lnTo>
                  <a:lnTo>
                    <a:pt x="620" y="32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8" y="32"/>
                  </a:lnTo>
                  <a:lnTo>
                    <a:pt x="628" y="35"/>
                  </a:lnTo>
                  <a:lnTo>
                    <a:pt x="631" y="35"/>
                  </a:lnTo>
                  <a:lnTo>
                    <a:pt x="631" y="32"/>
                  </a:lnTo>
                  <a:lnTo>
                    <a:pt x="635" y="32"/>
                  </a:lnTo>
                  <a:lnTo>
                    <a:pt x="635" y="35"/>
                  </a:lnTo>
                  <a:lnTo>
                    <a:pt x="638" y="35"/>
                  </a:lnTo>
                  <a:lnTo>
                    <a:pt x="642" y="35"/>
                  </a:lnTo>
                  <a:lnTo>
                    <a:pt x="645" y="35"/>
                  </a:lnTo>
                  <a:lnTo>
                    <a:pt x="645" y="39"/>
                  </a:lnTo>
                  <a:lnTo>
                    <a:pt x="649" y="39"/>
                  </a:lnTo>
                  <a:lnTo>
                    <a:pt x="649" y="43"/>
                  </a:lnTo>
                  <a:lnTo>
                    <a:pt x="652" y="43"/>
                  </a:lnTo>
                  <a:lnTo>
                    <a:pt x="652" y="46"/>
                  </a:lnTo>
                  <a:lnTo>
                    <a:pt x="656" y="46"/>
                  </a:lnTo>
                  <a:lnTo>
                    <a:pt x="660" y="46"/>
                  </a:lnTo>
                  <a:lnTo>
                    <a:pt x="660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6"/>
                  </a:lnTo>
                  <a:lnTo>
                    <a:pt x="670" y="50"/>
                  </a:lnTo>
                  <a:lnTo>
                    <a:pt x="670" y="46"/>
                  </a:lnTo>
                  <a:lnTo>
                    <a:pt x="674" y="46"/>
                  </a:lnTo>
                  <a:lnTo>
                    <a:pt x="677" y="46"/>
                  </a:lnTo>
                  <a:lnTo>
                    <a:pt x="681" y="46"/>
                  </a:lnTo>
                  <a:lnTo>
                    <a:pt x="685" y="50"/>
                  </a:lnTo>
                  <a:lnTo>
                    <a:pt x="685" y="46"/>
                  </a:lnTo>
                  <a:lnTo>
                    <a:pt x="688" y="46"/>
                  </a:lnTo>
                  <a:lnTo>
                    <a:pt x="692" y="46"/>
                  </a:lnTo>
                  <a:lnTo>
                    <a:pt x="695" y="46"/>
                  </a:lnTo>
                  <a:lnTo>
                    <a:pt x="699" y="46"/>
                  </a:lnTo>
                  <a:lnTo>
                    <a:pt x="699" y="50"/>
                  </a:lnTo>
                  <a:lnTo>
                    <a:pt x="702" y="50"/>
                  </a:lnTo>
                  <a:lnTo>
                    <a:pt x="706" y="50"/>
                  </a:lnTo>
                  <a:lnTo>
                    <a:pt x="709" y="50"/>
                  </a:lnTo>
                  <a:lnTo>
                    <a:pt x="713" y="50"/>
                  </a:lnTo>
                  <a:lnTo>
                    <a:pt x="713" y="53"/>
                  </a:lnTo>
                  <a:lnTo>
                    <a:pt x="717" y="57"/>
                  </a:lnTo>
                  <a:lnTo>
                    <a:pt x="720" y="57"/>
                  </a:lnTo>
                  <a:lnTo>
                    <a:pt x="720" y="60"/>
                  </a:lnTo>
                  <a:lnTo>
                    <a:pt x="724" y="60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8"/>
                  </a:lnTo>
                  <a:lnTo>
                    <a:pt x="734" y="68"/>
                  </a:lnTo>
                  <a:lnTo>
                    <a:pt x="738" y="68"/>
                  </a:lnTo>
                  <a:lnTo>
                    <a:pt x="742" y="68"/>
                  </a:lnTo>
                  <a:lnTo>
                    <a:pt x="742" y="71"/>
                  </a:lnTo>
                  <a:lnTo>
                    <a:pt x="745" y="71"/>
                  </a:lnTo>
                  <a:lnTo>
                    <a:pt x="745" y="75"/>
                  </a:lnTo>
                  <a:lnTo>
                    <a:pt x="749" y="75"/>
                  </a:lnTo>
                  <a:lnTo>
                    <a:pt x="749" y="78"/>
                  </a:lnTo>
                  <a:lnTo>
                    <a:pt x="752" y="78"/>
                  </a:lnTo>
                  <a:lnTo>
                    <a:pt x="752" y="82"/>
                  </a:lnTo>
                  <a:lnTo>
                    <a:pt x="756" y="82"/>
                  </a:lnTo>
                  <a:lnTo>
                    <a:pt x="759" y="82"/>
                  </a:lnTo>
                  <a:lnTo>
                    <a:pt x="763" y="82"/>
                  </a:lnTo>
                  <a:lnTo>
                    <a:pt x="763" y="85"/>
                  </a:lnTo>
                  <a:lnTo>
                    <a:pt x="766" y="85"/>
                  </a:lnTo>
                  <a:lnTo>
                    <a:pt x="770" y="85"/>
                  </a:lnTo>
                  <a:lnTo>
                    <a:pt x="774" y="85"/>
                  </a:lnTo>
                  <a:lnTo>
                    <a:pt x="777" y="85"/>
                  </a:lnTo>
                  <a:lnTo>
                    <a:pt x="781" y="85"/>
                  </a:lnTo>
                  <a:lnTo>
                    <a:pt x="784" y="82"/>
                  </a:lnTo>
                  <a:lnTo>
                    <a:pt x="788" y="82"/>
                  </a:lnTo>
                  <a:lnTo>
                    <a:pt x="791" y="78"/>
                  </a:lnTo>
                  <a:lnTo>
                    <a:pt x="795" y="78"/>
                  </a:lnTo>
                  <a:lnTo>
                    <a:pt x="799" y="78"/>
                  </a:lnTo>
                  <a:lnTo>
                    <a:pt x="802" y="78"/>
                  </a:lnTo>
                  <a:lnTo>
                    <a:pt x="806" y="78"/>
                  </a:lnTo>
                  <a:lnTo>
                    <a:pt x="806" y="75"/>
                  </a:lnTo>
                  <a:lnTo>
                    <a:pt x="806" y="71"/>
                  </a:lnTo>
                  <a:lnTo>
                    <a:pt x="802" y="68"/>
                  </a:lnTo>
                  <a:lnTo>
                    <a:pt x="802" y="64"/>
                  </a:lnTo>
                  <a:lnTo>
                    <a:pt x="806" y="64"/>
                  </a:lnTo>
                  <a:lnTo>
                    <a:pt x="806" y="60"/>
                  </a:lnTo>
                  <a:lnTo>
                    <a:pt x="809" y="60"/>
                  </a:lnTo>
                  <a:lnTo>
                    <a:pt x="813" y="60"/>
                  </a:lnTo>
                  <a:lnTo>
                    <a:pt x="816" y="60"/>
                  </a:lnTo>
                  <a:lnTo>
                    <a:pt x="820" y="60"/>
                  </a:lnTo>
                  <a:lnTo>
                    <a:pt x="823" y="60"/>
                  </a:lnTo>
                  <a:lnTo>
                    <a:pt x="827" y="60"/>
                  </a:lnTo>
                  <a:lnTo>
                    <a:pt x="827" y="57"/>
                  </a:lnTo>
                  <a:lnTo>
                    <a:pt x="827" y="53"/>
                  </a:lnTo>
                  <a:lnTo>
                    <a:pt x="831" y="53"/>
                  </a:lnTo>
                  <a:lnTo>
                    <a:pt x="831" y="50"/>
                  </a:lnTo>
                  <a:lnTo>
                    <a:pt x="834" y="50"/>
                  </a:lnTo>
                  <a:lnTo>
                    <a:pt x="834" y="46"/>
                  </a:lnTo>
                  <a:lnTo>
                    <a:pt x="838" y="46"/>
                  </a:lnTo>
                  <a:lnTo>
                    <a:pt x="841" y="46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39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2" y="46"/>
                  </a:lnTo>
                  <a:lnTo>
                    <a:pt x="852" y="50"/>
                  </a:lnTo>
                  <a:lnTo>
                    <a:pt x="856" y="50"/>
                  </a:lnTo>
                  <a:lnTo>
                    <a:pt x="859" y="50"/>
                  </a:lnTo>
                  <a:lnTo>
                    <a:pt x="863" y="50"/>
                  </a:lnTo>
                  <a:lnTo>
                    <a:pt x="866" y="50"/>
                  </a:lnTo>
                  <a:lnTo>
                    <a:pt x="866" y="46"/>
                  </a:lnTo>
                  <a:lnTo>
                    <a:pt x="870" y="46"/>
                  </a:lnTo>
                  <a:lnTo>
                    <a:pt x="870" y="43"/>
                  </a:lnTo>
                  <a:lnTo>
                    <a:pt x="873" y="43"/>
                  </a:lnTo>
                  <a:lnTo>
                    <a:pt x="873" y="46"/>
                  </a:lnTo>
                  <a:lnTo>
                    <a:pt x="877" y="46"/>
                  </a:lnTo>
                  <a:lnTo>
                    <a:pt x="877" y="50"/>
                  </a:lnTo>
                  <a:lnTo>
                    <a:pt x="880" y="53"/>
                  </a:lnTo>
                  <a:lnTo>
                    <a:pt x="884" y="53"/>
                  </a:lnTo>
                  <a:lnTo>
                    <a:pt x="888" y="53"/>
                  </a:lnTo>
                  <a:lnTo>
                    <a:pt x="888" y="50"/>
                  </a:lnTo>
                  <a:lnTo>
                    <a:pt x="891" y="53"/>
                  </a:lnTo>
                  <a:lnTo>
                    <a:pt x="895" y="53"/>
                  </a:lnTo>
                  <a:lnTo>
                    <a:pt x="898" y="53"/>
                  </a:lnTo>
                  <a:lnTo>
                    <a:pt x="902" y="57"/>
                  </a:lnTo>
                  <a:lnTo>
                    <a:pt x="905" y="53"/>
                  </a:lnTo>
                  <a:lnTo>
                    <a:pt x="909" y="53"/>
                  </a:lnTo>
                  <a:lnTo>
                    <a:pt x="909" y="50"/>
                  </a:lnTo>
                  <a:lnTo>
                    <a:pt x="913" y="50"/>
                  </a:lnTo>
                  <a:lnTo>
                    <a:pt x="916" y="50"/>
                  </a:lnTo>
                  <a:lnTo>
                    <a:pt x="920" y="50"/>
                  </a:lnTo>
                  <a:lnTo>
                    <a:pt x="923" y="50"/>
                  </a:lnTo>
                  <a:lnTo>
                    <a:pt x="927" y="53"/>
                  </a:lnTo>
                  <a:lnTo>
                    <a:pt x="930" y="53"/>
                  </a:lnTo>
                  <a:lnTo>
                    <a:pt x="934" y="53"/>
                  </a:lnTo>
                  <a:lnTo>
                    <a:pt x="937" y="53"/>
                  </a:lnTo>
                  <a:lnTo>
                    <a:pt x="941" y="53"/>
                  </a:lnTo>
                  <a:lnTo>
                    <a:pt x="941" y="50"/>
                  </a:lnTo>
                  <a:lnTo>
                    <a:pt x="945" y="50"/>
                  </a:lnTo>
                  <a:lnTo>
                    <a:pt x="948" y="50"/>
                  </a:lnTo>
                  <a:lnTo>
                    <a:pt x="948" y="53"/>
                  </a:lnTo>
                  <a:lnTo>
                    <a:pt x="952" y="50"/>
                  </a:lnTo>
                  <a:lnTo>
                    <a:pt x="955" y="53"/>
                  </a:lnTo>
                  <a:lnTo>
                    <a:pt x="959" y="53"/>
                  </a:lnTo>
                  <a:lnTo>
                    <a:pt x="962" y="53"/>
                  </a:lnTo>
                  <a:lnTo>
                    <a:pt x="966" y="53"/>
                  </a:lnTo>
                  <a:lnTo>
                    <a:pt x="970" y="53"/>
                  </a:lnTo>
                  <a:lnTo>
                    <a:pt x="970" y="57"/>
                  </a:lnTo>
                  <a:lnTo>
                    <a:pt x="973" y="57"/>
                  </a:lnTo>
                  <a:lnTo>
                    <a:pt x="977" y="57"/>
                  </a:lnTo>
                  <a:lnTo>
                    <a:pt x="980" y="57"/>
                  </a:lnTo>
                  <a:lnTo>
                    <a:pt x="984" y="57"/>
                  </a:lnTo>
                  <a:lnTo>
                    <a:pt x="987" y="57"/>
                  </a:lnTo>
                  <a:lnTo>
                    <a:pt x="991" y="57"/>
                  </a:lnTo>
                  <a:lnTo>
                    <a:pt x="991" y="60"/>
                  </a:lnTo>
                  <a:lnTo>
                    <a:pt x="994" y="60"/>
                  </a:lnTo>
                  <a:lnTo>
                    <a:pt x="998" y="64"/>
                  </a:lnTo>
                  <a:lnTo>
                    <a:pt x="1002" y="64"/>
                  </a:lnTo>
                  <a:lnTo>
                    <a:pt x="1005" y="64"/>
                  </a:lnTo>
                  <a:lnTo>
                    <a:pt x="1009" y="64"/>
                  </a:lnTo>
                  <a:lnTo>
                    <a:pt x="1012" y="64"/>
                  </a:lnTo>
                  <a:lnTo>
                    <a:pt x="1012" y="68"/>
                  </a:lnTo>
                  <a:lnTo>
                    <a:pt x="1016" y="68"/>
                  </a:lnTo>
                  <a:lnTo>
                    <a:pt x="1019" y="68"/>
                  </a:lnTo>
                  <a:lnTo>
                    <a:pt x="1019" y="71"/>
                  </a:lnTo>
                  <a:lnTo>
                    <a:pt x="1019" y="75"/>
                  </a:lnTo>
                  <a:lnTo>
                    <a:pt x="1019" y="78"/>
                  </a:lnTo>
                  <a:lnTo>
                    <a:pt x="1023" y="78"/>
                  </a:lnTo>
                  <a:lnTo>
                    <a:pt x="1023" y="82"/>
                  </a:lnTo>
                  <a:lnTo>
                    <a:pt x="1027" y="82"/>
                  </a:lnTo>
                  <a:lnTo>
                    <a:pt x="1027" y="85"/>
                  </a:lnTo>
                  <a:lnTo>
                    <a:pt x="1027" y="89"/>
                  </a:lnTo>
                  <a:lnTo>
                    <a:pt x="1023" y="92"/>
                  </a:lnTo>
                  <a:lnTo>
                    <a:pt x="1027" y="92"/>
                  </a:lnTo>
                  <a:lnTo>
                    <a:pt x="1030" y="96"/>
                  </a:lnTo>
                  <a:lnTo>
                    <a:pt x="1034" y="96"/>
                  </a:lnTo>
                  <a:lnTo>
                    <a:pt x="1037" y="100"/>
                  </a:lnTo>
                  <a:lnTo>
                    <a:pt x="1037" y="96"/>
                  </a:lnTo>
                  <a:lnTo>
                    <a:pt x="1041" y="96"/>
                  </a:lnTo>
                  <a:lnTo>
                    <a:pt x="1044" y="96"/>
                  </a:lnTo>
                  <a:lnTo>
                    <a:pt x="1048" y="96"/>
                  </a:lnTo>
                  <a:lnTo>
                    <a:pt x="1051" y="96"/>
                  </a:lnTo>
                  <a:lnTo>
                    <a:pt x="1055" y="96"/>
                  </a:lnTo>
                  <a:lnTo>
                    <a:pt x="1059" y="96"/>
                  </a:lnTo>
                  <a:lnTo>
                    <a:pt x="1059" y="100"/>
                  </a:lnTo>
                  <a:lnTo>
                    <a:pt x="1059" y="96"/>
                  </a:lnTo>
                  <a:lnTo>
                    <a:pt x="1062" y="96"/>
                  </a:lnTo>
                  <a:lnTo>
                    <a:pt x="1066" y="96"/>
                  </a:lnTo>
                  <a:lnTo>
                    <a:pt x="1069" y="96"/>
                  </a:lnTo>
                  <a:lnTo>
                    <a:pt x="1069" y="100"/>
                  </a:lnTo>
                  <a:lnTo>
                    <a:pt x="1069" y="103"/>
                  </a:lnTo>
                  <a:lnTo>
                    <a:pt x="1073" y="103"/>
                  </a:lnTo>
                  <a:lnTo>
                    <a:pt x="1076" y="103"/>
                  </a:lnTo>
                  <a:lnTo>
                    <a:pt x="1080" y="100"/>
                  </a:lnTo>
                  <a:lnTo>
                    <a:pt x="1084" y="100"/>
                  </a:lnTo>
                  <a:lnTo>
                    <a:pt x="1087" y="100"/>
                  </a:lnTo>
                  <a:lnTo>
                    <a:pt x="1087" y="103"/>
                  </a:lnTo>
                  <a:lnTo>
                    <a:pt x="1087" y="107"/>
                  </a:lnTo>
                  <a:lnTo>
                    <a:pt x="1091" y="103"/>
                  </a:lnTo>
                  <a:lnTo>
                    <a:pt x="1094" y="103"/>
                  </a:lnTo>
                  <a:lnTo>
                    <a:pt x="1098" y="103"/>
                  </a:lnTo>
                  <a:lnTo>
                    <a:pt x="1101" y="103"/>
                  </a:lnTo>
                  <a:lnTo>
                    <a:pt x="1101" y="107"/>
                  </a:lnTo>
                  <a:lnTo>
                    <a:pt x="1105" y="107"/>
                  </a:lnTo>
                  <a:lnTo>
                    <a:pt x="1108" y="107"/>
                  </a:lnTo>
                  <a:lnTo>
                    <a:pt x="1112" y="107"/>
                  </a:lnTo>
                  <a:lnTo>
                    <a:pt x="1112" y="110"/>
                  </a:lnTo>
                  <a:lnTo>
                    <a:pt x="1116" y="110"/>
                  </a:lnTo>
                  <a:lnTo>
                    <a:pt x="1119" y="114"/>
                  </a:lnTo>
                  <a:lnTo>
                    <a:pt x="1123" y="114"/>
                  </a:lnTo>
                  <a:lnTo>
                    <a:pt x="1126" y="114"/>
                  </a:lnTo>
                  <a:lnTo>
                    <a:pt x="1130" y="114"/>
                  </a:lnTo>
                  <a:lnTo>
                    <a:pt x="1133" y="114"/>
                  </a:lnTo>
                  <a:lnTo>
                    <a:pt x="1137" y="114"/>
                  </a:lnTo>
                  <a:lnTo>
                    <a:pt x="1137" y="110"/>
                  </a:lnTo>
                  <a:lnTo>
                    <a:pt x="1141" y="110"/>
                  </a:lnTo>
                  <a:lnTo>
                    <a:pt x="1144" y="110"/>
                  </a:lnTo>
                  <a:lnTo>
                    <a:pt x="1148" y="110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0"/>
                  </a:lnTo>
                  <a:lnTo>
                    <a:pt x="1155" y="110"/>
                  </a:lnTo>
                  <a:lnTo>
                    <a:pt x="1158" y="114"/>
                  </a:lnTo>
                  <a:lnTo>
                    <a:pt x="1162" y="114"/>
                  </a:lnTo>
                  <a:lnTo>
                    <a:pt x="1165" y="110"/>
                  </a:lnTo>
                  <a:lnTo>
                    <a:pt x="1169" y="110"/>
                  </a:lnTo>
                  <a:lnTo>
                    <a:pt x="1173" y="110"/>
                  </a:lnTo>
                  <a:lnTo>
                    <a:pt x="1176" y="110"/>
                  </a:lnTo>
                  <a:lnTo>
                    <a:pt x="1180" y="110"/>
                  </a:lnTo>
                  <a:lnTo>
                    <a:pt x="1183" y="110"/>
                  </a:lnTo>
                  <a:lnTo>
                    <a:pt x="1183" y="107"/>
                  </a:lnTo>
                  <a:lnTo>
                    <a:pt x="1187" y="107"/>
                  </a:lnTo>
                  <a:lnTo>
                    <a:pt x="1190" y="107"/>
                  </a:lnTo>
                  <a:lnTo>
                    <a:pt x="1194" y="107"/>
                  </a:lnTo>
                  <a:lnTo>
                    <a:pt x="1194" y="103"/>
                  </a:lnTo>
                  <a:lnTo>
                    <a:pt x="1198" y="103"/>
                  </a:lnTo>
                  <a:lnTo>
                    <a:pt x="1201" y="103"/>
                  </a:lnTo>
                  <a:lnTo>
                    <a:pt x="1205" y="103"/>
                  </a:lnTo>
                  <a:lnTo>
                    <a:pt x="1208" y="107"/>
                  </a:lnTo>
                  <a:lnTo>
                    <a:pt x="1212" y="107"/>
                  </a:lnTo>
                  <a:lnTo>
                    <a:pt x="1212" y="103"/>
                  </a:lnTo>
                  <a:lnTo>
                    <a:pt x="1215" y="107"/>
                  </a:lnTo>
                  <a:lnTo>
                    <a:pt x="1219" y="107"/>
                  </a:lnTo>
                  <a:lnTo>
                    <a:pt x="1223" y="107"/>
                  </a:lnTo>
                  <a:lnTo>
                    <a:pt x="1223" y="110"/>
                  </a:lnTo>
                  <a:lnTo>
                    <a:pt x="1226" y="110"/>
                  </a:lnTo>
                  <a:lnTo>
                    <a:pt x="1230" y="110"/>
                  </a:lnTo>
                  <a:lnTo>
                    <a:pt x="1233" y="107"/>
                  </a:lnTo>
                  <a:lnTo>
                    <a:pt x="1237" y="107"/>
                  </a:lnTo>
                  <a:lnTo>
                    <a:pt x="1240" y="107"/>
                  </a:lnTo>
                  <a:lnTo>
                    <a:pt x="1244" y="107"/>
                  </a:lnTo>
                  <a:lnTo>
                    <a:pt x="1244" y="110"/>
                  </a:lnTo>
                  <a:lnTo>
                    <a:pt x="1244" y="114"/>
                  </a:lnTo>
                  <a:lnTo>
                    <a:pt x="1244" y="117"/>
                  </a:lnTo>
                  <a:lnTo>
                    <a:pt x="1247" y="117"/>
                  </a:lnTo>
                  <a:lnTo>
                    <a:pt x="1247" y="121"/>
                  </a:lnTo>
                  <a:lnTo>
                    <a:pt x="1247" y="125"/>
                  </a:lnTo>
                  <a:lnTo>
                    <a:pt x="1251" y="125"/>
                  </a:lnTo>
                  <a:lnTo>
                    <a:pt x="1255" y="125"/>
                  </a:lnTo>
                  <a:lnTo>
                    <a:pt x="1255" y="128"/>
                  </a:lnTo>
                  <a:lnTo>
                    <a:pt x="1251" y="128"/>
                  </a:lnTo>
                  <a:lnTo>
                    <a:pt x="1255" y="128"/>
                  </a:lnTo>
                  <a:lnTo>
                    <a:pt x="1251" y="132"/>
                  </a:lnTo>
                  <a:lnTo>
                    <a:pt x="1255" y="132"/>
                  </a:lnTo>
                  <a:lnTo>
                    <a:pt x="1255" y="135"/>
                  </a:lnTo>
                  <a:lnTo>
                    <a:pt x="1255" y="139"/>
                  </a:lnTo>
                  <a:lnTo>
                    <a:pt x="1251" y="139"/>
                  </a:lnTo>
                  <a:lnTo>
                    <a:pt x="1251" y="142"/>
                  </a:lnTo>
                  <a:lnTo>
                    <a:pt x="1247" y="142"/>
                  </a:lnTo>
                  <a:lnTo>
                    <a:pt x="1247" y="146"/>
                  </a:lnTo>
                  <a:lnTo>
                    <a:pt x="1244" y="146"/>
                  </a:lnTo>
                  <a:lnTo>
                    <a:pt x="1244" y="149"/>
                  </a:lnTo>
                  <a:lnTo>
                    <a:pt x="1244" y="153"/>
                  </a:lnTo>
                  <a:lnTo>
                    <a:pt x="1240" y="157"/>
                  </a:lnTo>
                  <a:lnTo>
                    <a:pt x="1237" y="157"/>
                  </a:lnTo>
                  <a:lnTo>
                    <a:pt x="1233" y="160"/>
                  </a:lnTo>
                  <a:lnTo>
                    <a:pt x="1230" y="160"/>
                  </a:lnTo>
                  <a:lnTo>
                    <a:pt x="1230" y="164"/>
                  </a:lnTo>
                  <a:lnTo>
                    <a:pt x="1230" y="167"/>
                  </a:lnTo>
                  <a:lnTo>
                    <a:pt x="1230" y="171"/>
                  </a:lnTo>
                  <a:lnTo>
                    <a:pt x="1226" y="171"/>
                  </a:lnTo>
                  <a:lnTo>
                    <a:pt x="1223" y="171"/>
                  </a:lnTo>
                  <a:lnTo>
                    <a:pt x="1223" y="167"/>
                  </a:lnTo>
                  <a:lnTo>
                    <a:pt x="1219" y="171"/>
                  </a:lnTo>
                  <a:lnTo>
                    <a:pt x="1219" y="174"/>
                  </a:lnTo>
                  <a:lnTo>
                    <a:pt x="1215" y="174"/>
                  </a:lnTo>
                  <a:lnTo>
                    <a:pt x="1215" y="178"/>
                  </a:lnTo>
                  <a:lnTo>
                    <a:pt x="1219" y="178"/>
                  </a:lnTo>
                  <a:lnTo>
                    <a:pt x="1223" y="178"/>
                  </a:lnTo>
                  <a:lnTo>
                    <a:pt x="1230" y="178"/>
                  </a:lnTo>
                  <a:lnTo>
                    <a:pt x="1233" y="178"/>
                  </a:lnTo>
                  <a:lnTo>
                    <a:pt x="1237" y="178"/>
                  </a:lnTo>
                  <a:lnTo>
                    <a:pt x="1237" y="182"/>
                  </a:lnTo>
                  <a:lnTo>
                    <a:pt x="1240" y="182"/>
                  </a:lnTo>
                  <a:lnTo>
                    <a:pt x="1244" y="182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749675" y="3234854"/>
              <a:ext cx="774700" cy="712787"/>
            </a:xfrm>
            <a:custGeom>
              <a:avLst/>
              <a:gdLst>
                <a:gd name="T0" fmla="*/ 2147483647 w 488"/>
                <a:gd name="T1" fmla="*/ 2147483647 h 449"/>
                <a:gd name="T2" fmla="*/ 2147483647 w 488"/>
                <a:gd name="T3" fmla="*/ 2147483647 h 449"/>
                <a:gd name="T4" fmla="*/ 2147483647 w 488"/>
                <a:gd name="T5" fmla="*/ 2147483647 h 449"/>
                <a:gd name="T6" fmla="*/ 2147483647 w 488"/>
                <a:gd name="T7" fmla="*/ 2147483647 h 449"/>
                <a:gd name="T8" fmla="*/ 2147483647 w 488"/>
                <a:gd name="T9" fmla="*/ 2147483647 h 449"/>
                <a:gd name="T10" fmla="*/ 2147483647 w 488"/>
                <a:gd name="T11" fmla="*/ 2147483647 h 449"/>
                <a:gd name="T12" fmla="*/ 2147483647 w 488"/>
                <a:gd name="T13" fmla="*/ 2147483647 h 449"/>
                <a:gd name="T14" fmla="*/ 2147483647 w 488"/>
                <a:gd name="T15" fmla="*/ 2147483647 h 449"/>
                <a:gd name="T16" fmla="*/ 2147483647 w 488"/>
                <a:gd name="T17" fmla="*/ 2147483647 h 449"/>
                <a:gd name="T18" fmla="*/ 2147483647 w 488"/>
                <a:gd name="T19" fmla="*/ 2147483647 h 449"/>
                <a:gd name="T20" fmla="*/ 2147483647 w 488"/>
                <a:gd name="T21" fmla="*/ 2147483647 h 449"/>
                <a:gd name="T22" fmla="*/ 2147483647 w 488"/>
                <a:gd name="T23" fmla="*/ 2147483647 h 449"/>
                <a:gd name="T24" fmla="*/ 2147483647 w 488"/>
                <a:gd name="T25" fmla="*/ 2147483647 h 449"/>
                <a:gd name="T26" fmla="*/ 2147483647 w 488"/>
                <a:gd name="T27" fmla="*/ 2147483647 h 449"/>
                <a:gd name="T28" fmla="*/ 2147483647 w 488"/>
                <a:gd name="T29" fmla="*/ 2147483647 h 449"/>
                <a:gd name="T30" fmla="*/ 2147483647 w 488"/>
                <a:gd name="T31" fmla="*/ 2147483647 h 449"/>
                <a:gd name="T32" fmla="*/ 2147483647 w 488"/>
                <a:gd name="T33" fmla="*/ 2147483647 h 449"/>
                <a:gd name="T34" fmla="*/ 2147483647 w 488"/>
                <a:gd name="T35" fmla="*/ 2147483647 h 449"/>
                <a:gd name="T36" fmla="*/ 2147483647 w 488"/>
                <a:gd name="T37" fmla="*/ 2147483647 h 449"/>
                <a:gd name="T38" fmla="*/ 2147483647 w 488"/>
                <a:gd name="T39" fmla="*/ 2147483647 h 449"/>
                <a:gd name="T40" fmla="*/ 2147483647 w 488"/>
                <a:gd name="T41" fmla="*/ 2147483647 h 449"/>
                <a:gd name="T42" fmla="*/ 2147483647 w 488"/>
                <a:gd name="T43" fmla="*/ 2147483647 h 449"/>
                <a:gd name="T44" fmla="*/ 2147483647 w 488"/>
                <a:gd name="T45" fmla="*/ 2147483647 h 449"/>
                <a:gd name="T46" fmla="*/ 2147483647 w 488"/>
                <a:gd name="T47" fmla="*/ 2147483647 h 449"/>
                <a:gd name="T48" fmla="*/ 2147483647 w 488"/>
                <a:gd name="T49" fmla="*/ 2147483647 h 449"/>
                <a:gd name="T50" fmla="*/ 2147483647 w 488"/>
                <a:gd name="T51" fmla="*/ 2147483647 h 449"/>
                <a:gd name="T52" fmla="*/ 2147483647 w 488"/>
                <a:gd name="T53" fmla="*/ 2147483647 h 449"/>
                <a:gd name="T54" fmla="*/ 2147483647 w 488"/>
                <a:gd name="T55" fmla="*/ 2147483647 h 449"/>
                <a:gd name="T56" fmla="*/ 2147483647 w 488"/>
                <a:gd name="T57" fmla="*/ 2147483647 h 449"/>
                <a:gd name="T58" fmla="*/ 2147483647 w 488"/>
                <a:gd name="T59" fmla="*/ 2147483647 h 449"/>
                <a:gd name="T60" fmla="*/ 2147483647 w 488"/>
                <a:gd name="T61" fmla="*/ 2147483647 h 449"/>
                <a:gd name="T62" fmla="*/ 2147483647 w 488"/>
                <a:gd name="T63" fmla="*/ 2147483647 h 449"/>
                <a:gd name="T64" fmla="*/ 2147483647 w 488"/>
                <a:gd name="T65" fmla="*/ 2147483647 h 449"/>
                <a:gd name="T66" fmla="*/ 2147483647 w 488"/>
                <a:gd name="T67" fmla="*/ 2147483647 h 449"/>
                <a:gd name="T68" fmla="*/ 2147483647 w 488"/>
                <a:gd name="T69" fmla="*/ 2147483647 h 449"/>
                <a:gd name="T70" fmla="*/ 2147483647 w 488"/>
                <a:gd name="T71" fmla="*/ 2147483647 h 449"/>
                <a:gd name="T72" fmla="*/ 2147483647 w 488"/>
                <a:gd name="T73" fmla="*/ 2147483647 h 449"/>
                <a:gd name="T74" fmla="*/ 2147483647 w 488"/>
                <a:gd name="T75" fmla="*/ 2147483647 h 449"/>
                <a:gd name="T76" fmla="*/ 2147483647 w 488"/>
                <a:gd name="T77" fmla="*/ 2147483647 h 449"/>
                <a:gd name="T78" fmla="*/ 2147483647 w 488"/>
                <a:gd name="T79" fmla="*/ 2147483647 h 449"/>
                <a:gd name="T80" fmla="*/ 2147483647 w 488"/>
                <a:gd name="T81" fmla="*/ 2147483647 h 449"/>
                <a:gd name="T82" fmla="*/ 2147483647 w 488"/>
                <a:gd name="T83" fmla="*/ 2147483647 h 449"/>
                <a:gd name="T84" fmla="*/ 2147483647 w 488"/>
                <a:gd name="T85" fmla="*/ 2147483647 h 449"/>
                <a:gd name="T86" fmla="*/ 2147483647 w 488"/>
                <a:gd name="T87" fmla="*/ 2147483647 h 449"/>
                <a:gd name="T88" fmla="*/ 2147483647 w 488"/>
                <a:gd name="T89" fmla="*/ 2147483647 h 449"/>
                <a:gd name="T90" fmla="*/ 2147483647 w 488"/>
                <a:gd name="T91" fmla="*/ 2147483647 h 449"/>
                <a:gd name="T92" fmla="*/ 2147483647 w 488"/>
                <a:gd name="T93" fmla="*/ 2147483647 h 449"/>
                <a:gd name="T94" fmla="*/ 2147483647 w 488"/>
                <a:gd name="T95" fmla="*/ 2147483647 h 449"/>
                <a:gd name="T96" fmla="*/ 2147483647 w 488"/>
                <a:gd name="T97" fmla="*/ 2147483647 h 449"/>
                <a:gd name="T98" fmla="*/ 2147483647 w 488"/>
                <a:gd name="T99" fmla="*/ 2147483647 h 449"/>
                <a:gd name="T100" fmla="*/ 2147483647 w 488"/>
                <a:gd name="T101" fmla="*/ 2147483647 h 449"/>
                <a:gd name="T102" fmla="*/ 2147483647 w 488"/>
                <a:gd name="T103" fmla="*/ 2147483647 h 449"/>
                <a:gd name="T104" fmla="*/ 2147483647 w 488"/>
                <a:gd name="T105" fmla="*/ 2147483647 h 449"/>
                <a:gd name="T106" fmla="*/ 2147483647 w 488"/>
                <a:gd name="T107" fmla="*/ 2147483647 h 449"/>
                <a:gd name="T108" fmla="*/ 2147483647 w 488"/>
                <a:gd name="T109" fmla="*/ 2147483647 h 449"/>
                <a:gd name="T110" fmla="*/ 2147483647 w 488"/>
                <a:gd name="T111" fmla="*/ 2147483647 h 449"/>
                <a:gd name="T112" fmla="*/ 2147483647 w 488"/>
                <a:gd name="T113" fmla="*/ 2147483647 h 449"/>
                <a:gd name="T114" fmla="*/ 2147483647 w 488"/>
                <a:gd name="T115" fmla="*/ 2147483647 h 449"/>
                <a:gd name="T116" fmla="*/ 2147483647 w 488"/>
                <a:gd name="T117" fmla="*/ 2147483647 h 449"/>
                <a:gd name="T118" fmla="*/ 2147483647 w 488"/>
                <a:gd name="T119" fmla="*/ 2147483647 h 4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8"/>
                <a:gd name="T181" fmla="*/ 0 h 449"/>
                <a:gd name="T182" fmla="*/ 488 w 488"/>
                <a:gd name="T183" fmla="*/ 449 h 4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8" h="449">
                  <a:moveTo>
                    <a:pt x="0" y="8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39" y="15"/>
                  </a:lnTo>
                  <a:lnTo>
                    <a:pt x="43" y="15"/>
                  </a:lnTo>
                  <a:lnTo>
                    <a:pt x="43" y="18"/>
                  </a:lnTo>
                  <a:lnTo>
                    <a:pt x="43" y="15"/>
                  </a:lnTo>
                  <a:lnTo>
                    <a:pt x="46" y="15"/>
                  </a:lnTo>
                  <a:lnTo>
                    <a:pt x="50" y="15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5" y="15"/>
                  </a:lnTo>
                  <a:lnTo>
                    <a:pt x="78" y="15"/>
                  </a:lnTo>
                  <a:lnTo>
                    <a:pt x="78" y="11"/>
                  </a:lnTo>
                  <a:lnTo>
                    <a:pt x="82" y="11"/>
                  </a:lnTo>
                  <a:lnTo>
                    <a:pt x="85" y="15"/>
                  </a:lnTo>
                  <a:lnTo>
                    <a:pt x="89" y="15"/>
                  </a:lnTo>
                  <a:lnTo>
                    <a:pt x="93" y="18"/>
                  </a:lnTo>
                  <a:lnTo>
                    <a:pt x="96" y="18"/>
                  </a:lnTo>
                  <a:lnTo>
                    <a:pt x="100" y="22"/>
                  </a:lnTo>
                  <a:lnTo>
                    <a:pt x="100" y="25"/>
                  </a:lnTo>
                  <a:lnTo>
                    <a:pt x="96" y="29"/>
                  </a:lnTo>
                  <a:lnTo>
                    <a:pt x="96" y="33"/>
                  </a:lnTo>
                  <a:lnTo>
                    <a:pt x="100" y="33"/>
                  </a:lnTo>
                  <a:lnTo>
                    <a:pt x="96" y="36"/>
                  </a:lnTo>
                  <a:lnTo>
                    <a:pt x="96" y="40"/>
                  </a:lnTo>
                  <a:lnTo>
                    <a:pt x="100" y="43"/>
                  </a:lnTo>
                  <a:lnTo>
                    <a:pt x="100" y="47"/>
                  </a:lnTo>
                  <a:lnTo>
                    <a:pt x="100" y="50"/>
                  </a:lnTo>
                  <a:lnTo>
                    <a:pt x="103" y="50"/>
                  </a:lnTo>
                  <a:lnTo>
                    <a:pt x="103" y="54"/>
                  </a:lnTo>
                  <a:lnTo>
                    <a:pt x="107" y="54"/>
                  </a:lnTo>
                  <a:lnTo>
                    <a:pt x="107" y="57"/>
                  </a:lnTo>
                  <a:lnTo>
                    <a:pt x="110" y="57"/>
                  </a:lnTo>
                  <a:lnTo>
                    <a:pt x="110" y="61"/>
                  </a:lnTo>
                  <a:lnTo>
                    <a:pt x="107" y="65"/>
                  </a:lnTo>
                  <a:lnTo>
                    <a:pt x="107" y="68"/>
                  </a:lnTo>
                  <a:lnTo>
                    <a:pt x="110" y="68"/>
                  </a:lnTo>
                  <a:lnTo>
                    <a:pt x="114" y="68"/>
                  </a:lnTo>
                  <a:lnTo>
                    <a:pt x="117" y="68"/>
                  </a:lnTo>
                  <a:lnTo>
                    <a:pt x="121" y="68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32" y="68"/>
                  </a:lnTo>
                  <a:lnTo>
                    <a:pt x="135" y="68"/>
                  </a:lnTo>
                  <a:lnTo>
                    <a:pt x="139" y="68"/>
                  </a:lnTo>
                  <a:lnTo>
                    <a:pt x="142" y="68"/>
                  </a:lnTo>
                  <a:lnTo>
                    <a:pt x="146" y="68"/>
                  </a:lnTo>
                  <a:lnTo>
                    <a:pt x="153" y="72"/>
                  </a:lnTo>
                  <a:lnTo>
                    <a:pt x="153" y="75"/>
                  </a:lnTo>
                  <a:lnTo>
                    <a:pt x="160" y="72"/>
                  </a:lnTo>
                  <a:lnTo>
                    <a:pt x="160" y="75"/>
                  </a:lnTo>
                  <a:lnTo>
                    <a:pt x="160" y="79"/>
                  </a:lnTo>
                  <a:lnTo>
                    <a:pt x="160" y="82"/>
                  </a:lnTo>
                  <a:lnTo>
                    <a:pt x="157" y="82"/>
                  </a:lnTo>
                  <a:lnTo>
                    <a:pt x="157" y="86"/>
                  </a:lnTo>
                  <a:lnTo>
                    <a:pt x="157" y="90"/>
                  </a:lnTo>
                  <a:lnTo>
                    <a:pt x="157" y="93"/>
                  </a:lnTo>
                  <a:lnTo>
                    <a:pt x="157" y="97"/>
                  </a:lnTo>
                  <a:lnTo>
                    <a:pt x="157" y="100"/>
                  </a:lnTo>
                  <a:lnTo>
                    <a:pt x="157" y="104"/>
                  </a:lnTo>
                  <a:lnTo>
                    <a:pt x="157" y="107"/>
                  </a:lnTo>
                  <a:lnTo>
                    <a:pt x="157" y="111"/>
                  </a:lnTo>
                  <a:lnTo>
                    <a:pt x="157" y="114"/>
                  </a:lnTo>
                  <a:lnTo>
                    <a:pt x="157" y="118"/>
                  </a:lnTo>
                  <a:lnTo>
                    <a:pt x="157" y="122"/>
                  </a:lnTo>
                  <a:lnTo>
                    <a:pt x="157" y="125"/>
                  </a:lnTo>
                  <a:lnTo>
                    <a:pt x="157" y="129"/>
                  </a:lnTo>
                  <a:lnTo>
                    <a:pt x="160" y="129"/>
                  </a:lnTo>
                  <a:lnTo>
                    <a:pt x="157" y="132"/>
                  </a:lnTo>
                  <a:lnTo>
                    <a:pt x="153" y="136"/>
                  </a:lnTo>
                  <a:lnTo>
                    <a:pt x="150" y="136"/>
                  </a:lnTo>
                  <a:lnTo>
                    <a:pt x="146" y="136"/>
                  </a:lnTo>
                  <a:lnTo>
                    <a:pt x="146" y="132"/>
                  </a:lnTo>
                  <a:lnTo>
                    <a:pt x="142" y="132"/>
                  </a:lnTo>
                  <a:lnTo>
                    <a:pt x="139" y="132"/>
                  </a:lnTo>
                  <a:lnTo>
                    <a:pt x="139" y="129"/>
                  </a:lnTo>
                  <a:lnTo>
                    <a:pt x="135" y="129"/>
                  </a:lnTo>
                  <a:lnTo>
                    <a:pt x="132" y="129"/>
                  </a:lnTo>
                  <a:lnTo>
                    <a:pt x="132" y="125"/>
                  </a:lnTo>
                  <a:lnTo>
                    <a:pt x="132" y="122"/>
                  </a:lnTo>
                  <a:lnTo>
                    <a:pt x="135" y="122"/>
                  </a:lnTo>
                  <a:lnTo>
                    <a:pt x="135" y="118"/>
                  </a:lnTo>
                  <a:lnTo>
                    <a:pt x="139" y="118"/>
                  </a:lnTo>
                  <a:lnTo>
                    <a:pt x="139" y="114"/>
                  </a:lnTo>
                  <a:lnTo>
                    <a:pt x="139" y="111"/>
                  </a:lnTo>
                  <a:lnTo>
                    <a:pt x="139" y="107"/>
                  </a:lnTo>
                  <a:lnTo>
                    <a:pt x="135" y="107"/>
                  </a:lnTo>
                  <a:lnTo>
                    <a:pt x="132" y="104"/>
                  </a:lnTo>
                  <a:lnTo>
                    <a:pt x="132" y="100"/>
                  </a:lnTo>
                  <a:lnTo>
                    <a:pt x="128" y="97"/>
                  </a:lnTo>
                  <a:lnTo>
                    <a:pt x="121" y="97"/>
                  </a:lnTo>
                  <a:lnTo>
                    <a:pt x="117" y="97"/>
                  </a:lnTo>
                  <a:lnTo>
                    <a:pt x="117" y="93"/>
                  </a:lnTo>
                  <a:lnTo>
                    <a:pt x="114" y="93"/>
                  </a:lnTo>
                  <a:lnTo>
                    <a:pt x="110" y="93"/>
                  </a:lnTo>
                  <a:lnTo>
                    <a:pt x="107" y="97"/>
                  </a:lnTo>
                  <a:lnTo>
                    <a:pt x="107" y="93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0" y="90"/>
                  </a:lnTo>
                  <a:lnTo>
                    <a:pt x="96" y="90"/>
                  </a:lnTo>
                  <a:lnTo>
                    <a:pt x="93" y="90"/>
                  </a:lnTo>
                  <a:lnTo>
                    <a:pt x="89" y="90"/>
                  </a:lnTo>
                  <a:lnTo>
                    <a:pt x="85" y="90"/>
                  </a:lnTo>
                  <a:lnTo>
                    <a:pt x="82" y="86"/>
                  </a:lnTo>
                  <a:lnTo>
                    <a:pt x="78" y="82"/>
                  </a:lnTo>
                  <a:lnTo>
                    <a:pt x="75" y="82"/>
                  </a:lnTo>
                  <a:lnTo>
                    <a:pt x="71" y="82"/>
                  </a:lnTo>
                  <a:lnTo>
                    <a:pt x="68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4" y="93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8" y="100"/>
                  </a:lnTo>
                  <a:lnTo>
                    <a:pt x="71" y="104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5" y="111"/>
                  </a:lnTo>
                  <a:lnTo>
                    <a:pt x="75" y="114"/>
                  </a:lnTo>
                  <a:lnTo>
                    <a:pt x="78" y="118"/>
                  </a:lnTo>
                  <a:lnTo>
                    <a:pt x="82" y="122"/>
                  </a:lnTo>
                  <a:lnTo>
                    <a:pt x="78" y="122"/>
                  </a:lnTo>
                  <a:lnTo>
                    <a:pt x="78" y="125"/>
                  </a:lnTo>
                  <a:lnTo>
                    <a:pt x="82" y="125"/>
                  </a:lnTo>
                  <a:lnTo>
                    <a:pt x="82" y="129"/>
                  </a:lnTo>
                  <a:lnTo>
                    <a:pt x="85" y="125"/>
                  </a:lnTo>
                  <a:lnTo>
                    <a:pt x="89" y="125"/>
                  </a:lnTo>
                  <a:lnTo>
                    <a:pt x="93" y="125"/>
                  </a:lnTo>
                  <a:lnTo>
                    <a:pt x="93" y="129"/>
                  </a:lnTo>
                  <a:lnTo>
                    <a:pt x="96" y="129"/>
                  </a:lnTo>
                  <a:lnTo>
                    <a:pt x="100" y="129"/>
                  </a:lnTo>
                  <a:lnTo>
                    <a:pt x="100" y="132"/>
                  </a:lnTo>
                  <a:lnTo>
                    <a:pt x="103" y="132"/>
                  </a:lnTo>
                  <a:lnTo>
                    <a:pt x="103" y="136"/>
                  </a:lnTo>
                  <a:lnTo>
                    <a:pt x="103" y="139"/>
                  </a:lnTo>
                  <a:lnTo>
                    <a:pt x="107" y="139"/>
                  </a:lnTo>
                  <a:lnTo>
                    <a:pt x="110" y="139"/>
                  </a:lnTo>
                  <a:lnTo>
                    <a:pt x="114" y="143"/>
                  </a:lnTo>
                  <a:lnTo>
                    <a:pt x="117" y="143"/>
                  </a:lnTo>
                  <a:lnTo>
                    <a:pt x="117" y="147"/>
                  </a:lnTo>
                  <a:lnTo>
                    <a:pt x="121" y="147"/>
                  </a:lnTo>
                  <a:lnTo>
                    <a:pt x="125" y="147"/>
                  </a:lnTo>
                  <a:lnTo>
                    <a:pt x="125" y="150"/>
                  </a:lnTo>
                  <a:lnTo>
                    <a:pt x="128" y="150"/>
                  </a:lnTo>
                  <a:lnTo>
                    <a:pt x="132" y="150"/>
                  </a:lnTo>
                  <a:lnTo>
                    <a:pt x="135" y="150"/>
                  </a:lnTo>
                  <a:lnTo>
                    <a:pt x="139" y="150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3" y="154"/>
                  </a:lnTo>
                  <a:lnTo>
                    <a:pt x="157" y="154"/>
                  </a:lnTo>
                  <a:lnTo>
                    <a:pt x="157" y="150"/>
                  </a:lnTo>
                  <a:lnTo>
                    <a:pt x="160" y="150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71" y="150"/>
                  </a:lnTo>
                  <a:lnTo>
                    <a:pt x="174" y="150"/>
                  </a:lnTo>
                  <a:lnTo>
                    <a:pt x="174" y="147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5" y="150"/>
                  </a:lnTo>
                  <a:lnTo>
                    <a:pt x="189" y="150"/>
                  </a:lnTo>
                  <a:lnTo>
                    <a:pt x="192" y="150"/>
                  </a:lnTo>
                  <a:lnTo>
                    <a:pt x="192" y="154"/>
                  </a:lnTo>
                  <a:lnTo>
                    <a:pt x="192" y="150"/>
                  </a:lnTo>
                  <a:lnTo>
                    <a:pt x="196" y="154"/>
                  </a:lnTo>
                  <a:lnTo>
                    <a:pt x="199" y="154"/>
                  </a:lnTo>
                  <a:lnTo>
                    <a:pt x="203" y="157"/>
                  </a:lnTo>
                  <a:lnTo>
                    <a:pt x="203" y="161"/>
                  </a:lnTo>
                  <a:lnTo>
                    <a:pt x="207" y="161"/>
                  </a:lnTo>
                  <a:lnTo>
                    <a:pt x="210" y="161"/>
                  </a:lnTo>
                  <a:lnTo>
                    <a:pt x="214" y="161"/>
                  </a:lnTo>
                  <a:lnTo>
                    <a:pt x="217" y="161"/>
                  </a:lnTo>
                  <a:lnTo>
                    <a:pt x="221" y="161"/>
                  </a:lnTo>
                  <a:lnTo>
                    <a:pt x="221" y="157"/>
                  </a:lnTo>
                  <a:lnTo>
                    <a:pt x="224" y="157"/>
                  </a:lnTo>
                  <a:lnTo>
                    <a:pt x="228" y="157"/>
                  </a:lnTo>
                  <a:lnTo>
                    <a:pt x="231" y="157"/>
                  </a:lnTo>
                  <a:lnTo>
                    <a:pt x="231" y="154"/>
                  </a:lnTo>
                  <a:lnTo>
                    <a:pt x="235" y="154"/>
                  </a:lnTo>
                  <a:lnTo>
                    <a:pt x="239" y="154"/>
                  </a:lnTo>
                  <a:lnTo>
                    <a:pt x="239" y="157"/>
                  </a:lnTo>
                  <a:lnTo>
                    <a:pt x="242" y="157"/>
                  </a:lnTo>
                  <a:lnTo>
                    <a:pt x="246" y="154"/>
                  </a:lnTo>
                  <a:lnTo>
                    <a:pt x="249" y="154"/>
                  </a:lnTo>
                  <a:lnTo>
                    <a:pt x="253" y="154"/>
                  </a:lnTo>
                  <a:lnTo>
                    <a:pt x="256" y="154"/>
                  </a:lnTo>
                  <a:lnTo>
                    <a:pt x="260" y="154"/>
                  </a:lnTo>
                  <a:lnTo>
                    <a:pt x="264" y="154"/>
                  </a:lnTo>
                  <a:lnTo>
                    <a:pt x="264" y="150"/>
                  </a:lnTo>
                  <a:lnTo>
                    <a:pt x="267" y="150"/>
                  </a:lnTo>
                  <a:lnTo>
                    <a:pt x="271" y="150"/>
                  </a:lnTo>
                  <a:lnTo>
                    <a:pt x="274" y="150"/>
                  </a:lnTo>
                  <a:lnTo>
                    <a:pt x="278" y="150"/>
                  </a:lnTo>
                  <a:lnTo>
                    <a:pt x="281" y="150"/>
                  </a:lnTo>
                  <a:lnTo>
                    <a:pt x="281" y="154"/>
                  </a:lnTo>
                  <a:lnTo>
                    <a:pt x="285" y="154"/>
                  </a:lnTo>
                  <a:lnTo>
                    <a:pt x="285" y="157"/>
                  </a:lnTo>
                  <a:lnTo>
                    <a:pt x="288" y="157"/>
                  </a:lnTo>
                  <a:lnTo>
                    <a:pt x="292" y="157"/>
                  </a:lnTo>
                  <a:lnTo>
                    <a:pt x="296" y="157"/>
                  </a:lnTo>
                  <a:lnTo>
                    <a:pt x="299" y="157"/>
                  </a:lnTo>
                  <a:lnTo>
                    <a:pt x="299" y="161"/>
                  </a:lnTo>
                  <a:lnTo>
                    <a:pt x="303" y="161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10" y="164"/>
                  </a:lnTo>
                  <a:lnTo>
                    <a:pt x="313" y="164"/>
                  </a:lnTo>
                  <a:lnTo>
                    <a:pt x="317" y="164"/>
                  </a:lnTo>
                  <a:lnTo>
                    <a:pt x="321" y="161"/>
                  </a:lnTo>
                  <a:lnTo>
                    <a:pt x="324" y="161"/>
                  </a:lnTo>
                  <a:lnTo>
                    <a:pt x="324" y="157"/>
                  </a:lnTo>
                  <a:lnTo>
                    <a:pt x="328" y="157"/>
                  </a:lnTo>
                  <a:lnTo>
                    <a:pt x="331" y="157"/>
                  </a:lnTo>
                  <a:lnTo>
                    <a:pt x="331" y="154"/>
                  </a:lnTo>
                  <a:lnTo>
                    <a:pt x="335" y="154"/>
                  </a:lnTo>
                  <a:lnTo>
                    <a:pt x="335" y="150"/>
                  </a:lnTo>
                  <a:lnTo>
                    <a:pt x="335" y="147"/>
                  </a:lnTo>
                  <a:lnTo>
                    <a:pt x="338" y="147"/>
                  </a:lnTo>
                  <a:lnTo>
                    <a:pt x="342" y="147"/>
                  </a:lnTo>
                  <a:lnTo>
                    <a:pt x="345" y="147"/>
                  </a:lnTo>
                  <a:lnTo>
                    <a:pt x="349" y="147"/>
                  </a:lnTo>
                  <a:lnTo>
                    <a:pt x="353" y="147"/>
                  </a:lnTo>
                  <a:lnTo>
                    <a:pt x="356" y="147"/>
                  </a:lnTo>
                  <a:lnTo>
                    <a:pt x="360" y="147"/>
                  </a:lnTo>
                  <a:lnTo>
                    <a:pt x="360" y="150"/>
                  </a:lnTo>
                  <a:lnTo>
                    <a:pt x="363" y="150"/>
                  </a:lnTo>
                  <a:lnTo>
                    <a:pt x="363" y="147"/>
                  </a:lnTo>
                  <a:lnTo>
                    <a:pt x="367" y="147"/>
                  </a:lnTo>
                  <a:lnTo>
                    <a:pt x="367" y="150"/>
                  </a:lnTo>
                  <a:lnTo>
                    <a:pt x="367" y="154"/>
                  </a:lnTo>
                  <a:lnTo>
                    <a:pt x="370" y="154"/>
                  </a:lnTo>
                  <a:lnTo>
                    <a:pt x="374" y="154"/>
                  </a:lnTo>
                  <a:lnTo>
                    <a:pt x="374" y="150"/>
                  </a:lnTo>
                  <a:lnTo>
                    <a:pt x="378" y="150"/>
                  </a:lnTo>
                  <a:lnTo>
                    <a:pt x="378" y="154"/>
                  </a:lnTo>
                  <a:lnTo>
                    <a:pt x="381" y="154"/>
                  </a:lnTo>
                  <a:lnTo>
                    <a:pt x="381" y="150"/>
                  </a:lnTo>
                  <a:lnTo>
                    <a:pt x="385" y="150"/>
                  </a:lnTo>
                  <a:lnTo>
                    <a:pt x="388" y="147"/>
                  </a:lnTo>
                  <a:lnTo>
                    <a:pt x="392" y="147"/>
                  </a:lnTo>
                  <a:lnTo>
                    <a:pt x="395" y="147"/>
                  </a:lnTo>
                  <a:lnTo>
                    <a:pt x="395" y="143"/>
                  </a:lnTo>
                  <a:lnTo>
                    <a:pt x="399" y="143"/>
                  </a:lnTo>
                  <a:lnTo>
                    <a:pt x="402" y="143"/>
                  </a:lnTo>
                  <a:lnTo>
                    <a:pt x="406" y="143"/>
                  </a:lnTo>
                  <a:lnTo>
                    <a:pt x="410" y="143"/>
                  </a:lnTo>
                  <a:lnTo>
                    <a:pt x="413" y="139"/>
                  </a:lnTo>
                  <a:lnTo>
                    <a:pt x="417" y="139"/>
                  </a:lnTo>
                  <a:lnTo>
                    <a:pt x="420" y="139"/>
                  </a:lnTo>
                  <a:lnTo>
                    <a:pt x="424" y="139"/>
                  </a:lnTo>
                  <a:lnTo>
                    <a:pt x="424" y="136"/>
                  </a:lnTo>
                  <a:lnTo>
                    <a:pt x="427" y="132"/>
                  </a:lnTo>
                  <a:lnTo>
                    <a:pt x="431" y="132"/>
                  </a:lnTo>
                  <a:lnTo>
                    <a:pt x="435" y="129"/>
                  </a:lnTo>
                  <a:lnTo>
                    <a:pt x="438" y="125"/>
                  </a:lnTo>
                  <a:lnTo>
                    <a:pt x="442" y="125"/>
                  </a:lnTo>
                  <a:lnTo>
                    <a:pt x="445" y="125"/>
                  </a:lnTo>
                  <a:lnTo>
                    <a:pt x="445" y="129"/>
                  </a:lnTo>
                  <a:lnTo>
                    <a:pt x="445" y="125"/>
                  </a:lnTo>
                  <a:lnTo>
                    <a:pt x="449" y="125"/>
                  </a:lnTo>
                  <a:lnTo>
                    <a:pt x="445" y="122"/>
                  </a:lnTo>
                  <a:lnTo>
                    <a:pt x="449" y="122"/>
                  </a:lnTo>
                  <a:lnTo>
                    <a:pt x="463" y="118"/>
                  </a:lnTo>
                  <a:lnTo>
                    <a:pt x="463" y="114"/>
                  </a:lnTo>
                  <a:lnTo>
                    <a:pt x="467" y="114"/>
                  </a:lnTo>
                  <a:lnTo>
                    <a:pt x="467" y="118"/>
                  </a:lnTo>
                  <a:lnTo>
                    <a:pt x="474" y="118"/>
                  </a:lnTo>
                  <a:lnTo>
                    <a:pt x="477" y="118"/>
                  </a:lnTo>
                  <a:lnTo>
                    <a:pt x="481" y="118"/>
                  </a:lnTo>
                  <a:lnTo>
                    <a:pt x="481" y="114"/>
                  </a:lnTo>
                  <a:lnTo>
                    <a:pt x="481" y="118"/>
                  </a:lnTo>
                  <a:lnTo>
                    <a:pt x="484" y="122"/>
                  </a:lnTo>
                  <a:lnTo>
                    <a:pt x="488" y="122"/>
                  </a:lnTo>
                  <a:lnTo>
                    <a:pt x="484" y="125"/>
                  </a:lnTo>
                  <a:lnTo>
                    <a:pt x="484" y="129"/>
                  </a:lnTo>
                  <a:lnTo>
                    <a:pt x="484" y="132"/>
                  </a:lnTo>
                  <a:lnTo>
                    <a:pt x="481" y="136"/>
                  </a:lnTo>
                  <a:lnTo>
                    <a:pt x="477" y="136"/>
                  </a:lnTo>
                  <a:lnTo>
                    <a:pt x="474" y="139"/>
                  </a:lnTo>
                  <a:lnTo>
                    <a:pt x="474" y="143"/>
                  </a:lnTo>
                  <a:lnTo>
                    <a:pt x="474" y="147"/>
                  </a:lnTo>
                  <a:lnTo>
                    <a:pt x="474" y="150"/>
                  </a:lnTo>
                  <a:lnTo>
                    <a:pt x="474" y="154"/>
                  </a:lnTo>
                  <a:lnTo>
                    <a:pt x="474" y="157"/>
                  </a:lnTo>
                  <a:lnTo>
                    <a:pt x="470" y="161"/>
                  </a:lnTo>
                  <a:lnTo>
                    <a:pt x="470" y="164"/>
                  </a:lnTo>
                  <a:lnTo>
                    <a:pt x="474" y="168"/>
                  </a:lnTo>
                  <a:lnTo>
                    <a:pt x="474" y="171"/>
                  </a:lnTo>
                  <a:lnTo>
                    <a:pt x="474" y="175"/>
                  </a:lnTo>
                  <a:lnTo>
                    <a:pt x="470" y="179"/>
                  </a:lnTo>
                  <a:lnTo>
                    <a:pt x="467" y="179"/>
                  </a:lnTo>
                  <a:lnTo>
                    <a:pt x="463" y="182"/>
                  </a:lnTo>
                  <a:lnTo>
                    <a:pt x="467" y="182"/>
                  </a:lnTo>
                  <a:lnTo>
                    <a:pt x="463" y="186"/>
                  </a:lnTo>
                  <a:lnTo>
                    <a:pt x="463" y="189"/>
                  </a:lnTo>
                  <a:lnTo>
                    <a:pt x="467" y="193"/>
                  </a:lnTo>
                  <a:lnTo>
                    <a:pt x="467" y="196"/>
                  </a:lnTo>
                  <a:lnTo>
                    <a:pt x="463" y="200"/>
                  </a:lnTo>
                  <a:lnTo>
                    <a:pt x="459" y="200"/>
                  </a:lnTo>
                  <a:lnTo>
                    <a:pt x="459" y="204"/>
                  </a:lnTo>
                  <a:lnTo>
                    <a:pt x="459" y="207"/>
                  </a:lnTo>
                  <a:lnTo>
                    <a:pt x="459" y="211"/>
                  </a:lnTo>
                  <a:lnTo>
                    <a:pt x="459" y="214"/>
                  </a:lnTo>
                  <a:lnTo>
                    <a:pt x="456" y="214"/>
                  </a:lnTo>
                  <a:lnTo>
                    <a:pt x="452" y="214"/>
                  </a:lnTo>
                  <a:lnTo>
                    <a:pt x="452" y="218"/>
                  </a:lnTo>
                  <a:lnTo>
                    <a:pt x="456" y="221"/>
                  </a:lnTo>
                  <a:lnTo>
                    <a:pt x="463" y="225"/>
                  </a:lnTo>
                  <a:lnTo>
                    <a:pt x="459" y="225"/>
                  </a:lnTo>
                  <a:lnTo>
                    <a:pt x="456" y="225"/>
                  </a:lnTo>
                  <a:lnTo>
                    <a:pt x="449" y="229"/>
                  </a:lnTo>
                  <a:lnTo>
                    <a:pt x="445" y="232"/>
                  </a:lnTo>
                  <a:lnTo>
                    <a:pt x="442" y="232"/>
                  </a:lnTo>
                  <a:lnTo>
                    <a:pt x="438" y="232"/>
                  </a:lnTo>
                  <a:lnTo>
                    <a:pt x="435" y="236"/>
                  </a:lnTo>
                  <a:lnTo>
                    <a:pt x="431" y="239"/>
                  </a:lnTo>
                  <a:lnTo>
                    <a:pt x="427" y="243"/>
                  </a:lnTo>
                  <a:lnTo>
                    <a:pt x="424" y="246"/>
                  </a:lnTo>
                  <a:lnTo>
                    <a:pt x="420" y="250"/>
                  </a:lnTo>
                  <a:lnTo>
                    <a:pt x="417" y="250"/>
                  </a:lnTo>
                  <a:lnTo>
                    <a:pt x="413" y="250"/>
                  </a:lnTo>
                  <a:lnTo>
                    <a:pt x="410" y="250"/>
                  </a:lnTo>
                  <a:lnTo>
                    <a:pt x="402" y="250"/>
                  </a:lnTo>
                  <a:lnTo>
                    <a:pt x="399" y="250"/>
                  </a:lnTo>
                  <a:lnTo>
                    <a:pt x="395" y="253"/>
                  </a:lnTo>
                  <a:lnTo>
                    <a:pt x="392" y="253"/>
                  </a:lnTo>
                  <a:lnTo>
                    <a:pt x="392" y="257"/>
                  </a:lnTo>
                  <a:lnTo>
                    <a:pt x="385" y="261"/>
                  </a:lnTo>
                  <a:lnTo>
                    <a:pt x="381" y="261"/>
                  </a:lnTo>
                  <a:lnTo>
                    <a:pt x="378" y="261"/>
                  </a:lnTo>
                  <a:lnTo>
                    <a:pt x="374" y="261"/>
                  </a:lnTo>
                  <a:lnTo>
                    <a:pt x="367" y="257"/>
                  </a:lnTo>
                  <a:lnTo>
                    <a:pt x="367" y="261"/>
                  </a:lnTo>
                  <a:lnTo>
                    <a:pt x="363" y="261"/>
                  </a:lnTo>
                  <a:lnTo>
                    <a:pt x="360" y="261"/>
                  </a:lnTo>
                  <a:lnTo>
                    <a:pt x="356" y="264"/>
                  </a:lnTo>
                  <a:lnTo>
                    <a:pt x="356" y="261"/>
                  </a:lnTo>
                  <a:lnTo>
                    <a:pt x="353" y="261"/>
                  </a:lnTo>
                  <a:lnTo>
                    <a:pt x="349" y="261"/>
                  </a:lnTo>
                  <a:lnTo>
                    <a:pt x="345" y="261"/>
                  </a:lnTo>
                  <a:lnTo>
                    <a:pt x="345" y="264"/>
                  </a:lnTo>
                  <a:lnTo>
                    <a:pt x="342" y="264"/>
                  </a:lnTo>
                  <a:lnTo>
                    <a:pt x="338" y="264"/>
                  </a:lnTo>
                  <a:lnTo>
                    <a:pt x="335" y="264"/>
                  </a:lnTo>
                  <a:lnTo>
                    <a:pt x="331" y="268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4" y="271"/>
                  </a:lnTo>
                  <a:lnTo>
                    <a:pt x="321" y="271"/>
                  </a:lnTo>
                  <a:lnTo>
                    <a:pt x="321" y="275"/>
                  </a:lnTo>
                  <a:lnTo>
                    <a:pt x="317" y="278"/>
                  </a:lnTo>
                  <a:lnTo>
                    <a:pt x="313" y="278"/>
                  </a:lnTo>
                  <a:lnTo>
                    <a:pt x="310" y="282"/>
                  </a:lnTo>
                  <a:lnTo>
                    <a:pt x="306" y="282"/>
                  </a:lnTo>
                  <a:lnTo>
                    <a:pt x="303" y="282"/>
                  </a:lnTo>
                  <a:lnTo>
                    <a:pt x="299" y="282"/>
                  </a:lnTo>
                  <a:lnTo>
                    <a:pt x="296" y="282"/>
                  </a:lnTo>
                  <a:lnTo>
                    <a:pt x="292" y="282"/>
                  </a:lnTo>
                  <a:lnTo>
                    <a:pt x="288" y="282"/>
                  </a:lnTo>
                  <a:lnTo>
                    <a:pt x="288" y="286"/>
                  </a:lnTo>
                  <a:lnTo>
                    <a:pt x="285" y="286"/>
                  </a:lnTo>
                  <a:lnTo>
                    <a:pt x="281" y="286"/>
                  </a:lnTo>
                  <a:lnTo>
                    <a:pt x="278" y="286"/>
                  </a:lnTo>
                  <a:lnTo>
                    <a:pt x="274" y="289"/>
                  </a:lnTo>
                  <a:lnTo>
                    <a:pt x="271" y="289"/>
                  </a:lnTo>
                  <a:lnTo>
                    <a:pt x="267" y="289"/>
                  </a:lnTo>
                  <a:lnTo>
                    <a:pt x="264" y="293"/>
                  </a:lnTo>
                  <a:lnTo>
                    <a:pt x="267" y="296"/>
                  </a:lnTo>
                  <a:lnTo>
                    <a:pt x="271" y="303"/>
                  </a:lnTo>
                  <a:lnTo>
                    <a:pt x="271" y="307"/>
                  </a:lnTo>
                  <a:lnTo>
                    <a:pt x="271" y="310"/>
                  </a:lnTo>
                  <a:lnTo>
                    <a:pt x="274" y="314"/>
                  </a:lnTo>
                  <a:lnTo>
                    <a:pt x="278" y="318"/>
                  </a:lnTo>
                  <a:lnTo>
                    <a:pt x="281" y="321"/>
                  </a:lnTo>
                  <a:lnTo>
                    <a:pt x="288" y="325"/>
                  </a:lnTo>
                  <a:lnTo>
                    <a:pt x="288" y="328"/>
                  </a:lnTo>
                  <a:lnTo>
                    <a:pt x="288" y="332"/>
                  </a:lnTo>
                  <a:lnTo>
                    <a:pt x="292" y="335"/>
                  </a:lnTo>
                  <a:lnTo>
                    <a:pt x="288" y="335"/>
                  </a:lnTo>
                  <a:lnTo>
                    <a:pt x="288" y="339"/>
                  </a:lnTo>
                  <a:lnTo>
                    <a:pt x="285" y="339"/>
                  </a:lnTo>
                  <a:lnTo>
                    <a:pt x="281" y="339"/>
                  </a:lnTo>
                  <a:lnTo>
                    <a:pt x="278" y="339"/>
                  </a:lnTo>
                  <a:lnTo>
                    <a:pt x="274" y="335"/>
                  </a:lnTo>
                  <a:lnTo>
                    <a:pt x="271" y="335"/>
                  </a:lnTo>
                  <a:lnTo>
                    <a:pt x="267" y="335"/>
                  </a:lnTo>
                  <a:lnTo>
                    <a:pt x="264" y="335"/>
                  </a:lnTo>
                  <a:lnTo>
                    <a:pt x="260" y="335"/>
                  </a:lnTo>
                  <a:lnTo>
                    <a:pt x="260" y="332"/>
                  </a:lnTo>
                  <a:lnTo>
                    <a:pt x="256" y="335"/>
                  </a:lnTo>
                  <a:lnTo>
                    <a:pt x="253" y="335"/>
                  </a:lnTo>
                  <a:lnTo>
                    <a:pt x="249" y="335"/>
                  </a:lnTo>
                  <a:lnTo>
                    <a:pt x="246" y="335"/>
                  </a:lnTo>
                  <a:lnTo>
                    <a:pt x="242" y="335"/>
                  </a:lnTo>
                  <a:lnTo>
                    <a:pt x="239" y="335"/>
                  </a:lnTo>
                  <a:lnTo>
                    <a:pt x="235" y="335"/>
                  </a:lnTo>
                  <a:lnTo>
                    <a:pt x="231" y="335"/>
                  </a:lnTo>
                  <a:lnTo>
                    <a:pt x="228" y="335"/>
                  </a:lnTo>
                  <a:lnTo>
                    <a:pt x="224" y="335"/>
                  </a:lnTo>
                  <a:lnTo>
                    <a:pt x="224" y="339"/>
                  </a:lnTo>
                  <a:lnTo>
                    <a:pt x="221" y="339"/>
                  </a:lnTo>
                  <a:lnTo>
                    <a:pt x="217" y="339"/>
                  </a:lnTo>
                  <a:lnTo>
                    <a:pt x="214" y="339"/>
                  </a:lnTo>
                  <a:lnTo>
                    <a:pt x="210" y="339"/>
                  </a:lnTo>
                  <a:lnTo>
                    <a:pt x="207" y="339"/>
                  </a:lnTo>
                  <a:lnTo>
                    <a:pt x="199" y="339"/>
                  </a:lnTo>
                  <a:lnTo>
                    <a:pt x="196" y="339"/>
                  </a:lnTo>
                  <a:lnTo>
                    <a:pt x="192" y="339"/>
                  </a:lnTo>
                  <a:lnTo>
                    <a:pt x="189" y="339"/>
                  </a:lnTo>
                  <a:lnTo>
                    <a:pt x="189" y="343"/>
                  </a:lnTo>
                  <a:lnTo>
                    <a:pt x="185" y="346"/>
                  </a:lnTo>
                  <a:lnTo>
                    <a:pt x="182" y="346"/>
                  </a:lnTo>
                  <a:lnTo>
                    <a:pt x="178" y="350"/>
                  </a:lnTo>
                  <a:lnTo>
                    <a:pt x="174" y="350"/>
                  </a:lnTo>
                  <a:lnTo>
                    <a:pt x="174" y="353"/>
                  </a:lnTo>
                  <a:lnTo>
                    <a:pt x="171" y="353"/>
                  </a:lnTo>
                  <a:lnTo>
                    <a:pt x="167" y="353"/>
                  </a:lnTo>
                  <a:lnTo>
                    <a:pt x="164" y="353"/>
                  </a:lnTo>
                  <a:lnTo>
                    <a:pt x="160" y="353"/>
                  </a:lnTo>
                  <a:lnTo>
                    <a:pt x="157" y="357"/>
                  </a:lnTo>
                  <a:lnTo>
                    <a:pt x="160" y="357"/>
                  </a:lnTo>
                  <a:lnTo>
                    <a:pt x="160" y="360"/>
                  </a:lnTo>
                  <a:lnTo>
                    <a:pt x="160" y="364"/>
                  </a:lnTo>
                  <a:lnTo>
                    <a:pt x="157" y="364"/>
                  </a:lnTo>
                  <a:lnTo>
                    <a:pt x="153" y="364"/>
                  </a:lnTo>
                  <a:lnTo>
                    <a:pt x="150" y="364"/>
                  </a:lnTo>
                  <a:lnTo>
                    <a:pt x="146" y="364"/>
                  </a:lnTo>
                  <a:lnTo>
                    <a:pt x="142" y="364"/>
                  </a:lnTo>
                  <a:lnTo>
                    <a:pt x="139" y="364"/>
                  </a:lnTo>
                  <a:lnTo>
                    <a:pt x="135" y="364"/>
                  </a:lnTo>
                  <a:lnTo>
                    <a:pt x="132" y="364"/>
                  </a:lnTo>
                  <a:lnTo>
                    <a:pt x="128" y="367"/>
                  </a:lnTo>
                  <a:lnTo>
                    <a:pt x="128" y="371"/>
                  </a:lnTo>
                  <a:lnTo>
                    <a:pt x="128" y="375"/>
                  </a:lnTo>
                  <a:lnTo>
                    <a:pt x="128" y="378"/>
                  </a:lnTo>
                  <a:lnTo>
                    <a:pt x="125" y="378"/>
                  </a:lnTo>
                  <a:lnTo>
                    <a:pt x="128" y="385"/>
                  </a:lnTo>
                  <a:lnTo>
                    <a:pt x="139" y="389"/>
                  </a:lnTo>
                  <a:lnTo>
                    <a:pt x="157" y="400"/>
                  </a:lnTo>
                  <a:lnTo>
                    <a:pt x="160" y="403"/>
                  </a:lnTo>
                  <a:lnTo>
                    <a:pt x="160" y="407"/>
                  </a:lnTo>
                  <a:lnTo>
                    <a:pt x="164" y="407"/>
                  </a:lnTo>
                  <a:lnTo>
                    <a:pt x="167" y="410"/>
                  </a:lnTo>
                  <a:lnTo>
                    <a:pt x="167" y="414"/>
                  </a:lnTo>
                  <a:lnTo>
                    <a:pt x="164" y="414"/>
                  </a:lnTo>
                  <a:lnTo>
                    <a:pt x="160" y="417"/>
                  </a:lnTo>
                  <a:lnTo>
                    <a:pt x="157" y="417"/>
                  </a:lnTo>
                  <a:lnTo>
                    <a:pt x="153" y="417"/>
                  </a:lnTo>
                  <a:lnTo>
                    <a:pt x="153" y="421"/>
                  </a:lnTo>
                  <a:lnTo>
                    <a:pt x="150" y="421"/>
                  </a:lnTo>
                  <a:lnTo>
                    <a:pt x="142" y="424"/>
                  </a:lnTo>
                  <a:lnTo>
                    <a:pt x="142" y="428"/>
                  </a:lnTo>
                  <a:lnTo>
                    <a:pt x="139" y="432"/>
                  </a:lnTo>
                  <a:lnTo>
                    <a:pt x="135" y="435"/>
                  </a:lnTo>
                  <a:lnTo>
                    <a:pt x="135" y="439"/>
                  </a:lnTo>
                  <a:lnTo>
                    <a:pt x="132" y="439"/>
                  </a:lnTo>
                  <a:lnTo>
                    <a:pt x="132" y="442"/>
                  </a:lnTo>
                  <a:lnTo>
                    <a:pt x="132" y="446"/>
                  </a:lnTo>
                  <a:lnTo>
                    <a:pt x="128" y="446"/>
                  </a:lnTo>
                  <a:lnTo>
                    <a:pt x="125" y="449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146675" y="2777654"/>
              <a:ext cx="1527175" cy="938212"/>
            </a:xfrm>
            <a:custGeom>
              <a:avLst/>
              <a:gdLst>
                <a:gd name="T0" fmla="*/ 2147483647 w 962"/>
                <a:gd name="T1" fmla="*/ 2147483647 h 591"/>
                <a:gd name="T2" fmla="*/ 2147483647 w 962"/>
                <a:gd name="T3" fmla="*/ 2147483647 h 591"/>
                <a:gd name="T4" fmla="*/ 2147483647 w 962"/>
                <a:gd name="T5" fmla="*/ 2147483647 h 591"/>
                <a:gd name="T6" fmla="*/ 2147483647 w 962"/>
                <a:gd name="T7" fmla="*/ 2147483647 h 591"/>
                <a:gd name="T8" fmla="*/ 2147483647 w 962"/>
                <a:gd name="T9" fmla="*/ 2147483647 h 591"/>
                <a:gd name="T10" fmla="*/ 2147483647 w 962"/>
                <a:gd name="T11" fmla="*/ 2147483647 h 591"/>
                <a:gd name="T12" fmla="*/ 2147483647 w 962"/>
                <a:gd name="T13" fmla="*/ 2147483647 h 591"/>
                <a:gd name="T14" fmla="*/ 2147483647 w 962"/>
                <a:gd name="T15" fmla="*/ 2147483647 h 591"/>
                <a:gd name="T16" fmla="*/ 2147483647 w 962"/>
                <a:gd name="T17" fmla="*/ 2147483647 h 591"/>
                <a:gd name="T18" fmla="*/ 2147483647 w 962"/>
                <a:gd name="T19" fmla="*/ 2147483647 h 591"/>
                <a:gd name="T20" fmla="*/ 2147483647 w 962"/>
                <a:gd name="T21" fmla="*/ 2147483647 h 591"/>
                <a:gd name="T22" fmla="*/ 2147483647 w 962"/>
                <a:gd name="T23" fmla="*/ 2147483647 h 591"/>
                <a:gd name="T24" fmla="*/ 2147483647 w 962"/>
                <a:gd name="T25" fmla="*/ 2147483647 h 591"/>
                <a:gd name="T26" fmla="*/ 2147483647 w 962"/>
                <a:gd name="T27" fmla="*/ 2147483647 h 591"/>
                <a:gd name="T28" fmla="*/ 2147483647 w 962"/>
                <a:gd name="T29" fmla="*/ 2147483647 h 591"/>
                <a:gd name="T30" fmla="*/ 2147483647 w 962"/>
                <a:gd name="T31" fmla="*/ 2147483647 h 591"/>
                <a:gd name="T32" fmla="*/ 2147483647 w 962"/>
                <a:gd name="T33" fmla="*/ 2147483647 h 591"/>
                <a:gd name="T34" fmla="*/ 2147483647 w 962"/>
                <a:gd name="T35" fmla="*/ 2147483647 h 591"/>
                <a:gd name="T36" fmla="*/ 2147483647 w 962"/>
                <a:gd name="T37" fmla="*/ 2147483647 h 591"/>
                <a:gd name="T38" fmla="*/ 2147483647 w 962"/>
                <a:gd name="T39" fmla="*/ 2147483647 h 591"/>
                <a:gd name="T40" fmla="*/ 2147483647 w 962"/>
                <a:gd name="T41" fmla="*/ 2147483647 h 591"/>
                <a:gd name="T42" fmla="*/ 2147483647 w 962"/>
                <a:gd name="T43" fmla="*/ 2147483647 h 591"/>
                <a:gd name="T44" fmla="*/ 2147483647 w 962"/>
                <a:gd name="T45" fmla="*/ 2147483647 h 591"/>
                <a:gd name="T46" fmla="*/ 2147483647 w 962"/>
                <a:gd name="T47" fmla="*/ 2147483647 h 591"/>
                <a:gd name="T48" fmla="*/ 2147483647 w 962"/>
                <a:gd name="T49" fmla="*/ 2147483647 h 591"/>
                <a:gd name="T50" fmla="*/ 2147483647 w 962"/>
                <a:gd name="T51" fmla="*/ 2147483647 h 591"/>
                <a:gd name="T52" fmla="*/ 2147483647 w 962"/>
                <a:gd name="T53" fmla="*/ 2147483647 h 591"/>
                <a:gd name="T54" fmla="*/ 2147483647 w 962"/>
                <a:gd name="T55" fmla="*/ 2147483647 h 591"/>
                <a:gd name="T56" fmla="*/ 2147483647 w 962"/>
                <a:gd name="T57" fmla="*/ 2147483647 h 591"/>
                <a:gd name="T58" fmla="*/ 2147483647 w 962"/>
                <a:gd name="T59" fmla="*/ 2147483647 h 591"/>
                <a:gd name="T60" fmla="*/ 2147483647 w 962"/>
                <a:gd name="T61" fmla="*/ 2147483647 h 591"/>
                <a:gd name="T62" fmla="*/ 2147483647 w 962"/>
                <a:gd name="T63" fmla="*/ 2147483647 h 591"/>
                <a:gd name="T64" fmla="*/ 2147483647 w 962"/>
                <a:gd name="T65" fmla="*/ 2147483647 h 591"/>
                <a:gd name="T66" fmla="*/ 2147483647 w 962"/>
                <a:gd name="T67" fmla="*/ 2147483647 h 591"/>
                <a:gd name="T68" fmla="*/ 2147483647 w 962"/>
                <a:gd name="T69" fmla="*/ 2147483647 h 591"/>
                <a:gd name="T70" fmla="*/ 2147483647 w 962"/>
                <a:gd name="T71" fmla="*/ 2147483647 h 591"/>
                <a:gd name="T72" fmla="*/ 2147483647 w 962"/>
                <a:gd name="T73" fmla="*/ 2147483647 h 591"/>
                <a:gd name="T74" fmla="*/ 2147483647 w 962"/>
                <a:gd name="T75" fmla="*/ 2147483647 h 591"/>
                <a:gd name="T76" fmla="*/ 2147483647 w 962"/>
                <a:gd name="T77" fmla="*/ 2147483647 h 591"/>
                <a:gd name="T78" fmla="*/ 2147483647 w 962"/>
                <a:gd name="T79" fmla="*/ 2147483647 h 591"/>
                <a:gd name="T80" fmla="*/ 2147483647 w 962"/>
                <a:gd name="T81" fmla="*/ 2147483647 h 591"/>
                <a:gd name="T82" fmla="*/ 2147483647 w 962"/>
                <a:gd name="T83" fmla="*/ 2147483647 h 591"/>
                <a:gd name="T84" fmla="*/ 2147483647 w 962"/>
                <a:gd name="T85" fmla="*/ 2147483647 h 591"/>
                <a:gd name="T86" fmla="*/ 2147483647 w 962"/>
                <a:gd name="T87" fmla="*/ 2147483647 h 591"/>
                <a:gd name="T88" fmla="*/ 2147483647 w 962"/>
                <a:gd name="T89" fmla="*/ 2147483647 h 591"/>
                <a:gd name="T90" fmla="*/ 2147483647 w 962"/>
                <a:gd name="T91" fmla="*/ 2147483647 h 591"/>
                <a:gd name="T92" fmla="*/ 2147483647 w 962"/>
                <a:gd name="T93" fmla="*/ 2147483647 h 591"/>
                <a:gd name="T94" fmla="*/ 2147483647 w 962"/>
                <a:gd name="T95" fmla="*/ 2147483647 h 591"/>
                <a:gd name="T96" fmla="*/ 2147483647 w 962"/>
                <a:gd name="T97" fmla="*/ 2147483647 h 591"/>
                <a:gd name="T98" fmla="*/ 2147483647 w 962"/>
                <a:gd name="T99" fmla="*/ 2147483647 h 591"/>
                <a:gd name="T100" fmla="*/ 2147483647 w 962"/>
                <a:gd name="T101" fmla="*/ 2147483647 h 591"/>
                <a:gd name="T102" fmla="*/ 2147483647 w 962"/>
                <a:gd name="T103" fmla="*/ 2147483647 h 591"/>
                <a:gd name="T104" fmla="*/ 2147483647 w 962"/>
                <a:gd name="T105" fmla="*/ 2147483647 h 591"/>
                <a:gd name="T106" fmla="*/ 2147483647 w 962"/>
                <a:gd name="T107" fmla="*/ 2147483647 h 591"/>
                <a:gd name="T108" fmla="*/ 2147483647 w 962"/>
                <a:gd name="T109" fmla="*/ 2147483647 h 591"/>
                <a:gd name="T110" fmla="*/ 2147483647 w 962"/>
                <a:gd name="T111" fmla="*/ 2147483647 h 591"/>
                <a:gd name="T112" fmla="*/ 2147483647 w 962"/>
                <a:gd name="T113" fmla="*/ 2147483647 h 591"/>
                <a:gd name="T114" fmla="*/ 2147483647 w 962"/>
                <a:gd name="T115" fmla="*/ 2147483647 h 591"/>
                <a:gd name="T116" fmla="*/ 2147483647 w 962"/>
                <a:gd name="T117" fmla="*/ 2147483647 h 591"/>
                <a:gd name="T118" fmla="*/ 2147483647 w 962"/>
                <a:gd name="T119" fmla="*/ 2147483647 h 5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2"/>
                <a:gd name="T181" fmla="*/ 0 h 591"/>
                <a:gd name="T182" fmla="*/ 962 w 962"/>
                <a:gd name="T183" fmla="*/ 591 h 5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2" h="591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5"/>
                  </a:lnTo>
                  <a:lnTo>
                    <a:pt x="125" y="28"/>
                  </a:lnTo>
                  <a:lnTo>
                    <a:pt x="125" y="32"/>
                  </a:lnTo>
                  <a:lnTo>
                    <a:pt x="128" y="35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9" y="43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3" y="46"/>
                  </a:lnTo>
                  <a:lnTo>
                    <a:pt x="160" y="46"/>
                  </a:lnTo>
                  <a:lnTo>
                    <a:pt x="164" y="43"/>
                  </a:lnTo>
                  <a:lnTo>
                    <a:pt x="167" y="46"/>
                  </a:lnTo>
                  <a:lnTo>
                    <a:pt x="171" y="46"/>
                  </a:lnTo>
                  <a:lnTo>
                    <a:pt x="174" y="46"/>
                  </a:lnTo>
                  <a:lnTo>
                    <a:pt x="182" y="39"/>
                  </a:lnTo>
                  <a:lnTo>
                    <a:pt x="185" y="35"/>
                  </a:lnTo>
                  <a:lnTo>
                    <a:pt x="185" y="32"/>
                  </a:lnTo>
                  <a:lnTo>
                    <a:pt x="185" y="28"/>
                  </a:lnTo>
                  <a:lnTo>
                    <a:pt x="185" y="25"/>
                  </a:lnTo>
                  <a:lnTo>
                    <a:pt x="189" y="21"/>
                  </a:lnTo>
                  <a:lnTo>
                    <a:pt x="192" y="21"/>
                  </a:lnTo>
                  <a:lnTo>
                    <a:pt x="196" y="25"/>
                  </a:lnTo>
                  <a:lnTo>
                    <a:pt x="199" y="25"/>
                  </a:lnTo>
                  <a:lnTo>
                    <a:pt x="203" y="25"/>
                  </a:lnTo>
                  <a:lnTo>
                    <a:pt x="207" y="28"/>
                  </a:lnTo>
                  <a:lnTo>
                    <a:pt x="210" y="25"/>
                  </a:lnTo>
                  <a:lnTo>
                    <a:pt x="214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235" y="28"/>
                  </a:lnTo>
                  <a:lnTo>
                    <a:pt x="235" y="32"/>
                  </a:lnTo>
                  <a:lnTo>
                    <a:pt x="231" y="39"/>
                  </a:lnTo>
                  <a:lnTo>
                    <a:pt x="228" y="39"/>
                  </a:lnTo>
                  <a:lnTo>
                    <a:pt x="228" y="46"/>
                  </a:lnTo>
                  <a:lnTo>
                    <a:pt x="228" y="53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9" y="60"/>
                  </a:lnTo>
                  <a:lnTo>
                    <a:pt x="239" y="64"/>
                  </a:lnTo>
                  <a:lnTo>
                    <a:pt x="235" y="64"/>
                  </a:lnTo>
                  <a:lnTo>
                    <a:pt x="231" y="64"/>
                  </a:lnTo>
                  <a:lnTo>
                    <a:pt x="231" y="68"/>
                  </a:lnTo>
                  <a:lnTo>
                    <a:pt x="231" y="75"/>
                  </a:lnTo>
                  <a:lnTo>
                    <a:pt x="231" y="78"/>
                  </a:lnTo>
                  <a:lnTo>
                    <a:pt x="231" y="82"/>
                  </a:lnTo>
                  <a:lnTo>
                    <a:pt x="235" y="85"/>
                  </a:lnTo>
                  <a:lnTo>
                    <a:pt x="239" y="89"/>
                  </a:lnTo>
                  <a:lnTo>
                    <a:pt x="239" y="96"/>
                  </a:lnTo>
                  <a:lnTo>
                    <a:pt x="239" y="100"/>
                  </a:lnTo>
                  <a:lnTo>
                    <a:pt x="239" y="103"/>
                  </a:lnTo>
                  <a:lnTo>
                    <a:pt x="242" y="103"/>
                  </a:lnTo>
                  <a:lnTo>
                    <a:pt x="246" y="107"/>
                  </a:lnTo>
                  <a:lnTo>
                    <a:pt x="246" y="110"/>
                  </a:lnTo>
                  <a:lnTo>
                    <a:pt x="242" y="110"/>
                  </a:lnTo>
                  <a:lnTo>
                    <a:pt x="242" y="114"/>
                  </a:lnTo>
                  <a:lnTo>
                    <a:pt x="239" y="114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6" y="125"/>
                  </a:lnTo>
                  <a:lnTo>
                    <a:pt x="260" y="128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67" y="132"/>
                  </a:lnTo>
                  <a:lnTo>
                    <a:pt x="271" y="132"/>
                  </a:lnTo>
                  <a:lnTo>
                    <a:pt x="274" y="132"/>
                  </a:lnTo>
                  <a:lnTo>
                    <a:pt x="274" y="135"/>
                  </a:lnTo>
                  <a:lnTo>
                    <a:pt x="271" y="135"/>
                  </a:lnTo>
                  <a:lnTo>
                    <a:pt x="271" y="139"/>
                  </a:lnTo>
                  <a:lnTo>
                    <a:pt x="267" y="139"/>
                  </a:lnTo>
                  <a:lnTo>
                    <a:pt x="267" y="142"/>
                  </a:lnTo>
                  <a:lnTo>
                    <a:pt x="271" y="142"/>
                  </a:lnTo>
                  <a:lnTo>
                    <a:pt x="271" y="146"/>
                  </a:lnTo>
                  <a:lnTo>
                    <a:pt x="274" y="146"/>
                  </a:lnTo>
                  <a:lnTo>
                    <a:pt x="278" y="149"/>
                  </a:lnTo>
                  <a:lnTo>
                    <a:pt x="281" y="149"/>
                  </a:lnTo>
                  <a:lnTo>
                    <a:pt x="285" y="149"/>
                  </a:lnTo>
                  <a:lnTo>
                    <a:pt x="288" y="149"/>
                  </a:lnTo>
                  <a:lnTo>
                    <a:pt x="288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9" y="153"/>
                  </a:lnTo>
                  <a:lnTo>
                    <a:pt x="303" y="153"/>
                  </a:lnTo>
                  <a:lnTo>
                    <a:pt x="303" y="157"/>
                  </a:lnTo>
                  <a:lnTo>
                    <a:pt x="303" y="160"/>
                  </a:lnTo>
                  <a:lnTo>
                    <a:pt x="303" y="164"/>
                  </a:lnTo>
                  <a:lnTo>
                    <a:pt x="299" y="164"/>
                  </a:lnTo>
                  <a:lnTo>
                    <a:pt x="296" y="167"/>
                  </a:lnTo>
                  <a:lnTo>
                    <a:pt x="296" y="171"/>
                  </a:lnTo>
                  <a:lnTo>
                    <a:pt x="296" y="174"/>
                  </a:lnTo>
                  <a:lnTo>
                    <a:pt x="296" y="178"/>
                  </a:lnTo>
                  <a:lnTo>
                    <a:pt x="288" y="182"/>
                  </a:lnTo>
                  <a:lnTo>
                    <a:pt x="288" y="185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8" y="192"/>
                  </a:lnTo>
                  <a:lnTo>
                    <a:pt x="288" y="196"/>
                  </a:lnTo>
                  <a:lnTo>
                    <a:pt x="285" y="196"/>
                  </a:lnTo>
                  <a:lnTo>
                    <a:pt x="281" y="196"/>
                  </a:lnTo>
                  <a:lnTo>
                    <a:pt x="278" y="196"/>
                  </a:lnTo>
                  <a:lnTo>
                    <a:pt x="274" y="196"/>
                  </a:lnTo>
                  <a:lnTo>
                    <a:pt x="271" y="196"/>
                  </a:lnTo>
                  <a:lnTo>
                    <a:pt x="271" y="199"/>
                  </a:lnTo>
                  <a:lnTo>
                    <a:pt x="271" y="203"/>
                  </a:lnTo>
                  <a:lnTo>
                    <a:pt x="267" y="203"/>
                  </a:lnTo>
                  <a:lnTo>
                    <a:pt x="264" y="203"/>
                  </a:lnTo>
                  <a:lnTo>
                    <a:pt x="260" y="203"/>
                  </a:lnTo>
                  <a:lnTo>
                    <a:pt x="264" y="206"/>
                  </a:lnTo>
                  <a:lnTo>
                    <a:pt x="260" y="206"/>
                  </a:lnTo>
                  <a:lnTo>
                    <a:pt x="260" y="210"/>
                  </a:lnTo>
                  <a:lnTo>
                    <a:pt x="260" y="214"/>
                  </a:lnTo>
                  <a:lnTo>
                    <a:pt x="260" y="217"/>
                  </a:lnTo>
                  <a:lnTo>
                    <a:pt x="264" y="217"/>
                  </a:lnTo>
                  <a:lnTo>
                    <a:pt x="267" y="217"/>
                  </a:lnTo>
                  <a:lnTo>
                    <a:pt x="271" y="217"/>
                  </a:lnTo>
                  <a:lnTo>
                    <a:pt x="274" y="217"/>
                  </a:lnTo>
                  <a:lnTo>
                    <a:pt x="274" y="221"/>
                  </a:lnTo>
                  <a:lnTo>
                    <a:pt x="278" y="217"/>
                  </a:lnTo>
                  <a:lnTo>
                    <a:pt x="281" y="217"/>
                  </a:lnTo>
                  <a:lnTo>
                    <a:pt x="285" y="217"/>
                  </a:lnTo>
                  <a:lnTo>
                    <a:pt x="288" y="217"/>
                  </a:lnTo>
                  <a:lnTo>
                    <a:pt x="288" y="214"/>
                  </a:lnTo>
                  <a:lnTo>
                    <a:pt x="296" y="214"/>
                  </a:lnTo>
                  <a:lnTo>
                    <a:pt x="299" y="214"/>
                  </a:lnTo>
                  <a:lnTo>
                    <a:pt x="303" y="214"/>
                  </a:lnTo>
                  <a:lnTo>
                    <a:pt x="306" y="214"/>
                  </a:lnTo>
                  <a:lnTo>
                    <a:pt x="310" y="210"/>
                  </a:lnTo>
                  <a:lnTo>
                    <a:pt x="310" y="214"/>
                  </a:lnTo>
                  <a:lnTo>
                    <a:pt x="313" y="214"/>
                  </a:lnTo>
                  <a:lnTo>
                    <a:pt x="317" y="214"/>
                  </a:lnTo>
                  <a:lnTo>
                    <a:pt x="321" y="214"/>
                  </a:lnTo>
                  <a:lnTo>
                    <a:pt x="324" y="214"/>
                  </a:lnTo>
                  <a:lnTo>
                    <a:pt x="324" y="210"/>
                  </a:lnTo>
                  <a:lnTo>
                    <a:pt x="328" y="210"/>
                  </a:lnTo>
                  <a:lnTo>
                    <a:pt x="331" y="210"/>
                  </a:lnTo>
                  <a:lnTo>
                    <a:pt x="331" y="206"/>
                  </a:lnTo>
                  <a:lnTo>
                    <a:pt x="335" y="203"/>
                  </a:lnTo>
                  <a:lnTo>
                    <a:pt x="338" y="203"/>
                  </a:lnTo>
                  <a:lnTo>
                    <a:pt x="342" y="206"/>
                  </a:lnTo>
                  <a:lnTo>
                    <a:pt x="342" y="210"/>
                  </a:lnTo>
                  <a:lnTo>
                    <a:pt x="345" y="210"/>
                  </a:lnTo>
                  <a:lnTo>
                    <a:pt x="349" y="210"/>
                  </a:lnTo>
                  <a:lnTo>
                    <a:pt x="353" y="210"/>
                  </a:lnTo>
                  <a:lnTo>
                    <a:pt x="356" y="210"/>
                  </a:lnTo>
                  <a:lnTo>
                    <a:pt x="360" y="210"/>
                  </a:lnTo>
                  <a:lnTo>
                    <a:pt x="363" y="210"/>
                  </a:lnTo>
                  <a:lnTo>
                    <a:pt x="367" y="214"/>
                  </a:lnTo>
                  <a:lnTo>
                    <a:pt x="370" y="217"/>
                  </a:lnTo>
                  <a:lnTo>
                    <a:pt x="374" y="217"/>
                  </a:lnTo>
                  <a:lnTo>
                    <a:pt x="378" y="217"/>
                  </a:lnTo>
                  <a:lnTo>
                    <a:pt x="381" y="217"/>
                  </a:lnTo>
                  <a:lnTo>
                    <a:pt x="385" y="217"/>
                  </a:lnTo>
                  <a:lnTo>
                    <a:pt x="385" y="221"/>
                  </a:lnTo>
                  <a:lnTo>
                    <a:pt x="388" y="221"/>
                  </a:lnTo>
                  <a:lnTo>
                    <a:pt x="392" y="221"/>
                  </a:lnTo>
                  <a:lnTo>
                    <a:pt x="395" y="221"/>
                  </a:lnTo>
                  <a:lnTo>
                    <a:pt x="399" y="217"/>
                  </a:lnTo>
                  <a:lnTo>
                    <a:pt x="402" y="217"/>
                  </a:lnTo>
                  <a:lnTo>
                    <a:pt x="406" y="221"/>
                  </a:lnTo>
                  <a:lnTo>
                    <a:pt x="410" y="217"/>
                  </a:lnTo>
                  <a:lnTo>
                    <a:pt x="413" y="217"/>
                  </a:lnTo>
                  <a:lnTo>
                    <a:pt x="413" y="221"/>
                  </a:lnTo>
                  <a:lnTo>
                    <a:pt x="417" y="221"/>
                  </a:lnTo>
                  <a:lnTo>
                    <a:pt x="420" y="221"/>
                  </a:lnTo>
                  <a:lnTo>
                    <a:pt x="424" y="221"/>
                  </a:lnTo>
                  <a:lnTo>
                    <a:pt x="427" y="221"/>
                  </a:lnTo>
                  <a:lnTo>
                    <a:pt x="431" y="221"/>
                  </a:lnTo>
                  <a:lnTo>
                    <a:pt x="431" y="224"/>
                  </a:lnTo>
                  <a:lnTo>
                    <a:pt x="435" y="228"/>
                  </a:lnTo>
                  <a:lnTo>
                    <a:pt x="438" y="231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49" y="231"/>
                  </a:lnTo>
                  <a:lnTo>
                    <a:pt x="452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63" y="231"/>
                  </a:lnTo>
                  <a:lnTo>
                    <a:pt x="463" y="235"/>
                  </a:lnTo>
                  <a:lnTo>
                    <a:pt x="467" y="235"/>
                  </a:lnTo>
                  <a:lnTo>
                    <a:pt x="470" y="235"/>
                  </a:lnTo>
                  <a:lnTo>
                    <a:pt x="474" y="235"/>
                  </a:lnTo>
                  <a:lnTo>
                    <a:pt x="474" y="231"/>
                  </a:lnTo>
                  <a:lnTo>
                    <a:pt x="477" y="231"/>
                  </a:lnTo>
                  <a:lnTo>
                    <a:pt x="481" y="231"/>
                  </a:lnTo>
                  <a:lnTo>
                    <a:pt x="484" y="231"/>
                  </a:lnTo>
                  <a:lnTo>
                    <a:pt x="484" y="235"/>
                  </a:lnTo>
                  <a:lnTo>
                    <a:pt x="488" y="235"/>
                  </a:lnTo>
                  <a:lnTo>
                    <a:pt x="492" y="235"/>
                  </a:lnTo>
                  <a:lnTo>
                    <a:pt x="495" y="239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6" y="242"/>
                  </a:lnTo>
                  <a:lnTo>
                    <a:pt x="509" y="242"/>
                  </a:lnTo>
                  <a:lnTo>
                    <a:pt x="513" y="242"/>
                  </a:lnTo>
                  <a:lnTo>
                    <a:pt x="513" y="246"/>
                  </a:lnTo>
                  <a:lnTo>
                    <a:pt x="513" y="249"/>
                  </a:lnTo>
                  <a:lnTo>
                    <a:pt x="516" y="246"/>
                  </a:lnTo>
                  <a:lnTo>
                    <a:pt x="516" y="249"/>
                  </a:lnTo>
                  <a:lnTo>
                    <a:pt x="520" y="249"/>
                  </a:lnTo>
                  <a:lnTo>
                    <a:pt x="524" y="249"/>
                  </a:lnTo>
                  <a:lnTo>
                    <a:pt x="527" y="249"/>
                  </a:lnTo>
                  <a:lnTo>
                    <a:pt x="531" y="249"/>
                  </a:lnTo>
                  <a:lnTo>
                    <a:pt x="534" y="249"/>
                  </a:lnTo>
                  <a:lnTo>
                    <a:pt x="538" y="249"/>
                  </a:lnTo>
                  <a:lnTo>
                    <a:pt x="538" y="253"/>
                  </a:lnTo>
                  <a:lnTo>
                    <a:pt x="538" y="256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9" y="260"/>
                  </a:lnTo>
                  <a:lnTo>
                    <a:pt x="552" y="260"/>
                  </a:lnTo>
                  <a:lnTo>
                    <a:pt x="556" y="260"/>
                  </a:lnTo>
                  <a:lnTo>
                    <a:pt x="556" y="256"/>
                  </a:lnTo>
                  <a:lnTo>
                    <a:pt x="559" y="256"/>
                  </a:lnTo>
                  <a:lnTo>
                    <a:pt x="563" y="256"/>
                  </a:lnTo>
                  <a:lnTo>
                    <a:pt x="563" y="260"/>
                  </a:lnTo>
                  <a:lnTo>
                    <a:pt x="566" y="260"/>
                  </a:lnTo>
                  <a:lnTo>
                    <a:pt x="566" y="263"/>
                  </a:lnTo>
                  <a:lnTo>
                    <a:pt x="566" y="267"/>
                  </a:lnTo>
                  <a:lnTo>
                    <a:pt x="566" y="271"/>
                  </a:lnTo>
                  <a:lnTo>
                    <a:pt x="563" y="271"/>
                  </a:lnTo>
                  <a:lnTo>
                    <a:pt x="563" y="274"/>
                  </a:lnTo>
                  <a:lnTo>
                    <a:pt x="559" y="274"/>
                  </a:lnTo>
                  <a:lnTo>
                    <a:pt x="556" y="278"/>
                  </a:lnTo>
                  <a:lnTo>
                    <a:pt x="552" y="281"/>
                  </a:lnTo>
                  <a:lnTo>
                    <a:pt x="549" y="281"/>
                  </a:lnTo>
                  <a:lnTo>
                    <a:pt x="552" y="285"/>
                  </a:lnTo>
                  <a:lnTo>
                    <a:pt x="552" y="288"/>
                  </a:lnTo>
                  <a:lnTo>
                    <a:pt x="552" y="292"/>
                  </a:lnTo>
                  <a:lnTo>
                    <a:pt x="549" y="296"/>
                  </a:lnTo>
                  <a:lnTo>
                    <a:pt x="545" y="296"/>
                  </a:lnTo>
                  <a:lnTo>
                    <a:pt x="545" y="299"/>
                  </a:lnTo>
                  <a:lnTo>
                    <a:pt x="541" y="299"/>
                  </a:lnTo>
                  <a:lnTo>
                    <a:pt x="538" y="299"/>
                  </a:lnTo>
                  <a:lnTo>
                    <a:pt x="534" y="299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27" y="299"/>
                  </a:lnTo>
                  <a:lnTo>
                    <a:pt x="524" y="299"/>
                  </a:lnTo>
                  <a:lnTo>
                    <a:pt x="520" y="296"/>
                  </a:lnTo>
                  <a:lnTo>
                    <a:pt x="516" y="299"/>
                  </a:lnTo>
                  <a:lnTo>
                    <a:pt x="513" y="299"/>
                  </a:lnTo>
                  <a:lnTo>
                    <a:pt x="509" y="299"/>
                  </a:lnTo>
                  <a:lnTo>
                    <a:pt x="506" y="299"/>
                  </a:lnTo>
                  <a:lnTo>
                    <a:pt x="502" y="299"/>
                  </a:lnTo>
                  <a:lnTo>
                    <a:pt x="499" y="299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6"/>
                  </a:lnTo>
                  <a:lnTo>
                    <a:pt x="488" y="296"/>
                  </a:lnTo>
                  <a:lnTo>
                    <a:pt x="488" y="299"/>
                  </a:lnTo>
                  <a:lnTo>
                    <a:pt x="484" y="303"/>
                  </a:lnTo>
                  <a:lnTo>
                    <a:pt x="481" y="306"/>
                  </a:lnTo>
                  <a:lnTo>
                    <a:pt x="481" y="310"/>
                  </a:lnTo>
                  <a:lnTo>
                    <a:pt x="477" y="310"/>
                  </a:lnTo>
                  <a:lnTo>
                    <a:pt x="474" y="313"/>
                  </a:lnTo>
                  <a:lnTo>
                    <a:pt x="474" y="317"/>
                  </a:lnTo>
                  <a:lnTo>
                    <a:pt x="474" y="321"/>
                  </a:lnTo>
                  <a:lnTo>
                    <a:pt x="477" y="324"/>
                  </a:lnTo>
                  <a:lnTo>
                    <a:pt x="481" y="324"/>
                  </a:lnTo>
                  <a:lnTo>
                    <a:pt x="481" y="328"/>
                  </a:lnTo>
                  <a:lnTo>
                    <a:pt x="481" y="331"/>
                  </a:lnTo>
                  <a:lnTo>
                    <a:pt x="484" y="331"/>
                  </a:lnTo>
                  <a:lnTo>
                    <a:pt x="484" y="335"/>
                  </a:lnTo>
                  <a:lnTo>
                    <a:pt x="481" y="338"/>
                  </a:lnTo>
                  <a:lnTo>
                    <a:pt x="481" y="342"/>
                  </a:lnTo>
                  <a:lnTo>
                    <a:pt x="481" y="345"/>
                  </a:lnTo>
                  <a:lnTo>
                    <a:pt x="484" y="345"/>
                  </a:lnTo>
                  <a:lnTo>
                    <a:pt x="488" y="342"/>
                  </a:lnTo>
                  <a:lnTo>
                    <a:pt x="492" y="342"/>
                  </a:lnTo>
                  <a:lnTo>
                    <a:pt x="495" y="342"/>
                  </a:lnTo>
                  <a:lnTo>
                    <a:pt x="495" y="345"/>
                  </a:lnTo>
                  <a:lnTo>
                    <a:pt x="499" y="345"/>
                  </a:lnTo>
                  <a:lnTo>
                    <a:pt x="499" y="349"/>
                  </a:lnTo>
                  <a:lnTo>
                    <a:pt x="502" y="349"/>
                  </a:lnTo>
                  <a:lnTo>
                    <a:pt x="506" y="349"/>
                  </a:lnTo>
                  <a:lnTo>
                    <a:pt x="509" y="349"/>
                  </a:lnTo>
                  <a:lnTo>
                    <a:pt x="513" y="349"/>
                  </a:lnTo>
                  <a:lnTo>
                    <a:pt x="516" y="349"/>
                  </a:lnTo>
                  <a:lnTo>
                    <a:pt x="520" y="349"/>
                  </a:lnTo>
                  <a:lnTo>
                    <a:pt x="520" y="345"/>
                  </a:lnTo>
                  <a:lnTo>
                    <a:pt x="524" y="349"/>
                  </a:lnTo>
                  <a:lnTo>
                    <a:pt x="527" y="349"/>
                  </a:lnTo>
                  <a:lnTo>
                    <a:pt x="531" y="349"/>
                  </a:lnTo>
                  <a:lnTo>
                    <a:pt x="534" y="349"/>
                  </a:lnTo>
                  <a:lnTo>
                    <a:pt x="538" y="349"/>
                  </a:lnTo>
                  <a:lnTo>
                    <a:pt x="541" y="349"/>
                  </a:lnTo>
                  <a:lnTo>
                    <a:pt x="545" y="349"/>
                  </a:lnTo>
                  <a:lnTo>
                    <a:pt x="549" y="349"/>
                  </a:lnTo>
                  <a:lnTo>
                    <a:pt x="552" y="349"/>
                  </a:lnTo>
                  <a:lnTo>
                    <a:pt x="556" y="349"/>
                  </a:lnTo>
                  <a:lnTo>
                    <a:pt x="559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70" y="345"/>
                  </a:lnTo>
                  <a:lnTo>
                    <a:pt x="570" y="342"/>
                  </a:lnTo>
                  <a:lnTo>
                    <a:pt x="573" y="338"/>
                  </a:lnTo>
                  <a:lnTo>
                    <a:pt x="577" y="335"/>
                  </a:lnTo>
                  <a:lnTo>
                    <a:pt x="581" y="335"/>
                  </a:lnTo>
                  <a:lnTo>
                    <a:pt x="584" y="335"/>
                  </a:lnTo>
                  <a:lnTo>
                    <a:pt x="588" y="335"/>
                  </a:lnTo>
                  <a:lnTo>
                    <a:pt x="591" y="335"/>
                  </a:lnTo>
                  <a:lnTo>
                    <a:pt x="595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606" y="338"/>
                  </a:lnTo>
                  <a:lnTo>
                    <a:pt x="609" y="342"/>
                  </a:lnTo>
                  <a:lnTo>
                    <a:pt x="609" y="345"/>
                  </a:lnTo>
                  <a:lnTo>
                    <a:pt x="609" y="349"/>
                  </a:lnTo>
                  <a:lnTo>
                    <a:pt x="609" y="353"/>
                  </a:lnTo>
                  <a:lnTo>
                    <a:pt x="613" y="356"/>
                  </a:lnTo>
                  <a:lnTo>
                    <a:pt x="613" y="360"/>
                  </a:lnTo>
                  <a:lnTo>
                    <a:pt x="613" y="363"/>
                  </a:lnTo>
                  <a:lnTo>
                    <a:pt x="613" y="367"/>
                  </a:lnTo>
                  <a:lnTo>
                    <a:pt x="609" y="370"/>
                  </a:lnTo>
                  <a:lnTo>
                    <a:pt x="606" y="370"/>
                  </a:lnTo>
                  <a:lnTo>
                    <a:pt x="602" y="370"/>
                  </a:lnTo>
                  <a:lnTo>
                    <a:pt x="598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1" y="381"/>
                  </a:lnTo>
                  <a:lnTo>
                    <a:pt x="588" y="381"/>
                  </a:lnTo>
                  <a:lnTo>
                    <a:pt x="588" y="385"/>
                  </a:lnTo>
                  <a:lnTo>
                    <a:pt x="591" y="385"/>
                  </a:lnTo>
                  <a:lnTo>
                    <a:pt x="595" y="385"/>
                  </a:lnTo>
                  <a:lnTo>
                    <a:pt x="598" y="385"/>
                  </a:lnTo>
                  <a:lnTo>
                    <a:pt x="602" y="388"/>
                  </a:lnTo>
                  <a:lnTo>
                    <a:pt x="602" y="392"/>
                  </a:lnTo>
                  <a:lnTo>
                    <a:pt x="602" y="399"/>
                  </a:lnTo>
                  <a:lnTo>
                    <a:pt x="602" y="402"/>
                  </a:lnTo>
                  <a:lnTo>
                    <a:pt x="598" y="402"/>
                  </a:lnTo>
                  <a:lnTo>
                    <a:pt x="598" y="406"/>
                  </a:lnTo>
                  <a:lnTo>
                    <a:pt x="598" y="410"/>
                  </a:lnTo>
                  <a:lnTo>
                    <a:pt x="595" y="410"/>
                  </a:lnTo>
                  <a:lnTo>
                    <a:pt x="595" y="413"/>
                  </a:lnTo>
                  <a:lnTo>
                    <a:pt x="595" y="417"/>
                  </a:lnTo>
                  <a:lnTo>
                    <a:pt x="595" y="420"/>
                  </a:lnTo>
                  <a:lnTo>
                    <a:pt x="591" y="424"/>
                  </a:lnTo>
                  <a:lnTo>
                    <a:pt x="591" y="427"/>
                  </a:lnTo>
                  <a:lnTo>
                    <a:pt x="591" y="431"/>
                  </a:lnTo>
                  <a:lnTo>
                    <a:pt x="588" y="431"/>
                  </a:lnTo>
                  <a:lnTo>
                    <a:pt x="588" y="435"/>
                  </a:lnTo>
                  <a:lnTo>
                    <a:pt x="591" y="435"/>
                  </a:lnTo>
                  <a:lnTo>
                    <a:pt x="595" y="435"/>
                  </a:lnTo>
                  <a:lnTo>
                    <a:pt x="598" y="435"/>
                  </a:lnTo>
                  <a:lnTo>
                    <a:pt x="602" y="435"/>
                  </a:lnTo>
                  <a:lnTo>
                    <a:pt x="606" y="435"/>
                  </a:lnTo>
                  <a:lnTo>
                    <a:pt x="606" y="431"/>
                  </a:lnTo>
                  <a:lnTo>
                    <a:pt x="609" y="431"/>
                  </a:lnTo>
                  <a:lnTo>
                    <a:pt x="609" y="427"/>
                  </a:lnTo>
                  <a:lnTo>
                    <a:pt x="613" y="424"/>
                  </a:lnTo>
                  <a:lnTo>
                    <a:pt x="616" y="424"/>
                  </a:lnTo>
                  <a:lnTo>
                    <a:pt x="620" y="424"/>
                  </a:lnTo>
                  <a:lnTo>
                    <a:pt x="623" y="427"/>
                  </a:lnTo>
                  <a:lnTo>
                    <a:pt x="623" y="431"/>
                  </a:lnTo>
                  <a:lnTo>
                    <a:pt x="623" y="435"/>
                  </a:lnTo>
                  <a:lnTo>
                    <a:pt x="627" y="435"/>
                  </a:lnTo>
                  <a:lnTo>
                    <a:pt x="630" y="438"/>
                  </a:lnTo>
                  <a:lnTo>
                    <a:pt x="634" y="438"/>
                  </a:lnTo>
                  <a:lnTo>
                    <a:pt x="634" y="442"/>
                  </a:lnTo>
                  <a:lnTo>
                    <a:pt x="638" y="442"/>
                  </a:lnTo>
                  <a:lnTo>
                    <a:pt x="641" y="445"/>
                  </a:lnTo>
                  <a:lnTo>
                    <a:pt x="641" y="442"/>
                  </a:lnTo>
                  <a:lnTo>
                    <a:pt x="645" y="442"/>
                  </a:lnTo>
                  <a:lnTo>
                    <a:pt x="648" y="442"/>
                  </a:lnTo>
                  <a:lnTo>
                    <a:pt x="652" y="442"/>
                  </a:lnTo>
                  <a:lnTo>
                    <a:pt x="655" y="442"/>
                  </a:lnTo>
                  <a:lnTo>
                    <a:pt x="659" y="442"/>
                  </a:lnTo>
                  <a:lnTo>
                    <a:pt x="663" y="442"/>
                  </a:lnTo>
                  <a:lnTo>
                    <a:pt x="666" y="442"/>
                  </a:lnTo>
                  <a:lnTo>
                    <a:pt x="670" y="442"/>
                  </a:lnTo>
                  <a:lnTo>
                    <a:pt x="673" y="442"/>
                  </a:lnTo>
                  <a:lnTo>
                    <a:pt x="673" y="445"/>
                  </a:lnTo>
                  <a:lnTo>
                    <a:pt x="677" y="445"/>
                  </a:lnTo>
                  <a:lnTo>
                    <a:pt x="677" y="449"/>
                  </a:lnTo>
                  <a:lnTo>
                    <a:pt x="680" y="449"/>
                  </a:lnTo>
                  <a:lnTo>
                    <a:pt x="684" y="445"/>
                  </a:lnTo>
                  <a:lnTo>
                    <a:pt x="684" y="442"/>
                  </a:lnTo>
                  <a:lnTo>
                    <a:pt x="687" y="442"/>
                  </a:lnTo>
                  <a:lnTo>
                    <a:pt x="691" y="442"/>
                  </a:lnTo>
                  <a:lnTo>
                    <a:pt x="695" y="442"/>
                  </a:lnTo>
                  <a:lnTo>
                    <a:pt x="695" y="438"/>
                  </a:lnTo>
                  <a:lnTo>
                    <a:pt x="698" y="438"/>
                  </a:lnTo>
                  <a:lnTo>
                    <a:pt x="702" y="438"/>
                  </a:lnTo>
                  <a:lnTo>
                    <a:pt x="705" y="438"/>
                  </a:lnTo>
                  <a:lnTo>
                    <a:pt x="709" y="435"/>
                  </a:lnTo>
                  <a:lnTo>
                    <a:pt x="712" y="435"/>
                  </a:lnTo>
                  <a:lnTo>
                    <a:pt x="716" y="435"/>
                  </a:lnTo>
                  <a:lnTo>
                    <a:pt x="720" y="435"/>
                  </a:lnTo>
                  <a:lnTo>
                    <a:pt x="723" y="435"/>
                  </a:lnTo>
                  <a:lnTo>
                    <a:pt x="727" y="435"/>
                  </a:lnTo>
                  <a:lnTo>
                    <a:pt x="730" y="435"/>
                  </a:lnTo>
                  <a:lnTo>
                    <a:pt x="734" y="435"/>
                  </a:lnTo>
                  <a:lnTo>
                    <a:pt x="737" y="435"/>
                  </a:lnTo>
                  <a:lnTo>
                    <a:pt x="737" y="438"/>
                  </a:lnTo>
                  <a:lnTo>
                    <a:pt x="741" y="438"/>
                  </a:lnTo>
                  <a:lnTo>
                    <a:pt x="741" y="442"/>
                  </a:lnTo>
                  <a:lnTo>
                    <a:pt x="741" y="445"/>
                  </a:lnTo>
                  <a:lnTo>
                    <a:pt x="741" y="449"/>
                  </a:lnTo>
                  <a:lnTo>
                    <a:pt x="744" y="445"/>
                  </a:lnTo>
                  <a:lnTo>
                    <a:pt x="744" y="449"/>
                  </a:lnTo>
                  <a:lnTo>
                    <a:pt x="748" y="449"/>
                  </a:lnTo>
                  <a:lnTo>
                    <a:pt x="752" y="449"/>
                  </a:lnTo>
                  <a:lnTo>
                    <a:pt x="755" y="449"/>
                  </a:lnTo>
                  <a:lnTo>
                    <a:pt x="759" y="449"/>
                  </a:lnTo>
                  <a:lnTo>
                    <a:pt x="762" y="449"/>
                  </a:lnTo>
                  <a:lnTo>
                    <a:pt x="759" y="445"/>
                  </a:lnTo>
                  <a:lnTo>
                    <a:pt x="762" y="445"/>
                  </a:lnTo>
                  <a:lnTo>
                    <a:pt x="762" y="442"/>
                  </a:lnTo>
                  <a:lnTo>
                    <a:pt x="766" y="442"/>
                  </a:lnTo>
                  <a:lnTo>
                    <a:pt x="769" y="442"/>
                  </a:lnTo>
                  <a:lnTo>
                    <a:pt x="773" y="442"/>
                  </a:lnTo>
                  <a:lnTo>
                    <a:pt x="777" y="442"/>
                  </a:lnTo>
                  <a:lnTo>
                    <a:pt x="777" y="438"/>
                  </a:lnTo>
                  <a:lnTo>
                    <a:pt x="777" y="435"/>
                  </a:lnTo>
                  <a:lnTo>
                    <a:pt x="780" y="435"/>
                  </a:lnTo>
                  <a:lnTo>
                    <a:pt x="784" y="438"/>
                  </a:lnTo>
                  <a:lnTo>
                    <a:pt x="787" y="438"/>
                  </a:lnTo>
                  <a:lnTo>
                    <a:pt x="791" y="438"/>
                  </a:lnTo>
                  <a:lnTo>
                    <a:pt x="794" y="438"/>
                  </a:lnTo>
                  <a:lnTo>
                    <a:pt x="798" y="438"/>
                  </a:lnTo>
                  <a:lnTo>
                    <a:pt x="801" y="438"/>
                  </a:lnTo>
                  <a:lnTo>
                    <a:pt x="805" y="438"/>
                  </a:lnTo>
                  <a:lnTo>
                    <a:pt x="809" y="438"/>
                  </a:lnTo>
                  <a:lnTo>
                    <a:pt x="812" y="438"/>
                  </a:lnTo>
                  <a:lnTo>
                    <a:pt x="816" y="438"/>
                  </a:lnTo>
                  <a:lnTo>
                    <a:pt x="816" y="442"/>
                  </a:lnTo>
                  <a:lnTo>
                    <a:pt x="819" y="442"/>
                  </a:lnTo>
                  <a:lnTo>
                    <a:pt x="823" y="442"/>
                  </a:lnTo>
                  <a:lnTo>
                    <a:pt x="826" y="442"/>
                  </a:lnTo>
                  <a:lnTo>
                    <a:pt x="830" y="442"/>
                  </a:lnTo>
                  <a:lnTo>
                    <a:pt x="834" y="442"/>
                  </a:lnTo>
                  <a:lnTo>
                    <a:pt x="837" y="442"/>
                  </a:lnTo>
                  <a:lnTo>
                    <a:pt x="837" y="438"/>
                  </a:lnTo>
                  <a:lnTo>
                    <a:pt x="841" y="442"/>
                  </a:lnTo>
                  <a:lnTo>
                    <a:pt x="844" y="442"/>
                  </a:lnTo>
                  <a:lnTo>
                    <a:pt x="848" y="445"/>
                  </a:lnTo>
                  <a:lnTo>
                    <a:pt x="851" y="445"/>
                  </a:lnTo>
                  <a:lnTo>
                    <a:pt x="851" y="442"/>
                  </a:lnTo>
                  <a:lnTo>
                    <a:pt x="855" y="442"/>
                  </a:lnTo>
                  <a:lnTo>
                    <a:pt x="858" y="442"/>
                  </a:lnTo>
                  <a:lnTo>
                    <a:pt x="862" y="442"/>
                  </a:lnTo>
                  <a:lnTo>
                    <a:pt x="866" y="442"/>
                  </a:lnTo>
                  <a:lnTo>
                    <a:pt x="869" y="442"/>
                  </a:lnTo>
                  <a:lnTo>
                    <a:pt x="873" y="442"/>
                  </a:lnTo>
                  <a:lnTo>
                    <a:pt x="873" y="438"/>
                  </a:lnTo>
                  <a:lnTo>
                    <a:pt x="876" y="438"/>
                  </a:lnTo>
                  <a:lnTo>
                    <a:pt x="880" y="438"/>
                  </a:lnTo>
                  <a:lnTo>
                    <a:pt x="880" y="435"/>
                  </a:lnTo>
                  <a:lnTo>
                    <a:pt x="883" y="435"/>
                  </a:lnTo>
                  <a:lnTo>
                    <a:pt x="887" y="435"/>
                  </a:lnTo>
                  <a:lnTo>
                    <a:pt x="891" y="435"/>
                  </a:lnTo>
                  <a:lnTo>
                    <a:pt x="894" y="431"/>
                  </a:lnTo>
                  <a:lnTo>
                    <a:pt x="898" y="431"/>
                  </a:lnTo>
                  <a:lnTo>
                    <a:pt x="901" y="427"/>
                  </a:lnTo>
                  <a:lnTo>
                    <a:pt x="901" y="424"/>
                  </a:lnTo>
                  <a:lnTo>
                    <a:pt x="905" y="424"/>
                  </a:lnTo>
                  <a:lnTo>
                    <a:pt x="901" y="424"/>
                  </a:lnTo>
                  <a:lnTo>
                    <a:pt x="901" y="420"/>
                  </a:lnTo>
                  <a:lnTo>
                    <a:pt x="905" y="420"/>
                  </a:lnTo>
                  <a:lnTo>
                    <a:pt x="905" y="417"/>
                  </a:lnTo>
                  <a:lnTo>
                    <a:pt x="908" y="417"/>
                  </a:lnTo>
                  <a:lnTo>
                    <a:pt x="912" y="417"/>
                  </a:lnTo>
                  <a:lnTo>
                    <a:pt x="915" y="424"/>
                  </a:lnTo>
                  <a:lnTo>
                    <a:pt x="919" y="427"/>
                  </a:lnTo>
                  <a:lnTo>
                    <a:pt x="923" y="435"/>
                  </a:lnTo>
                  <a:lnTo>
                    <a:pt x="926" y="438"/>
                  </a:lnTo>
                  <a:lnTo>
                    <a:pt x="926" y="442"/>
                  </a:lnTo>
                  <a:lnTo>
                    <a:pt x="926" y="449"/>
                  </a:lnTo>
                  <a:lnTo>
                    <a:pt x="923" y="452"/>
                  </a:lnTo>
                  <a:lnTo>
                    <a:pt x="923" y="456"/>
                  </a:lnTo>
                  <a:lnTo>
                    <a:pt x="919" y="459"/>
                  </a:lnTo>
                  <a:lnTo>
                    <a:pt x="915" y="463"/>
                  </a:lnTo>
                  <a:lnTo>
                    <a:pt x="912" y="467"/>
                  </a:lnTo>
                  <a:lnTo>
                    <a:pt x="912" y="470"/>
                  </a:lnTo>
                  <a:lnTo>
                    <a:pt x="912" y="474"/>
                  </a:lnTo>
                  <a:lnTo>
                    <a:pt x="908" y="474"/>
                  </a:lnTo>
                  <a:lnTo>
                    <a:pt x="905" y="470"/>
                  </a:lnTo>
                  <a:lnTo>
                    <a:pt x="901" y="470"/>
                  </a:lnTo>
                  <a:lnTo>
                    <a:pt x="901" y="474"/>
                  </a:lnTo>
                  <a:lnTo>
                    <a:pt x="898" y="474"/>
                  </a:lnTo>
                  <a:lnTo>
                    <a:pt x="894" y="474"/>
                  </a:lnTo>
                  <a:lnTo>
                    <a:pt x="894" y="477"/>
                  </a:lnTo>
                  <a:lnTo>
                    <a:pt x="891" y="477"/>
                  </a:lnTo>
                  <a:lnTo>
                    <a:pt x="891" y="474"/>
                  </a:lnTo>
                  <a:lnTo>
                    <a:pt x="887" y="474"/>
                  </a:lnTo>
                  <a:lnTo>
                    <a:pt x="883" y="470"/>
                  </a:lnTo>
                  <a:lnTo>
                    <a:pt x="876" y="470"/>
                  </a:lnTo>
                  <a:lnTo>
                    <a:pt x="880" y="474"/>
                  </a:lnTo>
                  <a:lnTo>
                    <a:pt x="883" y="474"/>
                  </a:lnTo>
                  <a:lnTo>
                    <a:pt x="883" y="477"/>
                  </a:lnTo>
                  <a:lnTo>
                    <a:pt x="887" y="477"/>
                  </a:lnTo>
                  <a:lnTo>
                    <a:pt x="887" y="481"/>
                  </a:lnTo>
                  <a:lnTo>
                    <a:pt x="891" y="481"/>
                  </a:lnTo>
                  <a:lnTo>
                    <a:pt x="894" y="481"/>
                  </a:lnTo>
                  <a:lnTo>
                    <a:pt x="894" y="484"/>
                  </a:lnTo>
                  <a:lnTo>
                    <a:pt x="894" y="488"/>
                  </a:lnTo>
                  <a:lnTo>
                    <a:pt x="898" y="488"/>
                  </a:lnTo>
                  <a:lnTo>
                    <a:pt x="898" y="492"/>
                  </a:lnTo>
                  <a:lnTo>
                    <a:pt x="898" y="495"/>
                  </a:lnTo>
                  <a:lnTo>
                    <a:pt x="898" y="499"/>
                  </a:lnTo>
                  <a:lnTo>
                    <a:pt x="898" y="502"/>
                  </a:lnTo>
                  <a:lnTo>
                    <a:pt x="901" y="506"/>
                  </a:lnTo>
                  <a:lnTo>
                    <a:pt x="901" y="509"/>
                  </a:lnTo>
                  <a:lnTo>
                    <a:pt x="905" y="509"/>
                  </a:lnTo>
                  <a:lnTo>
                    <a:pt x="905" y="513"/>
                  </a:lnTo>
                  <a:lnTo>
                    <a:pt x="905" y="517"/>
                  </a:lnTo>
                  <a:lnTo>
                    <a:pt x="905" y="520"/>
                  </a:lnTo>
                  <a:lnTo>
                    <a:pt x="905" y="524"/>
                  </a:lnTo>
                  <a:lnTo>
                    <a:pt x="908" y="527"/>
                  </a:lnTo>
                  <a:lnTo>
                    <a:pt x="912" y="527"/>
                  </a:lnTo>
                  <a:lnTo>
                    <a:pt x="915" y="527"/>
                  </a:lnTo>
                  <a:lnTo>
                    <a:pt x="915" y="531"/>
                  </a:lnTo>
                  <a:lnTo>
                    <a:pt x="919" y="531"/>
                  </a:lnTo>
                  <a:lnTo>
                    <a:pt x="923" y="531"/>
                  </a:lnTo>
                  <a:lnTo>
                    <a:pt x="926" y="531"/>
                  </a:lnTo>
                  <a:lnTo>
                    <a:pt x="926" y="534"/>
                  </a:lnTo>
                  <a:lnTo>
                    <a:pt x="930" y="534"/>
                  </a:lnTo>
                  <a:lnTo>
                    <a:pt x="933" y="534"/>
                  </a:lnTo>
                  <a:lnTo>
                    <a:pt x="937" y="534"/>
                  </a:lnTo>
                  <a:lnTo>
                    <a:pt x="940" y="534"/>
                  </a:lnTo>
                  <a:lnTo>
                    <a:pt x="944" y="534"/>
                  </a:lnTo>
                  <a:lnTo>
                    <a:pt x="948" y="534"/>
                  </a:lnTo>
                  <a:lnTo>
                    <a:pt x="951" y="534"/>
                  </a:lnTo>
                  <a:lnTo>
                    <a:pt x="955" y="534"/>
                  </a:lnTo>
                  <a:lnTo>
                    <a:pt x="955" y="538"/>
                  </a:lnTo>
                  <a:lnTo>
                    <a:pt x="958" y="538"/>
                  </a:lnTo>
                  <a:lnTo>
                    <a:pt x="962" y="541"/>
                  </a:lnTo>
                  <a:lnTo>
                    <a:pt x="962" y="545"/>
                  </a:lnTo>
                  <a:lnTo>
                    <a:pt x="962" y="549"/>
                  </a:lnTo>
                  <a:lnTo>
                    <a:pt x="962" y="552"/>
                  </a:lnTo>
                  <a:lnTo>
                    <a:pt x="958" y="556"/>
                  </a:lnTo>
                  <a:lnTo>
                    <a:pt x="955" y="556"/>
                  </a:lnTo>
                  <a:lnTo>
                    <a:pt x="955" y="559"/>
                  </a:lnTo>
                  <a:lnTo>
                    <a:pt x="951" y="559"/>
                  </a:lnTo>
                  <a:lnTo>
                    <a:pt x="951" y="563"/>
                  </a:lnTo>
                  <a:lnTo>
                    <a:pt x="951" y="566"/>
                  </a:lnTo>
                  <a:lnTo>
                    <a:pt x="951" y="570"/>
                  </a:lnTo>
                  <a:lnTo>
                    <a:pt x="951" y="574"/>
                  </a:lnTo>
                  <a:lnTo>
                    <a:pt x="948" y="577"/>
                  </a:lnTo>
                  <a:lnTo>
                    <a:pt x="948" y="581"/>
                  </a:lnTo>
                  <a:lnTo>
                    <a:pt x="944" y="584"/>
                  </a:lnTo>
                  <a:lnTo>
                    <a:pt x="944" y="588"/>
                  </a:lnTo>
                  <a:lnTo>
                    <a:pt x="940" y="591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129088" y="2777654"/>
              <a:ext cx="1017587" cy="430212"/>
            </a:xfrm>
            <a:custGeom>
              <a:avLst/>
              <a:gdLst>
                <a:gd name="T0" fmla="*/ 2147483647 w 641"/>
                <a:gd name="T1" fmla="*/ 2147483647 h 271"/>
                <a:gd name="T2" fmla="*/ 2147483647 w 641"/>
                <a:gd name="T3" fmla="*/ 2147483647 h 271"/>
                <a:gd name="T4" fmla="*/ 2147483647 w 641"/>
                <a:gd name="T5" fmla="*/ 2147483647 h 271"/>
                <a:gd name="T6" fmla="*/ 2147483647 w 641"/>
                <a:gd name="T7" fmla="*/ 2147483647 h 271"/>
                <a:gd name="T8" fmla="*/ 2147483647 w 641"/>
                <a:gd name="T9" fmla="*/ 2147483647 h 271"/>
                <a:gd name="T10" fmla="*/ 2147483647 w 641"/>
                <a:gd name="T11" fmla="*/ 2147483647 h 271"/>
                <a:gd name="T12" fmla="*/ 2147483647 w 641"/>
                <a:gd name="T13" fmla="*/ 2147483647 h 271"/>
                <a:gd name="T14" fmla="*/ 2147483647 w 641"/>
                <a:gd name="T15" fmla="*/ 2147483647 h 271"/>
                <a:gd name="T16" fmla="*/ 2147483647 w 641"/>
                <a:gd name="T17" fmla="*/ 2147483647 h 271"/>
                <a:gd name="T18" fmla="*/ 2147483647 w 641"/>
                <a:gd name="T19" fmla="*/ 2147483647 h 271"/>
                <a:gd name="T20" fmla="*/ 2147483647 w 641"/>
                <a:gd name="T21" fmla="*/ 2147483647 h 271"/>
                <a:gd name="T22" fmla="*/ 2147483647 w 641"/>
                <a:gd name="T23" fmla="*/ 2147483647 h 271"/>
                <a:gd name="T24" fmla="*/ 2147483647 w 641"/>
                <a:gd name="T25" fmla="*/ 2147483647 h 271"/>
                <a:gd name="T26" fmla="*/ 2147483647 w 641"/>
                <a:gd name="T27" fmla="*/ 2147483647 h 271"/>
                <a:gd name="T28" fmla="*/ 2147483647 w 641"/>
                <a:gd name="T29" fmla="*/ 2147483647 h 271"/>
                <a:gd name="T30" fmla="*/ 2147483647 w 641"/>
                <a:gd name="T31" fmla="*/ 2147483647 h 271"/>
                <a:gd name="T32" fmla="*/ 2147483647 w 641"/>
                <a:gd name="T33" fmla="*/ 2147483647 h 271"/>
                <a:gd name="T34" fmla="*/ 2147483647 w 641"/>
                <a:gd name="T35" fmla="*/ 2147483647 h 271"/>
                <a:gd name="T36" fmla="*/ 2147483647 w 641"/>
                <a:gd name="T37" fmla="*/ 2147483647 h 271"/>
                <a:gd name="T38" fmla="*/ 2147483647 w 641"/>
                <a:gd name="T39" fmla="*/ 2147483647 h 271"/>
                <a:gd name="T40" fmla="*/ 2147483647 w 641"/>
                <a:gd name="T41" fmla="*/ 2147483647 h 271"/>
                <a:gd name="T42" fmla="*/ 2147483647 w 641"/>
                <a:gd name="T43" fmla="*/ 2147483647 h 271"/>
                <a:gd name="T44" fmla="*/ 2147483647 w 641"/>
                <a:gd name="T45" fmla="*/ 2147483647 h 271"/>
                <a:gd name="T46" fmla="*/ 2147483647 w 641"/>
                <a:gd name="T47" fmla="*/ 2147483647 h 271"/>
                <a:gd name="T48" fmla="*/ 2147483647 w 641"/>
                <a:gd name="T49" fmla="*/ 2147483647 h 271"/>
                <a:gd name="T50" fmla="*/ 2147483647 w 641"/>
                <a:gd name="T51" fmla="*/ 2147483647 h 271"/>
                <a:gd name="T52" fmla="*/ 2147483647 w 641"/>
                <a:gd name="T53" fmla="*/ 2147483647 h 271"/>
                <a:gd name="T54" fmla="*/ 2147483647 w 641"/>
                <a:gd name="T55" fmla="*/ 2147483647 h 271"/>
                <a:gd name="T56" fmla="*/ 2147483647 w 641"/>
                <a:gd name="T57" fmla="*/ 2147483647 h 271"/>
                <a:gd name="T58" fmla="*/ 2147483647 w 641"/>
                <a:gd name="T59" fmla="*/ 2147483647 h 271"/>
                <a:gd name="T60" fmla="*/ 2147483647 w 641"/>
                <a:gd name="T61" fmla="*/ 2147483647 h 271"/>
                <a:gd name="T62" fmla="*/ 2147483647 w 641"/>
                <a:gd name="T63" fmla="*/ 2147483647 h 271"/>
                <a:gd name="T64" fmla="*/ 2147483647 w 641"/>
                <a:gd name="T65" fmla="*/ 2147483647 h 271"/>
                <a:gd name="T66" fmla="*/ 2147483647 w 641"/>
                <a:gd name="T67" fmla="*/ 2147483647 h 271"/>
                <a:gd name="T68" fmla="*/ 2147483647 w 641"/>
                <a:gd name="T69" fmla="*/ 2147483647 h 271"/>
                <a:gd name="T70" fmla="*/ 2147483647 w 641"/>
                <a:gd name="T71" fmla="*/ 2147483647 h 271"/>
                <a:gd name="T72" fmla="*/ 2147483647 w 641"/>
                <a:gd name="T73" fmla="*/ 2147483647 h 271"/>
                <a:gd name="T74" fmla="*/ 2147483647 w 641"/>
                <a:gd name="T75" fmla="*/ 2147483647 h 271"/>
                <a:gd name="T76" fmla="*/ 2147483647 w 641"/>
                <a:gd name="T77" fmla="*/ 2147483647 h 271"/>
                <a:gd name="T78" fmla="*/ 2147483647 w 641"/>
                <a:gd name="T79" fmla="*/ 2147483647 h 271"/>
                <a:gd name="T80" fmla="*/ 2147483647 w 641"/>
                <a:gd name="T81" fmla="*/ 2147483647 h 271"/>
                <a:gd name="T82" fmla="*/ 2147483647 w 641"/>
                <a:gd name="T83" fmla="*/ 2147483647 h 271"/>
                <a:gd name="T84" fmla="*/ 2147483647 w 641"/>
                <a:gd name="T85" fmla="*/ 2147483647 h 271"/>
                <a:gd name="T86" fmla="*/ 2147483647 w 641"/>
                <a:gd name="T87" fmla="*/ 2147483647 h 271"/>
                <a:gd name="T88" fmla="*/ 2147483647 w 641"/>
                <a:gd name="T89" fmla="*/ 2147483647 h 271"/>
                <a:gd name="T90" fmla="*/ 2147483647 w 641"/>
                <a:gd name="T91" fmla="*/ 2147483647 h 271"/>
                <a:gd name="T92" fmla="*/ 2147483647 w 641"/>
                <a:gd name="T93" fmla="*/ 2147483647 h 271"/>
                <a:gd name="T94" fmla="*/ 2147483647 w 641"/>
                <a:gd name="T95" fmla="*/ 2147483647 h 271"/>
                <a:gd name="T96" fmla="*/ 2147483647 w 641"/>
                <a:gd name="T97" fmla="*/ 2147483647 h 271"/>
                <a:gd name="T98" fmla="*/ 2147483647 w 641"/>
                <a:gd name="T99" fmla="*/ 2147483647 h 271"/>
                <a:gd name="T100" fmla="*/ 2147483647 w 641"/>
                <a:gd name="T101" fmla="*/ 2147483647 h 271"/>
                <a:gd name="T102" fmla="*/ 2147483647 w 641"/>
                <a:gd name="T103" fmla="*/ 2147483647 h 271"/>
                <a:gd name="T104" fmla="*/ 2147483647 w 641"/>
                <a:gd name="T105" fmla="*/ 0 h 271"/>
                <a:gd name="T106" fmla="*/ 2147483647 w 641"/>
                <a:gd name="T107" fmla="*/ 2147483647 h 271"/>
                <a:gd name="T108" fmla="*/ 2147483647 w 641"/>
                <a:gd name="T109" fmla="*/ 2147483647 h 271"/>
                <a:gd name="T110" fmla="*/ 2147483647 w 641"/>
                <a:gd name="T111" fmla="*/ 2147483647 h 271"/>
                <a:gd name="T112" fmla="*/ 2147483647 w 641"/>
                <a:gd name="T113" fmla="*/ 2147483647 h 271"/>
                <a:gd name="T114" fmla="*/ 2147483647 w 641"/>
                <a:gd name="T115" fmla="*/ 0 h 271"/>
                <a:gd name="T116" fmla="*/ 2147483647 w 641"/>
                <a:gd name="T117" fmla="*/ 2147483647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1"/>
                <a:gd name="T178" fmla="*/ 0 h 271"/>
                <a:gd name="T179" fmla="*/ 641 w 641"/>
                <a:gd name="T180" fmla="*/ 271 h 2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1" h="271">
                  <a:moveTo>
                    <a:pt x="0" y="271"/>
                  </a:moveTo>
                  <a:lnTo>
                    <a:pt x="3" y="267"/>
                  </a:lnTo>
                  <a:lnTo>
                    <a:pt x="3" y="263"/>
                  </a:lnTo>
                  <a:lnTo>
                    <a:pt x="10" y="260"/>
                  </a:lnTo>
                  <a:lnTo>
                    <a:pt x="14" y="260"/>
                  </a:lnTo>
                  <a:lnTo>
                    <a:pt x="14" y="256"/>
                  </a:lnTo>
                  <a:lnTo>
                    <a:pt x="17" y="256"/>
                  </a:lnTo>
                  <a:lnTo>
                    <a:pt x="14" y="256"/>
                  </a:lnTo>
                  <a:lnTo>
                    <a:pt x="10" y="253"/>
                  </a:lnTo>
                  <a:lnTo>
                    <a:pt x="10" y="246"/>
                  </a:lnTo>
                  <a:lnTo>
                    <a:pt x="14" y="242"/>
                  </a:lnTo>
                  <a:lnTo>
                    <a:pt x="14" y="239"/>
                  </a:lnTo>
                  <a:lnTo>
                    <a:pt x="17" y="239"/>
                  </a:lnTo>
                  <a:lnTo>
                    <a:pt x="17" y="235"/>
                  </a:lnTo>
                  <a:lnTo>
                    <a:pt x="21" y="235"/>
                  </a:lnTo>
                  <a:lnTo>
                    <a:pt x="21" y="231"/>
                  </a:lnTo>
                  <a:lnTo>
                    <a:pt x="25" y="231"/>
                  </a:lnTo>
                  <a:lnTo>
                    <a:pt x="28" y="231"/>
                  </a:lnTo>
                  <a:lnTo>
                    <a:pt x="32" y="228"/>
                  </a:lnTo>
                  <a:lnTo>
                    <a:pt x="35" y="224"/>
                  </a:lnTo>
                  <a:lnTo>
                    <a:pt x="35" y="221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5" y="210"/>
                  </a:lnTo>
                  <a:lnTo>
                    <a:pt x="32" y="210"/>
                  </a:lnTo>
                  <a:lnTo>
                    <a:pt x="32" y="203"/>
                  </a:lnTo>
                  <a:lnTo>
                    <a:pt x="32" y="199"/>
                  </a:lnTo>
                  <a:lnTo>
                    <a:pt x="35" y="199"/>
                  </a:lnTo>
                  <a:lnTo>
                    <a:pt x="35" y="196"/>
                  </a:lnTo>
                  <a:lnTo>
                    <a:pt x="39" y="196"/>
                  </a:lnTo>
                  <a:lnTo>
                    <a:pt x="42" y="192"/>
                  </a:lnTo>
                  <a:lnTo>
                    <a:pt x="42" y="189"/>
                  </a:lnTo>
                  <a:lnTo>
                    <a:pt x="46" y="189"/>
                  </a:lnTo>
                  <a:lnTo>
                    <a:pt x="49" y="189"/>
                  </a:lnTo>
                  <a:lnTo>
                    <a:pt x="53" y="189"/>
                  </a:lnTo>
                  <a:lnTo>
                    <a:pt x="53" y="185"/>
                  </a:lnTo>
                  <a:lnTo>
                    <a:pt x="53" y="182"/>
                  </a:lnTo>
                  <a:lnTo>
                    <a:pt x="57" y="182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7" y="178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57" y="174"/>
                  </a:lnTo>
                  <a:lnTo>
                    <a:pt x="57" y="171"/>
                  </a:lnTo>
                  <a:lnTo>
                    <a:pt x="53" y="171"/>
                  </a:lnTo>
                  <a:lnTo>
                    <a:pt x="49" y="171"/>
                  </a:lnTo>
                  <a:lnTo>
                    <a:pt x="49" y="167"/>
                  </a:lnTo>
                  <a:lnTo>
                    <a:pt x="46" y="167"/>
                  </a:lnTo>
                  <a:lnTo>
                    <a:pt x="42" y="167"/>
                  </a:lnTo>
                  <a:lnTo>
                    <a:pt x="39" y="167"/>
                  </a:lnTo>
                  <a:lnTo>
                    <a:pt x="35" y="164"/>
                  </a:lnTo>
                  <a:lnTo>
                    <a:pt x="32" y="164"/>
                  </a:lnTo>
                  <a:lnTo>
                    <a:pt x="28" y="164"/>
                  </a:lnTo>
                  <a:lnTo>
                    <a:pt x="25" y="160"/>
                  </a:lnTo>
                  <a:lnTo>
                    <a:pt x="28" y="160"/>
                  </a:lnTo>
                  <a:lnTo>
                    <a:pt x="32" y="160"/>
                  </a:lnTo>
                  <a:lnTo>
                    <a:pt x="35" y="153"/>
                  </a:lnTo>
                  <a:lnTo>
                    <a:pt x="39" y="139"/>
                  </a:lnTo>
                  <a:lnTo>
                    <a:pt x="42" y="128"/>
                  </a:lnTo>
                  <a:lnTo>
                    <a:pt x="49" y="110"/>
                  </a:lnTo>
                  <a:lnTo>
                    <a:pt x="53" y="110"/>
                  </a:lnTo>
                  <a:lnTo>
                    <a:pt x="53" y="114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0" y="117"/>
                  </a:lnTo>
                  <a:lnTo>
                    <a:pt x="64" y="117"/>
                  </a:lnTo>
                  <a:lnTo>
                    <a:pt x="67" y="117"/>
                  </a:lnTo>
                  <a:lnTo>
                    <a:pt x="67" y="114"/>
                  </a:lnTo>
                  <a:lnTo>
                    <a:pt x="71" y="114"/>
                  </a:lnTo>
                  <a:lnTo>
                    <a:pt x="71" y="117"/>
                  </a:lnTo>
                  <a:lnTo>
                    <a:pt x="74" y="117"/>
                  </a:lnTo>
                  <a:lnTo>
                    <a:pt x="74" y="114"/>
                  </a:lnTo>
                  <a:lnTo>
                    <a:pt x="78" y="117"/>
                  </a:lnTo>
                  <a:lnTo>
                    <a:pt x="82" y="117"/>
                  </a:lnTo>
                  <a:lnTo>
                    <a:pt x="85" y="117"/>
                  </a:lnTo>
                  <a:lnTo>
                    <a:pt x="89" y="117"/>
                  </a:lnTo>
                  <a:lnTo>
                    <a:pt x="92" y="114"/>
                  </a:lnTo>
                  <a:lnTo>
                    <a:pt x="96" y="114"/>
                  </a:lnTo>
                  <a:lnTo>
                    <a:pt x="99" y="114"/>
                  </a:lnTo>
                  <a:lnTo>
                    <a:pt x="103" y="114"/>
                  </a:lnTo>
                  <a:lnTo>
                    <a:pt x="106" y="114"/>
                  </a:lnTo>
                  <a:lnTo>
                    <a:pt x="110" y="110"/>
                  </a:lnTo>
                  <a:lnTo>
                    <a:pt x="114" y="114"/>
                  </a:lnTo>
                  <a:lnTo>
                    <a:pt x="114" y="110"/>
                  </a:lnTo>
                  <a:lnTo>
                    <a:pt x="117" y="114"/>
                  </a:lnTo>
                  <a:lnTo>
                    <a:pt x="121" y="114"/>
                  </a:lnTo>
                  <a:lnTo>
                    <a:pt x="121" y="117"/>
                  </a:lnTo>
                  <a:lnTo>
                    <a:pt x="124" y="117"/>
                  </a:lnTo>
                  <a:lnTo>
                    <a:pt x="128" y="117"/>
                  </a:lnTo>
                  <a:lnTo>
                    <a:pt x="128" y="114"/>
                  </a:lnTo>
                  <a:lnTo>
                    <a:pt x="131" y="114"/>
                  </a:lnTo>
                  <a:lnTo>
                    <a:pt x="135" y="114"/>
                  </a:lnTo>
                  <a:lnTo>
                    <a:pt x="139" y="110"/>
                  </a:lnTo>
                  <a:lnTo>
                    <a:pt x="142" y="110"/>
                  </a:lnTo>
                  <a:lnTo>
                    <a:pt x="146" y="110"/>
                  </a:lnTo>
                  <a:lnTo>
                    <a:pt x="149" y="110"/>
                  </a:lnTo>
                  <a:lnTo>
                    <a:pt x="153" y="110"/>
                  </a:lnTo>
                  <a:lnTo>
                    <a:pt x="156" y="107"/>
                  </a:lnTo>
                  <a:lnTo>
                    <a:pt x="160" y="107"/>
                  </a:lnTo>
                  <a:lnTo>
                    <a:pt x="160" y="110"/>
                  </a:lnTo>
                  <a:lnTo>
                    <a:pt x="163" y="110"/>
                  </a:lnTo>
                  <a:lnTo>
                    <a:pt x="167" y="110"/>
                  </a:lnTo>
                  <a:lnTo>
                    <a:pt x="167" y="107"/>
                  </a:lnTo>
                  <a:lnTo>
                    <a:pt x="171" y="107"/>
                  </a:lnTo>
                  <a:lnTo>
                    <a:pt x="174" y="107"/>
                  </a:lnTo>
                  <a:lnTo>
                    <a:pt x="178" y="107"/>
                  </a:lnTo>
                  <a:lnTo>
                    <a:pt x="181" y="107"/>
                  </a:lnTo>
                  <a:lnTo>
                    <a:pt x="185" y="103"/>
                  </a:lnTo>
                  <a:lnTo>
                    <a:pt x="188" y="103"/>
                  </a:lnTo>
                  <a:lnTo>
                    <a:pt x="192" y="103"/>
                  </a:lnTo>
                  <a:lnTo>
                    <a:pt x="196" y="103"/>
                  </a:lnTo>
                  <a:lnTo>
                    <a:pt x="199" y="103"/>
                  </a:lnTo>
                  <a:lnTo>
                    <a:pt x="203" y="103"/>
                  </a:lnTo>
                  <a:lnTo>
                    <a:pt x="206" y="103"/>
                  </a:lnTo>
                  <a:lnTo>
                    <a:pt x="210" y="103"/>
                  </a:lnTo>
                  <a:lnTo>
                    <a:pt x="210" y="107"/>
                  </a:lnTo>
                  <a:lnTo>
                    <a:pt x="213" y="107"/>
                  </a:lnTo>
                  <a:lnTo>
                    <a:pt x="217" y="107"/>
                  </a:lnTo>
                  <a:lnTo>
                    <a:pt x="220" y="107"/>
                  </a:lnTo>
                  <a:lnTo>
                    <a:pt x="224" y="103"/>
                  </a:lnTo>
                  <a:lnTo>
                    <a:pt x="224" y="100"/>
                  </a:lnTo>
                  <a:lnTo>
                    <a:pt x="224" y="96"/>
                  </a:lnTo>
                  <a:lnTo>
                    <a:pt x="228" y="96"/>
                  </a:lnTo>
                  <a:lnTo>
                    <a:pt x="231" y="96"/>
                  </a:lnTo>
                  <a:lnTo>
                    <a:pt x="235" y="96"/>
                  </a:lnTo>
                  <a:lnTo>
                    <a:pt x="238" y="96"/>
                  </a:lnTo>
                  <a:lnTo>
                    <a:pt x="238" y="92"/>
                  </a:lnTo>
                  <a:lnTo>
                    <a:pt x="242" y="89"/>
                  </a:lnTo>
                  <a:lnTo>
                    <a:pt x="242" y="85"/>
                  </a:lnTo>
                  <a:lnTo>
                    <a:pt x="242" y="82"/>
                  </a:lnTo>
                  <a:lnTo>
                    <a:pt x="245" y="82"/>
                  </a:lnTo>
                  <a:lnTo>
                    <a:pt x="245" y="78"/>
                  </a:lnTo>
                  <a:lnTo>
                    <a:pt x="249" y="75"/>
                  </a:lnTo>
                  <a:lnTo>
                    <a:pt x="249" y="78"/>
                  </a:lnTo>
                  <a:lnTo>
                    <a:pt x="253" y="78"/>
                  </a:lnTo>
                  <a:lnTo>
                    <a:pt x="256" y="75"/>
                  </a:lnTo>
                  <a:lnTo>
                    <a:pt x="256" y="78"/>
                  </a:lnTo>
                  <a:lnTo>
                    <a:pt x="260" y="78"/>
                  </a:lnTo>
                  <a:lnTo>
                    <a:pt x="263" y="78"/>
                  </a:lnTo>
                  <a:lnTo>
                    <a:pt x="267" y="75"/>
                  </a:lnTo>
                  <a:lnTo>
                    <a:pt x="270" y="75"/>
                  </a:lnTo>
                  <a:lnTo>
                    <a:pt x="270" y="71"/>
                  </a:lnTo>
                  <a:lnTo>
                    <a:pt x="274" y="71"/>
                  </a:lnTo>
                  <a:lnTo>
                    <a:pt x="277" y="71"/>
                  </a:lnTo>
                  <a:lnTo>
                    <a:pt x="281" y="75"/>
                  </a:lnTo>
                  <a:lnTo>
                    <a:pt x="281" y="71"/>
                  </a:lnTo>
                  <a:lnTo>
                    <a:pt x="281" y="75"/>
                  </a:lnTo>
                  <a:lnTo>
                    <a:pt x="285" y="75"/>
                  </a:lnTo>
                  <a:lnTo>
                    <a:pt x="288" y="71"/>
                  </a:lnTo>
                  <a:lnTo>
                    <a:pt x="292" y="75"/>
                  </a:lnTo>
                  <a:lnTo>
                    <a:pt x="295" y="71"/>
                  </a:lnTo>
                  <a:lnTo>
                    <a:pt x="299" y="71"/>
                  </a:lnTo>
                  <a:lnTo>
                    <a:pt x="299" y="75"/>
                  </a:lnTo>
                  <a:lnTo>
                    <a:pt x="302" y="75"/>
                  </a:lnTo>
                  <a:lnTo>
                    <a:pt x="306" y="71"/>
                  </a:lnTo>
                  <a:lnTo>
                    <a:pt x="310" y="71"/>
                  </a:lnTo>
                  <a:lnTo>
                    <a:pt x="313" y="68"/>
                  </a:lnTo>
                  <a:lnTo>
                    <a:pt x="317" y="68"/>
                  </a:lnTo>
                  <a:lnTo>
                    <a:pt x="317" y="64"/>
                  </a:lnTo>
                  <a:lnTo>
                    <a:pt x="313" y="64"/>
                  </a:lnTo>
                  <a:lnTo>
                    <a:pt x="317" y="60"/>
                  </a:lnTo>
                  <a:lnTo>
                    <a:pt x="313" y="60"/>
                  </a:lnTo>
                  <a:lnTo>
                    <a:pt x="310" y="60"/>
                  </a:lnTo>
                  <a:lnTo>
                    <a:pt x="306" y="60"/>
                  </a:lnTo>
                  <a:lnTo>
                    <a:pt x="306" y="57"/>
                  </a:lnTo>
                  <a:lnTo>
                    <a:pt x="306" y="53"/>
                  </a:lnTo>
                  <a:lnTo>
                    <a:pt x="306" y="50"/>
                  </a:lnTo>
                  <a:lnTo>
                    <a:pt x="302" y="46"/>
                  </a:lnTo>
                  <a:lnTo>
                    <a:pt x="302" y="43"/>
                  </a:lnTo>
                  <a:lnTo>
                    <a:pt x="299" y="43"/>
                  </a:lnTo>
                  <a:lnTo>
                    <a:pt x="295" y="43"/>
                  </a:lnTo>
                  <a:lnTo>
                    <a:pt x="295" y="39"/>
                  </a:lnTo>
                  <a:lnTo>
                    <a:pt x="292" y="39"/>
                  </a:lnTo>
                  <a:lnTo>
                    <a:pt x="292" y="35"/>
                  </a:lnTo>
                  <a:lnTo>
                    <a:pt x="288" y="35"/>
                  </a:lnTo>
                  <a:lnTo>
                    <a:pt x="288" y="32"/>
                  </a:lnTo>
                  <a:lnTo>
                    <a:pt x="288" y="28"/>
                  </a:lnTo>
                  <a:lnTo>
                    <a:pt x="285" y="25"/>
                  </a:lnTo>
                  <a:lnTo>
                    <a:pt x="281" y="21"/>
                  </a:lnTo>
                  <a:lnTo>
                    <a:pt x="277" y="21"/>
                  </a:lnTo>
                  <a:lnTo>
                    <a:pt x="277" y="18"/>
                  </a:lnTo>
                  <a:lnTo>
                    <a:pt x="277" y="14"/>
                  </a:lnTo>
                  <a:lnTo>
                    <a:pt x="281" y="14"/>
                  </a:lnTo>
                  <a:lnTo>
                    <a:pt x="285" y="14"/>
                  </a:lnTo>
                  <a:lnTo>
                    <a:pt x="288" y="10"/>
                  </a:lnTo>
                  <a:lnTo>
                    <a:pt x="292" y="14"/>
                  </a:lnTo>
                  <a:lnTo>
                    <a:pt x="292" y="10"/>
                  </a:lnTo>
                  <a:lnTo>
                    <a:pt x="295" y="10"/>
                  </a:lnTo>
                  <a:lnTo>
                    <a:pt x="295" y="14"/>
                  </a:lnTo>
                  <a:lnTo>
                    <a:pt x="299" y="14"/>
                  </a:lnTo>
                  <a:lnTo>
                    <a:pt x="302" y="14"/>
                  </a:lnTo>
                  <a:lnTo>
                    <a:pt x="302" y="10"/>
                  </a:lnTo>
                  <a:lnTo>
                    <a:pt x="306" y="14"/>
                  </a:lnTo>
                  <a:lnTo>
                    <a:pt x="310" y="10"/>
                  </a:lnTo>
                  <a:lnTo>
                    <a:pt x="313" y="10"/>
                  </a:lnTo>
                  <a:lnTo>
                    <a:pt x="317" y="7"/>
                  </a:lnTo>
                  <a:lnTo>
                    <a:pt x="320" y="7"/>
                  </a:lnTo>
                  <a:lnTo>
                    <a:pt x="320" y="10"/>
                  </a:lnTo>
                  <a:lnTo>
                    <a:pt x="324" y="10"/>
                  </a:lnTo>
                  <a:lnTo>
                    <a:pt x="327" y="10"/>
                  </a:lnTo>
                  <a:lnTo>
                    <a:pt x="331" y="10"/>
                  </a:lnTo>
                  <a:lnTo>
                    <a:pt x="331" y="7"/>
                  </a:lnTo>
                  <a:lnTo>
                    <a:pt x="334" y="7"/>
                  </a:lnTo>
                  <a:lnTo>
                    <a:pt x="338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9" y="7"/>
                  </a:lnTo>
                  <a:lnTo>
                    <a:pt x="349" y="10"/>
                  </a:lnTo>
                  <a:lnTo>
                    <a:pt x="352" y="10"/>
                  </a:lnTo>
                  <a:lnTo>
                    <a:pt x="356" y="10"/>
                  </a:lnTo>
                  <a:lnTo>
                    <a:pt x="359" y="10"/>
                  </a:lnTo>
                  <a:lnTo>
                    <a:pt x="363" y="14"/>
                  </a:lnTo>
                  <a:lnTo>
                    <a:pt x="367" y="10"/>
                  </a:lnTo>
                  <a:lnTo>
                    <a:pt x="370" y="10"/>
                  </a:lnTo>
                  <a:lnTo>
                    <a:pt x="370" y="7"/>
                  </a:lnTo>
                  <a:lnTo>
                    <a:pt x="374" y="7"/>
                  </a:lnTo>
                  <a:lnTo>
                    <a:pt x="377" y="7"/>
                  </a:lnTo>
                  <a:lnTo>
                    <a:pt x="381" y="7"/>
                  </a:lnTo>
                  <a:lnTo>
                    <a:pt x="381" y="3"/>
                  </a:lnTo>
                  <a:lnTo>
                    <a:pt x="384" y="3"/>
                  </a:lnTo>
                  <a:lnTo>
                    <a:pt x="388" y="3"/>
                  </a:lnTo>
                  <a:lnTo>
                    <a:pt x="391" y="3"/>
                  </a:lnTo>
                  <a:lnTo>
                    <a:pt x="391" y="7"/>
                  </a:lnTo>
                  <a:lnTo>
                    <a:pt x="395" y="7"/>
                  </a:lnTo>
                  <a:lnTo>
                    <a:pt x="395" y="10"/>
                  </a:lnTo>
                  <a:lnTo>
                    <a:pt x="399" y="10"/>
                  </a:lnTo>
                  <a:lnTo>
                    <a:pt x="399" y="14"/>
                  </a:lnTo>
                  <a:lnTo>
                    <a:pt x="402" y="14"/>
                  </a:lnTo>
                  <a:lnTo>
                    <a:pt x="406" y="14"/>
                  </a:lnTo>
                  <a:lnTo>
                    <a:pt x="409" y="14"/>
                  </a:lnTo>
                  <a:lnTo>
                    <a:pt x="413" y="14"/>
                  </a:lnTo>
                  <a:lnTo>
                    <a:pt x="416" y="14"/>
                  </a:lnTo>
                  <a:lnTo>
                    <a:pt x="420" y="14"/>
                  </a:lnTo>
                  <a:lnTo>
                    <a:pt x="420" y="10"/>
                  </a:lnTo>
                  <a:lnTo>
                    <a:pt x="424" y="10"/>
                  </a:lnTo>
                  <a:lnTo>
                    <a:pt x="427" y="10"/>
                  </a:lnTo>
                  <a:lnTo>
                    <a:pt x="427" y="7"/>
                  </a:lnTo>
                  <a:lnTo>
                    <a:pt x="431" y="7"/>
                  </a:lnTo>
                  <a:lnTo>
                    <a:pt x="434" y="7"/>
                  </a:lnTo>
                  <a:lnTo>
                    <a:pt x="434" y="3"/>
                  </a:lnTo>
                  <a:lnTo>
                    <a:pt x="438" y="3"/>
                  </a:lnTo>
                  <a:lnTo>
                    <a:pt x="441" y="3"/>
                  </a:lnTo>
                  <a:lnTo>
                    <a:pt x="445" y="3"/>
                  </a:lnTo>
                  <a:lnTo>
                    <a:pt x="448" y="3"/>
                  </a:lnTo>
                  <a:lnTo>
                    <a:pt x="448" y="7"/>
                  </a:lnTo>
                  <a:lnTo>
                    <a:pt x="452" y="7"/>
                  </a:lnTo>
                  <a:lnTo>
                    <a:pt x="452" y="10"/>
                  </a:lnTo>
                  <a:lnTo>
                    <a:pt x="456" y="10"/>
                  </a:lnTo>
                  <a:lnTo>
                    <a:pt x="459" y="10"/>
                  </a:lnTo>
                  <a:lnTo>
                    <a:pt x="463" y="10"/>
                  </a:lnTo>
                  <a:lnTo>
                    <a:pt x="466" y="10"/>
                  </a:lnTo>
                  <a:lnTo>
                    <a:pt x="470" y="10"/>
                  </a:lnTo>
                  <a:lnTo>
                    <a:pt x="473" y="7"/>
                  </a:lnTo>
                  <a:lnTo>
                    <a:pt x="477" y="7"/>
                  </a:lnTo>
                  <a:lnTo>
                    <a:pt x="481" y="7"/>
                  </a:lnTo>
                  <a:lnTo>
                    <a:pt x="484" y="7"/>
                  </a:lnTo>
                  <a:lnTo>
                    <a:pt x="488" y="10"/>
                  </a:lnTo>
                  <a:lnTo>
                    <a:pt x="491" y="7"/>
                  </a:lnTo>
                  <a:lnTo>
                    <a:pt x="495" y="7"/>
                  </a:lnTo>
                  <a:lnTo>
                    <a:pt x="498" y="7"/>
                  </a:lnTo>
                  <a:lnTo>
                    <a:pt x="498" y="10"/>
                  </a:lnTo>
                  <a:lnTo>
                    <a:pt x="502" y="10"/>
                  </a:lnTo>
                  <a:lnTo>
                    <a:pt x="502" y="14"/>
                  </a:lnTo>
                  <a:lnTo>
                    <a:pt x="505" y="14"/>
                  </a:lnTo>
                  <a:lnTo>
                    <a:pt x="509" y="18"/>
                  </a:lnTo>
                  <a:lnTo>
                    <a:pt x="513" y="14"/>
                  </a:lnTo>
                  <a:lnTo>
                    <a:pt x="516" y="14"/>
                  </a:lnTo>
                  <a:lnTo>
                    <a:pt x="520" y="14"/>
                  </a:lnTo>
                  <a:lnTo>
                    <a:pt x="523" y="14"/>
                  </a:lnTo>
                  <a:lnTo>
                    <a:pt x="527" y="14"/>
                  </a:lnTo>
                  <a:lnTo>
                    <a:pt x="530" y="14"/>
                  </a:lnTo>
                  <a:lnTo>
                    <a:pt x="530" y="10"/>
                  </a:lnTo>
                  <a:lnTo>
                    <a:pt x="534" y="10"/>
                  </a:lnTo>
                  <a:lnTo>
                    <a:pt x="538" y="10"/>
                  </a:lnTo>
                  <a:lnTo>
                    <a:pt x="541" y="10"/>
                  </a:lnTo>
                  <a:lnTo>
                    <a:pt x="541" y="7"/>
                  </a:lnTo>
                  <a:lnTo>
                    <a:pt x="545" y="7"/>
                  </a:lnTo>
                  <a:lnTo>
                    <a:pt x="548" y="7"/>
                  </a:lnTo>
                  <a:lnTo>
                    <a:pt x="552" y="7"/>
                  </a:lnTo>
                  <a:lnTo>
                    <a:pt x="555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62" y="3"/>
                  </a:lnTo>
                  <a:lnTo>
                    <a:pt x="562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3" y="3"/>
                  </a:lnTo>
                  <a:lnTo>
                    <a:pt x="577" y="7"/>
                  </a:lnTo>
                  <a:lnTo>
                    <a:pt x="580" y="10"/>
                  </a:lnTo>
                  <a:lnTo>
                    <a:pt x="584" y="10"/>
                  </a:lnTo>
                  <a:lnTo>
                    <a:pt x="587" y="10"/>
                  </a:lnTo>
                  <a:lnTo>
                    <a:pt x="587" y="7"/>
                  </a:lnTo>
                  <a:lnTo>
                    <a:pt x="591" y="7"/>
                  </a:lnTo>
                  <a:lnTo>
                    <a:pt x="595" y="7"/>
                  </a:lnTo>
                  <a:lnTo>
                    <a:pt x="598" y="7"/>
                  </a:lnTo>
                  <a:lnTo>
                    <a:pt x="602" y="10"/>
                  </a:lnTo>
                  <a:lnTo>
                    <a:pt x="605" y="10"/>
                  </a:lnTo>
                  <a:lnTo>
                    <a:pt x="605" y="7"/>
                  </a:lnTo>
                  <a:lnTo>
                    <a:pt x="609" y="7"/>
                  </a:lnTo>
                  <a:lnTo>
                    <a:pt x="612" y="7"/>
                  </a:lnTo>
                  <a:lnTo>
                    <a:pt x="616" y="7"/>
                  </a:lnTo>
                  <a:lnTo>
                    <a:pt x="619" y="7"/>
                  </a:lnTo>
                  <a:lnTo>
                    <a:pt x="623" y="7"/>
                  </a:lnTo>
                  <a:lnTo>
                    <a:pt x="627" y="7"/>
                  </a:lnTo>
                  <a:lnTo>
                    <a:pt x="627" y="3"/>
                  </a:lnTo>
                  <a:lnTo>
                    <a:pt x="630" y="3"/>
                  </a:lnTo>
                  <a:lnTo>
                    <a:pt x="630" y="0"/>
                  </a:lnTo>
                  <a:lnTo>
                    <a:pt x="634" y="0"/>
                  </a:lnTo>
                  <a:lnTo>
                    <a:pt x="637" y="0"/>
                  </a:lnTo>
                  <a:lnTo>
                    <a:pt x="641" y="0"/>
                  </a:lnTo>
                  <a:lnTo>
                    <a:pt x="641" y="3"/>
                  </a:lnTo>
                  <a:lnTo>
                    <a:pt x="641" y="7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428750" y="2387129"/>
              <a:ext cx="2222500" cy="769937"/>
            </a:xfrm>
            <a:custGeom>
              <a:avLst/>
              <a:gdLst>
                <a:gd name="T0" fmla="*/ 581 w 1400"/>
                <a:gd name="T1" fmla="*/ 28 h 395"/>
                <a:gd name="T2" fmla="*/ 667 w 1400"/>
                <a:gd name="T3" fmla="*/ 43 h 395"/>
                <a:gd name="T4" fmla="*/ 727 w 1400"/>
                <a:gd name="T5" fmla="*/ 43 h 395"/>
                <a:gd name="T6" fmla="*/ 798 w 1400"/>
                <a:gd name="T7" fmla="*/ 68 h 395"/>
                <a:gd name="T8" fmla="*/ 891 w 1400"/>
                <a:gd name="T9" fmla="*/ 82 h 395"/>
                <a:gd name="T10" fmla="*/ 969 w 1400"/>
                <a:gd name="T11" fmla="*/ 125 h 395"/>
                <a:gd name="T12" fmla="*/ 1055 w 1400"/>
                <a:gd name="T13" fmla="*/ 153 h 395"/>
                <a:gd name="T14" fmla="*/ 1140 w 1400"/>
                <a:gd name="T15" fmla="*/ 153 h 395"/>
                <a:gd name="T16" fmla="*/ 1226 w 1400"/>
                <a:gd name="T17" fmla="*/ 182 h 395"/>
                <a:gd name="T18" fmla="*/ 1290 w 1400"/>
                <a:gd name="T19" fmla="*/ 206 h 395"/>
                <a:gd name="T20" fmla="*/ 1347 w 1400"/>
                <a:gd name="T21" fmla="*/ 196 h 395"/>
                <a:gd name="T22" fmla="*/ 1361 w 1400"/>
                <a:gd name="T23" fmla="*/ 185 h 395"/>
                <a:gd name="T24" fmla="*/ 1397 w 1400"/>
                <a:gd name="T25" fmla="*/ 196 h 395"/>
                <a:gd name="T26" fmla="*/ 1383 w 1400"/>
                <a:gd name="T27" fmla="*/ 224 h 395"/>
                <a:gd name="T28" fmla="*/ 1375 w 1400"/>
                <a:gd name="T29" fmla="*/ 253 h 395"/>
                <a:gd name="T30" fmla="*/ 1329 w 1400"/>
                <a:gd name="T31" fmla="*/ 267 h 395"/>
                <a:gd name="T32" fmla="*/ 1286 w 1400"/>
                <a:gd name="T33" fmla="*/ 264 h 395"/>
                <a:gd name="T34" fmla="*/ 1237 w 1400"/>
                <a:gd name="T35" fmla="*/ 278 h 395"/>
                <a:gd name="T36" fmla="*/ 1201 w 1400"/>
                <a:gd name="T37" fmla="*/ 274 h 395"/>
                <a:gd name="T38" fmla="*/ 1151 w 1400"/>
                <a:gd name="T39" fmla="*/ 285 h 395"/>
                <a:gd name="T40" fmla="*/ 1119 w 1400"/>
                <a:gd name="T41" fmla="*/ 296 h 395"/>
                <a:gd name="T42" fmla="*/ 1098 w 1400"/>
                <a:gd name="T43" fmla="*/ 321 h 395"/>
                <a:gd name="T44" fmla="*/ 1126 w 1400"/>
                <a:gd name="T45" fmla="*/ 335 h 395"/>
                <a:gd name="T46" fmla="*/ 1126 w 1400"/>
                <a:gd name="T47" fmla="*/ 356 h 395"/>
                <a:gd name="T48" fmla="*/ 1090 w 1400"/>
                <a:gd name="T49" fmla="*/ 363 h 395"/>
                <a:gd name="T50" fmla="*/ 1066 w 1400"/>
                <a:gd name="T51" fmla="*/ 360 h 395"/>
                <a:gd name="T52" fmla="*/ 1044 w 1400"/>
                <a:gd name="T53" fmla="*/ 360 h 395"/>
                <a:gd name="T54" fmla="*/ 1016 w 1400"/>
                <a:gd name="T55" fmla="*/ 374 h 395"/>
                <a:gd name="T56" fmla="*/ 1001 w 1400"/>
                <a:gd name="T57" fmla="*/ 388 h 395"/>
                <a:gd name="T58" fmla="*/ 962 w 1400"/>
                <a:gd name="T59" fmla="*/ 392 h 395"/>
                <a:gd name="T60" fmla="*/ 937 w 1400"/>
                <a:gd name="T61" fmla="*/ 374 h 395"/>
                <a:gd name="T62" fmla="*/ 905 w 1400"/>
                <a:gd name="T63" fmla="*/ 356 h 395"/>
                <a:gd name="T64" fmla="*/ 877 w 1400"/>
                <a:gd name="T65" fmla="*/ 353 h 395"/>
                <a:gd name="T66" fmla="*/ 845 w 1400"/>
                <a:gd name="T67" fmla="*/ 345 h 395"/>
                <a:gd name="T68" fmla="*/ 816 w 1400"/>
                <a:gd name="T69" fmla="*/ 342 h 395"/>
                <a:gd name="T70" fmla="*/ 781 w 1400"/>
                <a:gd name="T71" fmla="*/ 342 h 395"/>
                <a:gd name="T72" fmla="*/ 766 w 1400"/>
                <a:gd name="T73" fmla="*/ 328 h 395"/>
                <a:gd name="T74" fmla="*/ 731 w 1400"/>
                <a:gd name="T75" fmla="*/ 313 h 395"/>
                <a:gd name="T76" fmla="*/ 695 w 1400"/>
                <a:gd name="T77" fmla="*/ 313 h 395"/>
                <a:gd name="T78" fmla="*/ 681 w 1400"/>
                <a:gd name="T79" fmla="*/ 328 h 395"/>
                <a:gd name="T80" fmla="*/ 659 w 1400"/>
                <a:gd name="T81" fmla="*/ 349 h 395"/>
                <a:gd name="T82" fmla="*/ 652 w 1400"/>
                <a:gd name="T83" fmla="*/ 385 h 395"/>
                <a:gd name="T84" fmla="*/ 631 w 1400"/>
                <a:gd name="T85" fmla="*/ 392 h 395"/>
                <a:gd name="T86" fmla="*/ 602 w 1400"/>
                <a:gd name="T87" fmla="*/ 385 h 395"/>
                <a:gd name="T88" fmla="*/ 577 w 1400"/>
                <a:gd name="T89" fmla="*/ 374 h 395"/>
                <a:gd name="T90" fmla="*/ 545 w 1400"/>
                <a:gd name="T91" fmla="*/ 367 h 395"/>
                <a:gd name="T92" fmla="*/ 499 w 1400"/>
                <a:gd name="T93" fmla="*/ 353 h 395"/>
                <a:gd name="T94" fmla="*/ 456 w 1400"/>
                <a:gd name="T95" fmla="*/ 345 h 395"/>
                <a:gd name="T96" fmla="*/ 417 w 1400"/>
                <a:gd name="T97" fmla="*/ 331 h 395"/>
                <a:gd name="T98" fmla="*/ 382 w 1400"/>
                <a:gd name="T99" fmla="*/ 317 h 395"/>
                <a:gd name="T100" fmla="*/ 342 w 1400"/>
                <a:gd name="T101" fmla="*/ 324 h 395"/>
                <a:gd name="T102" fmla="*/ 307 w 1400"/>
                <a:gd name="T103" fmla="*/ 328 h 395"/>
                <a:gd name="T104" fmla="*/ 275 w 1400"/>
                <a:gd name="T105" fmla="*/ 324 h 395"/>
                <a:gd name="T106" fmla="*/ 225 w 1400"/>
                <a:gd name="T107" fmla="*/ 313 h 395"/>
                <a:gd name="T108" fmla="*/ 164 w 1400"/>
                <a:gd name="T109" fmla="*/ 299 h 395"/>
                <a:gd name="T110" fmla="*/ 36 w 1400"/>
                <a:gd name="T111" fmla="*/ 285 h 395"/>
                <a:gd name="T112" fmla="*/ 36 w 1400"/>
                <a:gd name="T113" fmla="*/ 214 h 395"/>
                <a:gd name="T114" fmla="*/ 146 w 1400"/>
                <a:gd name="T115" fmla="*/ 128 h 395"/>
                <a:gd name="T116" fmla="*/ 175 w 1400"/>
                <a:gd name="T117" fmla="*/ 78 h 395"/>
                <a:gd name="T118" fmla="*/ 207 w 1400"/>
                <a:gd name="T119" fmla="*/ 35 h 395"/>
                <a:gd name="T120" fmla="*/ 325 w 1400"/>
                <a:gd name="T121" fmla="*/ 25 h 395"/>
                <a:gd name="T122" fmla="*/ 396 w 1400"/>
                <a:gd name="T123" fmla="*/ 21 h 395"/>
                <a:gd name="T124" fmla="*/ 492 w 1400"/>
                <a:gd name="T125" fmla="*/ 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395">
                  <a:moveTo>
                    <a:pt x="492" y="3"/>
                  </a:moveTo>
                  <a:lnTo>
                    <a:pt x="499" y="3"/>
                  </a:lnTo>
                  <a:lnTo>
                    <a:pt x="503" y="3"/>
                  </a:lnTo>
                  <a:lnTo>
                    <a:pt x="510" y="3"/>
                  </a:lnTo>
                  <a:lnTo>
                    <a:pt x="513" y="7"/>
                  </a:lnTo>
                  <a:lnTo>
                    <a:pt x="513" y="7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4" y="10"/>
                  </a:lnTo>
                  <a:lnTo>
                    <a:pt x="528" y="14"/>
                  </a:lnTo>
                  <a:lnTo>
                    <a:pt x="531" y="10"/>
                  </a:lnTo>
                  <a:lnTo>
                    <a:pt x="535" y="14"/>
                  </a:lnTo>
                  <a:lnTo>
                    <a:pt x="538" y="14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5" y="21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21"/>
                  </a:lnTo>
                  <a:lnTo>
                    <a:pt x="560" y="25"/>
                  </a:lnTo>
                  <a:lnTo>
                    <a:pt x="570" y="28"/>
                  </a:lnTo>
                  <a:lnTo>
                    <a:pt x="574" y="28"/>
                  </a:lnTo>
                  <a:lnTo>
                    <a:pt x="581" y="28"/>
                  </a:lnTo>
                  <a:lnTo>
                    <a:pt x="588" y="28"/>
                  </a:lnTo>
                  <a:lnTo>
                    <a:pt x="588" y="32"/>
                  </a:lnTo>
                  <a:lnTo>
                    <a:pt x="602" y="32"/>
                  </a:lnTo>
                  <a:lnTo>
                    <a:pt x="606" y="32"/>
                  </a:lnTo>
                  <a:lnTo>
                    <a:pt x="606" y="35"/>
                  </a:lnTo>
                  <a:lnTo>
                    <a:pt x="606" y="39"/>
                  </a:lnTo>
                  <a:lnTo>
                    <a:pt x="613" y="43"/>
                  </a:lnTo>
                  <a:lnTo>
                    <a:pt x="613" y="43"/>
                  </a:lnTo>
                  <a:lnTo>
                    <a:pt x="617" y="46"/>
                  </a:lnTo>
                  <a:lnTo>
                    <a:pt x="617" y="46"/>
                  </a:lnTo>
                  <a:lnTo>
                    <a:pt x="620" y="46"/>
                  </a:lnTo>
                  <a:lnTo>
                    <a:pt x="627" y="50"/>
                  </a:lnTo>
                  <a:lnTo>
                    <a:pt x="627" y="46"/>
                  </a:lnTo>
                  <a:lnTo>
                    <a:pt x="638" y="50"/>
                  </a:lnTo>
                  <a:lnTo>
                    <a:pt x="638" y="50"/>
                  </a:lnTo>
                  <a:lnTo>
                    <a:pt x="642" y="50"/>
                  </a:lnTo>
                  <a:lnTo>
                    <a:pt x="645" y="46"/>
                  </a:lnTo>
                  <a:lnTo>
                    <a:pt x="649" y="46"/>
                  </a:lnTo>
                  <a:lnTo>
                    <a:pt x="652" y="46"/>
                  </a:lnTo>
                  <a:lnTo>
                    <a:pt x="652" y="43"/>
                  </a:lnTo>
                  <a:lnTo>
                    <a:pt x="656" y="43"/>
                  </a:lnTo>
                  <a:lnTo>
                    <a:pt x="663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3"/>
                  </a:lnTo>
                  <a:lnTo>
                    <a:pt x="674" y="43"/>
                  </a:lnTo>
                  <a:lnTo>
                    <a:pt x="674" y="39"/>
                  </a:lnTo>
                  <a:lnTo>
                    <a:pt x="677" y="39"/>
                  </a:lnTo>
                  <a:lnTo>
                    <a:pt x="681" y="43"/>
                  </a:lnTo>
                  <a:lnTo>
                    <a:pt x="684" y="39"/>
                  </a:lnTo>
                  <a:lnTo>
                    <a:pt x="684" y="39"/>
                  </a:lnTo>
                  <a:lnTo>
                    <a:pt x="688" y="39"/>
                  </a:lnTo>
                  <a:lnTo>
                    <a:pt x="691" y="39"/>
                  </a:lnTo>
                  <a:lnTo>
                    <a:pt x="691" y="35"/>
                  </a:lnTo>
                  <a:lnTo>
                    <a:pt x="695" y="35"/>
                  </a:lnTo>
                  <a:lnTo>
                    <a:pt x="699" y="39"/>
                  </a:lnTo>
                  <a:lnTo>
                    <a:pt x="702" y="39"/>
                  </a:lnTo>
                  <a:lnTo>
                    <a:pt x="702" y="43"/>
                  </a:lnTo>
                  <a:lnTo>
                    <a:pt x="706" y="43"/>
                  </a:lnTo>
                  <a:lnTo>
                    <a:pt x="706" y="39"/>
                  </a:lnTo>
                  <a:lnTo>
                    <a:pt x="709" y="39"/>
                  </a:lnTo>
                  <a:lnTo>
                    <a:pt x="709" y="43"/>
                  </a:lnTo>
                  <a:lnTo>
                    <a:pt x="716" y="43"/>
                  </a:lnTo>
                  <a:lnTo>
                    <a:pt x="716" y="43"/>
                  </a:lnTo>
                  <a:lnTo>
                    <a:pt x="720" y="43"/>
                  </a:lnTo>
                  <a:lnTo>
                    <a:pt x="724" y="43"/>
                  </a:lnTo>
                  <a:lnTo>
                    <a:pt x="727" y="43"/>
                  </a:lnTo>
                  <a:lnTo>
                    <a:pt x="731" y="46"/>
                  </a:lnTo>
                  <a:lnTo>
                    <a:pt x="731" y="46"/>
                  </a:lnTo>
                  <a:lnTo>
                    <a:pt x="734" y="46"/>
                  </a:lnTo>
                  <a:lnTo>
                    <a:pt x="738" y="46"/>
                  </a:lnTo>
                  <a:lnTo>
                    <a:pt x="745" y="50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2" y="53"/>
                  </a:lnTo>
                  <a:lnTo>
                    <a:pt x="756" y="53"/>
                  </a:lnTo>
                  <a:lnTo>
                    <a:pt x="756" y="53"/>
                  </a:lnTo>
                  <a:lnTo>
                    <a:pt x="763" y="53"/>
                  </a:lnTo>
                  <a:lnTo>
                    <a:pt x="763" y="57"/>
                  </a:lnTo>
                  <a:lnTo>
                    <a:pt x="766" y="57"/>
                  </a:lnTo>
                  <a:lnTo>
                    <a:pt x="766" y="60"/>
                  </a:lnTo>
                  <a:lnTo>
                    <a:pt x="773" y="60"/>
                  </a:lnTo>
                  <a:lnTo>
                    <a:pt x="777" y="60"/>
                  </a:lnTo>
                  <a:lnTo>
                    <a:pt x="777" y="60"/>
                  </a:lnTo>
                  <a:lnTo>
                    <a:pt x="781" y="60"/>
                  </a:lnTo>
                  <a:lnTo>
                    <a:pt x="781" y="60"/>
                  </a:lnTo>
                  <a:lnTo>
                    <a:pt x="781" y="64"/>
                  </a:lnTo>
                  <a:lnTo>
                    <a:pt x="784" y="64"/>
                  </a:lnTo>
                  <a:lnTo>
                    <a:pt x="784" y="64"/>
                  </a:lnTo>
                  <a:lnTo>
                    <a:pt x="788" y="68"/>
                  </a:lnTo>
                  <a:lnTo>
                    <a:pt x="798" y="68"/>
                  </a:lnTo>
                  <a:lnTo>
                    <a:pt x="798" y="71"/>
                  </a:lnTo>
                  <a:lnTo>
                    <a:pt x="798" y="71"/>
                  </a:lnTo>
                  <a:lnTo>
                    <a:pt x="802" y="71"/>
                  </a:lnTo>
                  <a:lnTo>
                    <a:pt x="805" y="75"/>
                  </a:lnTo>
                  <a:lnTo>
                    <a:pt x="813" y="75"/>
                  </a:lnTo>
                  <a:lnTo>
                    <a:pt x="813" y="75"/>
                  </a:lnTo>
                  <a:lnTo>
                    <a:pt x="813" y="78"/>
                  </a:lnTo>
                  <a:lnTo>
                    <a:pt x="813" y="78"/>
                  </a:lnTo>
                  <a:lnTo>
                    <a:pt x="816" y="82"/>
                  </a:lnTo>
                  <a:lnTo>
                    <a:pt x="820" y="85"/>
                  </a:lnTo>
                  <a:lnTo>
                    <a:pt x="823" y="85"/>
                  </a:lnTo>
                  <a:lnTo>
                    <a:pt x="827" y="85"/>
                  </a:lnTo>
                  <a:lnTo>
                    <a:pt x="830" y="78"/>
                  </a:lnTo>
                  <a:lnTo>
                    <a:pt x="834" y="78"/>
                  </a:lnTo>
                  <a:lnTo>
                    <a:pt x="838" y="82"/>
                  </a:lnTo>
                  <a:lnTo>
                    <a:pt x="852" y="78"/>
                  </a:lnTo>
                  <a:lnTo>
                    <a:pt x="855" y="78"/>
                  </a:lnTo>
                  <a:lnTo>
                    <a:pt x="855" y="78"/>
                  </a:lnTo>
                  <a:lnTo>
                    <a:pt x="866" y="78"/>
                  </a:lnTo>
                  <a:lnTo>
                    <a:pt x="877" y="82"/>
                  </a:lnTo>
                  <a:lnTo>
                    <a:pt x="880" y="82"/>
                  </a:lnTo>
                  <a:lnTo>
                    <a:pt x="884" y="82"/>
                  </a:lnTo>
                  <a:lnTo>
                    <a:pt x="887" y="85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8" y="89"/>
                  </a:lnTo>
                  <a:lnTo>
                    <a:pt x="902" y="89"/>
                  </a:lnTo>
                  <a:lnTo>
                    <a:pt x="905" y="92"/>
                  </a:lnTo>
                  <a:lnTo>
                    <a:pt x="909" y="92"/>
                  </a:lnTo>
                  <a:lnTo>
                    <a:pt x="916" y="96"/>
                  </a:lnTo>
                  <a:lnTo>
                    <a:pt x="919" y="92"/>
                  </a:lnTo>
                  <a:lnTo>
                    <a:pt x="923" y="96"/>
                  </a:lnTo>
                  <a:lnTo>
                    <a:pt x="927" y="96"/>
                  </a:lnTo>
                  <a:lnTo>
                    <a:pt x="927" y="100"/>
                  </a:lnTo>
                  <a:lnTo>
                    <a:pt x="934" y="100"/>
                  </a:lnTo>
                  <a:lnTo>
                    <a:pt x="937" y="96"/>
                  </a:lnTo>
                  <a:lnTo>
                    <a:pt x="941" y="100"/>
                  </a:lnTo>
                  <a:lnTo>
                    <a:pt x="944" y="103"/>
                  </a:lnTo>
                  <a:lnTo>
                    <a:pt x="948" y="103"/>
                  </a:lnTo>
                  <a:lnTo>
                    <a:pt x="948" y="107"/>
                  </a:lnTo>
                  <a:lnTo>
                    <a:pt x="948" y="110"/>
                  </a:lnTo>
                  <a:lnTo>
                    <a:pt x="955" y="114"/>
                  </a:lnTo>
                  <a:lnTo>
                    <a:pt x="959" y="117"/>
                  </a:lnTo>
                  <a:lnTo>
                    <a:pt x="959" y="121"/>
                  </a:lnTo>
                  <a:lnTo>
                    <a:pt x="962" y="121"/>
                  </a:lnTo>
                  <a:lnTo>
                    <a:pt x="966" y="121"/>
                  </a:lnTo>
                  <a:lnTo>
                    <a:pt x="969" y="125"/>
                  </a:lnTo>
                  <a:lnTo>
                    <a:pt x="969" y="125"/>
                  </a:lnTo>
                  <a:lnTo>
                    <a:pt x="973" y="132"/>
                  </a:lnTo>
                  <a:lnTo>
                    <a:pt x="973" y="135"/>
                  </a:lnTo>
                  <a:lnTo>
                    <a:pt x="973" y="135"/>
                  </a:lnTo>
                  <a:lnTo>
                    <a:pt x="976" y="135"/>
                  </a:lnTo>
                  <a:lnTo>
                    <a:pt x="980" y="139"/>
                  </a:lnTo>
                  <a:lnTo>
                    <a:pt x="984" y="139"/>
                  </a:lnTo>
                  <a:lnTo>
                    <a:pt x="987" y="142"/>
                  </a:lnTo>
                  <a:lnTo>
                    <a:pt x="991" y="142"/>
                  </a:lnTo>
                  <a:lnTo>
                    <a:pt x="998" y="142"/>
                  </a:lnTo>
                  <a:lnTo>
                    <a:pt x="1001" y="142"/>
                  </a:lnTo>
                  <a:lnTo>
                    <a:pt x="1005" y="139"/>
                  </a:lnTo>
                  <a:lnTo>
                    <a:pt x="1009" y="142"/>
                  </a:lnTo>
                  <a:lnTo>
                    <a:pt x="1009" y="142"/>
                  </a:lnTo>
                  <a:lnTo>
                    <a:pt x="1012" y="146"/>
                  </a:lnTo>
                  <a:lnTo>
                    <a:pt x="1016" y="149"/>
                  </a:lnTo>
                  <a:lnTo>
                    <a:pt x="1019" y="149"/>
                  </a:lnTo>
                  <a:lnTo>
                    <a:pt x="1026" y="153"/>
                  </a:lnTo>
                  <a:lnTo>
                    <a:pt x="1033" y="153"/>
                  </a:lnTo>
                  <a:lnTo>
                    <a:pt x="1033" y="153"/>
                  </a:lnTo>
                  <a:lnTo>
                    <a:pt x="1037" y="153"/>
                  </a:lnTo>
                  <a:lnTo>
                    <a:pt x="1044" y="153"/>
                  </a:lnTo>
                  <a:lnTo>
                    <a:pt x="1051" y="153"/>
                  </a:lnTo>
                  <a:lnTo>
                    <a:pt x="1055" y="153"/>
                  </a:lnTo>
                  <a:lnTo>
                    <a:pt x="1055" y="153"/>
                  </a:lnTo>
                  <a:lnTo>
                    <a:pt x="1058" y="153"/>
                  </a:lnTo>
                  <a:lnTo>
                    <a:pt x="1066" y="153"/>
                  </a:lnTo>
                  <a:lnTo>
                    <a:pt x="1069" y="153"/>
                  </a:lnTo>
                  <a:lnTo>
                    <a:pt x="1069" y="153"/>
                  </a:lnTo>
                  <a:lnTo>
                    <a:pt x="1076" y="153"/>
                  </a:lnTo>
                  <a:lnTo>
                    <a:pt x="1080" y="153"/>
                  </a:lnTo>
                  <a:lnTo>
                    <a:pt x="1080" y="153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90" y="153"/>
                  </a:lnTo>
                  <a:lnTo>
                    <a:pt x="1098" y="153"/>
                  </a:lnTo>
                  <a:lnTo>
                    <a:pt x="1101" y="153"/>
                  </a:lnTo>
                  <a:lnTo>
                    <a:pt x="1101" y="153"/>
                  </a:lnTo>
                  <a:lnTo>
                    <a:pt x="1108" y="153"/>
                  </a:lnTo>
                  <a:lnTo>
                    <a:pt x="1108" y="153"/>
                  </a:lnTo>
                  <a:lnTo>
                    <a:pt x="1112" y="149"/>
                  </a:lnTo>
                  <a:lnTo>
                    <a:pt x="1119" y="153"/>
                  </a:lnTo>
                  <a:lnTo>
                    <a:pt x="1119" y="149"/>
                  </a:lnTo>
                  <a:lnTo>
                    <a:pt x="1123" y="149"/>
                  </a:lnTo>
                  <a:lnTo>
                    <a:pt x="1130" y="153"/>
                  </a:lnTo>
                  <a:lnTo>
                    <a:pt x="1130" y="153"/>
                  </a:lnTo>
                  <a:lnTo>
                    <a:pt x="1133" y="153"/>
                  </a:lnTo>
                  <a:lnTo>
                    <a:pt x="1137" y="153"/>
                  </a:lnTo>
                  <a:lnTo>
                    <a:pt x="1140" y="153"/>
                  </a:lnTo>
                  <a:lnTo>
                    <a:pt x="1144" y="153"/>
                  </a:lnTo>
                  <a:lnTo>
                    <a:pt x="1147" y="153"/>
                  </a:lnTo>
                  <a:lnTo>
                    <a:pt x="1151" y="153"/>
                  </a:lnTo>
                  <a:lnTo>
                    <a:pt x="1151" y="157"/>
                  </a:lnTo>
                  <a:lnTo>
                    <a:pt x="1158" y="157"/>
                  </a:lnTo>
                  <a:lnTo>
                    <a:pt x="1162" y="157"/>
                  </a:lnTo>
                  <a:lnTo>
                    <a:pt x="1165" y="157"/>
                  </a:lnTo>
                  <a:lnTo>
                    <a:pt x="1169" y="157"/>
                  </a:lnTo>
                  <a:lnTo>
                    <a:pt x="1172" y="160"/>
                  </a:lnTo>
                  <a:lnTo>
                    <a:pt x="1172" y="160"/>
                  </a:lnTo>
                  <a:lnTo>
                    <a:pt x="1176" y="160"/>
                  </a:lnTo>
                  <a:lnTo>
                    <a:pt x="1180" y="160"/>
                  </a:lnTo>
                  <a:lnTo>
                    <a:pt x="1183" y="164"/>
                  </a:lnTo>
                  <a:lnTo>
                    <a:pt x="1183" y="160"/>
                  </a:lnTo>
                  <a:lnTo>
                    <a:pt x="1183" y="160"/>
                  </a:lnTo>
                  <a:lnTo>
                    <a:pt x="1187" y="160"/>
                  </a:lnTo>
                  <a:lnTo>
                    <a:pt x="1197" y="160"/>
                  </a:lnTo>
                  <a:lnTo>
                    <a:pt x="1204" y="164"/>
                  </a:lnTo>
                  <a:lnTo>
                    <a:pt x="1208" y="164"/>
                  </a:lnTo>
                  <a:lnTo>
                    <a:pt x="1212" y="167"/>
                  </a:lnTo>
                  <a:lnTo>
                    <a:pt x="1219" y="164"/>
                  </a:lnTo>
                  <a:lnTo>
                    <a:pt x="1226" y="164"/>
                  </a:lnTo>
                  <a:lnTo>
                    <a:pt x="1222" y="171"/>
                  </a:lnTo>
                  <a:lnTo>
                    <a:pt x="1226" y="182"/>
                  </a:lnTo>
                  <a:lnTo>
                    <a:pt x="1222" y="182"/>
                  </a:lnTo>
                  <a:lnTo>
                    <a:pt x="1222" y="185"/>
                  </a:lnTo>
                  <a:lnTo>
                    <a:pt x="1226" y="192"/>
                  </a:lnTo>
                  <a:lnTo>
                    <a:pt x="1222" y="196"/>
                  </a:lnTo>
                  <a:lnTo>
                    <a:pt x="1226" y="199"/>
                  </a:lnTo>
                  <a:lnTo>
                    <a:pt x="1233" y="199"/>
                  </a:lnTo>
                  <a:lnTo>
                    <a:pt x="1233" y="203"/>
                  </a:lnTo>
                  <a:lnTo>
                    <a:pt x="1237" y="203"/>
                  </a:lnTo>
                  <a:lnTo>
                    <a:pt x="1240" y="203"/>
                  </a:lnTo>
                  <a:lnTo>
                    <a:pt x="1244" y="206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4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61" y="210"/>
                  </a:lnTo>
                  <a:lnTo>
                    <a:pt x="1265" y="210"/>
                  </a:lnTo>
                  <a:lnTo>
                    <a:pt x="1269" y="206"/>
                  </a:lnTo>
                  <a:lnTo>
                    <a:pt x="1269" y="206"/>
                  </a:lnTo>
                  <a:lnTo>
                    <a:pt x="1272" y="206"/>
                  </a:lnTo>
                  <a:lnTo>
                    <a:pt x="1279" y="206"/>
                  </a:lnTo>
                  <a:lnTo>
                    <a:pt x="1286" y="210"/>
                  </a:lnTo>
                  <a:lnTo>
                    <a:pt x="1290" y="206"/>
                  </a:lnTo>
                  <a:lnTo>
                    <a:pt x="1301" y="214"/>
                  </a:lnTo>
                  <a:lnTo>
                    <a:pt x="1304" y="217"/>
                  </a:lnTo>
                  <a:lnTo>
                    <a:pt x="1311" y="217"/>
                  </a:lnTo>
                  <a:lnTo>
                    <a:pt x="1311" y="214"/>
                  </a:lnTo>
                  <a:lnTo>
                    <a:pt x="1315" y="214"/>
                  </a:lnTo>
                  <a:lnTo>
                    <a:pt x="1318" y="214"/>
                  </a:lnTo>
                  <a:lnTo>
                    <a:pt x="1322" y="206"/>
                  </a:lnTo>
                  <a:lnTo>
                    <a:pt x="1326" y="210"/>
                  </a:lnTo>
                  <a:lnTo>
                    <a:pt x="1326" y="210"/>
                  </a:lnTo>
                  <a:lnTo>
                    <a:pt x="1329" y="210"/>
                  </a:lnTo>
                  <a:lnTo>
                    <a:pt x="1333" y="210"/>
                  </a:lnTo>
                  <a:lnTo>
                    <a:pt x="1333" y="210"/>
                  </a:lnTo>
                  <a:lnTo>
                    <a:pt x="1333" y="206"/>
                  </a:lnTo>
                  <a:lnTo>
                    <a:pt x="1336" y="206"/>
                  </a:lnTo>
                  <a:lnTo>
                    <a:pt x="1336" y="206"/>
                  </a:lnTo>
                  <a:lnTo>
                    <a:pt x="1340" y="206"/>
                  </a:lnTo>
                  <a:lnTo>
                    <a:pt x="1340" y="206"/>
                  </a:lnTo>
                  <a:lnTo>
                    <a:pt x="1343" y="206"/>
                  </a:lnTo>
                  <a:lnTo>
                    <a:pt x="1343" y="206"/>
                  </a:lnTo>
                  <a:lnTo>
                    <a:pt x="1343" y="203"/>
                  </a:lnTo>
                  <a:lnTo>
                    <a:pt x="1347" y="203"/>
                  </a:lnTo>
                  <a:lnTo>
                    <a:pt x="1347" y="199"/>
                  </a:lnTo>
                  <a:lnTo>
                    <a:pt x="1347" y="199"/>
                  </a:lnTo>
                  <a:lnTo>
                    <a:pt x="1347" y="196"/>
                  </a:lnTo>
                  <a:lnTo>
                    <a:pt x="1347" y="196"/>
                  </a:lnTo>
                  <a:lnTo>
                    <a:pt x="1347" y="192"/>
                  </a:lnTo>
                  <a:lnTo>
                    <a:pt x="1347" y="192"/>
                  </a:lnTo>
                  <a:lnTo>
                    <a:pt x="1347" y="189"/>
                  </a:lnTo>
                  <a:lnTo>
                    <a:pt x="1347" y="189"/>
                  </a:lnTo>
                  <a:lnTo>
                    <a:pt x="1347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2"/>
                  </a:lnTo>
                  <a:lnTo>
                    <a:pt x="1351" y="182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4" y="178"/>
                  </a:lnTo>
                  <a:lnTo>
                    <a:pt x="1354" y="178"/>
                  </a:lnTo>
                  <a:lnTo>
                    <a:pt x="1358" y="178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61" y="182"/>
                  </a:lnTo>
                  <a:lnTo>
                    <a:pt x="1361" y="185"/>
                  </a:lnTo>
                  <a:lnTo>
                    <a:pt x="1365" y="185"/>
                  </a:lnTo>
                  <a:lnTo>
                    <a:pt x="1365" y="185"/>
                  </a:lnTo>
                  <a:lnTo>
                    <a:pt x="1365" y="189"/>
                  </a:lnTo>
                  <a:lnTo>
                    <a:pt x="1368" y="189"/>
                  </a:lnTo>
                  <a:lnTo>
                    <a:pt x="1372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9" y="189"/>
                  </a:lnTo>
                  <a:lnTo>
                    <a:pt x="1379" y="189"/>
                  </a:lnTo>
                  <a:lnTo>
                    <a:pt x="1379" y="185"/>
                  </a:lnTo>
                  <a:lnTo>
                    <a:pt x="1383" y="185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92"/>
                  </a:lnTo>
                  <a:lnTo>
                    <a:pt x="1386" y="192"/>
                  </a:lnTo>
                  <a:lnTo>
                    <a:pt x="1386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6"/>
                  </a:lnTo>
                  <a:lnTo>
                    <a:pt x="1393" y="196"/>
                  </a:lnTo>
                  <a:lnTo>
                    <a:pt x="1397" y="196"/>
                  </a:lnTo>
                  <a:lnTo>
                    <a:pt x="1400" y="196"/>
                  </a:lnTo>
                  <a:lnTo>
                    <a:pt x="1400" y="199"/>
                  </a:lnTo>
                  <a:lnTo>
                    <a:pt x="1400" y="199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6"/>
                  </a:lnTo>
                  <a:lnTo>
                    <a:pt x="1400" y="206"/>
                  </a:lnTo>
                  <a:lnTo>
                    <a:pt x="1397" y="210"/>
                  </a:lnTo>
                  <a:lnTo>
                    <a:pt x="1397" y="210"/>
                  </a:lnTo>
                  <a:lnTo>
                    <a:pt x="1397" y="214"/>
                  </a:lnTo>
                  <a:lnTo>
                    <a:pt x="1397" y="214"/>
                  </a:lnTo>
                  <a:lnTo>
                    <a:pt x="1397" y="217"/>
                  </a:lnTo>
                  <a:lnTo>
                    <a:pt x="1397" y="217"/>
                  </a:lnTo>
                  <a:lnTo>
                    <a:pt x="1393" y="217"/>
                  </a:lnTo>
                  <a:lnTo>
                    <a:pt x="1393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86" y="221"/>
                  </a:lnTo>
                  <a:lnTo>
                    <a:pt x="1386" y="221"/>
                  </a:lnTo>
                  <a:lnTo>
                    <a:pt x="1383" y="221"/>
                  </a:lnTo>
                  <a:lnTo>
                    <a:pt x="1383" y="224"/>
                  </a:lnTo>
                  <a:lnTo>
                    <a:pt x="1383" y="224"/>
                  </a:lnTo>
                  <a:lnTo>
                    <a:pt x="1383" y="228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79" y="231"/>
                  </a:lnTo>
                  <a:lnTo>
                    <a:pt x="1379" y="231"/>
                  </a:lnTo>
                  <a:lnTo>
                    <a:pt x="1375" y="231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42"/>
                  </a:lnTo>
                  <a:lnTo>
                    <a:pt x="1375" y="242"/>
                  </a:lnTo>
                  <a:lnTo>
                    <a:pt x="1375" y="246"/>
                  </a:lnTo>
                  <a:lnTo>
                    <a:pt x="1375" y="246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2" y="253"/>
                  </a:lnTo>
                  <a:lnTo>
                    <a:pt x="1372" y="256"/>
                  </a:lnTo>
                  <a:lnTo>
                    <a:pt x="1368" y="256"/>
                  </a:lnTo>
                  <a:lnTo>
                    <a:pt x="1368" y="256"/>
                  </a:lnTo>
                  <a:lnTo>
                    <a:pt x="1368" y="260"/>
                  </a:lnTo>
                  <a:lnTo>
                    <a:pt x="1365" y="260"/>
                  </a:lnTo>
                  <a:lnTo>
                    <a:pt x="1361" y="260"/>
                  </a:lnTo>
                  <a:lnTo>
                    <a:pt x="1361" y="260"/>
                  </a:lnTo>
                  <a:lnTo>
                    <a:pt x="1358" y="264"/>
                  </a:lnTo>
                  <a:lnTo>
                    <a:pt x="1358" y="264"/>
                  </a:lnTo>
                  <a:lnTo>
                    <a:pt x="1354" y="264"/>
                  </a:lnTo>
                  <a:lnTo>
                    <a:pt x="1354" y="260"/>
                  </a:lnTo>
                  <a:lnTo>
                    <a:pt x="1351" y="260"/>
                  </a:lnTo>
                  <a:lnTo>
                    <a:pt x="1351" y="260"/>
                  </a:lnTo>
                  <a:lnTo>
                    <a:pt x="1347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0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3" y="267"/>
                  </a:lnTo>
                  <a:lnTo>
                    <a:pt x="1329" y="267"/>
                  </a:lnTo>
                  <a:lnTo>
                    <a:pt x="1329" y="267"/>
                  </a:lnTo>
                  <a:lnTo>
                    <a:pt x="1326" y="267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2" y="271"/>
                  </a:lnTo>
                  <a:lnTo>
                    <a:pt x="1322" y="271"/>
                  </a:lnTo>
                  <a:lnTo>
                    <a:pt x="1322" y="274"/>
                  </a:lnTo>
                  <a:lnTo>
                    <a:pt x="1318" y="274"/>
                  </a:lnTo>
                  <a:lnTo>
                    <a:pt x="1315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08" y="274"/>
                  </a:lnTo>
                  <a:lnTo>
                    <a:pt x="1308" y="271"/>
                  </a:lnTo>
                  <a:lnTo>
                    <a:pt x="1308" y="271"/>
                  </a:lnTo>
                  <a:lnTo>
                    <a:pt x="1304" y="271"/>
                  </a:lnTo>
                  <a:lnTo>
                    <a:pt x="1304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297" y="267"/>
                  </a:lnTo>
                  <a:lnTo>
                    <a:pt x="1294" y="264"/>
                  </a:lnTo>
                  <a:lnTo>
                    <a:pt x="1286" y="264"/>
                  </a:lnTo>
                  <a:lnTo>
                    <a:pt x="1283" y="264"/>
                  </a:lnTo>
                  <a:lnTo>
                    <a:pt x="1283" y="264"/>
                  </a:lnTo>
                  <a:lnTo>
                    <a:pt x="1279" y="264"/>
                  </a:lnTo>
                  <a:lnTo>
                    <a:pt x="1279" y="264"/>
                  </a:lnTo>
                  <a:lnTo>
                    <a:pt x="1276" y="264"/>
                  </a:lnTo>
                  <a:lnTo>
                    <a:pt x="1272" y="264"/>
                  </a:lnTo>
                  <a:lnTo>
                    <a:pt x="1269" y="264"/>
                  </a:lnTo>
                  <a:lnTo>
                    <a:pt x="1265" y="264"/>
                  </a:lnTo>
                  <a:lnTo>
                    <a:pt x="1265" y="264"/>
                  </a:lnTo>
                  <a:lnTo>
                    <a:pt x="1258" y="264"/>
                  </a:lnTo>
                  <a:lnTo>
                    <a:pt x="1254" y="264"/>
                  </a:lnTo>
                  <a:lnTo>
                    <a:pt x="1254" y="264"/>
                  </a:lnTo>
                  <a:lnTo>
                    <a:pt x="1251" y="264"/>
                  </a:lnTo>
                  <a:lnTo>
                    <a:pt x="1251" y="264"/>
                  </a:lnTo>
                  <a:lnTo>
                    <a:pt x="1247" y="264"/>
                  </a:lnTo>
                  <a:lnTo>
                    <a:pt x="1247" y="267"/>
                  </a:lnTo>
                  <a:lnTo>
                    <a:pt x="1247" y="267"/>
                  </a:lnTo>
                  <a:lnTo>
                    <a:pt x="1247" y="271"/>
                  </a:lnTo>
                  <a:lnTo>
                    <a:pt x="1247" y="271"/>
                  </a:lnTo>
                  <a:lnTo>
                    <a:pt x="1247" y="274"/>
                  </a:lnTo>
                  <a:lnTo>
                    <a:pt x="1244" y="274"/>
                  </a:lnTo>
                  <a:lnTo>
                    <a:pt x="1244" y="278"/>
                  </a:lnTo>
                  <a:lnTo>
                    <a:pt x="1240" y="278"/>
                  </a:lnTo>
                  <a:lnTo>
                    <a:pt x="1237" y="278"/>
                  </a:lnTo>
                  <a:lnTo>
                    <a:pt x="1237" y="278"/>
                  </a:lnTo>
                  <a:lnTo>
                    <a:pt x="1233" y="278"/>
                  </a:lnTo>
                  <a:lnTo>
                    <a:pt x="1233" y="278"/>
                  </a:lnTo>
                  <a:lnTo>
                    <a:pt x="1229" y="278"/>
                  </a:lnTo>
                  <a:lnTo>
                    <a:pt x="1229" y="278"/>
                  </a:lnTo>
                  <a:lnTo>
                    <a:pt x="1226" y="278"/>
                  </a:lnTo>
                  <a:lnTo>
                    <a:pt x="1222" y="278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22" y="274"/>
                  </a:lnTo>
                  <a:lnTo>
                    <a:pt x="1219" y="274"/>
                  </a:lnTo>
                  <a:lnTo>
                    <a:pt x="1219" y="274"/>
                  </a:lnTo>
                  <a:lnTo>
                    <a:pt x="1215" y="274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2" y="271"/>
                  </a:lnTo>
                  <a:lnTo>
                    <a:pt x="1212" y="271"/>
                  </a:lnTo>
                  <a:lnTo>
                    <a:pt x="1208" y="271"/>
                  </a:lnTo>
                  <a:lnTo>
                    <a:pt x="1208" y="271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1" y="271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197" y="274"/>
                  </a:lnTo>
                  <a:lnTo>
                    <a:pt x="1197" y="278"/>
                  </a:lnTo>
                  <a:lnTo>
                    <a:pt x="1197" y="278"/>
                  </a:lnTo>
                  <a:lnTo>
                    <a:pt x="1194" y="278"/>
                  </a:lnTo>
                  <a:lnTo>
                    <a:pt x="1194" y="278"/>
                  </a:lnTo>
                  <a:lnTo>
                    <a:pt x="1190" y="278"/>
                  </a:lnTo>
                  <a:lnTo>
                    <a:pt x="1190" y="278"/>
                  </a:lnTo>
                  <a:lnTo>
                    <a:pt x="1187" y="278"/>
                  </a:lnTo>
                  <a:lnTo>
                    <a:pt x="1183" y="278"/>
                  </a:lnTo>
                  <a:lnTo>
                    <a:pt x="1180" y="278"/>
                  </a:lnTo>
                  <a:lnTo>
                    <a:pt x="1180" y="278"/>
                  </a:lnTo>
                  <a:lnTo>
                    <a:pt x="1176" y="278"/>
                  </a:lnTo>
                  <a:lnTo>
                    <a:pt x="1172" y="278"/>
                  </a:lnTo>
                  <a:lnTo>
                    <a:pt x="1169" y="278"/>
                  </a:lnTo>
                  <a:lnTo>
                    <a:pt x="1165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62" y="281"/>
                  </a:lnTo>
                  <a:lnTo>
                    <a:pt x="1162" y="281"/>
                  </a:lnTo>
                  <a:lnTo>
                    <a:pt x="1158" y="281"/>
                  </a:lnTo>
                  <a:lnTo>
                    <a:pt x="1155" y="281"/>
                  </a:lnTo>
                  <a:lnTo>
                    <a:pt x="1155" y="285"/>
                  </a:lnTo>
                  <a:lnTo>
                    <a:pt x="1151" y="285"/>
                  </a:lnTo>
                  <a:lnTo>
                    <a:pt x="1147" y="285"/>
                  </a:lnTo>
                  <a:lnTo>
                    <a:pt x="1147" y="285"/>
                  </a:lnTo>
                  <a:lnTo>
                    <a:pt x="1144" y="285"/>
                  </a:lnTo>
                  <a:lnTo>
                    <a:pt x="1144" y="288"/>
                  </a:lnTo>
                  <a:lnTo>
                    <a:pt x="1144" y="288"/>
                  </a:lnTo>
                  <a:lnTo>
                    <a:pt x="1140" y="292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37" y="296"/>
                  </a:lnTo>
                  <a:lnTo>
                    <a:pt x="1137" y="296"/>
                  </a:lnTo>
                  <a:lnTo>
                    <a:pt x="1133" y="296"/>
                  </a:lnTo>
                  <a:lnTo>
                    <a:pt x="1133" y="299"/>
                  </a:lnTo>
                  <a:lnTo>
                    <a:pt x="1130" y="299"/>
                  </a:lnTo>
                  <a:lnTo>
                    <a:pt x="1130" y="299"/>
                  </a:lnTo>
                  <a:lnTo>
                    <a:pt x="1126" y="296"/>
                  </a:lnTo>
                  <a:lnTo>
                    <a:pt x="1126" y="296"/>
                  </a:lnTo>
                  <a:lnTo>
                    <a:pt x="1123" y="296"/>
                  </a:lnTo>
                  <a:lnTo>
                    <a:pt x="1123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5" y="292"/>
                  </a:lnTo>
                  <a:lnTo>
                    <a:pt x="1115" y="292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08" y="288"/>
                  </a:lnTo>
                  <a:lnTo>
                    <a:pt x="1105" y="288"/>
                  </a:lnTo>
                  <a:lnTo>
                    <a:pt x="1101" y="288"/>
                  </a:lnTo>
                  <a:lnTo>
                    <a:pt x="1101" y="288"/>
                  </a:lnTo>
                  <a:lnTo>
                    <a:pt x="1098" y="288"/>
                  </a:lnTo>
                  <a:lnTo>
                    <a:pt x="1098" y="292"/>
                  </a:lnTo>
                  <a:lnTo>
                    <a:pt x="1098" y="292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9"/>
                  </a:lnTo>
                  <a:lnTo>
                    <a:pt x="1098" y="299"/>
                  </a:lnTo>
                  <a:lnTo>
                    <a:pt x="1098" y="303"/>
                  </a:lnTo>
                  <a:lnTo>
                    <a:pt x="1098" y="306"/>
                  </a:lnTo>
                  <a:lnTo>
                    <a:pt x="1101" y="310"/>
                  </a:lnTo>
                  <a:lnTo>
                    <a:pt x="1101" y="313"/>
                  </a:lnTo>
                  <a:lnTo>
                    <a:pt x="1098" y="313"/>
                  </a:lnTo>
                  <a:lnTo>
                    <a:pt x="1098" y="317"/>
                  </a:lnTo>
                  <a:lnTo>
                    <a:pt x="1098" y="321"/>
                  </a:lnTo>
                  <a:lnTo>
                    <a:pt x="1094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101" y="324"/>
                  </a:lnTo>
                  <a:lnTo>
                    <a:pt x="1101" y="324"/>
                  </a:lnTo>
                  <a:lnTo>
                    <a:pt x="1101" y="328"/>
                  </a:lnTo>
                  <a:lnTo>
                    <a:pt x="1101" y="328"/>
                  </a:lnTo>
                  <a:lnTo>
                    <a:pt x="1105" y="328"/>
                  </a:lnTo>
                  <a:lnTo>
                    <a:pt x="1105" y="328"/>
                  </a:lnTo>
                  <a:lnTo>
                    <a:pt x="1108" y="328"/>
                  </a:lnTo>
                  <a:lnTo>
                    <a:pt x="1112" y="328"/>
                  </a:lnTo>
                  <a:lnTo>
                    <a:pt x="1112" y="328"/>
                  </a:lnTo>
                  <a:lnTo>
                    <a:pt x="1115" y="328"/>
                  </a:lnTo>
                  <a:lnTo>
                    <a:pt x="1115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23" y="331"/>
                  </a:lnTo>
                  <a:lnTo>
                    <a:pt x="1123" y="331"/>
                  </a:lnTo>
                  <a:lnTo>
                    <a:pt x="1126" y="331"/>
                  </a:lnTo>
                  <a:lnTo>
                    <a:pt x="1126" y="331"/>
                  </a:lnTo>
                  <a:lnTo>
                    <a:pt x="1126" y="335"/>
                  </a:lnTo>
                  <a:lnTo>
                    <a:pt x="1126" y="335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26" y="345"/>
                  </a:lnTo>
                  <a:lnTo>
                    <a:pt x="1123" y="345"/>
                  </a:lnTo>
                  <a:lnTo>
                    <a:pt x="1119" y="345"/>
                  </a:lnTo>
                  <a:lnTo>
                    <a:pt x="1123" y="345"/>
                  </a:lnTo>
                  <a:lnTo>
                    <a:pt x="1123" y="345"/>
                  </a:lnTo>
                  <a:lnTo>
                    <a:pt x="1126" y="345"/>
                  </a:lnTo>
                  <a:lnTo>
                    <a:pt x="1126" y="345"/>
                  </a:lnTo>
                  <a:lnTo>
                    <a:pt x="1126" y="349"/>
                  </a:lnTo>
                  <a:lnTo>
                    <a:pt x="1126" y="349"/>
                  </a:lnTo>
                  <a:lnTo>
                    <a:pt x="1123" y="349"/>
                  </a:lnTo>
                  <a:lnTo>
                    <a:pt x="1123" y="349"/>
                  </a:lnTo>
                  <a:lnTo>
                    <a:pt x="1126" y="349"/>
                  </a:lnTo>
                  <a:lnTo>
                    <a:pt x="1126" y="353"/>
                  </a:lnTo>
                  <a:lnTo>
                    <a:pt x="1126" y="353"/>
                  </a:lnTo>
                  <a:lnTo>
                    <a:pt x="1126" y="356"/>
                  </a:lnTo>
                  <a:lnTo>
                    <a:pt x="1126" y="356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3" y="360"/>
                  </a:lnTo>
                  <a:lnTo>
                    <a:pt x="1123" y="360"/>
                  </a:lnTo>
                  <a:lnTo>
                    <a:pt x="1119" y="360"/>
                  </a:lnTo>
                  <a:lnTo>
                    <a:pt x="1119" y="363"/>
                  </a:lnTo>
                  <a:lnTo>
                    <a:pt x="1119" y="363"/>
                  </a:lnTo>
                  <a:lnTo>
                    <a:pt x="1115" y="363"/>
                  </a:lnTo>
                  <a:lnTo>
                    <a:pt x="1115" y="363"/>
                  </a:lnTo>
                  <a:lnTo>
                    <a:pt x="1112" y="367"/>
                  </a:lnTo>
                  <a:lnTo>
                    <a:pt x="1112" y="367"/>
                  </a:lnTo>
                  <a:lnTo>
                    <a:pt x="1108" y="363"/>
                  </a:lnTo>
                  <a:lnTo>
                    <a:pt x="1108" y="363"/>
                  </a:lnTo>
                  <a:lnTo>
                    <a:pt x="1105" y="363"/>
                  </a:lnTo>
                  <a:lnTo>
                    <a:pt x="1105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098" y="360"/>
                  </a:lnTo>
                  <a:lnTo>
                    <a:pt x="1098" y="363"/>
                  </a:lnTo>
                  <a:lnTo>
                    <a:pt x="1098" y="363"/>
                  </a:lnTo>
                  <a:lnTo>
                    <a:pt x="1094" y="363"/>
                  </a:lnTo>
                  <a:lnTo>
                    <a:pt x="1094" y="363"/>
                  </a:lnTo>
                  <a:lnTo>
                    <a:pt x="1090" y="363"/>
                  </a:lnTo>
                  <a:lnTo>
                    <a:pt x="1090" y="363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3" y="356"/>
                  </a:lnTo>
                  <a:lnTo>
                    <a:pt x="1083" y="353"/>
                  </a:lnTo>
                  <a:lnTo>
                    <a:pt x="1083" y="353"/>
                  </a:lnTo>
                  <a:lnTo>
                    <a:pt x="1080" y="353"/>
                  </a:lnTo>
                  <a:lnTo>
                    <a:pt x="1080" y="356"/>
                  </a:lnTo>
                  <a:lnTo>
                    <a:pt x="1080" y="356"/>
                  </a:lnTo>
                  <a:lnTo>
                    <a:pt x="1076" y="356"/>
                  </a:lnTo>
                  <a:lnTo>
                    <a:pt x="1076" y="360"/>
                  </a:lnTo>
                  <a:lnTo>
                    <a:pt x="1076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6" y="360"/>
                  </a:lnTo>
                  <a:lnTo>
                    <a:pt x="1066" y="360"/>
                  </a:lnTo>
                  <a:lnTo>
                    <a:pt x="1062" y="360"/>
                  </a:lnTo>
                  <a:lnTo>
                    <a:pt x="1062" y="360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58" y="353"/>
                  </a:lnTo>
                  <a:lnTo>
                    <a:pt x="1058" y="353"/>
                  </a:lnTo>
                  <a:lnTo>
                    <a:pt x="1055" y="353"/>
                  </a:lnTo>
                  <a:lnTo>
                    <a:pt x="1055" y="349"/>
                  </a:lnTo>
                  <a:lnTo>
                    <a:pt x="1055" y="349"/>
                  </a:lnTo>
                  <a:lnTo>
                    <a:pt x="1055" y="353"/>
                  </a:lnTo>
                  <a:lnTo>
                    <a:pt x="1055" y="353"/>
                  </a:lnTo>
                  <a:lnTo>
                    <a:pt x="1051" y="353"/>
                  </a:lnTo>
                  <a:lnTo>
                    <a:pt x="1051" y="356"/>
                  </a:lnTo>
                  <a:lnTo>
                    <a:pt x="1048" y="356"/>
                  </a:lnTo>
                  <a:lnTo>
                    <a:pt x="1048" y="356"/>
                  </a:lnTo>
                  <a:lnTo>
                    <a:pt x="1044" y="356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1" y="360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37" y="363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70"/>
                  </a:lnTo>
                  <a:lnTo>
                    <a:pt x="1033" y="370"/>
                  </a:lnTo>
                  <a:lnTo>
                    <a:pt x="1033" y="370"/>
                  </a:lnTo>
                  <a:lnTo>
                    <a:pt x="1030" y="370"/>
                  </a:lnTo>
                  <a:lnTo>
                    <a:pt x="1030" y="370"/>
                  </a:lnTo>
                  <a:lnTo>
                    <a:pt x="1026" y="370"/>
                  </a:lnTo>
                  <a:lnTo>
                    <a:pt x="1026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19" y="370"/>
                  </a:lnTo>
                  <a:lnTo>
                    <a:pt x="1019" y="370"/>
                  </a:lnTo>
                  <a:lnTo>
                    <a:pt x="1016" y="370"/>
                  </a:lnTo>
                  <a:lnTo>
                    <a:pt x="1016" y="370"/>
                  </a:lnTo>
                  <a:lnTo>
                    <a:pt x="1016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8"/>
                  </a:lnTo>
                  <a:lnTo>
                    <a:pt x="1012" y="388"/>
                  </a:lnTo>
                  <a:lnTo>
                    <a:pt x="1012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1" y="388"/>
                  </a:lnTo>
                  <a:lnTo>
                    <a:pt x="1001" y="388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4" y="392"/>
                  </a:lnTo>
                  <a:lnTo>
                    <a:pt x="994" y="392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4" y="395"/>
                  </a:lnTo>
                  <a:lnTo>
                    <a:pt x="980" y="395"/>
                  </a:lnTo>
                  <a:lnTo>
                    <a:pt x="980" y="395"/>
                  </a:lnTo>
                  <a:lnTo>
                    <a:pt x="976" y="395"/>
                  </a:lnTo>
                  <a:lnTo>
                    <a:pt x="976" y="395"/>
                  </a:lnTo>
                  <a:lnTo>
                    <a:pt x="973" y="395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69" y="392"/>
                  </a:lnTo>
                  <a:lnTo>
                    <a:pt x="969" y="392"/>
                  </a:lnTo>
                  <a:lnTo>
                    <a:pt x="966" y="392"/>
                  </a:lnTo>
                  <a:lnTo>
                    <a:pt x="966" y="392"/>
                  </a:lnTo>
                  <a:lnTo>
                    <a:pt x="962" y="392"/>
                  </a:lnTo>
                  <a:lnTo>
                    <a:pt x="962" y="388"/>
                  </a:lnTo>
                  <a:lnTo>
                    <a:pt x="959" y="388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5" y="385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2" y="381"/>
                  </a:lnTo>
                  <a:lnTo>
                    <a:pt x="952" y="381"/>
                  </a:lnTo>
                  <a:lnTo>
                    <a:pt x="952" y="378"/>
                  </a:lnTo>
                  <a:lnTo>
                    <a:pt x="948" y="378"/>
                  </a:lnTo>
                  <a:lnTo>
                    <a:pt x="948" y="378"/>
                  </a:lnTo>
                  <a:lnTo>
                    <a:pt x="944" y="378"/>
                  </a:lnTo>
                  <a:lnTo>
                    <a:pt x="944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37" y="374"/>
                  </a:lnTo>
                  <a:lnTo>
                    <a:pt x="937" y="374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0" y="370"/>
                  </a:lnTo>
                  <a:lnTo>
                    <a:pt x="930" y="370"/>
                  </a:lnTo>
                  <a:lnTo>
                    <a:pt x="930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3" y="363"/>
                  </a:lnTo>
                  <a:lnTo>
                    <a:pt x="923" y="363"/>
                  </a:lnTo>
                  <a:lnTo>
                    <a:pt x="923" y="360"/>
                  </a:lnTo>
                  <a:lnTo>
                    <a:pt x="919" y="360"/>
                  </a:lnTo>
                  <a:lnTo>
                    <a:pt x="919" y="360"/>
                  </a:lnTo>
                  <a:lnTo>
                    <a:pt x="916" y="360"/>
                  </a:lnTo>
                  <a:lnTo>
                    <a:pt x="916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09" y="360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2" y="356"/>
                  </a:lnTo>
                  <a:lnTo>
                    <a:pt x="898" y="356"/>
                  </a:lnTo>
                  <a:lnTo>
                    <a:pt x="898" y="356"/>
                  </a:lnTo>
                  <a:lnTo>
                    <a:pt x="895" y="356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87" y="356"/>
                  </a:lnTo>
                  <a:lnTo>
                    <a:pt x="887" y="356"/>
                  </a:lnTo>
                  <a:lnTo>
                    <a:pt x="884" y="356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80" y="356"/>
                  </a:lnTo>
                  <a:lnTo>
                    <a:pt x="880" y="360"/>
                  </a:lnTo>
                  <a:lnTo>
                    <a:pt x="880" y="360"/>
                  </a:lnTo>
                  <a:lnTo>
                    <a:pt x="880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3"/>
                  </a:lnTo>
                  <a:lnTo>
                    <a:pt x="877" y="353"/>
                  </a:lnTo>
                  <a:lnTo>
                    <a:pt x="873" y="353"/>
                  </a:lnTo>
                  <a:lnTo>
                    <a:pt x="873" y="353"/>
                  </a:lnTo>
                  <a:lnTo>
                    <a:pt x="870" y="353"/>
                  </a:lnTo>
                  <a:lnTo>
                    <a:pt x="870" y="353"/>
                  </a:lnTo>
                  <a:lnTo>
                    <a:pt x="870" y="356"/>
                  </a:lnTo>
                  <a:lnTo>
                    <a:pt x="866" y="356"/>
                  </a:lnTo>
                  <a:lnTo>
                    <a:pt x="866" y="356"/>
                  </a:lnTo>
                  <a:lnTo>
                    <a:pt x="862" y="356"/>
                  </a:lnTo>
                  <a:lnTo>
                    <a:pt x="862" y="353"/>
                  </a:lnTo>
                  <a:lnTo>
                    <a:pt x="862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49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2" y="345"/>
                  </a:lnTo>
                  <a:lnTo>
                    <a:pt x="852" y="345"/>
                  </a:lnTo>
                  <a:lnTo>
                    <a:pt x="848" y="345"/>
                  </a:lnTo>
                  <a:lnTo>
                    <a:pt x="848" y="345"/>
                  </a:lnTo>
                  <a:lnTo>
                    <a:pt x="845" y="345"/>
                  </a:lnTo>
                  <a:lnTo>
                    <a:pt x="845" y="345"/>
                  </a:lnTo>
                  <a:lnTo>
                    <a:pt x="845" y="342"/>
                  </a:lnTo>
                  <a:lnTo>
                    <a:pt x="841" y="342"/>
                  </a:lnTo>
                  <a:lnTo>
                    <a:pt x="841" y="345"/>
                  </a:lnTo>
                  <a:lnTo>
                    <a:pt x="841" y="345"/>
                  </a:lnTo>
                  <a:lnTo>
                    <a:pt x="838" y="345"/>
                  </a:lnTo>
                  <a:lnTo>
                    <a:pt x="838" y="342"/>
                  </a:lnTo>
                  <a:lnTo>
                    <a:pt x="838" y="342"/>
                  </a:lnTo>
                  <a:lnTo>
                    <a:pt x="834" y="345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0" y="342"/>
                  </a:lnTo>
                  <a:lnTo>
                    <a:pt x="830" y="342"/>
                  </a:lnTo>
                  <a:lnTo>
                    <a:pt x="830" y="345"/>
                  </a:lnTo>
                  <a:lnTo>
                    <a:pt x="830" y="345"/>
                  </a:lnTo>
                  <a:lnTo>
                    <a:pt x="827" y="345"/>
                  </a:lnTo>
                  <a:lnTo>
                    <a:pt x="827" y="345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0" y="345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16" y="342"/>
                  </a:lnTo>
                  <a:lnTo>
                    <a:pt x="816" y="342"/>
                  </a:lnTo>
                  <a:lnTo>
                    <a:pt x="816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2" y="338"/>
                  </a:lnTo>
                  <a:lnTo>
                    <a:pt x="798" y="342"/>
                  </a:lnTo>
                  <a:lnTo>
                    <a:pt x="795" y="342"/>
                  </a:lnTo>
                  <a:lnTo>
                    <a:pt x="795" y="342"/>
                  </a:lnTo>
                  <a:lnTo>
                    <a:pt x="791" y="342"/>
                  </a:lnTo>
                  <a:lnTo>
                    <a:pt x="791" y="342"/>
                  </a:lnTo>
                  <a:lnTo>
                    <a:pt x="788" y="342"/>
                  </a:lnTo>
                  <a:lnTo>
                    <a:pt x="788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77" y="342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3" y="338"/>
                  </a:lnTo>
                  <a:lnTo>
                    <a:pt x="773" y="338"/>
                  </a:lnTo>
                  <a:lnTo>
                    <a:pt x="770" y="338"/>
                  </a:lnTo>
                  <a:lnTo>
                    <a:pt x="770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3" y="338"/>
                  </a:lnTo>
                  <a:lnTo>
                    <a:pt x="763" y="335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59" y="328"/>
                  </a:lnTo>
                  <a:lnTo>
                    <a:pt x="759" y="324"/>
                  </a:lnTo>
                  <a:lnTo>
                    <a:pt x="756" y="324"/>
                  </a:lnTo>
                  <a:lnTo>
                    <a:pt x="756" y="324"/>
                  </a:lnTo>
                  <a:lnTo>
                    <a:pt x="756" y="321"/>
                  </a:lnTo>
                  <a:lnTo>
                    <a:pt x="752" y="321"/>
                  </a:lnTo>
                  <a:lnTo>
                    <a:pt x="752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5" y="321"/>
                  </a:lnTo>
                  <a:lnTo>
                    <a:pt x="745" y="317"/>
                  </a:lnTo>
                  <a:lnTo>
                    <a:pt x="745" y="317"/>
                  </a:lnTo>
                  <a:lnTo>
                    <a:pt x="741" y="313"/>
                  </a:lnTo>
                  <a:lnTo>
                    <a:pt x="741" y="313"/>
                  </a:lnTo>
                  <a:lnTo>
                    <a:pt x="738" y="317"/>
                  </a:lnTo>
                  <a:lnTo>
                    <a:pt x="738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1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4" y="313"/>
                  </a:lnTo>
                  <a:lnTo>
                    <a:pt x="724" y="313"/>
                  </a:lnTo>
                  <a:lnTo>
                    <a:pt x="720" y="313"/>
                  </a:lnTo>
                  <a:lnTo>
                    <a:pt x="720" y="317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3" y="313"/>
                  </a:lnTo>
                  <a:lnTo>
                    <a:pt x="713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6" y="313"/>
                  </a:lnTo>
                  <a:lnTo>
                    <a:pt x="706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699" y="313"/>
                  </a:lnTo>
                  <a:lnTo>
                    <a:pt x="699" y="310"/>
                  </a:lnTo>
                  <a:lnTo>
                    <a:pt x="695" y="310"/>
                  </a:lnTo>
                  <a:lnTo>
                    <a:pt x="695" y="313"/>
                  </a:lnTo>
                  <a:lnTo>
                    <a:pt x="695" y="313"/>
                  </a:lnTo>
                  <a:lnTo>
                    <a:pt x="691" y="313"/>
                  </a:lnTo>
                  <a:lnTo>
                    <a:pt x="691" y="313"/>
                  </a:lnTo>
                  <a:lnTo>
                    <a:pt x="688" y="313"/>
                  </a:lnTo>
                  <a:lnTo>
                    <a:pt x="688" y="310"/>
                  </a:lnTo>
                  <a:lnTo>
                    <a:pt x="688" y="310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77" y="313"/>
                  </a:lnTo>
                  <a:lnTo>
                    <a:pt x="677" y="313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31"/>
                  </a:lnTo>
                  <a:lnTo>
                    <a:pt x="677" y="331"/>
                  </a:lnTo>
                  <a:lnTo>
                    <a:pt x="677" y="331"/>
                  </a:lnTo>
                  <a:lnTo>
                    <a:pt x="674" y="331"/>
                  </a:lnTo>
                  <a:lnTo>
                    <a:pt x="674" y="331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42"/>
                  </a:lnTo>
                  <a:lnTo>
                    <a:pt x="667" y="342"/>
                  </a:lnTo>
                  <a:lnTo>
                    <a:pt x="667" y="342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3" y="345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63" y="349"/>
                  </a:lnTo>
                  <a:lnTo>
                    <a:pt x="659" y="349"/>
                  </a:lnTo>
                  <a:lnTo>
                    <a:pt x="659" y="353"/>
                  </a:lnTo>
                  <a:lnTo>
                    <a:pt x="659" y="353"/>
                  </a:lnTo>
                  <a:lnTo>
                    <a:pt x="663" y="356"/>
                  </a:lnTo>
                  <a:lnTo>
                    <a:pt x="663" y="356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3"/>
                  </a:lnTo>
                  <a:lnTo>
                    <a:pt x="663" y="363"/>
                  </a:lnTo>
                  <a:lnTo>
                    <a:pt x="667" y="363"/>
                  </a:lnTo>
                  <a:lnTo>
                    <a:pt x="667" y="367"/>
                  </a:lnTo>
                  <a:lnTo>
                    <a:pt x="663" y="367"/>
                  </a:lnTo>
                  <a:lnTo>
                    <a:pt x="663" y="370"/>
                  </a:lnTo>
                  <a:lnTo>
                    <a:pt x="663" y="370"/>
                  </a:lnTo>
                  <a:lnTo>
                    <a:pt x="663" y="374"/>
                  </a:lnTo>
                  <a:lnTo>
                    <a:pt x="659" y="374"/>
                  </a:lnTo>
                  <a:lnTo>
                    <a:pt x="659" y="378"/>
                  </a:lnTo>
                  <a:lnTo>
                    <a:pt x="659" y="378"/>
                  </a:lnTo>
                  <a:lnTo>
                    <a:pt x="659" y="381"/>
                  </a:lnTo>
                  <a:lnTo>
                    <a:pt x="659" y="381"/>
                  </a:lnTo>
                  <a:lnTo>
                    <a:pt x="659" y="385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2" y="385"/>
                  </a:lnTo>
                  <a:lnTo>
                    <a:pt x="652" y="388"/>
                  </a:lnTo>
                  <a:lnTo>
                    <a:pt x="652" y="388"/>
                  </a:lnTo>
                  <a:lnTo>
                    <a:pt x="649" y="388"/>
                  </a:lnTo>
                  <a:lnTo>
                    <a:pt x="649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2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1" y="392"/>
                  </a:lnTo>
                  <a:lnTo>
                    <a:pt x="631" y="392"/>
                  </a:lnTo>
                  <a:lnTo>
                    <a:pt x="627" y="392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4" y="392"/>
                  </a:lnTo>
                  <a:lnTo>
                    <a:pt x="620" y="392"/>
                  </a:lnTo>
                  <a:lnTo>
                    <a:pt x="620" y="388"/>
                  </a:lnTo>
                  <a:lnTo>
                    <a:pt x="620" y="388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1"/>
                  </a:lnTo>
                  <a:lnTo>
                    <a:pt x="617" y="381"/>
                  </a:lnTo>
                  <a:lnTo>
                    <a:pt x="617" y="385"/>
                  </a:lnTo>
                  <a:lnTo>
                    <a:pt x="617" y="385"/>
                  </a:lnTo>
                  <a:lnTo>
                    <a:pt x="613" y="385"/>
                  </a:lnTo>
                  <a:lnTo>
                    <a:pt x="613" y="385"/>
                  </a:lnTo>
                  <a:lnTo>
                    <a:pt x="610" y="385"/>
                  </a:lnTo>
                  <a:lnTo>
                    <a:pt x="610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1"/>
                  </a:lnTo>
                  <a:lnTo>
                    <a:pt x="599" y="381"/>
                  </a:lnTo>
                  <a:lnTo>
                    <a:pt x="599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2" y="381"/>
                  </a:lnTo>
                  <a:lnTo>
                    <a:pt x="592" y="381"/>
                  </a:lnTo>
                  <a:lnTo>
                    <a:pt x="588" y="381"/>
                  </a:lnTo>
                  <a:lnTo>
                    <a:pt x="588" y="381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1" y="378"/>
                  </a:lnTo>
                  <a:lnTo>
                    <a:pt x="581" y="378"/>
                  </a:lnTo>
                  <a:lnTo>
                    <a:pt x="577" y="378"/>
                  </a:lnTo>
                  <a:lnTo>
                    <a:pt x="577" y="378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0" y="374"/>
                  </a:lnTo>
                  <a:lnTo>
                    <a:pt x="570" y="374"/>
                  </a:lnTo>
                  <a:lnTo>
                    <a:pt x="567" y="374"/>
                  </a:lnTo>
                  <a:lnTo>
                    <a:pt x="563" y="374"/>
                  </a:lnTo>
                  <a:lnTo>
                    <a:pt x="563" y="370"/>
                  </a:lnTo>
                  <a:lnTo>
                    <a:pt x="563" y="370"/>
                  </a:lnTo>
                  <a:lnTo>
                    <a:pt x="560" y="370"/>
                  </a:lnTo>
                  <a:lnTo>
                    <a:pt x="560" y="370"/>
                  </a:lnTo>
                  <a:lnTo>
                    <a:pt x="556" y="370"/>
                  </a:lnTo>
                  <a:lnTo>
                    <a:pt x="556" y="370"/>
                  </a:lnTo>
                  <a:lnTo>
                    <a:pt x="556" y="367"/>
                  </a:lnTo>
                  <a:lnTo>
                    <a:pt x="556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49" y="367"/>
                  </a:lnTo>
                  <a:lnTo>
                    <a:pt x="549" y="367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38" y="363"/>
                  </a:lnTo>
                  <a:lnTo>
                    <a:pt x="538" y="363"/>
                  </a:lnTo>
                  <a:lnTo>
                    <a:pt x="535" y="363"/>
                  </a:lnTo>
                  <a:lnTo>
                    <a:pt x="535" y="360"/>
                  </a:lnTo>
                  <a:lnTo>
                    <a:pt x="531" y="360"/>
                  </a:lnTo>
                  <a:lnTo>
                    <a:pt x="531" y="360"/>
                  </a:lnTo>
                  <a:lnTo>
                    <a:pt x="528" y="360"/>
                  </a:lnTo>
                  <a:lnTo>
                    <a:pt x="528" y="360"/>
                  </a:lnTo>
                  <a:lnTo>
                    <a:pt x="524" y="360"/>
                  </a:lnTo>
                  <a:lnTo>
                    <a:pt x="524" y="360"/>
                  </a:lnTo>
                  <a:lnTo>
                    <a:pt x="520" y="356"/>
                  </a:lnTo>
                  <a:lnTo>
                    <a:pt x="520" y="356"/>
                  </a:lnTo>
                  <a:lnTo>
                    <a:pt x="517" y="356"/>
                  </a:lnTo>
                  <a:lnTo>
                    <a:pt x="517" y="356"/>
                  </a:lnTo>
                  <a:lnTo>
                    <a:pt x="513" y="353"/>
                  </a:lnTo>
                  <a:lnTo>
                    <a:pt x="510" y="353"/>
                  </a:lnTo>
                  <a:lnTo>
                    <a:pt x="510" y="353"/>
                  </a:lnTo>
                  <a:lnTo>
                    <a:pt x="506" y="353"/>
                  </a:lnTo>
                  <a:lnTo>
                    <a:pt x="506" y="353"/>
                  </a:lnTo>
                  <a:lnTo>
                    <a:pt x="503" y="353"/>
                  </a:lnTo>
                  <a:lnTo>
                    <a:pt x="499" y="353"/>
                  </a:lnTo>
                  <a:lnTo>
                    <a:pt x="499" y="353"/>
                  </a:lnTo>
                  <a:lnTo>
                    <a:pt x="496" y="353"/>
                  </a:lnTo>
                  <a:lnTo>
                    <a:pt x="496" y="353"/>
                  </a:lnTo>
                  <a:lnTo>
                    <a:pt x="492" y="353"/>
                  </a:lnTo>
                  <a:lnTo>
                    <a:pt x="492" y="353"/>
                  </a:lnTo>
                  <a:lnTo>
                    <a:pt x="488" y="353"/>
                  </a:lnTo>
                  <a:lnTo>
                    <a:pt x="485" y="349"/>
                  </a:lnTo>
                  <a:lnTo>
                    <a:pt x="485" y="349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78" y="345"/>
                  </a:lnTo>
                  <a:lnTo>
                    <a:pt x="478" y="345"/>
                  </a:lnTo>
                  <a:lnTo>
                    <a:pt x="474" y="345"/>
                  </a:lnTo>
                  <a:lnTo>
                    <a:pt x="474" y="345"/>
                  </a:lnTo>
                  <a:lnTo>
                    <a:pt x="471" y="345"/>
                  </a:lnTo>
                  <a:lnTo>
                    <a:pt x="471" y="345"/>
                  </a:lnTo>
                  <a:lnTo>
                    <a:pt x="467" y="345"/>
                  </a:lnTo>
                  <a:lnTo>
                    <a:pt x="467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0" y="345"/>
                  </a:lnTo>
                  <a:lnTo>
                    <a:pt x="460" y="345"/>
                  </a:lnTo>
                  <a:lnTo>
                    <a:pt x="456" y="345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49" y="345"/>
                  </a:lnTo>
                  <a:lnTo>
                    <a:pt x="449" y="345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2" y="342"/>
                  </a:lnTo>
                  <a:lnTo>
                    <a:pt x="439" y="342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28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4" y="338"/>
                  </a:lnTo>
                  <a:lnTo>
                    <a:pt x="421" y="335"/>
                  </a:lnTo>
                  <a:lnTo>
                    <a:pt x="421" y="335"/>
                  </a:lnTo>
                  <a:lnTo>
                    <a:pt x="421" y="331"/>
                  </a:lnTo>
                  <a:lnTo>
                    <a:pt x="417" y="331"/>
                  </a:lnTo>
                  <a:lnTo>
                    <a:pt x="417" y="331"/>
                  </a:lnTo>
                  <a:lnTo>
                    <a:pt x="417" y="328"/>
                  </a:lnTo>
                  <a:lnTo>
                    <a:pt x="417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6" y="328"/>
                  </a:lnTo>
                  <a:lnTo>
                    <a:pt x="406" y="324"/>
                  </a:lnTo>
                  <a:lnTo>
                    <a:pt x="403" y="324"/>
                  </a:lnTo>
                  <a:lnTo>
                    <a:pt x="399" y="324"/>
                  </a:lnTo>
                  <a:lnTo>
                    <a:pt x="399" y="321"/>
                  </a:lnTo>
                  <a:lnTo>
                    <a:pt x="399" y="321"/>
                  </a:lnTo>
                  <a:lnTo>
                    <a:pt x="396" y="317"/>
                  </a:lnTo>
                  <a:lnTo>
                    <a:pt x="396" y="317"/>
                  </a:lnTo>
                  <a:lnTo>
                    <a:pt x="392" y="317"/>
                  </a:lnTo>
                  <a:lnTo>
                    <a:pt x="392" y="317"/>
                  </a:lnTo>
                  <a:lnTo>
                    <a:pt x="389" y="317"/>
                  </a:lnTo>
                  <a:lnTo>
                    <a:pt x="389" y="317"/>
                  </a:lnTo>
                  <a:lnTo>
                    <a:pt x="385" y="317"/>
                  </a:lnTo>
                  <a:lnTo>
                    <a:pt x="385" y="317"/>
                  </a:lnTo>
                  <a:lnTo>
                    <a:pt x="382" y="317"/>
                  </a:lnTo>
                  <a:lnTo>
                    <a:pt x="382" y="317"/>
                  </a:lnTo>
                  <a:lnTo>
                    <a:pt x="378" y="317"/>
                  </a:lnTo>
                  <a:lnTo>
                    <a:pt x="378" y="313"/>
                  </a:lnTo>
                  <a:lnTo>
                    <a:pt x="374" y="313"/>
                  </a:lnTo>
                  <a:lnTo>
                    <a:pt x="374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0" y="317"/>
                  </a:lnTo>
                  <a:lnTo>
                    <a:pt x="357" y="321"/>
                  </a:lnTo>
                  <a:lnTo>
                    <a:pt x="357" y="321"/>
                  </a:lnTo>
                  <a:lnTo>
                    <a:pt x="353" y="321"/>
                  </a:lnTo>
                  <a:lnTo>
                    <a:pt x="353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6" y="321"/>
                  </a:lnTo>
                  <a:lnTo>
                    <a:pt x="346" y="321"/>
                  </a:lnTo>
                  <a:lnTo>
                    <a:pt x="342" y="321"/>
                  </a:lnTo>
                  <a:lnTo>
                    <a:pt x="342" y="324"/>
                  </a:lnTo>
                  <a:lnTo>
                    <a:pt x="339" y="324"/>
                  </a:lnTo>
                  <a:lnTo>
                    <a:pt x="339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2" y="321"/>
                  </a:lnTo>
                  <a:lnTo>
                    <a:pt x="332" y="321"/>
                  </a:lnTo>
                  <a:lnTo>
                    <a:pt x="328" y="321"/>
                  </a:lnTo>
                  <a:lnTo>
                    <a:pt x="32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7" y="321"/>
                  </a:lnTo>
                  <a:lnTo>
                    <a:pt x="317" y="321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8"/>
                  </a:lnTo>
                  <a:lnTo>
                    <a:pt x="314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07" y="328"/>
                  </a:lnTo>
                  <a:lnTo>
                    <a:pt x="303" y="328"/>
                  </a:lnTo>
                  <a:lnTo>
                    <a:pt x="303" y="328"/>
                  </a:lnTo>
                  <a:lnTo>
                    <a:pt x="300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96" y="328"/>
                  </a:lnTo>
                  <a:lnTo>
                    <a:pt x="292" y="328"/>
                  </a:lnTo>
                  <a:lnTo>
                    <a:pt x="292" y="331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5" y="324"/>
                  </a:lnTo>
                  <a:lnTo>
                    <a:pt x="271" y="324"/>
                  </a:lnTo>
                  <a:lnTo>
                    <a:pt x="267" y="321"/>
                  </a:lnTo>
                  <a:lnTo>
                    <a:pt x="267" y="321"/>
                  </a:lnTo>
                  <a:lnTo>
                    <a:pt x="264" y="321"/>
                  </a:lnTo>
                  <a:lnTo>
                    <a:pt x="260" y="321"/>
                  </a:lnTo>
                  <a:lnTo>
                    <a:pt x="260" y="317"/>
                  </a:lnTo>
                  <a:lnTo>
                    <a:pt x="257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0" y="317"/>
                  </a:lnTo>
                  <a:lnTo>
                    <a:pt x="246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5" y="313"/>
                  </a:lnTo>
                  <a:lnTo>
                    <a:pt x="235" y="317"/>
                  </a:lnTo>
                  <a:lnTo>
                    <a:pt x="232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1" y="313"/>
                  </a:lnTo>
                  <a:lnTo>
                    <a:pt x="221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4" y="313"/>
                  </a:lnTo>
                  <a:lnTo>
                    <a:pt x="214" y="313"/>
                  </a:lnTo>
                  <a:lnTo>
                    <a:pt x="210" y="313"/>
                  </a:lnTo>
                  <a:lnTo>
                    <a:pt x="210" y="313"/>
                  </a:lnTo>
                  <a:lnTo>
                    <a:pt x="210" y="317"/>
                  </a:lnTo>
                  <a:lnTo>
                    <a:pt x="207" y="317"/>
                  </a:lnTo>
                  <a:lnTo>
                    <a:pt x="203" y="317"/>
                  </a:lnTo>
                  <a:lnTo>
                    <a:pt x="196" y="317"/>
                  </a:lnTo>
                  <a:lnTo>
                    <a:pt x="189" y="313"/>
                  </a:lnTo>
                  <a:lnTo>
                    <a:pt x="189" y="306"/>
                  </a:lnTo>
                  <a:lnTo>
                    <a:pt x="186" y="306"/>
                  </a:lnTo>
                  <a:lnTo>
                    <a:pt x="182" y="310"/>
                  </a:lnTo>
                  <a:lnTo>
                    <a:pt x="178" y="310"/>
                  </a:lnTo>
                  <a:lnTo>
                    <a:pt x="171" y="310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71" y="303"/>
                  </a:lnTo>
                  <a:lnTo>
                    <a:pt x="168" y="299"/>
                  </a:lnTo>
                  <a:lnTo>
                    <a:pt x="164" y="299"/>
                  </a:lnTo>
                  <a:lnTo>
                    <a:pt x="157" y="296"/>
                  </a:lnTo>
                  <a:lnTo>
                    <a:pt x="153" y="296"/>
                  </a:lnTo>
                  <a:lnTo>
                    <a:pt x="150" y="292"/>
                  </a:lnTo>
                  <a:lnTo>
                    <a:pt x="143" y="288"/>
                  </a:lnTo>
                  <a:lnTo>
                    <a:pt x="139" y="288"/>
                  </a:lnTo>
                  <a:lnTo>
                    <a:pt x="136" y="281"/>
                  </a:lnTo>
                  <a:lnTo>
                    <a:pt x="132" y="281"/>
                  </a:lnTo>
                  <a:lnTo>
                    <a:pt x="129" y="281"/>
                  </a:lnTo>
                  <a:lnTo>
                    <a:pt x="125" y="281"/>
                  </a:lnTo>
                  <a:lnTo>
                    <a:pt x="118" y="281"/>
                  </a:lnTo>
                  <a:lnTo>
                    <a:pt x="111" y="278"/>
                  </a:lnTo>
                  <a:lnTo>
                    <a:pt x="104" y="278"/>
                  </a:lnTo>
                  <a:lnTo>
                    <a:pt x="100" y="274"/>
                  </a:lnTo>
                  <a:lnTo>
                    <a:pt x="89" y="274"/>
                  </a:lnTo>
                  <a:lnTo>
                    <a:pt x="82" y="274"/>
                  </a:lnTo>
                  <a:lnTo>
                    <a:pt x="79" y="281"/>
                  </a:lnTo>
                  <a:lnTo>
                    <a:pt x="75" y="281"/>
                  </a:lnTo>
                  <a:lnTo>
                    <a:pt x="68" y="292"/>
                  </a:lnTo>
                  <a:lnTo>
                    <a:pt x="61" y="296"/>
                  </a:lnTo>
                  <a:lnTo>
                    <a:pt x="54" y="292"/>
                  </a:lnTo>
                  <a:lnTo>
                    <a:pt x="47" y="292"/>
                  </a:lnTo>
                  <a:lnTo>
                    <a:pt x="43" y="288"/>
                  </a:lnTo>
                  <a:lnTo>
                    <a:pt x="39" y="288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5" y="288"/>
                  </a:lnTo>
                  <a:lnTo>
                    <a:pt x="15" y="288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4" y="274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11" y="253"/>
                  </a:lnTo>
                  <a:lnTo>
                    <a:pt x="11" y="249"/>
                  </a:lnTo>
                  <a:lnTo>
                    <a:pt x="11" y="242"/>
                  </a:lnTo>
                  <a:lnTo>
                    <a:pt x="15" y="239"/>
                  </a:lnTo>
                  <a:lnTo>
                    <a:pt x="22" y="239"/>
                  </a:lnTo>
                  <a:lnTo>
                    <a:pt x="29" y="235"/>
                  </a:lnTo>
                  <a:lnTo>
                    <a:pt x="29" y="231"/>
                  </a:lnTo>
                  <a:lnTo>
                    <a:pt x="32" y="231"/>
                  </a:lnTo>
                  <a:lnTo>
                    <a:pt x="36" y="224"/>
                  </a:lnTo>
                  <a:lnTo>
                    <a:pt x="47" y="221"/>
                  </a:lnTo>
                  <a:lnTo>
                    <a:pt x="43" y="217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47" y="203"/>
                  </a:lnTo>
                  <a:lnTo>
                    <a:pt x="47" y="192"/>
                  </a:lnTo>
                  <a:lnTo>
                    <a:pt x="50" y="185"/>
                  </a:lnTo>
                  <a:lnTo>
                    <a:pt x="57" y="171"/>
                  </a:lnTo>
                  <a:lnTo>
                    <a:pt x="72" y="174"/>
                  </a:lnTo>
                  <a:lnTo>
                    <a:pt x="93" y="182"/>
                  </a:lnTo>
                  <a:lnTo>
                    <a:pt x="104" y="185"/>
                  </a:lnTo>
                  <a:lnTo>
                    <a:pt x="107" y="185"/>
                  </a:lnTo>
                  <a:lnTo>
                    <a:pt x="111" y="182"/>
                  </a:lnTo>
                  <a:lnTo>
                    <a:pt x="111" y="178"/>
                  </a:lnTo>
                  <a:lnTo>
                    <a:pt x="96" y="160"/>
                  </a:lnTo>
                  <a:lnTo>
                    <a:pt x="89" y="153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68" y="125"/>
                  </a:lnTo>
                  <a:lnTo>
                    <a:pt x="93" y="121"/>
                  </a:lnTo>
                  <a:lnTo>
                    <a:pt x="107" y="121"/>
                  </a:lnTo>
                  <a:lnTo>
                    <a:pt x="118" y="121"/>
                  </a:lnTo>
                  <a:lnTo>
                    <a:pt x="139" y="121"/>
                  </a:lnTo>
                  <a:lnTo>
                    <a:pt x="146" y="117"/>
                  </a:lnTo>
                  <a:lnTo>
                    <a:pt x="146" y="125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50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7" y="117"/>
                  </a:lnTo>
                  <a:lnTo>
                    <a:pt x="157" y="114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3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7" y="96"/>
                  </a:lnTo>
                  <a:lnTo>
                    <a:pt x="157" y="92"/>
                  </a:lnTo>
                  <a:lnTo>
                    <a:pt x="157" y="89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61" y="82"/>
                  </a:lnTo>
                  <a:lnTo>
                    <a:pt x="168" y="82"/>
                  </a:lnTo>
                  <a:lnTo>
                    <a:pt x="171" y="82"/>
                  </a:lnTo>
                  <a:lnTo>
                    <a:pt x="171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3" y="64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200" y="57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7" y="50"/>
                  </a:lnTo>
                  <a:lnTo>
                    <a:pt x="207" y="46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5"/>
                  </a:lnTo>
                  <a:lnTo>
                    <a:pt x="200" y="32"/>
                  </a:lnTo>
                  <a:lnTo>
                    <a:pt x="207" y="35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35" y="43"/>
                  </a:lnTo>
                  <a:lnTo>
                    <a:pt x="239" y="43"/>
                  </a:lnTo>
                  <a:lnTo>
                    <a:pt x="239" y="39"/>
                  </a:lnTo>
                  <a:lnTo>
                    <a:pt x="243" y="35"/>
                  </a:lnTo>
                  <a:lnTo>
                    <a:pt x="246" y="39"/>
                  </a:lnTo>
                  <a:lnTo>
                    <a:pt x="253" y="39"/>
                  </a:lnTo>
                  <a:lnTo>
                    <a:pt x="257" y="25"/>
                  </a:lnTo>
                  <a:lnTo>
                    <a:pt x="260" y="21"/>
                  </a:lnTo>
                  <a:lnTo>
                    <a:pt x="275" y="21"/>
                  </a:lnTo>
                  <a:lnTo>
                    <a:pt x="282" y="21"/>
                  </a:lnTo>
                  <a:lnTo>
                    <a:pt x="285" y="25"/>
                  </a:lnTo>
                  <a:lnTo>
                    <a:pt x="289" y="25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7" y="25"/>
                  </a:lnTo>
                  <a:lnTo>
                    <a:pt x="307" y="28"/>
                  </a:lnTo>
                  <a:lnTo>
                    <a:pt x="310" y="28"/>
                  </a:lnTo>
                  <a:lnTo>
                    <a:pt x="317" y="25"/>
                  </a:lnTo>
                  <a:lnTo>
                    <a:pt x="317" y="21"/>
                  </a:lnTo>
                  <a:lnTo>
                    <a:pt x="317" y="25"/>
                  </a:lnTo>
                  <a:lnTo>
                    <a:pt x="321" y="25"/>
                  </a:lnTo>
                  <a:lnTo>
                    <a:pt x="325" y="25"/>
                  </a:lnTo>
                  <a:lnTo>
                    <a:pt x="328" y="21"/>
                  </a:lnTo>
                  <a:lnTo>
                    <a:pt x="335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2" y="21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9" y="25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53" y="28"/>
                  </a:lnTo>
                  <a:lnTo>
                    <a:pt x="357" y="28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7" y="28"/>
                  </a:lnTo>
                  <a:lnTo>
                    <a:pt x="367" y="35"/>
                  </a:lnTo>
                  <a:lnTo>
                    <a:pt x="371" y="32"/>
                  </a:lnTo>
                  <a:lnTo>
                    <a:pt x="374" y="32"/>
                  </a:lnTo>
                  <a:lnTo>
                    <a:pt x="382" y="28"/>
                  </a:lnTo>
                  <a:lnTo>
                    <a:pt x="389" y="25"/>
                  </a:lnTo>
                  <a:lnTo>
                    <a:pt x="396" y="25"/>
                  </a:lnTo>
                  <a:lnTo>
                    <a:pt x="396" y="21"/>
                  </a:lnTo>
                  <a:lnTo>
                    <a:pt x="399" y="18"/>
                  </a:lnTo>
                  <a:lnTo>
                    <a:pt x="403" y="18"/>
                  </a:lnTo>
                  <a:lnTo>
                    <a:pt x="406" y="14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7" y="10"/>
                  </a:lnTo>
                  <a:lnTo>
                    <a:pt x="421" y="14"/>
                  </a:lnTo>
                  <a:lnTo>
                    <a:pt x="424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4"/>
                  </a:lnTo>
                  <a:lnTo>
                    <a:pt x="442" y="10"/>
                  </a:lnTo>
                  <a:lnTo>
                    <a:pt x="442" y="14"/>
                  </a:lnTo>
                  <a:lnTo>
                    <a:pt x="446" y="10"/>
                  </a:lnTo>
                  <a:lnTo>
                    <a:pt x="446" y="10"/>
                  </a:lnTo>
                  <a:lnTo>
                    <a:pt x="449" y="10"/>
                  </a:lnTo>
                  <a:lnTo>
                    <a:pt x="456" y="10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2" y="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3178175" y="2133129"/>
              <a:ext cx="3319463" cy="1125537"/>
            </a:xfrm>
            <a:custGeom>
              <a:avLst/>
              <a:gdLst>
                <a:gd name="T0" fmla="*/ 2147483647 w 2091"/>
                <a:gd name="T1" fmla="*/ 2147483647 h 709"/>
                <a:gd name="T2" fmla="*/ 2147483647 w 2091"/>
                <a:gd name="T3" fmla="*/ 2147483647 h 709"/>
                <a:gd name="T4" fmla="*/ 2147483647 w 2091"/>
                <a:gd name="T5" fmla="*/ 2147483647 h 709"/>
                <a:gd name="T6" fmla="*/ 2147483647 w 2091"/>
                <a:gd name="T7" fmla="*/ 2147483647 h 709"/>
                <a:gd name="T8" fmla="*/ 2147483647 w 2091"/>
                <a:gd name="T9" fmla="*/ 2147483647 h 709"/>
                <a:gd name="T10" fmla="*/ 2147483647 w 2091"/>
                <a:gd name="T11" fmla="*/ 2147483647 h 709"/>
                <a:gd name="T12" fmla="*/ 2147483647 w 2091"/>
                <a:gd name="T13" fmla="*/ 2147483647 h 709"/>
                <a:gd name="T14" fmla="*/ 2147483647 w 2091"/>
                <a:gd name="T15" fmla="*/ 2147483647 h 709"/>
                <a:gd name="T16" fmla="*/ 2147483647 w 2091"/>
                <a:gd name="T17" fmla="*/ 2147483647 h 709"/>
                <a:gd name="T18" fmla="*/ 2147483647 w 2091"/>
                <a:gd name="T19" fmla="*/ 2147483647 h 709"/>
                <a:gd name="T20" fmla="*/ 2147483647 w 2091"/>
                <a:gd name="T21" fmla="*/ 2147483647 h 709"/>
                <a:gd name="T22" fmla="*/ 2147483647 w 2091"/>
                <a:gd name="T23" fmla="*/ 2147483647 h 709"/>
                <a:gd name="T24" fmla="*/ 2147483647 w 2091"/>
                <a:gd name="T25" fmla="*/ 2147483647 h 709"/>
                <a:gd name="T26" fmla="*/ 2147483647 w 2091"/>
                <a:gd name="T27" fmla="*/ 2147483647 h 709"/>
                <a:gd name="T28" fmla="*/ 2147483647 w 2091"/>
                <a:gd name="T29" fmla="*/ 2147483647 h 709"/>
                <a:gd name="T30" fmla="*/ 2147483647 w 2091"/>
                <a:gd name="T31" fmla="*/ 2147483647 h 709"/>
                <a:gd name="T32" fmla="*/ 2147483647 w 2091"/>
                <a:gd name="T33" fmla="*/ 2147483647 h 709"/>
                <a:gd name="T34" fmla="*/ 2147483647 w 2091"/>
                <a:gd name="T35" fmla="*/ 2147483647 h 709"/>
                <a:gd name="T36" fmla="*/ 2147483647 w 2091"/>
                <a:gd name="T37" fmla="*/ 2147483647 h 709"/>
                <a:gd name="T38" fmla="*/ 2147483647 w 2091"/>
                <a:gd name="T39" fmla="*/ 2147483647 h 709"/>
                <a:gd name="T40" fmla="*/ 2147483647 w 2091"/>
                <a:gd name="T41" fmla="*/ 2147483647 h 709"/>
                <a:gd name="T42" fmla="*/ 2147483647 w 2091"/>
                <a:gd name="T43" fmla="*/ 2147483647 h 709"/>
                <a:gd name="T44" fmla="*/ 2147483647 w 2091"/>
                <a:gd name="T45" fmla="*/ 2147483647 h 709"/>
                <a:gd name="T46" fmla="*/ 2147483647 w 2091"/>
                <a:gd name="T47" fmla="*/ 2147483647 h 709"/>
                <a:gd name="T48" fmla="*/ 2147483647 w 2091"/>
                <a:gd name="T49" fmla="*/ 2147483647 h 709"/>
                <a:gd name="T50" fmla="*/ 2147483647 w 2091"/>
                <a:gd name="T51" fmla="*/ 2147483647 h 709"/>
                <a:gd name="T52" fmla="*/ 2147483647 w 2091"/>
                <a:gd name="T53" fmla="*/ 2147483647 h 709"/>
                <a:gd name="T54" fmla="*/ 2147483647 w 2091"/>
                <a:gd name="T55" fmla="*/ 2147483647 h 709"/>
                <a:gd name="T56" fmla="*/ 2147483647 w 2091"/>
                <a:gd name="T57" fmla="*/ 2147483647 h 709"/>
                <a:gd name="T58" fmla="*/ 2147483647 w 2091"/>
                <a:gd name="T59" fmla="*/ 2147483647 h 709"/>
                <a:gd name="T60" fmla="*/ 2147483647 w 2091"/>
                <a:gd name="T61" fmla="*/ 2147483647 h 709"/>
                <a:gd name="T62" fmla="*/ 2147483647 w 2091"/>
                <a:gd name="T63" fmla="*/ 2147483647 h 709"/>
                <a:gd name="T64" fmla="*/ 2147483647 w 2091"/>
                <a:gd name="T65" fmla="*/ 2147483647 h 709"/>
                <a:gd name="T66" fmla="*/ 2147483647 w 2091"/>
                <a:gd name="T67" fmla="*/ 2147483647 h 709"/>
                <a:gd name="T68" fmla="*/ 2147483647 w 2091"/>
                <a:gd name="T69" fmla="*/ 2147483647 h 709"/>
                <a:gd name="T70" fmla="*/ 2147483647 w 2091"/>
                <a:gd name="T71" fmla="*/ 2147483647 h 709"/>
                <a:gd name="T72" fmla="*/ 2147483647 w 2091"/>
                <a:gd name="T73" fmla="*/ 2147483647 h 709"/>
                <a:gd name="T74" fmla="*/ 2147483647 w 2091"/>
                <a:gd name="T75" fmla="*/ 2147483647 h 709"/>
                <a:gd name="T76" fmla="*/ 2147483647 w 2091"/>
                <a:gd name="T77" fmla="*/ 2147483647 h 709"/>
                <a:gd name="T78" fmla="*/ 2147483647 w 2091"/>
                <a:gd name="T79" fmla="*/ 2147483647 h 709"/>
                <a:gd name="T80" fmla="*/ 2147483647 w 2091"/>
                <a:gd name="T81" fmla="*/ 2147483647 h 709"/>
                <a:gd name="T82" fmla="*/ 2147483647 w 2091"/>
                <a:gd name="T83" fmla="*/ 2147483647 h 709"/>
                <a:gd name="T84" fmla="*/ 2147483647 w 2091"/>
                <a:gd name="T85" fmla="*/ 2147483647 h 709"/>
                <a:gd name="T86" fmla="*/ 2147483647 w 2091"/>
                <a:gd name="T87" fmla="*/ 2147483647 h 709"/>
                <a:gd name="T88" fmla="*/ 2147483647 w 2091"/>
                <a:gd name="T89" fmla="*/ 2147483647 h 709"/>
                <a:gd name="T90" fmla="*/ 2147483647 w 2091"/>
                <a:gd name="T91" fmla="*/ 2147483647 h 709"/>
                <a:gd name="T92" fmla="*/ 2147483647 w 2091"/>
                <a:gd name="T93" fmla="*/ 2147483647 h 709"/>
                <a:gd name="T94" fmla="*/ 2147483647 w 2091"/>
                <a:gd name="T95" fmla="*/ 2147483647 h 709"/>
                <a:gd name="T96" fmla="*/ 2147483647 w 2091"/>
                <a:gd name="T97" fmla="*/ 2147483647 h 709"/>
                <a:gd name="T98" fmla="*/ 2147483647 w 2091"/>
                <a:gd name="T99" fmla="*/ 2147483647 h 709"/>
                <a:gd name="T100" fmla="*/ 2147483647 w 2091"/>
                <a:gd name="T101" fmla="*/ 2147483647 h 709"/>
                <a:gd name="T102" fmla="*/ 2147483647 w 2091"/>
                <a:gd name="T103" fmla="*/ 2147483647 h 709"/>
                <a:gd name="T104" fmla="*/ 2147483647 w 2091"/>
                <a:gd name="T105" fmla="*/ 2147483647 h 709"/>
                <a:gd name="T106" fmla="*/ 2147483647 w 2091"/>
                <a:gd name="T107" fmla="*/ 2147483647 h 709"/>
                <a:gd name="T108" fmla="*/ 2147483647 w 2091"/>
                <a:gd name="T109" fmla="*/ 2147483647 h 709"/>
                <a:gd name="T110" fmla="*/ 2147483647 w 2091"/>
                <a:gd name="T111" fmla="*/ 2147483647 h 709"/>
                <a:gd name="T112" fmla="*/ 2147483647 w 2091"/>
                <a:gd name="T113" fmla="*/ 2147483647 h 709"/>
                <a:gd name="T114" fmla="*/ 2147483647 w 2091"/>
                <a:gd name="T115" fmla="*/ 2147483647 h 709"/>
                <a:gd name="T116" fmla="*/ 2147483647 w 2091"/>
                <a:gd name="T117" fmla="*/ 2147483647 h 709"/>
                <a:gd name="T118" fmla="*/ 2147483647 w 2091"/>
                <a:gd name="T119" fmla="*/ 2147483647 h 709"/>
                <a:gd name="T120" fmla="*/ 2147483647 w 2091"/>
                <a:gd name="T121" fmla="*/ 2147483647 h 709"/>
                <a:gd name="T122" fmla="*/ 2147483647 w 2091"/>
                <a:gd name="T123" fmla="*/ 2147483647 h 7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91"/>
                <a:gd name="T187" fmla="*/ 0 h 709"/>
                <a:gd name="T188" fmla="*/ 2091 w 2091"/>
                <a:gd name="T189" fmla="*/ 709 h 7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91" h="709">
                  <a:moveTo>
                    <a:pt x="588" y="3"/>
                  </a:moveTo>
                  <a:lnTo>
                    <a:pt x="595" y="3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6" y="7"/>
                  </a:lnTo>
                  <a:lnTo>
                    <a:pt x="609" y="10"/>
                  </a:lnTo>
                  <a:lnTo>
                    <a:pt x="613" y="7"/>
                  </a:lnTo>
                  <a:lnTo>
                    <a:pt x="616" y="7"/>
                  </a:lnTo>
                  <a:lnTo>
                    <a:pt x="620" y="7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4"/>
                  </a:lnTo>
                  <a:lnTo>
                    <a:pt x="631" y="14"/>
                  </a:lnTo>
                  <a:lnTo>
                    <a:pt x="627" y="17"/>
                  </a:lnTo>
                  <a:lnTo>
                    <a:pt x="631" y="17"/>
                  </a:lnTo>
                  <a:lnTo>
                    <a:pt x="631" y="21"/>
                  </a:lnTo>
                  <a:lnTo>
                    <a:pt x="645" y="21"/>
                  </a:lnTo>
                  <a:lnTo>
                    <a:pt x="645" y="25"/>
                  </a:lnTo>
                  <a:lnTo>
                    <a:pt x="648" y="25"/>
                  </a:lnTo>
                  <a:lnTo>
                    <a:pt x="648" y="28"/>
                  </a:lnTo>
                  <a:lnTo>
                    <a:pt x="652" y="28"/>
                  </a:lnTo>
                  <a:lnTo>
                    <a:pt x="652" y="32"/>
                  </a:lnTo>
                  <a:lnTo>
                    <a:pt x="659" y="32"/>
                  </a:lnTo>
                  <a:lnTo>
                    <a:pt x="663" y="32"/>
                  </a:lnTo>
                  <a:lnTo>
                    <a:pt x="666" y="32"/>
                  </a:lnTo>
                  <a:lnTo>
                    <a:pt x="670" y="32"/>
                  </a:lnTo>
                  <a:lnTo>
                    <a:pt x="670" y="35"/>
                  </a:lnTo>
                  <a:lnTo>
                    <a:pt x="673" y="32"/>
                  </a:lnTo>
                  <a:lnTo>
                    <a:pt x="673" y="35"/>
                  </a:lnTo>
                  <a:lnTo>
                    <a:pt x="677" y="32"/>
                  </a:lnTo>
                  <a:lnTo>
                    <a:pt x="681" y="35"/>
                  </a:lnTo>
                  <a:lnTo>
                    <a:pt x="677" y="39"/>
                  </a:lnTo>
                  <a:lnTo>
                    <a:pt x="681" y="42"/>
                  </a:lnTo>
                  <a:lnTo>
                    <a:pt x="684" y="42"/>
                  </a:lnTo>
                  <a:lnTo>
                    <a:pt x="684" y="46"/>
                  </a:lnTo>
                  <a:lnTo>
                    <a:pt x="691" y="46"/>
                  </a:lnTo>
                  <a:lnTo>
                    <a:pt x="688" y="46"/>
                  </a:lnTo>
                  <a:lnTo>
                    <a:pt x="691" y="46"/>
                  </a:lnTo>
                  <a:lnTo>
                    <a:pt x="691" y="49"/>
                  </a:lnTo>
                  <a:lnTo>
                    <a:pt x="695" y="49"/>
                  </a:lnTo>
                  <a:lnTo>
                    <a:pt x="702" y="49"/>
                  </a:lnTo>
                  <a:lnTo>
                    <a:pt x="705" y="53"/>
                  </a:lnTo>
                  <a:lnTo>
                    <a:pt x="709" y="49"/>
                  </a:lnTo>
                  <a:lnTo>
                    <a:pt x="705" y="53"/>
                  </a:lnTo>
                  <a:lnTo>
                    <a:pt x="713" y="57"/>
                  </a:lnTo>
                  <a:lnTo>
                    <a:pt x="716" y="53"/>
                  </a:lnTo>
                  <a:lnTo>
                    <a:pt x="727" y="53"/>
                  </a:lnTo>
                  <a:lnTo>
                    <a:pt x="727" y="57"/>
                  </a:lnTo>
                  <a:lnTo>
                    <a:pt x="730" y="57"/>
                  </a:lnTo>
                  <a:lnTo>
                    <a:pt x="734" y="60"/>
                  </a:lnTo>
                  <a:lnTo>
                    <a:pt x="738" y="57"/>
                  </a:lnTo>
                  <a:lnTo>
                    <a:pt x="748" y="64"/>
                  </a:lnTo>
                  <a:lnTo>
                    <a:pt x="748" y="60"/>
                  </a:lnTo>
                  <a:lnTo>
                    <a:pt x="755" y="64"/>
                  </a:lnTo>
                  <a:lnTo>
                    <a:pt x="759" y="60"/>
                  </a:lnTo>
                  <a:lnTo>
                    <a:pt x="759" y="64"/>
                  </a:lnTo>
                  <a:lnTo>
                    <a:pt x="755" y="64"/>
                  </a:lnTo>
                  <a:lnTo>
                    <a:pt x="759" y="64"/>
                  </a:lnTo>
                  <a:lnTo>
                    <a:pt x="762" y="64"/>
                  </a:lnTo>
                  <a:lnTo>
                    <a:pt x="766" y="64"/>
                  </a:lnTo>
                  <a:lnTo>
                    <a:pt x="770" y="71"/>
                  </a:lnTo>
                  <a:lnTo>
                    <a:pt x="777" y="78"/>
                  </a:lnTo>
                  <a:lnTo>
                    <a:pt x="777" y="82"/>
                  </a:lnTo>
                  <a:lnTo>
                    <a:pt x="787" y="92"/>
                  </a:lnTo>
                  <a:lnTo>
                    <a:pt x="791" y="92"/>
                  </a:lnTo>
                  <a:lnTo>
                    <a:pt x="798" y="99"/>
                  </a:lnTo>
                  <a:lnTo>
                    <a:pt x="809" y="103"/>
                  </a:lnTo>
                  <a:lnTo>
                    <a:pt x="812" y="110"/>
                  </a:lnTo>
                  <a:lnTo>
                    <a:pt x="827" y="110"/>
                  </a:lnTo>
                  <a:lnTo>
                    <a:pt x="830" y="121"/>
                  </a:lnTo>
                  <a:lnTo>
                    <a:pt x="837" y="121"/>
                  </a:lnTo>
                  <a:lnTo>
                    <a:pt x="841" y="124"/>
                  </a:lnTo>
                  <a:lnTo>
                    <a:pt x="841" y="128"/>
                  </a:lnTo>
                  <a:lnTo>
                    <a:pt x="848" y="131"/>
                  </a:lnTo>
                  <a:lnTo>
                    <a:pt x="855" y="135"/>
                  </a:lnTo>
                  <a:lnTo>
                    <a:pt x="859" y="131"/>
                  </a:lnTo>
                  <a:lnTo>
                    <a:pt x="866" y="135"/>
                  </a:lnTo>
                  <a:lnTo>
                    <a:pt x="869" y="131"/>
                  </a:lnTo>
                  <a:lnTo>
                    <a:pt x="869" y="128"/>
                  </a:lnTo>
                  <a:lnTo>
                    <a:pt x="873" y="131"/>
                  </a:lnTo>
                  <a:lnTo>
                    <a:pt x="876" y="128"/>
                  </a:lnTo>
                  <a:lnTo>
                    <a:pt x="876" y="131"/>
                  </a:lnTo>
                  <a:lnTo>
                    <a:pt x="880" y="128"/>
                  </a:lnTo>
                  <a:lnTo>
                    <a:pt x="880" y="131"/>
                  </a:lnTo>
                  <a:lnTo>
                    <a:pt x="884" y="128"/>
                  </a:lnTo>
                  <a:lnTo>
                    <a:pt x="891" y="131"/>
                  </a:lnTo>
                  <a:lnTo>
                    <a:pt x="894" y="128"/>
                  </a:lnTo>
                  <a:lnTo>
                    <a:pt x="901" y="128"/>
                  </a:lnTo>
                  <a:lnTo>
                    <a:pt x="916" y="131"/>
                  </a:lnTo>
                  <a:lnTo>
                    <a:pt x="916" y="135"/>
                  </a:lnTo>
                  <a:lnTo>
                    <a:pt x="919" y="139"/>
                  </a:lnTo>
                  <a:lnTo>
                    <a:pt x="923" y="139"/>
                  </a:lnTo>
                  <a:lnTo>
                    <a:pt x="926" y="142"/>
                  </a:lnTo>
                  <a:lnTo>
                    <a:pt x="930" y="142"/>
                  </a:lnTo>
                  <a:lnTo>
                    <a:pt x="933" y="146"/>
                  </a:lnTo>
                  <a:lnTo>
                    <a:pt x="937" y="146"/>
                  </a:lnTo>
                  <a:lnTo>
                    <a:pt x="937" y="149"/>
                  </a:lnTo>
                  <a:lnTo>
                    <a:pt x="941" y="149"/>
                  </a:lnTo>
                  <a:lnTo>
                    <a:pt x="944" y="149"/>
                  </a:lnTo>
                  <a:lnTo>
                    <a:pt x="948" y="149"/>
                  </a:lnTo>
                  <a:lnTo>
                    <a:pt x="951" y="153"/>
                  </a:lnTo>
                  <a:lnTo>
                    <a:pt x="962" y="156"/>
                  </a:lnTo>
                  <a:lnTo>
                    <a:pt x="966" y="160"/>
                  </a:lnTo>
                  <a:lnTo>
                    <a:pt x="966" y="156"/>
                  </a:lnTo>
                  <a:lnTo>
                    <a:pt x="969" y="156"/>
                  </a:lnTo>
                  <a:lnTo>
                    <a:pt x="976" y="160"/>
                  </a:lnTo>
                  <a:lnTo>
                    <a:pt x="973" y="160"/>
                  </a:lnTo>
                  <a:lnTo>
                    <a:pt x="980" y="163"/>
                  </a:lnTo>
                  <a:lnTo>
                    <a:pt x="990" y="167"/>
                  </a:lnTo>
                  <a:lnTo>
                    <a:pt x="1001" y="171"/>
                  </a:lnTo>
                  <a:lnTo>
                    <a:pt x="1001" y="167"/>
                  </a:lnTo>
                  <a:lnTo>
                    <a:pt x="1005" y="171"/>
                  </a:lnTo>
                  <a:lnTo>
                    <a:pt x="1008" y="171"/>
                  </a:lnTo>
                  <a:lnTo>
                    <a:pt x="1012" y="174"/>
                  </a:lnTo>
                  <a:lnTo>
                    <a:pt x="1015" y="174"/>
                  </a:lnTo>
                  <a:lnTo>
                    <a:pt x="1019" y="174"/>
                  </a:lnTo>
                  <a:lnTo>
                    <a:pt x="1026" y="174"/>
                  </a:lnTo>
                  <a:lnTo>
                    <a:pt x="1030" y="178"/>
                  </a:lnTo>
                  <a:lnTo>
                    <a:pt x="1033" y="178"/>
                  </a:lnTo>
                  <a:lnTo>
                    <a:pt x="1037" y="181"/>
                  </a:lnTo>
                  <a:lnTo>
                    <a:pt x="1037" y="185"/>
                  </a:lnTo>
                  <a:lnTo>
                    <a:pt x="1044" y="185"/>
                  </a:lnTo>
                  <a:lnTo>
                    <a:pt x="1047" y="188"/>
                  </a:lnTo>
                  <a:lnTo>
                    <a:pt x="1065" y="192"/>
                  </a:lnTo>
                  <a:lnTo>
                    <a:pt x="1069" y="192"/>
                  </a:lnTo>
                  <a:lnTo>
                    <a:pt x="1076" y="192"/>
                  </a:lnTo>
                  <a:lnTo>
                    <a:pt x="1080" y="199"/>
                  </a:lnTo>
                  <a:lnTo>
                    <a:pt x="1087" y="203"/>
                  </a:lnTo>
                  <a:lnTo>
                    <a:pt x="1090" y="203"/>
                  </a:lnTo>
                  <a:lnTo>
                    <a:pt x="1097" y="203"/>
                  </a:lnTo>
                  <a:lnTo>
                    <a:pt x="1101" y="203"/>
                  </a:lnTo>
                  <a:lnTo>
                    <a:pt x="1104" y="203"/>
                  </a:lnTo>
                  <a:lnTo>
                    <a:pt x="1112" y="199"/>
                  </a:lnTo>
                  <a:lnTo>
                    <a:pt x="1119" y="203"/>
                  </a:lnTo>
                  <a:lnTo>
                    <a:pt x="1122" y="203"/>
                  </a:lnTo>
                  <a:lnTo>
                    <a:pt x="1126" y="199"/>
                  </a:lnTo>
                  <a:lnTo>
                    <a:pt x="1129" y="203"/>
                  </a:lnTo>
                  <a:lnTo>
                    <a:pt x="1137" y="203"/>
                  </a:lnTo>
                  <a:lnTo>
                    <a:pt x="1140" y="203"/>
                  </a:lnTo>
                  <a:lnTo>
                    <a:pt x="1144" y="206"/>
                  </a:lnTo>
                  <a:lnTo>
                    <a:pt x="1147" y="206"/>
                  </a:lnTo>
                  <a:lnTo>
                    <a:pt x="1151" y="206"/>
                  </a:lnTo>
                  <a:lnTo>
                    <a:pt x="1154" y="206"/>
                  </a:lnTo>
                  <a:lnTo>
                    <a:pt x="1158" y="206"/>
                  </a:lnTo>
                  <a:lnTo>
                    <a:pt x="1169" y="206"/>
                  </a:lnTo>
                  <a:lnTo>
                    <a:pt x="1179" y="210"/>
                  </a:lnTo>
                  <a:lnTo>
                    <a:pt x="1183" y="210"/>
                  </a:lnTo>
                  <a:lnTo>
                    <a:pt x="1186" y="210"/>
                  </a:lnTo>
                  <a:lnTo>
                    <a:pt x="1190" y="210"/>
                  </a:lnTo>
                  <a:lnTo>
                    <a:pt x="1197" y="210"/>
                  </a:lnTo>
                  <a:lnTo>
                    <a:pt x="1204" y="213"/>
                  </a:lnTo>
                  <a:lnTo>
                    <a:pt x="1208" y="213"/>
                  </a:lnTo>
                  <a:lnTo>
                    <a:pt x="1211" y="213"/>
                  </a:lnTo>
                  <a:lnTo>
                    <a:pt x="1222" y="210"/>
                  </a:lnTo>
                  <a:lnTo>
                    <a:pt x="1226" y="210"/>
                  </a:lnTo>
                  <a:lnTo>
                    <a:pt x="1233" y="213"/>
                  </a:lnTo>
                  <a:lnTo>
                    <a:pt x="1240" y="213"/>
                  </a:lnTo>
                  <a:lnTo>
                    <a:pt x="1247" y="213"/>
                  </a:lnTo>
                  <a:lnTo>
                    <a:pt x="1251" y="213"/>
                  </a:lnTo>
                  <a:lnTo>
                    <a:pt x="1254" y="217"/>
                  </a:lnTo>
                  <a:lnTo>
                    <a:pt x="1261" y="213"/>
                  </a:lnTo>
                  <a:lnTo>
                    <a:pt x="1272" y="220"/>
                  </a:lnTo>
                  <a:lnTo>
                    <a:pt x="1286" y="220"/>
                  </a:lnTo>
                  <a:lnTo>
                    <a:pt x="1290" y="220"/>
                  </a:lnTo>
                  <a:lnTo>
                    <a:pt x="1304" y="224"/>
                  </a:lnTo>
                  <a:lnTo>
                    <a:pt x="1315" y="228"/>
                  </a:lnTo>
                  <a:lnTo>
                    <a:pt x="1325" y="231"/>
                  </a:lnTo>
                  <a:lnTo>
                    <a:pt x="1332" y="231"/>
                  </a:lnTo>
                  <a:lnTo>
                    <a:pt x="1336" y="231"/>
                  </a:lnTo>
                  <a:lnTo>
                    <a:pt x="1350" y="224"/>
                  </a:lnTo>
                  <a:lnTo>
                    <a:pt x="1357" y="217"/>
                  </a:lnTo>
                  <a:lnTo>
                    <a:pt x="1368" y="213"/>
                  </a:lnTo>
                  <a:lnTo>
                    <a:pt x="1368" y="206"/>
                  </a:lnTo>
                  <a:lnTo>
                    <a:pt x="1368" y="203"/>
                  </a:lnTo>
                  <a:lnTo>
                    <a:pt x="1372" y="196"/>
                  </a:lnTo>
                  <a:lnTo>
                    <a:pt x="1372" y="188"/>
                  </a:lnTo>
                  <a:lnTo>
                    <a:pt x="1372" y="185"/>
                  </a:lnTo>
                  <a:lnTo>
                    <a:pt x="1375" y="181"/>
                  </a:lnTo>
                  <a:lnTo>
                    <a:pt x="1375" y="174"/>
                  </a:lnTo>
                  <a:lnTo>
                    <a:pt x="1386" y="167"/>
                  </a:lnTo>
                  <a:lnTo>
                    <a:pt x="1389" y="160"/>
                  </a:lnTo>
                  <a:lnTo>
                    <a:pt x="1393" y="160"/>
                  </a:lnTo>
                  <a:lnTo>
                    <a:pt x="1397" y="160"/>
                  </a:lnTo>
                  <a:lnTo>
                    <a:pt x="1400" y="160"/>
                  </a:lnTo>
                  <a:lnTo>
                    <a:pt x="1404" y="156"/>
                  </a:lnTo>
                  <a:lnTo>
                    <a:pt x="1429" y="156"/>
                  </a:lnTo>
                  <a:lnTo>
                    <a:pt x="1432" y="156"/>
                  </a:lnTo>
                  <a:lnTo>
                    <a:pt x="1436" y="156"/>
                  </a:lnTo>
                  <a:lnTo>
                    <a:pt x="1443" y="153"/>
                  </a:lnTo>
                  <a:lnTo>
                    <a:pt x="1447" y="153"/>
                  </a:lnTo>
                  <a:lnTo>
                    <a:pt x="1454" y="156"/>
                  </a:lnTo>
                  <a:lnTo>
                    <a:pt x="1454" y="160"/>
                  </a:lnTo>
                  <a:lnTo>
                    <a:pt x="1464" y="163"/>
                  </a:lnTo>
                  <a:lnTo>
                    <a:pt x="1479" y="163"/>
                  </a:lnTo>
                  <a:lnTo>
                    <a:pt x="1486" y="171"/>
                  </a:lnTo>
                  <a:lnTo>
                    <a:pt x="1493" y="174"/>
                  </a:lnTo>
                  <a:lnTo>
                    <a:pt x="1511" y="171"/>
                  </a:lnTo>
                  <a:lnTo>
                    <a:pt x="1518" y="171"/>
                  </a:lnTo>
                  <a:lnTo>
                    <a:pt x="1525" y="171"/>
                  </a:lnTo>
                  <a:lnTo>
                    <a:pt x="1528" y="167"/>
                  </a:lnTo>
                  <a:lnTo>
                    <a:pt x="1536" y="167"/>
                  </a:lnTo>
                  <a:lnTo>
                    <a:pt x="1539" y="167"/>
                  </a:lnTo>
                  <a:lnTo>
                    <a:pt x="1546" y="167"/>
                  </a:lnTo>
                  <a:lnTo>
                    <a:pt x="1564" y="163"/>
                  </a:lnTo>
                  <a:lnTo>
                    <a:pt x="1575" y="163"/>
                  </a:lnTo>
                  <a:lnTo>
                    <a:pt x="1578" y="163"/>
                  </a:lnTo>
                  <a:lnTo>
                    <a:pt x="1578" y="171"/>
                  </a:lnTo>
                  <a:lnTo>
                    <a:pt x="1589" y="171"/>
                  </a:lnTo>
                  <a:lnTo>
                    <a:pt x="1614" y="171"/>
                  </a:lnTo>
                  <a:lnTo>
                    <a:pt x="1628" y="174"/>
                  </a:lnTo>
                  <a:lnTo>
                    <a:pt x="1635" y="178"/>
                  </a:lnTo>
                  <a:lnTo>
                    <a:pt x="1632" y="185"/>
                  </a:lnTo>
                  <a:lnTo>
                    <a:pt x="1632" y="192"/>
                  </a:lnTo>
                  <a:lnTo>
                    <a:pt x="1639" y="196"/>
                  </a:lnTo>
                  <a:lnTo>
                    <a:pt x="1642" y="199"/>
                  </a:lnTo>
                  <a:lnTo>
                    <a:pt x="1653" y="199"/>
                  </a:lnTo>
                  <a:lnTo>
                    <a:pt x="1660" y="196"/>
                  </a:lnTo>
                  <a:lnTo>
                    <a:pt x="1664" y="196"/>
                  </a:lnTo>
                  <a:lnTo>
                    <a:pt x="1675" y="192"/>
                  </a:lnTo>
                  <a:lnTo>
                    <a:pt x="1689" y="192"/>
                  </a:lnTo>
                  <a:lnTo>
                    <a:pt x="1696" y="188"/>
                  </a:lnTo>
                  <a:lnTo>
                    <a:pt x="1699" y="188"/>
                  </a:lnTo>
                  <a:lnTo>
                    <a:pt x="1707" y="188"/>
                  </a:lnTo>
                  <a:lnTo>
                    <a:pt x="1710" y="188"/>
                  </a:lnTo>
                  <a:lnTo>
                    <a:pt x="1721" y="185"/>
                  </a:lnTo>
                  <a:lnTo>
                    <a:pt x="1724" y="178"/>
                  </a:lnTo>
                  <a:lnTo>
                    <a:pt x="1732" y="174"/>
                  </a:lnTo>
                  <a:lnTo>
                    <a:pt x="1732" y="171"/>
                  </a:lnTo>
                  <a:lnTo>
                    <a:pt x="1735" y="171"/>
                  </a:lnTo>
                  <a:lnTo>
                    <a:pt x="1739" y="171"/>
                  </a:lnTo>
                  <a:lnTo>
                    <a:pt x="1749" y="171"/>
                  </a:lnTo>
                  <a:lnTo>
                    <a:pt x="1753" y="174"/>
                  </a:lnTo>
                  <a:lnTo>
                    <a:pt x="1756" y="174"/>
                  </a:lnTo>
                  <a:lnTo>
                    <a:pt x="1767" y="174"/>
                  </a:lnTo>
                  <a:lnTo>
                    <a:pt x="1771" y="174"/>
                  </a:lnTo>
                  <a:lnTo>
                    <a:pt x="1778" y="174"/>
                  </a:lnTo>
                  <a:lnTo>
                    <a:pt x="1781" y="174"/>
                  </a:lnTo>
                  <a:lnTo>
                    <a:pt x="1785" y="174"/>
                  </a:lnTo>
                  <a:lnTo>
                    <a:pt x="1792" y="178"/>
                  </a:lnTo>
                  <a:lnTo>
                    <a:pt x="1799" y="174"/>
                  </a:lnTo>
                  <a:lnTo>
                    <a:pt x="1803" y="174"/>
                  </a:lnTo>
                  <a:lnTo>
                    <a:pt x="1810" y="174"/>
                  </a:lnTo>
                  <a:lnTo>
                    <a:pt x="1813" y="174"/>
                  </a:lnTo>
                  <a:lnTo>
                    <a:pt x="1817" y="174"/>
                  </a:lnTo>
                  <a:lnTo>
                    <a:pt x="1821" y="174"/>
                  </a:lnTo>
                  <a:lnTo>
                    <a:pt x="1824" y="178"/>
                  </a:lnTo>
                  <a:lnTo>
                    <a:pt x="1831" y="178"/>
                  </a:lnTo>
                  <a:lnTo>
                    <a:pt x="1835" y="174"/>
                  </a:lnTo>
                  <a:lnTo>
                    <a:pt x="1838" y="174"/>
                  </a:lnTo>
                  <a:lnTo>
                    <a:pt x="1846" y="174"/>
                  </a:lnTo>
                  <a:lnTo>
                    <a:pt x="1853" y="171"/>
                  </a:lnTo>
                  <a:lnTo>
                    <a:pt x="1856" y="167"/>
                  </a:lnTo>
                  <a:lnTo>
                    <a:pt x="1856" y="163"/>
                  </a:lnTo>
                  <a:lnTo>
                    <a:pt x="1856" y="160"/>
                  </a:lnTo>
                  <a:lnTo>
                    <a:pt x="1853" y="156"/>
                  </a:lnTo>
                  <a:lnTo>
                    <a:pt x="1860" y="156"/>
                  </a:lnTo>
                  <a:lnTo>
                    <a:pt x="1870" y="153"/>
                  </a:lnTo>
                  <a:lnTo>
                    <a:pt x="1874" y="153"/>
                  </a:lnTo>
                  <a:lnTo>
                    <a:pt x="1881" y="156"/>
                  </a:lnTo>
                  <a:lnTo>
                    <a:pt x="1892" y="153"/>
                  </a:lnTo>
                  <a:lnTo>
                    <a:pt x="1895" y="149"/>
                  </a:lnTo>
                  <a:lnTo>
                    <a:pt x="1895" y="146"/>
                  </a:lnTo>
                  <a:lnTo>
                    <a:pt x="1899" y="142"/>
                  </a:lnTo>
                  <a:lnTo>
                    <a:pt x="1895" y="142"/>
                  </a:lnTo>
                  <a:lnTo>
                    <a:pt x="1895" y="139"/>
                  </a:lnTo>
                  <a:lnTo>
                    <a:pt x="1903" y="139"/>
                  </a:lnTo>
                  <a:lnTo>
                    <a:pt x="1906" y="142"/>
                  </a:lnTo>
                  <a:lnTo>
                    <a:pt x="1913" y="142"/>
                  </a:lnTo>
                  <a:lnTo>
                    <a:pt x="1917" y="142"/>
                  </a:lnTo>
                  <a:lnTo>
                    <a:pt x="1920" y="142"/>
                  </a:lnTo>
                  <a:lnTo>
                    <a:pt x="1924" y="142"/>
                  </a:lnTo>
                  <a:lnTo>
                    <a:pt x="1927" y="142"/>
                  </a:lnTo>
                  <a:lnTo>
                    <a:pt x="1927" y="146"/>
                  </a:lnTo>
                  <a:lnTo>
                    <a:pt x="1931" y="142"/>
                  </a:lnTo>
                  <a:lnTo>
                    <a:pt x="1935" y="142"/>
                  </a:lnTo>
                  <a:lnTo>
                    <a:pt x="1938" y="146"/>
                  </a:lnTo>
                  <a:lnTo>
                    <a:pt x="1942" y="146"/>
                  </a:lnTo>
                  <a:lnTo>
                    <a:pt x="1945" y="142"/>
                  </a:lnTo>
                  <a:lnTo>
                    <a:pt x="1949" y="142"/>
                  </a:lnTo>
                  <a:lnTo>
                    <a:pt x="1952" y="139"/>
                  </a:lnTo>
                  <a:lnTo>
                    <a:pt x="1960" y="142"/>
                  </a:lnTo>
                  <a:lnTo>
                    <a:pt x="1963" y="139"/>
                  </a:lnTo>
                  <a:lnTo>
                    <a:pt x="1967" y="139"/>
                  </a:lnTo>
                  <a:lnTo>
                    <a:pt x="1974" y="139"/>
                  </a:lnTo>
                  <a:lnTo>
                    <a:pt x="1977" y="139"/>
                  </a:lnTo>
                  <a:lnTo>
                    <a:pt x="1981" y="139"/>
                  </a:lnTo>
                  <a:lnTo>
                    <a:pt x="1984" y="142"/>
                  </a:lnTo>
                  <a:lnTo>
                    <a:pt x="1988" y="146"/>
                  </a:lnTo>
                  <a:lnTo>
                    <a:pt x="1992" y="149"/>
                  </a:lnTo>
                  <a:lnTo>
                    <a:pt x="1992" y="153"/>
                  </a:lnTo>
                  <a:lnTo>
                    <a:pt x="1995" y="153"/>
                  </a:lnTo>
                  <a:lnTo>
                    <a:pt x="1999" y="156"/>
                  </a:lnTo>
                  <a:lnTo>
                    <a:pt x="2006" y="153"/>
                  </a:lnTo>
                  <a:lnTo>
                    <a:pt x="2009" y="146"/>
                  </a:lnTo>
                  <a:lnTo>
                    <a:pt x="2013" y="142"/>
                  </a:lnTo>
                  <a:lnTo>
                    <a:pt x="2020" y="142"/>
                  </a:lnTo>
                  <a:lnTo>
                    <a:pt x="2024" y="142"/>
                  </a:lnTo>
                  <a:lnTo>
                    <a:pt x="2027" y="142"/>
                  </a:lnTo>
                  <a:lnTo>
                    <a:pt x="2034" y="142"/>
                  </a:lnTo>
                  <a:lnTo>
                    <a:pt x="2038" y="142"/>
                  </a:lnTo>
                  <a:lnTo>
                    <a:pt x="2041" y="146"/>
                  </a:lnTo>
                  <a:lnTo>
                    <a:pt x="2049" y="142"/>
                  </a:lnTo>
                  <a:lnTo>
                    <a:pt x="2056" y="142"/>
                  </a:lnTo>
                  <a:lnTo>
                    <a:pt x="2056" y="146"/>
                  </a:lnTo>
                  <a:lnTo>
                    <a:pt x="2059" y="153"/>
                  </a:lnTo>
                  <a:lnTo>
                    <a:pt x="2056" y="156"/>
                  </a:lnTo>
                  <a:lnTo>
                    <a:pt x="2059" y="156"/>
                  </a:lnTo>
                  <a:lnTo>
                    <a:pt x="2066" y="156"/>
                  </a:lnTo>
                  <a:lnTo>
                    <a:pt x="2070" y="156"/>
                  </a:lnTo>
                  <a:lnTo>
                    <a:pt x="2074" y="156"/>
                  </a:lnTo>
                  <a:lnTo>
                    <a:pt x="2077" y="160"/>
                  </a:lnTo>
                  <a:lnTo>
                    <a:pt x="2084" y="163"/>
                  </a:lnTo>
                  <a:lnTo>
                    <a:pt x="2088" y="167"/>
                  </a:lnTo>
                  <a:lnTo>
                    <a:pt x="2091" y="167"/>
                  </a:lnTo>
                  <a:lnTo>
                    <a:pt x="2091" y="174"/>
                  </a:lnTo>
                  <a:lnTo>
                    <a:pt x="2088" y="174"/>
                  </a:lnTo>
                  <a:lnTo>
                    <a:pt x="2084" y="178"/>
                  </a:lnTo>
                  <a:lnTo>
                    <a:pt x="2081" y="178"/>
                  </a:lnTo>
                  <a:lnTo>
                    <a:pt x="2077" y="178"/>
                  </a:lnTo>
                  <a:lnTo>
                    <a:pt x="2074" y="178"/>
                  </a:lnTo>
                  <a:lnTo>
                    <a:pt x="2070" y="178"/>
                  </a:lnTo>
                  <a:lnTo>
                    <a:pt x="2070" y="181"/>
                  </a:lnTo>
                  <a:lnTo>
                    <a:pt x="2066" y="181"/>
                  </a:lnTo>
                  <a:lnTo>
                    <a:pt x="2066" y="185"/>
                  </a:lnTo>
                  <a:lnTo>
                    <a:pt x="2063" y="185"/>
                  </a:lnTo>
                  <a:lnTo>
                    <a:pt x="2059" y="185"/>
                  </a:lnTo>
                  <a:lnTo>
                    <a:pt x="2056" y="188"/>
                  </a:lnTo>
                  <a:lnTo>
                    <a:pt x="2056" y="192"/>
                  </a:lnTo>
                  <a:lnTo>
                    <a:pt x="2052" y="192"/>
                  </a:lnTo>
                  <a:lnTo>
                    <a:pt x="2052" y="196"/>
                  </a:lnTo>
                  <a:lnTo>
                    <a:pt x="2049" y="196"/>
                  </a:lnTo>
                  <a:lnTo>
                    <a:pt x="2045" y="196"/>
                  </a:lnTo>
                  <a:lnTo>
                    <a:pt x="2045" y="199"/>
                  </a:lnTo>
                  <a:lnTo>
                    <a:pt x="2041" y="203"/>
                  </a:lnTo>
                  <a:lnTo>
                    <a:pt x="2041" y="206"/>
                  </a:lnTo>
                  <a:lnTo>
                    <a:pt x="2041" y="210"/>
                  </a:lnTo>
                  <a:lnTo>
                    <a:pt x="2041" y="213"/>
                  </a:lnTo>
                  <a:lnTo>
                    <a:pt x="2041" y="217"/>
                  </a:lnTo>
                  <a:lnTo>
                    <a:pt x="2038" y="220"/>
                  </a:lnTo>
                  <a:lnTo>
                    <a:pt x="2034" y="224"/>
                  </a:lnTo>
                  <a:lnTo>
                    <a:pt x="2031" y="224"/>
                  </a:lnTo>
                  <a:lnTo>
                    <a:pt x="2027" y="224"/>
                  </a:lnTo>
                  <a:lnTo>
                    <a:pt x="2024" y="224"/>
                  </a:lnTo>
                  <a:lnTo>
                    <a:pt x="2020" y="224"/>
                  </a:lnTo>
                  <a:lnTo>
                    <a:pt x="2017" y="224"/>
                  </a:lnTo>
                  <a:lnTo>
                    <a:pt x="2017" y="220"/>
                  </a:lnTo>
                  <a:lnTo>
                    <a:pt x="2013" y="220"/>
                  </a:lnTo>
                  <a:lnTo>
                    <a:pt x="2009" y="220"/>
                  </a:lnTo>
                  <a:lnTo>
                    <a:pt x="2009" y="224"/>
                  </a:lnTo>
                  <a:lnTo>
                    <a:pt x="2006" y="224"/>
                  </a:lnTo>
                  <a:lnTo>
                    <a:pt x="2002" y="224"/>
                  </a:lnTo>
                  <a:lnTo>
                    <a:pt x="1999" y="224"/>
                  </a:lnTo>
                  <a:lnTo>
                    <a:pt x="1995" y="220"/>
                  </a:lnTo>
                  <a:lnTo>
                    <a:pt x="1995" y="224"/>
                  </a:lnTo>
                  <a:lnTo>
                    <a:pt x="1992" y="224"/>
                  </a:lnTo>
                  <a:lnTo>
                    <a:pt x="1988" y="224"/>
                  </a:lnTo>
                  <a:lnTo>
                    <a:pt x="1988" y="228"/>
                  </a:lnTo>
                  <a:lnTo>
                    <a:pt x="1984" y="228"/>
                  </a:lnTo>
                  <a:lnTo>
                    <a:pt x="1981" y="228"/>
                  </a:lnTo>
                  <a:lnTo>
                    <a:pt x="1977" y="228"/>
                  </a:lnTo>
                  <a:lnTo>
                    <a:pt x="1974" y="224"/>
                  </a:lnTo>
                  <a:lnTo>
                    <a:pt x="1970" y="224"/>
                  </a:lnTo>
                  <a:lnTo>
                    <a:pt x="1967" y="224"/>
                  </a:lnTo>
                  <a:lnTo>
                    <a:pt x="1963" y="224"/>
                  </a:lnTo>
                  <a:lnTo>
                    <a:pt x="1960" y="224"/>
                  </a:lnTo>
                  <a:lnTo>
                    <a:pt x="1960" y="228"/>
                  </a:lnTo>
                  <a:lnTo>
                    <a:pt x="1956" y="228"/>
                  </a:lnTo>
                  <a:lnTo>
                    <a:pt x="1952" y="228"/>
                  </a:lnTo>
                  <a:lnTo>
                    <a:pt x="1949" y="228"/>
                  </a:lnTo>
                  <a:lnTo>
                    <a:pt x="1945" y="228"/>
                  </a:lnTo>
                  <a:lnTo>
                    <a:pt x="1942" y="228"/>
                  </a:lnTo>
                  <a:lnTo>
                    <a:pt x="1938" y="228"/>
                  </a:lnTo>
                  <a:lnTo>
                    <a:pt x="1935" y="228"/>
                  </a:lnTo>
                  <a:lnTo>
                    <a:pt x="1931" y="228"/>
                  </a:lnTo>
                  <a:lnTo>
                    <a:pt x="1927" y="228"/>
                  </a:lnTo>
                  <a:lnTo>
                    <a:pt x="1924" y="228"/>
                  </a:lnTo>
                  <a:lnTo>
                    <a:pt x="1920" y="231"/>
                  </a:lnTo>
                  <a:lnTo>
                    <a:pt x="1920" y="235"/>
                  </a:lnTo>
                  <a:lnTo>
                    <a:pt x="1917" y="235"/>
                  </a:lnTo>
                  <a:lnTo>
                    <a:pt x="1917" y="231"/>
                  </a:lnTo>
                  <a:lnTo>
                    <a:pt x="1913" y="231"/>
                  </a:lnTo>
                  <a:lnTo>
                    <a:pt x="1910" y="231"/>
                  </a:lnTo>
                  <a:lnTo>
                    <a:pt x="1906" y="231"/>
                  </a:lnTo>
                  <a:lnTo>
                    <a:pt x="1903" y="231"/>
                  </a:lnTo>
                  <a:lnTo>
                    <a:pt x="1899" y="231"/>
                  </a:lnTo>
                  <a:lnTo>
                    <a:pt x="1899" y="235"/>
                  </a:lnTo>
                  <a:lnTo>
                    <a:pt x="1895" y="235"/>
                  </a:lnTo>
                  <a:lnTo>
                    <a:pt x="1892" y="235"/>
                  </a:lnTo>
                  <a:lnTo>
                    <a:pt x="1888" y="235"/>
                  </a:lnTo>
                  <a:lnTo>
                    <a:pt x="1885" y="235"/>
                  </a:lnTo>
                  <a:lnTo>
                    <a:pt x="1885" y="238"/>
                  </a:lnTo>
                  <a:lnTo>
                    <a:pt x="1881" y="238"/>
                  </a:lnTo>
                  <a:lnTo>
                    <a:pt x="1881" y="242"/>
                  </a:lnTo>
                  <a:lnTo>
                    <a:pt x="1878" y="242"/>
                  </a:lnTo>
                  <a:lnTo>
                    <a:pt x="1874" y="242"/>
                  </a:lnTo>
                  <a:lnTo>
                    <a:pt x="1870" y="242"/>
                  </a:lnTo>
                  <a:lnTo>
                    <a:pt x="1867" y="242"/>
                  </a:lnTo>
                  <a:lnTo>
                    <a:pt x="1863" y="242"/>
                  </a:lnTo>
                  <a:lnTo>
                    <a:pt x="1860" y="242"/>
                  </a:lnTo>
                  <a:lnTo>
                    <a:pt x="1856" y="242"/>
                  </a:lnTo>
                  <a:lnTo>
                    <a:pt x="1853" y="242"/>
                  </a:lnTo>
                  <a:lnTo>
                    <a:pt x="1849" y="242"/>
                  </a:lnTo>
                  <a:lnTo>
                    <a:pt x="1846" y="242"/>
                  </a:lnTo>
                  <a:lnTo>
                    <a:pt x="1842" y="242"/>
                  </a:lnTo>
                  <a:lnTo>
                    <a:pt x="1838" y="242"/>
                  </a:lnTo>
                  <a:lnTo>
                    <a:pt x="1835" y="242"/>
                  </a:lnTo>
                  <a:lnTo>
                    <a:pt x="1831" y="242"/>
                  </a:lnTo>
                  <a:lnTo>
                    <a:pt x="1828" y="242"/>
                  </a:lnTo>
                  <a:lnTo>
                    <a:pt x="1824" y="242"/>
                  </a:lnTo>
                  <a:lnTo>
                    <a:pt x="1821" y="242"/>
                  </a:lnTo>
                  <a:lnTo>
                    <a:pt x="1817" y="242"/>
                  </a:lnTo>
                  <a:lnTo>
                    <a:pt x="1813" y="242"/>
                  </a:lnTo>
                  <a:lnTo>
                    <a:pt x="1810" y="242"/>
                  </a:lnTo>
                  <a:lnTo>
                    <a:pt x="1806" y="245"/>
                  </a:lnTo>
                  <a:lnTo>
                    <a:pt x="1803" y="245"/>
                  </a:lnTo>
                  <a:lnTo>
                    <a:pt x="1803" y="242"/>
                  </a:lnTo>
                  <a:lnTo>
                    <a:pt x="1799" y="242"/>
                  </a:lnTo>
                  <a:lnTo>
                    <a:pt x="1799" y="245"/>
                  </a:lnTo>
                  <a:lnTo>
                    <a:pt x="1796" y="245"/>
                  </a:lnTo>
                  <a:lnTo>
                    <a:pt x="1792" y="245"/>
                  </a:lnTo>
                  <a:lnTo>
                    <a:pt x="1792" y="242"/>
                  </a:lnTo>
                  <a:lnTo>
                    <a:pt x="1789" y="242"/>
                  </a:lnTo>
                  <a:lnTo>
                    <a:pt x="1785" y="242"/>
                  </a:lnTo>
                  <a:lnTo>
                    <a:pt x="1785" y="245"/>
                  </a:lnTo>
                  <a:lnTo>
                    <a:pt x="1781" y="249"/>
                  </a:lnTo>
                  <a:lnTo>
                    <a:pt x="1778" y="249"/>
                  </a:lnTo>
                  <a:lnTo>
                    <a:pt x="1774" y="249"/>
                  </a:lnTo>
                  <a:lnTo>
                    <a:pt x="1771" y="245"/>
                  </a:lnTo>
                  <a:lnTo>
                    <a:pt x="1771" y="249"/>
                  </a:lnTo>
                  <a:lnTo>
                    <a:pt x="1767" y="249"/>
                  </a:lnTo>
                  <a:lnTo>
                    <a:pt x="1764" y="249"/>
                  </a:lnTo>
                  <a:lnTo>
                    <a:pt x="1764" y="245"/>
                  </a:lnTo>
                  <a:lnTo>
                    <a:pt x="1760" y="245"/>
                  </a:lnTo>
                  <a:lnTo>
                    <a:pt x="1760" y="242"/>
                  </a:lnTo>
                  <a:lnTo>
                    <a:pt x="1760" y="245"/>
                  </a:lnTo>
                  <a:lnTo>
                    <a:pt x="1756" y="245"/>
                  </a:lnTo>
                  <a:lnTo>
                    <a:pt x="1753" y="245"/>
                  </a:lnTo>
                  <a:lnTo>
                    <a:pt x="1749" y="245"/>
                  </a:lnTo>
                  <a:lnTo>
                    <a:pt x="1746" y="245"/>
                  </a:lnTo>
                  <a:lnTo>
                    <a:pt x="1742" y="245"/>
                  </a:lnTo>
                  <a:lnTo>
                    <a:pt x="1739" y="245"/>
                  </a:lnTo>
                  <a:lnTo>
                    <a:pt x="1735" y="245"/>
                  </a:lnTo>
                  <a:lnTo>
                    <a:pt x="1732" y="245"/>
                  </a:lnTo>
                  <a:lnTo>
                    <a:pt x="1732" y="242"/>
                  </a:lnTo>
                  <a:lnTo>
                    <a:pt x="1728" y="242"/>
                  </a:lnTo>
                  <a:lnTo>
                    <a:pt x="1724" y="242"/>
                  </a:lnTo>
                  <a:lnTo>
                    <a:pt x="1724" y="238"/>
                  </a:lnTo>
                  <a:lnTo>
                    <a:pt x="1721" y="238"/>
                  </a:lnTo>
                  <a:lnTo>
                    <a:pt x="1717" y="242"/>
                  </a:lnTo>
                  <a:lnTo>
                    <a:pt x="1714" y="245"/>
                  </a:lnTo>
                  <a:lnTo>
                    <a:pt x="1714" y="249"/>
                  </a:lnTo>
                  <a:lnTo>
                    <a:pt x="1714" y="253"/>
                  </a:lnTo>
                  <a:lnTo>
                    <a:pt x="1714" y="256"/>
                  </a:lnTo>
                  <a:lnTo>
                    <a:pt x="1710" y="253"/>
                  </a:lnTo>
                  <a:lnTo>
                    <a:pt x="1707" y="253"/>
                  </a:lnTo>
                  <a:lnTo>
                    <a:pt x="1703" y="253"/>
                  </a:lnTo>
                  <a:lnTo>
                    <a:pt x="1699" y="253"/>
                  </a:lnTo>
                  <a:lnTo>
                    <a:pt x="1692" y="256"/>
                  </a:lnTo>
                  <a:lnTo>
                    <a:pt x="1689" y="256"/>
                  </a:lnTo>
                  <a:lnTo>
                    <a:pt x="1689" y="260"/>
                  </a:lnTo>
                  <a:lnTo>
                    <a:pt x="1685" y="260"/>
                  </a:lnTo>
                  <a:lnTo>
                    <a:pt x="1689" y="260"/>
                  </a:lnTo>
                  <a:lnTo>
                    <a:pt x="1689" y="263"/>
                  </a:lnTo>
                  <a:lnTo>
                    <a:pt x="1685" y="263"/>
                  </a:lnTo>
                  <a:lnTo>
                    <a:pt x="1682" y="260"/>
                  </a:lnTo>
                  <a:lnTo>
                    <a:pt x="1678" y="260"/>
                  </a:lnTo>
                  <a:lnTo>
                    <a:pt x="1675" y="260"/>
                  </a:lnTo>
                  <a:lnTo>
                    <a:pt x="1671" y="260"/>
                  </a:lnTo>
                  <a:lnTo>
                    <a:pt x="1671" y="256"/>
                  </a:lnTo>
                  <a:lnTo>
                    <a:pt x="1671" y="260"/>
                  </a:lnTo>
                  <a:lnTo>
                    <a:pt x="1667" y="260"/>
                  </a:lnTo>
                  <a:lnTo>
                    <a:pt x="1664" y="260"/>
                  </a:lnTo>
                  <a:lnTo>
                    <a:pt x="1664" y="263"/>
                  </a:lnTo>
                  <a:lnTo>
                    <a:pt x="1660" y="263"/>
                  </a:lnTo>
                  <a:lnTo>
                    <a:pt x="1657" y="267"/>
                  </a:lnTo>
                  <a:lnTo>
                    <a:pt x="1653" y="270"/>
                  </a:lnTo>
                  <a:lnTo>
                    <a:pt x="1650" y="270"/>
                  </a:lnTo>
                  <a:lnTo>
                    <a:pt x="1646" y="270"/>
                  </a:lnTo>
                  <a:lnTo>
                    <a:pt x="1642" y="270"/>
                  </a:lnTo>
                  <a:lnTo>
                    <a:pt x="1642" y="274"/>
                  </a:lnTo>
                  <a:lnTo>
                    <a:pt x="1639" y="274"/>
                  </a:lnTo>
                  <a:lnTo>
                    <a:pt x="1639" y="278"/>
                  </a:lnTo>
                  <a:lnTo>
                    <a:pt x="1635" y="278"/>
                  </a:lnTo>
                  <a:lnTo>
                    <a:pt x="1632" y="278"/>
                  </a:lnTo>
                  <a:lnTo>
                    <a:pt x="1632" y="281"/>
                  </a:lnTo>
                  <a:lnTo>
                    <a:pt x="1628" y="281"/>
                  </a:lnTo>
                  <a:lnTo>
                    <a:pt x="1625" y="285"/>
                  </a:lnTo>
                  <a:lnTo>
                    <a:pt x="1621" y="285"/>
                  </a:lnTo>
                  <a:lnTo>
                    <a:pt x="1618" y="285"/>
                  </a:lnTo>
                  <a:lnTo>
                    <a:pt x="1618" y="288"/>
                  </a:lnTo>
                  <a:lnTo>
                    <a:pt x="1614" y="288"/>
                  </a:lnTo>
                  <a:lnTo>
                    <a:pt x="1610" y="292"/>
                  </a:lnTo>
                  <a:lnTo>
                    <a:pt x="1607" y="292"/>
                  </a:lnTo>
                  <a:lnTo>
                    <a:pt x="1603" y="292"/>
                  </a:lnTo>
                  <a:lnTo>
                    <a:pt x="1603" y="295"/>
                  </a:lnTo>
                  <a:lnTo>
                    <a:pt x="1600" y="299"/>
                  </a:lnTo>
                  <a:lnTo>
                    <a:pt x="1600" y="302"/>
                  </a:lnTo>
                  <a:lnTo>
                    <a:pt x="1596" y="302"/>
                  </a:lnTo>
                  <a:lnTo>
                    <a:pt x="1593" y="302"/>
                  </a:lnTo>
                  <a:lnTo>
                    <a:pt x="1589" y="302"/>
                  </a:lnTo>
                  <a:lnTo>
                    <a:pt x="1589" y="306"/>
                  </a:lnTo>
                  <a:lnTo>
                    <a:pt x="1585" y="306"/>
                  </a:lnTo>
                  <a:lnTo>
                    <a:pt x="1582" y="306"/>
                  </a:lnTo>
                  <a:lnTo>
                    <a:pt x="1578" y="306"/>
                  </a:lnTo>
                  <a:lnTo>
                    <a:pt x="1578" y="310"/>
                  </a:lnTo>
                  <a:lnTo>
                    <a:pt x="1575" y="310"/>
                  </a:lnTo>
                  <a:lnTo>
                    <a:pt x="1575" y="313"/>
                  </a:lnTo>
                  <a:lnTo>
                    <a:pt x="1575" y="317"/>
                  </a:lnTo>
                  <a:lnTo>
                    <a:pt x="1578" y="317"/>
                  </a:lnTo>
                  <a:lnTo>
                    <a:pt x="1575" y="317"/>
                  </a:lnTo>
                  <a:lnTo>
                    <a:pt x="1575" y="320"/>
                  </a:lnTo>
                  <a:lnTo>
                    <a:pt x="1571" y="324"/>
                  </a:lnTo>
                  <a:lnTo>
                    <a:pt x="1568" y="327"/>
                  </a:lnTo>
                  <a:lnTo>
                    <a:pt x="1564" y="327"/>
                  </a:lnTo>
                  <a:lnTo>
                    <a:pt x="1561" y="327"/>
                  </a:lnTo>
                  <a:lnTo>
                    <a:pt x="1557" y="327"/>
                  </a:lnTo>
                  <a:lnTo>
                    <a:pt x="1553" y="327"/>
                  </a:lnTo>
                  <a:lnTo>
                    <a:pt x="1553" y="324"/>
                  </a:lnTo>
                  <a:lnTo>
                    <a:pt x="1550" y="324"/>
                  </a:lnTo>
                  <a:lnTo>
                    <a:pt x="1546" y="324"/>
                  </a:lnTo>
                  <a:lnTo>
                    <a:pt x="1543" y="324"/>
                  </a:lnTo>
                  <a:lnTo>
                    <a:pt x="1539" y="320"/>
                  </a:lnTo>
                  <a:lnTo>
                    <a:pt x="1536" y="320"/>
                  </a:lnTo>
                  <a:lnTo>
                    <a:pt x="1532" y="320"/>
                  </a:lnTo>
                  <a:lnTo>
                    <a:pt x="1528" y="320"/>
                  </a:lnTo>
                  <a:lnTo>
                    <a:pt x="1528" y="324"/>
                  </a:lnTo>
                  <a:lnTo>
                    <a:pt x="1525" y="324"/>
                  </a:lnTo>
                  <a:lnTo>
                    <a:pt x="1525" y="327"/>
                  </a:lnTo>
                  <a:lnTo>
                    <a:pt x="1521" y="327"/>
                  </a:lnTo>
                  <a:lnTo>
                    <a:pt x="1521" y="324"/>
                  </a:lnTo>
                  <a:lnTo>
                    <a:pt x="1518" y="324"/>
                  </a:lnTo>
                  <a:lnTo>
                    <a:pt x="1514" y="327"/>
                  </a:lnTo>
                  <a:lnTo>
                    <a:pt x="1511" y="327"/>
                  </a:lnTo>
                  <a:lnTo>
                    <a:pt x="1507" y="327"/>
                  </a:lnTo>
                  <a:lnTo>
                    <a:pt x="1504" y="327"/>
                  </a:lnTo>
                  <a:lnTo>
                    <a:pt x="1504" y="331"/>
                  </a:lnTo>
                  <a:lnTo>
                    <a:pt x="1500" y="331"/>
                  </a:lnTo>
                  <a:lnTo>
                    <a:pt x="1496" y="331"/>
                  </a:lnTo>
                  <a:lnTo>
                    <a:pt x="1496" y="327"/>
                  </a:lnTo>
                  <a:lnTo>
                    <a:pt x="1493" y="331"/>
                  </a:lnTo>
                  <a:lnTo>
                    <a:pt x="1489" y="331"/>
                  </a:lnTo>
                  <a:lnTo>
                    <a:pt x="1486" y="331"/>
                  </a:lnTo>
                  <a:lnTo>
                    <a:pt x="1482" y="331"/>
                  </a:lnTo>
                  <a:lnTo>
                    <a:pt x="1479" y="331"/>
                  </a:lnTo>
                  <a:lnTo>
                    <a:pt x="1475" y="331"/>
                  </a:lnTo>
                  <a:lnTo>
                    <a:pt x="1471" y="335"/>
                  </a:lnTo>
                  <a:lnTo>
                    <a:pt x="1468" y="335"/>
                  </a:lnTo>
                  <a:lnTo>
                    <a:pt x="1464" y="335"/>
                  </a:lnTo>
                  <a:lnTo>
                    <a:pt x="1464" y="338"/>
                  </a:lnTo>
                  <a:lnTo>
                    <a:pt x="1461" y="342"/>
                  </a:lnTo>
                  <a:lnTo>
                    <a:pt x="1457" y="342"/>
                  </a:lnTo>
                  <a:lnTo>
                    <a:pt x="1454" y="342"/>
                  </a:lnTo>
                  <a:lnTo>
                    <a:pt x="1454" y="338"/>
                  </a:lnTo>
                  <a:lnTo>
                    <a:pt x="1450" y="338"/>
                  </a:lnTo>
                  <a:lnTo>
                    <a:pt x="1447" y="338"/>
                  </a:lnTo>
                  <a:lnTo>
                    <a:pt x="1447" y="335"/>
                  </a:lnTo>
                  <a:lnTo>
                    <a:pt x="1447" y="338"/>
                  </a:lnTo>
                  <a:lnTo>
                    <a:pt x="1443" y="338"/>
                  </a:lnTo>
                  <a:lnTo>
                    <a:pt x="1439" y="338"/>
                  </a:lnTo>
                  <a:lnTo>
                    <a:pt x="1436" y="338"/>
                  </a:lnTo>
                  <a:lnTo>
                    <a:pt x="1432" y="338"/>
                  </a:lnTo>
                  <a:lnTo>
                    <a:pt x="1432" y="342"/>
                  </a:lnTo>
                  <a:lnTo>
                    <a:pt x="1429" y="342"/>
                  </a:lnTo>
                  <a:lnTo>
                    <a:pt x="1425" y="342"/>
                  </a:lnTo>
                  <a:lnTo>
                    <a:pt x="1422" y="345"/>
                  </a:lnTo>
                  <a:lnTo>
                    <a:pt x="1418" y="345"/>
                  </a:lnTo>
                  <a:lnTo>
                    <a:pt x="1414" y="345"/>
                  </a:lnTo>
                  <a:lnTo>
                    <a:pt x="1414" y="342"/>
                  </a:lnTo>
                  <a:lnTo>
                    <a:pt x="1411" y="342"/>
                  </a:lnTo>
                  <a:lnTo>
                    <a:pt x="1411" y="338"/>
                  </a:lnTo>
                  <a:lnTo>
                    <a:pt x="1407" y="338"/>
                  </a:lnTo>
                  <a:lnTo>
                    <a:pt x="1404" y="338"/>
                  </a:lnTo>
                  <a:lnTo>
                    <a:pt x="1400" y="338"/>
                  </a:lnTo>
                  <a:lnTo>
                    <a:pt x="1397" y="338"/>
                  </a:lnTo>
                  <a:lnTo>
                    <a:pt x="1397" y="335"/>
                  </a:lnTo>
                  <a:lnTo>
                    <a:pt x="1393" y="335"/>
                  </a:lnTo>
                  <a:lnTo>
                    <a:pt x="1393" y="331"/>
                  </a:lnTo>
                  <a:lnTo>
                    <a:pt x="1389" y="331"/>
                  </a:lnTo>
                  <a:lnTo>
                    <a:pt x="1386" y="331"/>
                  </a:lnTo>
                  <a:lnTo>
                    <a:pt x="1386" y="335"/>
                  </a:lnTo>
                  <a:lnTo>
                    <a:pt x="1382" y="335"/>
                  </a:lnTo>
                  <a:lnTo>
                    <a:pt x="1382" y="338"/>
                  </a:lnTo>
                  <a:lnTo>
                    <a:pt x="1382" y="342"/>
                  </a:lnTo>
                  <a:lnTo>
                    <a:pt x="1382" y="345"/>
                  </a:lnTo>
                  <a:lnTo>
                    <a:pt x="1386" y="349"/>
                  </a:lnTo>
                  <a:lnTo>
                    <a:pt x="1389" y="349"/>
                  </a:lnTo>
                  <a:lnTo>
                    <a:pt x="1386" y="352"/>
                  </a:lnTo>
                  <a:lnTo>
                    <a:pt x="1386" y="356"/>
                  </a:lnTo>
                  <a:lnTo>
                    <a:pt x="1382" y="356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6" y="363"/>
                  </a:lnTo>
                  <a:lnTo>
                    <a:pt x="1382" y="363"/>
                  </a:lnTo>
                  <a:lnTo>
                    <a:pt x="1382" y="367"/>
                  </a:lnTo>
                  <a:lnTo>
                    <a:pt x="1382" y="363"/>
                  </a:lnTo>
                  <a:lnTo>
                    <a:pt x="1379" y="363"/>
                  </a:lnTo>
                  <a:lnTo>
                    <a:pt x="1375" y="363"/>
                  </a:lnTo>
                  <a:lnTo>
                    <a:pt x="1372" y="363"/>
                  </a:lnTo>
                  <a:lnTo>
                    <a:pt x="1368" y="359"/>
                  </a:lnTo>
                  <a:lnTo>
                    <a:pt x="1368" y="363"/>
                  </a:lnTo>
                  <a:lnTo>
                    <a:pt x="1365" y="363"/>
                  </a:lnTo>
                  <a:lnTo>
                    <a:pt x="1361" y="363"/>
                  </a:lnTo>
                  <a:lnTo>
                    <a:pt x="1357" y="363"/>
                  </a:lnTo>
                  <a:lnTo>
                    <a:pt x="1357" y="367"/>
                  </a:lnTo>
                  <a:lnTo>
                    <a:pt x="1354" y="370"/>
                  </a:lnTo>
                  <a:lnTo>
                    <a:pt x="1350" y="370"/>
                  </a:lnTo>
                  <a:lnTo>
                    <a:pt x="1347" y="370"/>
                  </a:lnTo>
                  <a:lnTo>
                    <a:pt x="1343" y="370"/>
                  </a:lnTo>
                  <a:lnTo>
                    <a:pt x="1340" y="370"/>
                  </a:lnTo>
                  <a:lnTo>
                    <a:pt x="1336" y="370"/>
                  </a:lnTo>
                  <a:lnTo>
                    <a:pt x="1332" y="370"/>
                  </a:lnTo>
                  <a:lnTo>
                    <a:pt x="1332" y="374"/>
                  </a:lnTo>
                  <a:lnTo>
                    <a:pt x="1329" y="374"/>
                  </a:lnTo>
                  <a:lnTo>
                    <a:pt x="1332" y="377"/>
                  </a:lnTo>
                  <a:lnTo>
                    <a:pt x="1332" y="381"/>
                  </a:lnTo>
                  <a:lnTo>
                    <a:pt x="1329" y="384"/>
                  </a:lnTo>
                  <a:lnTo>
                    <a:pt x="1325" y="388"/>
                  </a:lnTo>
                  <a:lnTo>
                    <a:pt x="1325" y="392"/>
                  </a:lnTo>
                  <a:lnTo>
                    <a:pt x="1322" y="392"/>
                  </a:lnTo>
                  <a:lnTo>
                    <a:pt x="1318" y="395"/>
                  </a:lnTo>
                  <a:lnTo>
                    <a:pt x="1315" y="395"/>
                  </a:lnTo>
                  <a:lnTo>
                    <a:pt x="1315" y="399"/>
                  </a:lnTo>
                  <a:lnTo>
                    <a:pt x="1311" y="399"/>
                  </a:lnTo>
                  <a:lnTo>
                    <a:pt x="1308" y="399"/>
                  </a:lnTo>
                  <a:lnTo>
                    <a:pt x="1308" y="402"/>
                  </a:lnTo>
                  <a:lnTo>
                    <a:pt x="1304" y="402"/>
                  </a:lnTo>
                  <a:lnTo>
                    <a:pt x="1304" y="406"/>
                  </a:lnTo>
                  <a:lnTo>
                    <a:pt x="1300" y="406"/>
                  </a:lnTo>
                  <a:lnTo>
                    <a:pt x="1300" y="409"/>
                  </a:lnTo>
                  <a:lnTo>
                    <a:pt x="1300" y="406"/>
                  </a:lnTo>
                  <a:lnTo>
                    <a:pt x="1297" y="406"/>
                  </a:lnTo>
                  <a:lnTo>
                    <a:pt x="1293" y="406"/>
                  </a:lnTo>
                  <a:lnTo>
                    <a:pt x="1293" y="409"/>
                  </a:lnTo>
                  <a:lnTo>
                    <a:pt x="1290" y="409"/>
                  </a:lnTo>
                  <a:lnTo>
                    <a:pt x="1290" y="413"/>
                  </a:lnTo>
                  <a:lnTo>
                    <a:pt x="1286" y="413"/>
                  </a:lnTo>
                  <a:lnTo>
                    <a:pt x="1283" y="413"/>
                  </a:lnTo>
                  <a:lnTo>
                    <a:pt x="1279" y="413"/>
                  </a:lnTo>
                  <a:lnTo>
                    <a:pt x="1275" y="413"/>
                  </a:lnTo>
                  <a:lnTo>
                    <a:pt x="1272" y="413"/>
                  </a:lnTo>
                  <a:lnTo>
                    <a:pt x="1272" y="416"/>
                  </a:lnTo>
                  <a:lnTo>
                    <a:pt x="1272" y="420"/>
                  </a:lnTo>
                  <a:lnTo>
                    <a:pt x="1268" y="420"/>
                  </a:lnTo>
                  <a:lnTo>
                    <a:pt x="1265" y="420"/>
                  </a:lnTo>
                  <a:lnTo>
                    <a:pt x="1261" y="420"/>
                  </a:lnTo>
                  <a:lnTo>
                    <a:pt x="1258" y="420"/>
                  </a:lnTo>
                  <a:lnTo>
                    <a:pt x="1254" y="420"/>
                  </a:lnTo>
                  <a:lnTo>
                    <a:pt x="1254" y="416"/>
                  </a:lnTo>
                  <a:lnTo>
                    <a:pt x="1251" y="416"/>
                  </a:lnTo>
                  <a:lnTo>
                    <a:pt x="1247" y="416"/>
                  </a:lnTo>
                  <a:lnTo>
                    <a:pt x="1243" y="416"/>
                  </a:lnTo>
                  <a:lnTo>
                    <a:pt x="1240" y="416"/>
                  </a:lnTo>
                  <a:lnTo>
                    <a:pt x="1240" y="413"/>
                  </a:lnTo>
                  <a:lnTo>
                    <a:pt x="1240" y="409"/>
                  </a:lnTo>
                  <a:lnTo>
                    <a:pt x="1240" y="406"/>
                  </a:lnTo>
                  <a:lnTo>
                    <a:pt x="1236" y="406"/>
                  </a:lnTo>
                  <a:lnTo>
                    <a:pt x="1233" y="406"/>
                  </a:lnTo>
                  <a:lnTo>
                    <a:pt x="1229" y="406"/>
                  </a:lnTo>
                  <a:lnTo>
                    <a:pt x="1229" y="409"/>
                  </a:lnTo>
                  <a:lnTo>
                    <a:pt x="1226" y="409"/>
                  </a:lnTo>
                  <a:lnTo>
                    <a:pt x="1226" y="413"/>
                  </a:lnTo>
                  <a:lnTo>
                    <a:pt x="1222" y="413"/>
                  </a:lnTo>
                  <a:lnTo>
                    <a:pt x="1218" y="413"/>
                  </a:lnTo>
                  <a:lnTo>
                    <a:pt x="1215" y="413"/>
                  </a:lnTo>
                  <a:lnTo>
                    <a:pt x="1211" y="413"/>
                  </a:lnTo>
                  <a:lnTo>
                    <a:pt x="1208" y="413"/>
                  </a:lnTo>
                  <a:lnTo>
                    <a:pt x="1204" y="413"/>
                  </a:lnTo>
                  <a:lnTo>
                    <a:pt x="1204" y="416"/>
                  </a:lnTo>
                  <a:lnTo>
                    <a:pt x="1201" y="416"/>
                  </a:lnTo>
                  <a:lnTo>
                    <a:pt x="1197" y="413"/>
                  </a:lnTo>
                  <a:lnTo>
                    <a:pt x="1194" y="413"/>
                  </a:lnTo>
                  <a:lnTo>
                    <a:pt x="1190" y="413"/>
                  </a:lnTo>
                  <a:lnTo>
                    <a:pt x="1186" y="413"/>
                  </a:lnTo>
                  <a:lnTo>
                    <a:pt x="1186" y="416"/>
                  </a:lnTo>
                  <a:lnTo>
                    <a:pt x="1183" y="416"/>
                  </a:lnTo>
                  <a:lnTo>
                    <a:pt x="1179" y="416"/>
                  </a:lnTo>
                  <a:lnTo>
                    <a:pt x="1176" y="413"/>
                  </a:lnTo>
                  <a:lnTo>
                    <a:pt x="1172" y="409"/>
                  </a:lnTo>
                  <a:lnTo>
                    <a:pt x="1169" y="406"/>
                  </a:lnTo>
                  <a:lnTo>
                    <a:pt x="1165" y="406"/>
                  </a:lnTo>
                  <a:lnTo>
                    <a:pt x="1161" y="406"/>
                  </a:lnTo>
                  <a:lnTo>
                    <a:pt x="1161" y="409"/>
                  </a:lnTo>
                  <a:lnTo>
                    <a:pt x="1158" y="409"/>
                  </a:lnTo>
                  <a:lnTo>
                    <a:pt x="1158" y="413"/>
                  </a:lnTo>
                  <a:lnTo>
                    <a:pt x="1154" y="413"/>
                  </a:lnTo>
                  <a:lnTo>
                    <a:pt x="1151" y="413"/>
                  </a:lnTo>
                  <a:lnTo>
                    <a:pt x="1147" y="413"/>
                  </a:lnTo>
                  <a:lnTo>
                    <a:pt x="1144" y="413"/>
                  </a:lnTo>
                  <a:lnTo>
                    <a:pt x="1140" y="413"/>
                  </a:lnTo>
                  <a:lnTo>
                    <a:pt x="1140" y="416"/>
                  </a:lnTo>
                  <a:lnTo>
                    <a:pt x="1137" y="416"/>
                  </a:lnTo>
                  <a:lnTo>
                    <a:pt x="1133" y="416"/>
                  </a:lnTo>
                  <a:lnTo>
                    <a:pt x="1129" y="416"/>
                  </a:lnTo>
                  <a:lnTo>
                    <a:pt x="1129" y="420"/>
                  </a:lnTo>
                  <a:lnTo>
                    <a:pt x="1126" y="420"/>
                  </a:lnTo>
                  <a:lnTo>
                    <a:pt x="1122" y="420"/>
                  </a:lnTo>
                  <a:lnTo>
                    <a:pt x="1119" y="420"/>
                  </a:lnTo>
                  <a:lnTo>
                    <a:pt x="1115" y="420"/>
                  </a:lnTo>
                  <a:lnTo>
                    <a:pt x="1112" y="420"/>
                  </a:lnTo>
                  <a:lnTo>
                    <a:pt x="1108" y="424"/>
                  </a:lnTo>
                  <a:lnTo>
                    <a:pt x="1104" y="420"/>
                  </a:lnTo>
                  <a:lnTo>
                    <a:pt x="1101" y="420"/>
                  </a:lnTo>
                  <a:lnTo>
                    <a:pt x="1101" y="416"/>
                  </a:lnTo>
                  <a:lnTo>
                    <a:pt x="1097" y="416"/>
                  </a:lnTo>
                  <a:lnTo>
                    <a:pt x="1097" y="413"/>
                  </a:lnTo>
                  <a:lnTo>
                    <a:pt x="1094" y="413"/>
                  </a:lnTo>
                  <a:lnTo>
                    <a:pt x="1090" y="413"/>
                  </a:lnTo>
                  <a:lnTo>
                    <a:pt x="1087" y="416"/>
                  </a:lnTo>
                  <a:lnTo>
                    <a:pt x="1083" y="413"/>
                  </a:lnTo>
                  <a:lnTo>
                    <a:pt x="1080" y="413"/>
                  </a:lnTo>
                  <a:lnTo>
                    <a:pt x="1076" y="413"/>
                  </a:lnTo>
                  <a:lnTo>
                    <a:pt x="1072" y="413"/>
                  </a:lnTo>
                  <a:lnTo>
                    <a:pt x="1069" y="416"/>
                  </a:lnTo>
                  <a:lnTo>
                    <a:pt x="1065" y="416"/>
                  </a:lnTo>
                  <a:lnTo>
                    <a:pt x="1062" y="416"/>
                  </a:lnTo>
                  <a:lnTo>
                    <a:pt x="1058" y="416"/>
                  </a:lnTo>
                  <a:lnTo>
                    <a:pt x="1055" y="416"/>
                  </a:lnTo>
                  <a:lnTo>
                    <a:pt x="1051" y="416"/>
                  </a:lnTo>
                  <a:lnTo>
                    <a:pt x="1051" y="413"/>
                  </a:lnTo>
                  <a:lnTo>
                    <a:pt x="1047" y="413"/>
                  </a:lnTo>
                  <a:lnTo>
                    <a:pt x="1047" y="409"/>
                  </a:lnTo>
                  <a:lnTo>
                    <a:pt x="1044" y="409"/>
                  </a:lnTo>
                  <a:lnTo>
                    <a:pt x="1040" y="409"/>
                  </a:lnTo>
                  <a:lnTo>
                    <a:pt x="1037" y="409"/>
                  </a:lnTo>
                  <a:lnTo>
                    <a:pt x="1033" y="409"/>
                  </a:lnTo>
                  <a:lnTo>
                    <a:pt x="1033" y="413"/>
                  </a:lnTo>
                  <a:lnTo>
                    <a:pt x="1030" y="413"/>
                  </a:lnTo>
                  <a:lnTo>
                    <a:pt x="1026" y="413"/>
                  </a:lnTo>
                  <a:lnTo>
                    <a:pt x="1026" y="416"/>
                  </a:lnTo>
                  <a:lnTo>
                    <a:pt x="1023" y="416"/>
                  </a:lnTo>
                  <a:lnTo>
                    <a:pt x="1019" y="416"/>
                  </a:lnTo>
                  <a:lnTo>
                    <a:pt x="1019" y="420"/>
                  </a:lnTo>
                  <a:lnTo>
                    <a:pt x="1015" y="420"/>
                  </a:lnTo>
                  <a:lnTo>
                    <a:pt x="1012" y="420"/>
                  </a:lnTo>
                  <a:lnTo>
                    <a:pt x="1008" y="420"/>
                  </a:lnTo>
                  <a:lnTo>
                    <a:pt x="1005" y="420"/>
                  </a:lnTo>
                  <a:lnTo>
                    <a:pt x="1001" y="420"/>
                  </a:lnTo>
                  <a:lnTo>
                    <a:pt x="998" y="420"/>
                  </a:lnTo>
                  <a:lnTo>
                    <a:pt x="998" y="416"/>
                  </a:lnTo>
                  <a:lnTo>
                    <a:pt x="994" y="416"/>
                  </a:lnTo>
                  <a:lnTo>
                    <a:pt x="994" y="413"/>
                  </a:lnTo>
                  <a:lnTo>
                    <a:pt x="990" y="413"/>
                  </a:lnTo>
                  <a:lnTo>
                    <a:pt x="990" y="409"/>
                  </a:lnTo>
                  <a:lnTo>
                    <a:pt x="987" y="409"/>
                  </a:lnTo>
                  <a:lnTo>
                    <a:pt x="983" y="409"/>
                  </a:lnTo>
                  <a:lnTo>
                    <a:pt x="980" y="409"/>
                  </a:lnTo>
                  <a:lnTo>
                    <a:pt x="980" y="413"/>
                  </a:lnTo>
                  <a:lnTo>
                    <a:pt x="976" y="413"/>
                  </a:lnTo>
                  <a:lnTo>
                    <a:pt x="973" y="413"/>
                  </a:lnTo>
                  <a:lnTo>
                    <a:pt x="969" y="413"/>
                  </a:lnTo>
                  <a:lnTo>
                    <a:pt x="969" y="416"/>
                  </a:lnTo>
                  <a:lnTo>
                    <a:pt x="966" y="416"/>
                  </a:lnTo>
                  <a:lnTo>
                    <a:pt x="962" y="420"/>
                  </a:lnTo>
                  <a:lnTo>
                    <a:pt x="958" y="416"/>
                  </a:lnTo>
                  <a:lnTo>
                    <a:pt x="955" y="416"/>
                  </a:lnTo>
                  <a:lnTo>
                    <a:pt x="951" y="416"/>
                  </a:lnTo>
                  <a:lnTo>
                    <a:pt x="948" y="416"/>
                  </a:lnTo>
                  <a:lnTo>
                    <a:pt x="948" y="413"/>
                  </a:lnTo>
                  <a:lnTo>
                    <a:pt x="944" y="413"/>
                  </a:lnTo>
                  <a:lnTo>
                    <a:pt x="941" y="413"/>
                  </a:lnTo>
                  <a:lnTo>
                    <a:pt x="937" y="413"/>
                  </a:lnTo>
                  <a:lnTo>
                    <a:pt x="933" y="413"/>
                  </a:lnTo>
                  <a:lnTo>
                    <a:pt x="930" y="413"/>
                  </a:lnTo>
                  <a:lnTo>
                    <a:pt x="930" y="416"/>
                  </a:lnTo>
                  <a:lnTo>
                    <a:pt x="926" y="416"/>
                  </a:lnTo>
                  <a:lnTo>
                    <a:pt x="923" y="416"/>
                  </a:lnTo>
                  <a:lnTo>
                    <a:pt x="919" y="416"/>
                  </a:lnTo>
                  <a:lnTo>
                    <a:pt x="919" y="413"/>
                  </a:lnTo>
                  <a:lnTo>
                    <a:pt x="916" y="413"/>
                  </a:lnTo>
                  <a:lnTo>
                    <a:pt x="912" y="416"/>
                  </a:lnTo>
                  <a:lnTo>
                    <a:pt x="909" y="416"/>
                  </a:lnTo>
                  <a:lnTo>
                    <a:pt x="905" y="420"/>
                  </a:lnTo>
                  <a:lnTo>
                    <a:pt x="901" y="416"/>
                  </a:lnTo>
                  <a:lnTo>
                    <a:pt x="901" y="420"/>
                  </a:lnTo>
                  <a:lnTo>
                    <a:pt x="898" y="420"/>
                  </a:lnTo>
                  <a:lnTo>
                    <a:pt x="894" y="420"/>
                  </a:lnTo>
                  <a:lnTo>
                    <a:pt x="894" y="416"/>
                  </a:lnTo>
                  <a:lnTo>
                    <a:pt x="891" y="416"/>
                  </a:lnTo>
                  <a:lnTo>
                    <a:pt x="891" y="420"/>
                  </a:lnTo>
                  <a:lnTo>
                    <a:pt x="887" y="416"/>
                  </a:lnTo>
                  <a:lnTo>
                    <a:pt x="884" y="420"/>
                  </a:lnTo>
                  <a:lnTo>
                    <a:pt x="880" y="420"/>
                  </a:lnTo>
                  <a:lnTo>
                    <a:pt x="876" y="420"/>
                  </a:lnTo>
                  <a:lnTo>
                    <a:pt x="876" y="424"/>
                  </a:lnTo>
                  <a:lnTo>
                    <a:pt x="876" y="427"/>
                  </a:lnTo>
                  <a:lnTo>
                    <a:pt x="880" y="427"/>
                  </a:lnTo>
                  <a:lnTo>
                    <a:pt x="884" y="431"/>
                  </a:lnTo>
                  <a:lnTo>
                    <a:pt x="887" y="434"/>
                  </a:lnTo>
                  <a:lnTo>
                    <a:pt x="887" y="438"/>
                  </a:lnTo>
                  <a:lnTo>
                    <a:pt x="887" y="441"/>
                  </a:lnTo>
                  <a:lnTo>
                    <a:pt x="891" y="441"/>
                  </a:lnTo>
                  <a:lnTo>
                    <a:pt x="891" y="445"/>
                  </a:lnTo>
                  <a:lnTo>
                    <a:pt x="894" y="445"/>
                  </a:lnTo>
                  <a:lnTo>
                    <a:pt x="894" y="449"/>
                  </a:lnTo>
                  <a:lnTo>
                    <a:pt x="898" y="449"/>
                  </a:lnTo>
                  <a:lnTo>
                    <a:pt x="901" y="449"/>
                  </a:lnTo>
                  <a:lnTo>
                    <a:pt x="901" y="452"/>
                  </a:lnTo>
                  <a:lnTo>
                    <a:pt x="905" y="456"/>
                  </a:lnTo>
                  <a:lnTo>
                    <a:pt x="905" y="459"/>
                  </a:lnTo>
                  <a:lnTo>
                    <a:pt x="905" y="463"/>
                  </a:lnTo>
                  <a:lnTo>
                    <a:pt x="905" y="466"/>
                  </a:lnTo>
                  <a:lnTo>
                    <a:pt x="909" y="466"/>
                  </a:lnTo>
                  <a:lnTo>
                    <a:pt x="912" y="466"/>
                  </a:lnTo>
                  <a:lnTo>
                    <a:pt x="916" y="466"/>
                  </a:lnTo>
                  <a:lnTo>
                    <a:pt x="912" y="470"/>
                  </a:lnTo>
                  <a:lnTo>
                    <a:pt x="916" y="470"/>
                  </a:lnTo>
                  <a:lnTo>
                    <a:pt x="916" y="474"/>
                  </a:lnTo>
                  <a:lnTo>
                    <a:pt x="912" y="474"/>
                  </a:lnTo>
                  <a:lnTo>
                    <a:pt x="909" y="477"/>
                  </a:lnTo>
                  <a:lnTo>
                    <a:pt x="905" y="477"/>
                  </a:lnTo>
                  <a:lnTo>
                    <a:pt x="901" y="481"/>
                  </a:lnTo>
                  <a:lnTo>
                    <a:pt x="898" y="481"/>
                  </a:lnTo>
                  <a:lnTo>
                    <a:pt x="898" y="477"/>
                  </a:lnTo>
                  <a:lnTo>
                    <a:pt x="894" y="477"/>
                  </a:lnTo>
                  <a:lnTo>
                    <a:pt x="891" y="481"/>
                  </a:lnTo>
                  <a:lnTo>
                    <a:pt x="887" y="477"/>
                  </a:lnTo>
                  <a:lnTo>
                    <a:pt x="884" y="481"/>
                  </a:lnTo>
                  <a:lnTo>
                    <a:pt x="880" y="481"/>
                  </a:lnTo>
                  <a:lnTo>
                    <a:pt x="880" y="477"/>
                  </a:lnTo>
                  <a:lnTo>
                    <a:pt x="880" y="481"/>
                  </a:lnTo>
                  <a:lnTo>
                    <a:pt x="876" y="477"/>
                  </a:lnTo>
                  <a:lnTo>
                    <a:pt x="873" y="477"/>
                  </a:lnTo>
                  <a:lnTo>
                    <a:pt x="869" y="477"/>
                  </a:lnTo>
                  <a:lnTo>
                    <a:pt x="869" y="481"/>
                  </a:lnTo>
                  <a:lnTo>
                    <a:pt x="866" y="481"/>
                  </a:lnTo>
                  <a:lnTo>
                    <a:pt x="862" y="484"/>
                  </a:lnTo>
                  <a:lnTo>
                    <a:pt x="859" y="484"/>
                  </a:lnTo>
                  <a:lnTo>
                    <a:pt x="855" y="484"/>
                  </a:lnTo>
                  <a:lnTo>
                    <a:pt x="855" y="481"/>
                  </a:lnTo>
                  <a:lnTo>
                    <a:pt x="852" y="484"/>
                  </a:lnTo>
                  <a:lnTo>
                    <a:pt x="848" y="484"/>
                  </a:lnTo>
                  <a:lnTo>
                    <a:pt x="848" y="481"/>
                  </a:lnTo>
                  <a:lnTo>
                    <a:pt x="844" y="484"/>
                  </a:lnTo>
                  <a:lnTo>
                    <a:pt x="844" y="488"/>
                  </a:lnTo>
                  <a:lnTo>
                    <a:pt x="841" y="488"/>
                  </a:lnTo>
                  <a:lnTo>
                    <a:pt x="841" y="491"/>
                  </a:lnTo>
                  <a:lnTo>
                    <a:pt x="841" y="495"/>
                  </a:lnTo>
                  <a:lnTo>
                    <a:pt x="837" y="498"/>
                  </a:lnTo>
                  <a:lnTo>
                    <a:pt x="837" y="502"/>
                  </a:lnTo>
                  <a:lnTo>
                    <a:pt x="834" y="502"/>
                  </a:lnTo>
                  <a:lnTo>
                    <a:pt x="830" y="502"/>
                  </a:lnTo>
                  <a:lnTo>
                    <a:pt x="827" y="502"/>
                  </a:lnTo>
                  <a:lnTo>
                    <a:pt x="823" y="502"/>
                  </a:lnTo>
                  <a:lnTo>
                    <a:pt x="823" y="506"/>
                  </a:lnTo>
                  <a:lnTo>
                    <a:pt x="823" y="509"/>
                  </a:lnTo>
                  <a:lnTo>
                    <a:pt x="819" y="513"/>
                  </a:lnTo>
                  <a:lnTo>
                    <a:pt x="816" y="513"/>
                  </a:lnTo>
                  <a:lnTo>
                    <a:pt x="812" y="513"/>
                  </a:lnTo>
                  <a:lnTo>
                    <a:pt x="809" y="513"/>
                  </a:lnTo>
                  <a:lnTo>
                    <a:pt x="809" y="509"/>
                  </a:lnTo>
                  <a:lnTo>
                    <a:pt x="805" y="509"/>
                  </a:lnTo>
                  <a:lnTo>
                    <a:pt x="802" y="509"/>
                  </a:lnTo>
                  <a:lnTo>
                    <a:pt x="798" y="509"/>
                  </a:lnTo>
                  <a:lnTo>
                    <a:pt x="795" y="509"/>
                  </a:lnTo>
                  <a:lnTo>
                    <a:pt x="791" y="509"/>
                  </a:lnTo>
                  <a:lnTo>
                    <a:pt x="787" y="509"/>
                  </a:lnTo>
                  <a:lnTo>
                    <a:pt x="784" y="509"/>
                  </a:lnTo>
                  <a:lnTo>
                    <a:pt x="780" y="513"/>
                  </a:lnTo>
                  <a:lnTo>
                    <a:pt x="777" y="513"/>
                  </a:lnTo>
                  <a:lnTo>
                    <a:pt x="773" y="513"/>
                  </a:lnTo>
                  <a:lnTo>
                    <a:pt x="770" y="513"/>
                  </a:lnTo>
                  <a:lnTo>
                    <a:pt x="766" y="513"/>
                  </a:lnTo>
                  <a:lnTo>
                    <a:pt x="766" y="516"/>
                  </a:lnTo>
                  <a:lnTo>
                    <a:pt x="762" y="516"/>
                  </a:lnTo>
                  <a:lnTo>
                    <a:pt x="759" y="516"/>
                  </a:lnTo>
                  <a:lnTo>
                    <a:pt x="759" y="513"/>
                  </a:lnTo>
                  <a:lnTo>
                    <a:pt x="755" y="513"/>
                  </a:lnTo>
                  <a:lnTo>
                    <a:pt x="752" y="516"/>
                  </a:lnTo>
                  <a:lnTo>
                    <a:pt x="748" y="516"/>
                  </a:lnTo>
                  <a:lnTo>
                    <a:pt x="745" y="516"/>
                  </a:lnTo>
                  <a:lnTo>
                    <a:pt x="741" y="516"/>
                  </a:lnTo>
                  <a:lnTo>
                    <a:pt x="738" y="516"/>
                  </a:lnTo>
                  <a:lnTo>
                    <a:pt x="734" y="520"/>
                  </a:lnTo>
                  <a:lnTo>
                    <a:pt x="730" y="520"/>
                  </a:lnTo>
                  <a:lnTo>
                    <a:pt x="727" y="520"/>
                  </a:lnTo>
                  <a:lnTo>
                    <a:pt x="727" y="523"/>
                  </a:lnTo>
                  <a:lnTo>
                    <a:pt x="723" y="523"/>
                  </a:lnTo>
                  <a:lnTo>
                    <a:pt x="720" y="523"/>
                  </a:lnTo>
                  <a:lnTo>
                    <a:pt x="720" y="520"/>
                  </a:lnTo>
                  <a:lnTo>
                    <a:pt x="716" y="520"/>
                  </a:lnTo>
                  <a:lnTo>
                    <a:pt x="713" y="516"/>
                  </a:lnTo>
                  <a:lnTo>
                    <a:pt x="713" y="520"/>
                  </a:lnTo>
                  <a:lnTo>
                    <a:pt x="709" y="516"/>
                  </a:lnTo>
                  <a:lnTo>
                    <a:pt x="705" y="520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5" y="520"/>
                  </a:lnTo>
                  <a:lnTo>
                    <a:pt x="691" y="520"/>
                  </a:lnTo>
                  <a:lnTo>
                    <a:pt x="688" y="523"/>
                  </a:lnTo>
                  <a:lnTo>
                    <a:pt x="684" y="523"/>
                  </a:lnTo>
                  <a:lnTo>
                    <a:pt x="681" y="523"/>
                  </a:lnTo>
                  <a:lnTo>
                    <a:pt x="677" y="523"/>
                  </a:lnTo>
                  <a:lnTo>
                    <a:pt x="673" y="520"/>
                  </a:lnTo>
                  <a:lnTo>
                    <a:pt x="673" y="523"/>
                  </a:lnTo>
                  <a:lnTo>
                    <a:pt x="670" y="523"/>
                  </a:lnTo>
                  <a:lnTo>
                    <a:pt x="670" y="520"/>
                  </a:lnTo>
                  <a:lnTo>
                    <a:pt x="666" y="520"/>
                  </a:lnTo>
                  <a:lnTo>
                    <a:pt x="666" y="523"/>
                  </a:lnTo>
                  <a:lnTo>
                    <a:pt x="663" y="523"/>
                  </a:lnTo>
                  <a:lnTo>
                    <a:pt x="659" y="523"/>
                  </a:lnTo>
                  <a:lnTo>
                    <a:pt x="659" y="520"/>
                  </a:lnTo>
                  <a:lnTo>
                    <a:pt x="656" y="520"/>
                  </a:lnTo>
                  <a:lnTo>
                    <a:pt x="652" y="520"/>
                  </a:lnTo>
                  <a:lnTo>
                    <a:pt x="652" y="516"/>
                  </a:lnTo>
                  <a:lnTo>
                    <a:pt x="648" y="516"/>
                  </a:lnTo>
                  <a:lnTo>
                    <a:pt x="641" y="534"/>
                  </a:lnTo>
                  <a:lnTo>
                    <a:pt x="638" y="545"/>
                  </a:lnTo>
                  <a:lnTo>
                    <a:pt x="634" y="559"/>
                  </a:lnTo>
                  <a:lnTo>
                    <a:pt x="631" y="566"/>
                  </a:lnTo>
                  <a:lnTo>
                    <a:pt x="627" y="566"/>
                  </a:lnTo>
                  <a:lnTo>
                    <a:pt x="624" y="566"/>
                  </a:lnTo>
                  <a:lnTo>
                    <a:pt x="627" y="570"/>
                  </a:lnTo>
                  <a:lnTo>
                    <a:pt x="631" y="570"/>
                  </a:lnTo>
                  <a:lnTo>
                    <a:pt x="634" y="570"/>
                  </a:lnTo>
                  <a:lnTo>
                    <a:pt x="638" y="573"/>
                  </a:lnTo>
                  <a:lnTo>
                    <a:pt x="641" y="573"/>
                  </a:lnTo>
                  <a:lnTo>
                    <a:pt x="645" y="573"/>
                  </a:lnTo>
                  <a:lnTo>
                    <a:pt x="648" y="573"/>
                  </a:lnTo>
                  <a:lnTo>
                    <a:pt x="648" y="577"/>
                  </a:lnTo>
                  <a:lnTo>
                    <a:pt x="652" y="577"/>
                  </a:lnTo>
                  <a:lnTo>
                    <a:pt x="656" y="577"/>
                  </a:lnTo>
                  <a:lnTo>
                    <a:pt x="656" y="580"/>
                  </a:lnTo>
                  <a:lnTo>
                    <a:pt x="663" y="580"/>
                  </a:lnTo>
                  <a:lnTo>
                    <a:pt x="663" y="584"/>
                  </a:lnTo>
                  <a:lnTo>
                    <a:pt x="666" y="584"/>
                  </a:lnTo>
                  <a:lnTo>
                    <a:pt x="663" y="584"/>
                  </a:lnTo>
                  <a:lnTo>
                    <a:pt x="659" y="584"/>
                  </a:lnTo>
                  <a:lnTo>
                    <a:pt x="656" y="588"/>
                  </a:lnTo>
                  <a:lnTo>
                    <a:pt x="652" y="588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48" y="595"/>
                  </a:lnTo>
                  <a:lnTo>
                    <a:pt x="645" y="595"/>
                  </a:lnTo>
                  <a:lnTo>
                    <a:pt x="641" y="595"/>
                  </a:lnTo>
                  <a:lnTo>
                    <a:pt x="641" y="598"/>
                  </a:lnTo>
                  <a:lnTo>
                    <a:pt x="638" y="602"/>
                  </a:lnTo>
                  <a:lnTo>
                    <a:pt x="634" y="602"/>
                  </a:lnTo>
                  <a:lnTo>
                    <a:pt x="634" y="605"/>
                  </a:lnTo>
                  <a:lnTo>
                    <a:pt x="631" y="605"/>
                  </a:lnTo>
                  <a:lnTo>
                    <a:pt x="631" y="609"/>
                  </a:lnTo>
                  <a:lnTo>
                    <a:pt x="631" y="616"/>
                  </a:lnTo>
                  <a:lnTo>
                    <a:pt x="634" y="616"/>
                  </a:lnTo>
                  <a:lnTo>
                    <a:pt x="634" y="620"/>
                  </a:lnTo>
                  <a:lnTo>
                    <a:pt x="634" y="623"/>
                  </a:lnTo>
                  <a:lnTo>
                    <a:pt x="634" y="627"/>
                  </a:lnTo>
                  <a:lnTo>
                    <a:pt x="634" y="630"/>
                  </a:lnTo>
                  <a:lnTo>
                    <a:pt x="631" y="634"/>
                  </a:lnTo>
                  <a:lnTo>
                    <a:pt x="627" y="637"/>
                  </a:lnTo>
                  <a:lnTo>
                    <a:pt x="624" y="637"/>
                  </a:lnTo>
                  <a:lnTo>
                    <a:pt x="620" y="637"/>
                  </a:lnTo>
                  <a:lnTo>
                    <a:pt x="620" y="641"/>
                  </a:lnTo>
                  <a:lnTo>
                    <a:pt x="616" y="641"/>
                  </a:lnTo>
                  <a:lnTo>
                    <a:pt x="616" y="645"/>
                  </a:lnTo>
                  <a:lnTo>
                    <a:pt x="613" y="645"/>
                  </a:lnTo>
                  <a:lnTo>
                    <a:pt x="613" y="648"/>
                  </a:lnTo>
                  <a:lnTo>
                    <a:pt x="609" y="652"/>
                  </a:lnTo>
                  <a:lnTo>
                    <a:pt x="609" y="659"/>
                  </a:lnTo>
                  <a:lnTo>
                    <a:pt x="613" y="662"/>
                  </a:lnTo>
                  <a:lnTo>
                    <a:pt x="616" y="662"/>
                  </a:lnTo>
                  <a:lnTo>
                    <a:pt x="613" y="662"/>
                  </a:lnTo>
                  <a:lnTo>
                    <a:pt x="613" y="666"/>
                  </a:lnTo>
                  <a:lnTo>
                    <a:pt x="609" y="666"/>
                  </a:lnTo>
                  <a:lnTo>
                    <a:pt x="602" y="669"/>
                  </a:lnTo>
                  <a:lnTo>
                    <a:pt x="602" y="673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595" y="673"/>
                  </a:lnTo>
                  <a:lnTo>
                    <a:pt x="591" y="673"/>
                  </a:lnTo>
                  <a:lnTo>
                    <a:pt x="588" y="673"/>
                  </a:lnTo>
                  <a:lnTo>
                    <a:pt x="584" y="669"/>
                  </a:lnTo>
                  <a:lnTo>
                    <a:pt x="581" y="669"/>
                  </a:lnTo>
                  <a:lnTo>
                    <a:pt x="577" y="669"/>
                  </a:lnTo>
                  <a:lnTo>
                    <a:pt x="574" y="669"/>
                  </a:lnTo>
                  <a:lnTo>
                    <a:pt x="570" y="669"/>
                  </a:lnTo>
                  <a:lnTo>
                    <a:pt x="567" y="669"/>
                  </a:lnTo>
                  <a:lnTo>
                    <a:pt x="567" y="673"/>
                  </a:lnTo>
                  <a:lnTo>
                    <a:pt x="563" y="673"/>
                  </a:lnTo>
                  <a:lnTo>
                    <a:pt x="559" y="673"/>
                  </a:lnTo>
                  <a:lnTo>
                    <a:pt x="556" y="673"/>
                  </a:lnTo>
                  <a:lnTo>
                    <a:pt x="556" y="677"/>
                  </a:lnTo>
                  <a:lnTo>
                    <a:pt x="552" y="680"/>
                  </a:lnTo>
                  <a:lnTo>
                    <a:pt x="549" y="684"/>
                  </a:lnTo>
                  <a:lnTo>
                    <a:pt x="549" y="687"/>
                  </a:lnTo>
                  <a:lnTo>
                    <a:pt x="545" y="687"/>
                  </a:lnTo>
                  <a:lnTo>
                    <a:pt x="545" y="691"/>
                  </a:lnTo>
                  <a:lnTo>
                    <a:pt x="545" y="694"/>
                  </a:lnTo>
                  <a:lnTo>
                    <a:pt x="545" y="698"/>
                  </a:lnTo>
                  <a:lnTo>
                    <a:pt x="545" y="702"/>
                  </a:lnTo>
                  <a:lnTo>
                    <a:pt x="545" y="705"/>
                  </a:lnTo>
                  <a:lnTo>
                    <a:pt x="542" y="709"/>
                  </a:lnTo>
                  <a:lnTo>
                    <a:pt x="534" y="709"/>
                  </a:lnTo>
                  <a:lnTo>
                    <a:pt x="527" y="709"/>
                  </a:lnTo>
                  <a:lnTo>
                    <a:pt x="527" y="705"/>
                  </a:lnTo>
                  <a:lnTo>
                    <a:pt x="524" y="702"/>
                  </a:lnTo>
                  <a:lnTo>
                    <a:pt x="527" y="694"/>
                  </a:lnTo>
                  <a:lnTo>
                    <a:pt x="531" y="694"/>
                  </a:lnTo>
                  <a:lnTo>
                    <a:pt x="531" y="691"/>
                  </a:lnTo>
                  <a:lnTo>
                    <a:pt x="531" y="687"/>
                  </a:lnTo>
                  <a:lnTo>
                    <a:pt x="531" y="684"/>
                  </a:lnTo>
                  <a:lnTo>
                    <a:pt x="534" y="680"/>
                  </a:lnTo>
                  <a:lnTo>
                    <a:pt x="534" y="677"/>
                  </a:lnTo>
                  <a:lnTo>
                    <a:pt x="534" y="673"/>
                  </a:lnTo>
                  <a:lnTo>
                    <a:pt x="531" y="673"/>
                  </a:lnTo>
                  <a:lnTo>
                    <a:pt x="527" y="673"/>
                  </a:lnTo>
                  <a:lnTo>
                    <a:pt x="524" y="677"/>
                  </a:lnTo>
                  <a:lnTo>
                    <a:pt x="520" y="677"/>
                  </a:lnTo>
                  <a:lnTo>
                    <a:pt x="517" y="677"/>
                  </a:lnTo>
                  <a:lnTo>
                    <a:pt x="510" y="680"/>
                  </a:lnTo>
                  <a:lnTo>
                    <a:pt x="506" y="680"/>
                  </a:lnTo>
                  <a:lnTo>
                    <a:pt x="502" y="677"/>
                  </a:lnTo>
                  <a:lnTo>
                    <a:pt x="499" y="677"/>
                  </a:lnTo>
                  <a:lnTo>
                    <a:pt x="499" y="680"/>
                  </a:lnTo>
                  <a:lnTo>
                    <a:pt x="495" y="677"/>
                  </a:lnTo>
                  <a:lnTo>
                    <a:pt x="495" y="673"/>
                  </a:lnTo>
                  <a:lnTo>
                    <a:pt x="492" y="673"/>
                  </a:lnTo>
                  <a:lnTo>
                    <a:pt x="492" y="669"/>
                  </a:lnTo>
                  <a:lnTo>
                    <a:pt x="492" y="666"/>
                  </a:lnTo>
                  <a:lnTo>
                    <a:pt x="495" y="666"/>
                  </a:lnTo>
                  <a:lnTo>
                    <a:pt x="492" y="662"/>
                  </a:lnTo>
                  <a:lnTo>
                    <a:pt x="492" y="659"/>
                  </a:lnTo>
                  <a:lnTo>
                    <a:pt x="488" y="659"/>
                  </a:lnTo>
                  <a:lnTo>
                    <a:pt x="485" y="659"/>
                  </a:lnTo>
                  <a:lnTo>
                    <a:pt x="481" y="659"/>
                  </a:lnTo>
                  <a:lnTo>
                    <a:pt x="481" y="655"/>
                  </a:lnTo>
                  <a:lnTo>
                    <a:pt x="477" y="655"/>
                  </a:lnTo>
                  <a:lnTo>
                    <a:pt x="474" y="655"/>
                  </a:lnTo>
                  <a:lnTo>
                    <a:pt x="474" y="652"/>
                  </a:lnTo>
                  <a:lnTo>
                    <a:pt x="470" y="652"/>
                  </a:lnTo>
                  <a:lnTo>
                    <a:pt x="470" y="648"/>
                  </a:lnTo>
                  <a:lnTo>
                    <a:pt x="470" y="645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60" y="645"/>
                  </a:lnTo>
                  <a:lnTo>
                    <a:pt x="460" y="648"/>
                  </a:lnTo>
                  <a:lnTo>
                    <a:pt x="456" y="648"/>
                  </a:lnTo>
                  <a:lnTo>
                    <a:pt x="453" y="652"/>
                  </a:lnTo>
                  <a:lnTo>
                    <a:pt x="449" y="652"/>
                  </a:lnTo>
                  <a:lnTo>
                    <a:pt x="445" y="652"/>
                  </a:lnTo>
                  <a:lnTo>
                    <a:pt x="438" y="648"/>
                  </a:lnTo>
                  <a:lnTo>
                    <a:pt x="438" y="652"/>
                  </a:lnTo>
                  <a:lnTo>
                    <a:pt x="435" y="655"/>
                  </a:lnTo>
                  <a:lnTo>
                    <a:pt x="431" y="655"/>
                  </a:lnTo>
                  <a:lnTo>
                    <a:pt x="428" y="655"/>
                  </a:lnTo>
                  <a:lnTo>
                    <a:pt x="424" y="655"/>
                  </a:lnTo>
                  <a:lnTo>
                    <a:pt x="420" y="655"/>
                  </a:lnTo>
                  <a:lnTo>
                    <a:pt x="417" y="655"/>
                  </a:lnTo>
                  <a:lnTo>
                    <a:pt x="417" y="659"/>
                  </a:lnTo>
                  <a:lnTo>
                    <a:pt x="413" y="655"/>
                  </a:lnTo>
                  <a:lnTo>
                    <a:pt x="410" y="655"/>
                  </a:lnTo>
                  <a:lnTo>
                    <a:pt x="406" y="655"/>
                  </a:lnTo>
                  <a:lnTo>
                    <a:pt x="403" y="655"/>
                  </a:lnTo>
                  <a:lnTo>
                    <a:pt x="399" y="655"/>
                  </a:lnTo>
                  <a:lnTo>
                    <a:pt x="396" y="659"/>
                  </a:lnTo>
                  <a:lnTo>
                    <a:pt x="396" y="655"/>
                  </a:lnTo>
                  <a:lnTo>
                    <a:pt x="392" y="652"/>
                  </a:lnTo>
                  <a:lnTo>
                    <a:pt x="388" y="652"/>
                  </a:lnTo>
                  <a:lnTo>
                    <a:pt x="385" y="655"/>
                  </a:lnTo>
                  <a:lnTo>
                    <a:pt x="381" y="655"/>
                  </a:lnTo>
                  <a:lnTo>
                    <a:pt x="381" y="659"/>
                  </a:lnTo>
                  <a:lnTo>
                    <a:pt x="378" y="655"/>
                  </a:lnTo>
                  <a:lnTo>
                    <a:pt x="374" y="659"/>
                  </a:lnTo>
                  <a:lnTo>
                    <a:pt x="371" y="655"/>
                  </a:lnTo>
                  <a:lnTo>
                    <a:pt x="371" y="652"/>
                  </a:lnTo>
                  <a:lnTo>
                    <a:pt x="367" y="652"/>
                  </a:lnTo>
                  <a:lnTo>
                    <a:pt x="371" y="648"/>
                  </a:lnTo>
                  <a:lnTo>
                    <a:pt x="367" y="648"/>
                  </a:lnTo>
                  <a:lnTo>
                    <a:pt x="371" y="648"/>
                  </a:lnTo>
                  <a:lnTo>
                    <a:pt x="371" y="645"/>
                  </a:lnTo>
                  <a:lnTo>
                    <a:pt x="367" y="645"/>
                  </a:lnTo>
                  <a:lnTo>
                    <a:pt x="363" y="645"/>
                  </a:lnTo>
                  <a:lnTo>
                    <a:pt x="363" y="641"/>
                  </a:lnTo>
                  <a:lnTo>
                    <a:pt x="363" y="637"/>
                  </a:lnTo>
                  <a:lnTo>
                    <a:pt x="360" y="637"/>
                  </a:lnTo>
                  <a:lnTo>
                    <a:pt x="360" y="634"/>
                  </a:lnTo>
                  <a:lnTo>
                    <a:pt x="360" y="630"/>
                  </a:lnTo>
                  <a:lnTo>
                    <a:pt x="360" y="627"/>
                  </a:lnTo>
                  <a:lnTo>
                    <a:pt x="356" y="627"/>
                  </a:lnTo>
                  <a:lnTo>
                    <a:pt x="353" y="627"/>
                  </a:lnTo>
                  <a:lnTo>
                    <a:pt x="349" y="627"/>
                  </a:lnTo>
                  <a:lnTo>
                    <a:pt x="346" y="630"/>
                  </a:lnTo>
                  <a:lnTo>
                    <a:pt x="342" y="630"/>
                  </a:lnTo>
                  <a:lnTo>
                    <a:pt x="339" y="630"/>
                  </a:lnTo>
                  <a:lnTo>
                    <a:pt x="339" y="627"/>
                  </a:lnTo>
                  <a:lnTo>
                    <a:pt x="335" y="627"/>
                  </a:lnTo>
                  <a:lnTo>
                    <a:pt x="331" y="627"/>
                  </a:lnTo>
                  <a:lnTo>
                    <a:pt x="328" y="623"/>
                  </a:lnTo>
                  <a:lnTo>
                    <a:pt x="328" y="627"/>
                  </a:lnTo>
                  <a:lnTo>
                    <a:pt x="324" y="627"/>
                  </a:lnTo>
                  <a:lnTo>
                    <a:pt x="321" y="623"/>
                  </a:lnTo>
                  <a:lnTo>
                    <a:pt x="317" y="623"/>
                  </a:lnTo>
                  <a:lnTo>
                    <a:pt x="314" y="623"/>
                  </a:lnTo>
                  <a:lnTo>
                    <a:pt x="310" y="623"/>
                  </a:lnTo>
                  <a:lnTo>
                    <a:pt x="310" y="627"/>
                  </a:lnTo>
                  <a:lnTo>
                    <a:pt x="306" y="627"/>
                  </a:lnTo>
                  <a:lnTo>
                    <a:pt x="303" y="627"/>
                  </a:lnTo>
                  <a:lnTo>
                    <a:pt x="299" y="627"/>
                  </a:lnTo>
                  <a:lnTo>
                    <a:pt x="299" y="630"/>
                  </a:lnTo>
                  <a:lnTo>
                    <a:pt x="296" y="630"/>
                  </a:lnTo>
                  <a:lnTo>
                    <a:pt x="292" y="630"/>
                  </a:lnTo>
                  <a:lnTo>
                    <a:pt x="289" y="630"/>
                  </a:lnTo>
                  <a:lnTo>
                    <a:pt x="285" y="630"/>
                  </a:lnTo>
                  <a:lnTo>
                    <a:pt x="281" y="630"/>
                  </a:lnTo>
                  <a:lnTo>
                    <a:pt x="278" y="634"/>
                  </a:lnTo>
                  <a:lnTo>
                    <a:pt x="274" y="634"/>
                  </a:lnTo>
                  <a:lnTo>
                    <a:pt x="271" y="630"/>
                  </a:lnTo>
                  <a:lnTo>
                    <a:pt x="267" y="630"/>
                  </a:lnTo>
                  <a:lnTo>
                    <a:pt x="267" y="634"/>
                  </a:lnTo>
                  <a:lnTo>
                    <a:pt x="264" y="634"/>
                  </a:lnTo>
                  <a:lnTo>
                    <a:pt x="264" y="630"/>
                  </a:lnTo>
                  <a:lnTo>
                    <a:pt x="260" y="630"/>
                  </a:lnTo>
                  <a:lnTo>
                    <a:pt x="257" y="630"/>
                  </a:lnTo>
                  <a:lnTo>
                    <a:pt x="253" y="630"/>
                  </a:lnTo>
                  <a:lnTo>
                    <a:pt x="253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2" y="634"/>
                  </a:lnTo>
                  <a:lnTo>
                    <a:pt x="239" y="634"/>
                  </a:lnTo>
                  <a:lnTo>
                    <a:pt x="235" y="634"/>
                  </a:lnTo>
                  <a:lnTo>
                    <a:pt x="232" y="630"/>
                  </a:lnTo>
                  <a:lnTo>
                    <a:pt x="228" y="630"/>
                  </a:lnTo>
                  <a:lnTo>
                    <a:pt x="228" y="627"/>
                  </a:lnTo>
                  <a:lnTo>
                    <a:pt x="224" y="627"/>
                  </a:lnTo>
                  <a:lnTo>
                    <a:pt x="221" y="627"/>
                  </a:lnTo>
                  <a:lnTo>
                    <a:pt x="217" y="627"/>
                  </a:lnTo>
                  <a:lnTo>
                    <a:pt x="217" y="623"/>
                  </a:lnTo>
                  <a:lnTo>
                    <a:pt x="214" y="623"/>
                  </a:lnTo>
                  <a:lnTo>
                    <a:pt x="210" y="623"/>
                  </a:lnTo>
                  <a:lnTo>
                    <a:pt x="207" y="623"/>
                  </a:lnTo>
                  <a:lnTo>
                    <a:pt x="203" y="627"/>
                  </a:lnTo>
                  <a:lnTo>
                    <a:pt x="203" y="623"/>
                  </a:lnTo>
                  <a:lnTo>
                    <a:pt x="203" y="620"/>
                  </a:lnTo>
                  <a:lnTo>
                    <a:pt x="200" y="620"/>
                  </a:lnTo>
                  <a:lnTo>
                    <a:pt x="196" y="620"/>
                  </a:lnTo>
                  <a:lnTo>
                    <a:pt x="192" y="623"/>
                  </a:lnTo>
                  <a:lnTo>
                    <a:pt x="189" y="623"/>
                  </a:lnTo>
                  <a:lnTo>
                    <a:pt x="185" y="623"/>
                  </a:lnTo>
                  <a:lnTo>
                    <a:pt x="185" y="620"/>
                  </a:lnTo>
                  <a:lnTo>
                    <a:pt x="185" y="616"/>
                  </a:lnTo>
                  <a:lnTo>
                    <a:pt x="182" y="616"/>
                  </a:lnTo>
                  <a:lnTo>
                    <a:pt x="178" y="616"/>
                  </a:lnTo>
                  <a:lnTo>
                    <a:pt x="175" y="616"/>
                  </a:lnTo>
                  <a:lnTo>
                    <a:pt x="175" y="620"/>
                  </a:lnTo>
                  <a:lnTo>
                    <a:pt x="175" y="616"/>
                  </a:lnTo>
                  <a:lnTo>
                    <a:pt x="171" y="616"/>
                  </a:lnTo>
                  <a:lnTo>
                    <a:pt x="167" y="616"/>
                  </a:lnTo>
                  <a:lnTo>
                    <a:pt x="164" y="616"/>
                  </a:lnTo>
                  <a:lnTo>
                    <a:pt x="160" y="616"/>
                  </a:lnTo>
                  <a:lnTo>
                    <a:pt x="157" y="616"/>
                  </a:lnTo>
                  <a:lnTo>
                    <a:pt x="153" y="616"/>
                  </a:lnTo>
                  <a:lnTo>
                    <a:pt x="153" y="620"/>
                  </a:lnTo>
                  <a:lnTo>
                    <a:pt x="150" y="616"/>
                  </a:lnTo>
                  <a:lnTo>
                    <a:pt x="146" y="616"/>
                  </a:lnTo>
                  <a:lnTo>
                    <a:pt x="143" y="612"/>
                  </a:lnTo>
                  <a:lnTo>
                    <a:pt x="139" y="612"/>
                  </a:lnTo>
                  <a:lnTo>
                    <a:pt x="143" y="609"/>
                  </a:lnTo>
                  <a:lnTo>
                    <a:pt x="143" y="605"/>
                  </a:lnTo>
                  <a:lnTo>
                    <a:pt x="143" y="602"/>
                  </a:lnTo>
                  <a:lnTo>
                    <a:pt x="139" y="602"/>
                  </a:lnTo>
                  <a:lnTo>
                    <a:pt x="139" y="598"/>
                  </a:lnTo>
                  <a:lnTo>
                    <a:pt x="135" y="598"/>
                  </a:lnTo>
                  <a:lnTo>
                    <a:pt x="135" y="595"/>
                  </a:lnTo>
                  <a:lnTo>
                    <a:pt x="135" y="591"/>
                  </a:lnTo>
                  <a:lnTo>
                    <a:pt x="135" y="588"/>
                  </a:lnTo>
                  <a:lnTo>
                    <a:pt x="132" y="588"/>
                  </a:lnTo>
                  <a:lnTo>
                    <a:pt x="128" y="588"/>
                  </a:lnTo>
                  <a:lnTo>
                    <a:pt x="128" y="584"/>
                  </a:lnTo>
                  <a:lnTo>
                    <a:pt x="125" y="584"/>
                  </a:lnTo>
                  <a:lnTo>
                    <a:pt x="121" y="58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0" y="580"/>
                  </a:lnTo>
                  <a:lnTo>
                    <a:pt x="107" y="580"/>
                  </a:lnTo>
                  <a:lnTo>
                    <a:pt x="107" y="577"/>
                  </a:lnTo>
                  <a:lnTo>
                    <a:pt x="103" y="577"/>
                  </a:lnTo>
                  <a:lnTo>
                    <a:pt x="100" y="577"/>
                  </a:lnTo>
                  <a:lnTo>
                    <a:pt x="96" y="577"/>
                  </a:lnTo>
                  <a:lnTo>
                    <a:pt x="93" y="577"/>
                  </a:lnTo>
                  <a:lnTo>
                    <a:pt x="89" y="577"/>
                  </a:lnTo>
                  <a:lnTo>
                    <a:pt x="86" y="577"/>
                  </a:lnTo>
                  <a:lnTo>
                    <a:pt x="86" y="573"/>
                  </a:lnTo>
                  <a:lnTo>
                    <a:pt x="82" y="573"/>
                  </a:lnTo>
                  <a:lnTo>
                    <a:pt x="78" y="573"/>
                  </a:lnTo>
                  <a:lnTo>
                    <a:pt x="75" y="573"/>
                  </a:lnTo>
                  <a:lnTo>
                    <a:pt x="71" y="573"/>
                  </a:lnTo>
                  <a:lnTo>
                    <a:pt x="68" y="570"/>
                  </a:lnTo>
                  <a:lnTo>
                    <a:pt x="64" y="573"/>
                  </a:lnTo>
                  <a:lnTo>
                    <a:pt x="64" y="570"/>
                  </a:lnTo>
                  <a:lnTo>
                    <a:pt x="61" y="570"/>
                  </a:lnTo>
                  <a:lnTo>
                    <a:pt x="57" y="570"/>
                  </a:lnTo>
                  <a:lnTo>
                    <a:pt x="57" y="573"/>
                  </a:lnTo>
                  <a:lnTo>
                    <a:pt x="53" y="573"/>
                  </a:lnTo>
                  <a:lnTo>
                    <a:pt x="50" y="573"/>
                  </a:lnTo>
                  <a:lnTo>
                    <a:pt x="46" y="573"/>
                  </a:lnTo>
                  <a:lnTo>
                    <a:pt x="43" y="573"/>
                  </a:lnTo>
                  <a:lnTo>
                    <a:pt x="39" y="570"/>
                  </a:lnTo>
                  <a:lnTo>
                    <a:pt x="36" y="570"/>
                  </a:lnTo>
                  <a:lnTo>
                    <a:pt x="32" y="570"/>
                  </a:lnTo>
                  <a:lnTo>
                    <a:pt x="32" y="566"/>
                  </a:lnTo>
                  <a:lnTo>
                    <a:pt x="32" y="563"/>
                  </a:lnTo>
                  <a:lnTo>
                    <a:pt x="32" y="559"/>
                  </a:lnTo>
                  <a:lnTo>
                    <a:pt x="29" y="559"/>
                  </a:lnTo>
                  <a:lnTo>
                    <a:pt x="32" y="559"/>
                  </a:lnTo>
                  <a:lnTo>
                    <a:pt x="32" y="555"/>
                  </a:lnTo>
                  <a:lnTo>
                    <a:pt x="29" y="555"/>
                  </a:lnTo>
                  <a:lnTo>
                    <a:pt x="25" y="555"/>
                  </a:lnTo>
                  <a:lnTo>
                    <a:pt x="29" y="555"/>
                  </a:lnTo>
                  <a:lnTo>
                    <a:pt x="32" y="555"/>
                  </a:lnTo>
                  <a:lnTo>
                    <a:pt x="36" y="552"/>
                  </a:lnTo>
                  <a:lnTo>
                    <a:pt x="36" y="548"/>
                  </a:lnTo>
                  <a:lnTo>
                    <a:pt x="32" y="545"/>
                  </a:lnTo>
                  <a:lnTo>
                    <a:pt x="32" y="541"/>
                  </a:lnTo>
                  <a:lnTo>
                    <a:pt x="29" y="541"/>
                  </a:lnTo>
                  <a:lnTo>
                    <a:pt x="25" y="541"/>
                  </a:lnTo>
                  <a:lnTo>
                    <a:pt x="21" y="541"/>
                  </a:lnTo>
                  <a:lnTo>
                    <a:pt x="21" y="538"/>
                  </a:lnTo>
                  <a:lnTo>
                    <a:pt x="18" y="538"/>
                  </a:lnTo>
                  <a:lnTo>
                    <a:pt x="14" y="538"/>
                  </a:lnTo>
                  <a:lnTo>
                    <a:pt x="11" y="538"/>
                  </a:lnTo>
                  <a:lnTo>
                    <a:pt x="7" y="538"/>
                  </a:lnTo>
                  <a:lnTo>
                    <a:pt x="7" y="534"/>
                  </a:lnTo>
                  <a:lnTo>
                    <a:pt x="4" y="534"/>
                  </a:lnTo>
                  <a:lnTo>
                    <a:pt x="0" y="534"/>
                  </a:lnTo>
                  <a:lnTo>
                    <a:pt x="4" y="531"/>
                  </a:lnTo>
                  <a:lnTo>
                    <a:pt x="4" y="527"/>
                  </a:lnTo>
                  <a:lnTo>
                    <a:pt x="4" y="523"/>
                  </a:lnTo>
                  <a:lnTo>
                    <a:pt x="7" y="523"/>
                  </a:lnTo>
                  <a:lnTo>
                    <a:pt x="7" y="520"/>
                  </a:lnTo>
                  <a:lnTo>
                    <a:pt x="4" y="516"/>
                  </a:lnTo>
                  <a:lnTo>
                    <a:pt x="4" y="513"/>
                  </a:lnTo>
                  <a:lnTo>
                    <a:pt x="4" y="509"/>
                  </a:lnTo>
                  <a:lnTo>
                    <a:pt x="4" y="506"/>
                  </a:lnTo>
                  <a:lnTo>
                    <a:pt x="4" y="502"/>
                  </a:lnTo>
                  <a:lnTo>
                    <a:pt x="4" y="498"/>
                  </a:lnTo>
                  <a:lnTo>
                    <a:pt x="7" y="498"/>
                  </a:lnTo>
                  <a:lnTo>
                    <a:pt x="11" y="498"/>
                  </a:lnTo>
                  <a:lnTo>
                    <a:pt x="14" y="498"/>
                  </a:lnTo>
                  <a:lnTo>
                    <a:pt x="18" y="502"/>
                  </a:lnTo>
                  <a:lnTo>
                    <a:pt x="21" y="502"/>
                  </a:lnTo>
                  <a:lnTo>
                    <a:pt x="25" y="506"/>
                  </a:lnTo>
                  <a:lnTo>
                    <a:pt x="29" y="506"/>
                  </a:lnTo>
                  <a:lnTo>
                    <a:pt x="32" y="506"/>
                  </a:lnTo>
                  <a:lnTo>
                    <a:pt x="36" y="509"/>
                  </a:lnTo>
                  <a:lnTo>
                    <a:pt x="39" y="509"/>
                  </a:lnTo>
                  <a:lnTo>
                    <a:pt x="39" y="506"/>
                  </a:lnTo>
                  <a:lnTo>
                    <a:pt x="43" y="506"/>
                  </a:lnTo>
                  <a:lnTo>
                    <a:pt x="46" y="506"/>
                  </a:lnTo>
                  <a:lnTo>
                    <a:pt x="46" y="502"/>
                  </a:lnTo>
                  <a:lnTo>
                    <a:pt x="50" y="498"/>
                  </a:lnTo>
                  <a:lnTo>
                    <a:pt x="50" y="495"/>
                  </a:lnTo>
                  <a:lnTo>
                    <a:pt x="53" y="495"/>
                  </a:lnTo>
                  <a:lnTo>
                    <a:pt x="57" y="495"/>
                  </a:lnTo>
                  <a:lnTo>
                    <a:pt x="61" y="495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8" y="491"/>
                  </a:lnTo>
                  <a:lnTo>
                    <a:pt x="68" y="488"/>
                  </a:lnTo>
                  <a:lnTo>
                    <a:pt x="71" y="488"/>
                  </a:lnTo>
                  <a:lnTo>
                    <a:pt x="75" y="488"/>
                  </a:lnTo>
                  <a:lnTo>
                    <a:pt x="78" y="488"/>
                  </a:lnTo>
                  <a:lnTo>
                    <a:pt x="82" y="488"/>
                  </a:lnTo>
                  <a:lnTo>
                    <a:pt x="86" y="488"/>
                  </a:lnTo>
                  <a:lnTo>
                    <a:pt x="89" y="488"/>
                  </a:lnTo>
                  <a:lnTo>
                    <a:pt x="93" y="488"/>
                  </a:lnTo>
                  <a:lnTo>
                    <a:pt x="96" y="488"/>
                  </a:lnTo>
                  <a:lnTo>
                    <a:pt x="100" y="488"/>
                  </a:lnTo>
                  <a:lnTo>
                    <a:pt x="103" y="488"/>
                  </a:lnTo>
                  <a:lnTo>
                    <a:pt x="103" y="484"/>
                  </a:lnTo>
                  <a:lnTo>
                    <a:pt x="107" y="484"/>
                  </a:lnTo>
                  <a:lnTo>
                    <a:pt x="107" y="481"/>
                  </a:lnTo>
                  <a:lnTo>
                    <a:pt x="110" y="481"/>
                  </a:lnTo>
                  <a:lnTo>
                    <a:pt x="114" y="481"/>
                  </a:lnTo>
                  <a:lnTo>
                    <a:pt x="118" y="481"/>
                  </a:lnTo>
                  <a:lnTo>
                    <a:pt x="121" y="481"/>
                  </a:lnTo>
                  <a:lnTo>
                    <a:pt x="121" y="484"/>
                  </a:lnTo>
                  <a:lnTo>
                    <a:pt x="125" y="484"/>
                  </a:lnTo>
                  <a:lnTo>
                    <a:pt x="128" y="484"/>
                  </a:lnTo>
                  <a:lnTo>
                    <a:pt x="128" y="488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9" y="488"/>
                  </a:lnTo>
                  <a:lnTo>
                    <a:pt x="143" y="488"/>
                  </a:lnTo>
                  <a:lnTo>
                    <a:pt x="146" y="488"/>
                  </a:lnTo>
                  <a:lnTo>
                    <a:pt x="150" y="488"/>
                  </a:lnTo>
                  <a:lnTo>
                    <a:pt x="150" y="484"/>
                  </a:lnTo>
                  <a:lnTo>
                    <a:pt x="153" y="484"/>
                  </a:lnTo>
                  <a:lnTo>
                    <a:pt x="153" y="481"/>
                  </a:lnTo>
                  <a:lnTo>
                    <a:pt x="153" y="477"/>
                  </a:lnTo>
                  <a:lnTo>
                    <a:pt x="153" y="474"/>
                  </a:lnTo>
                  <a:lnTo>
                    <a:pt x="157" y="474"/>
                  </a:lnTo>
                  <a:lnTo>
                    <a:pt x="160" y="474"/>
                  </a:lnTo>
                  <a:lnTo>
                    <a:pt x="164" y="474"/>
                  </a:lnTo>
                  <a:lnTo>
                    <a:pt x="171" y="474"/>
                  </a:lnTo>
                  <a:lnTo>
                    <a:pt x="175" y="474"/>
                  </a:lnTo>
                  <a:lnTo>
                    <a:pt x="178" y="474"/>
                  </a:lnTo>
                  <a:lnTo>
                    <a:pt x="182" y="474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2" y="474"/>
                  </a:lnTo>
                  <a:lnTo>
                    <a:pt x="200" y="474"/>
                  </a:lnTo>
                  <a:lnTo>
                    <a:pt x="203" y="477"/>
                  </a:lnTo>
                  <a:lnTo>
                    <a:pt x="207" y="477"/>
                  </a:lnTo>
                  <a:lnTo>
                    <a:pt x="210" y="477"/>
                  </a:lnTo>
                  <a:lnTo>
                    <a:pt x="210" y="481"/>
                  </a:lnTo>
                  <a:lnTo>
                    <a:pt x="214" y="481"/>
                  </a:lnTo>
                  <a:lnTo>
                    <a:pt x="214" y="484"/>
                  </a:lnTo>
                  <a:lnTo>
                    <a:pt x="217" y="484"/>
                  </a:lnTo>
                  <a:lnTo>
                    <a:pt x="221" y="484"/>
                  </a:lnTo>
                  <a:lnTo>
                    <a:pt x="224" y="484"/>
                  </a:lnTo>
                  <a:lnTo>
                    <a:pt x="228" y="484"/>
                  </a:lnTo>
                  <a:lnTo>
                    <a:pt x="228" y="481"/>
                  </a:lnTo>
                  <a:lnTo>
                    <a:pt x="232" y="481"/>
                  </a:lnTo>
                  <a:lnTo>
                    <a:pt x="232" y="477"/>
                  </a:lnTo>
                  <a:lnTo>
                    <a:pt x="235" y="477"/>
                  </a:lnTo>
                  <a:lnTo>
                    <a:pt x="239" y="477"/>
                  </a:lnTo>
                  <a:lnTo>
                    <a:pt x="242" y="477"/>
                  </a:lnTo>
                  <a:lnTo>
                    <a:pt x="246" y="477"/>
                  </a:lnTo>
                  <a:lnTo>
                    <a:pt x="249" y="474"/>
                  </a:lnTo>
                  <a:lnTo>
                    <a:pt x="253" y="474"/>
                  </a:lnTo>
                  <a:lnTo>
                    <a:pt x="257" y="470"/>
                  </a:lnTo>
                  <a:lnTo>
                    <a:pt x="260" y="470"/>
                  </a:lnTo>
                  <a:lnTo>
                    <a:pt x="260" y="474"/>
                  </a:lnTo>
                  <a:lnTo>
                    <a:pt x="264" y="474"/>
                  </a:lnTo>
                  <a:lnTo>
                    <a:pt x="267" y="470"/>
                  </a:lnTo>
                  <a:lnTo>
                    <a:pt x="271" y="470"/>
                  </a:lnTo>
                  <a:lnTo>
                    <a:pt x="274" y="470"/>
                  </a:lnTo>
                  <a:lnTo>
                    <a:pt x="274" y="466"/>
                  </a:lnTo>
                  <a:lnTo>
                    <a:pt x="278" y="466"/>
                  </a:lnTo>
                  <a:lnTo>
                    <a:pt x="278" y="463"/>
                  </a:lnTo>
                  <a:lnTo>
                    <a:pt x="281" y="463"/>
                  </a:lnTo>
                  <a:lnTo>
                    <a:pt x="281" y="459"/>
                  </a:lnTo>
                  <a:lnTo>
                    <a:pt x="281" y="456"/>
                  </a:lnTo>
                  <a:lnTo>
                    <a:pt x="281" y="452"/>
                  </a:lnTo>
                  <a:lnTo>
                    <a:pt x="281" y="449"/>
                  </a:lnTo>
                  <a:lnTo>
                    <a:pt x="281" y="445"/>
                  </a:lnTo>
                  <a:lnTo>
                    <a:pt x="281" y="441"/>
                  </a:lnTo>
                  <a:lnTo>
                    <a:pt x="285" y="441"/>
                  </a:lnTo>
                  <a:lnTo>
                    <a:pt x="289" y="441"/>
                  </a:lnTo>
                  <a:lnTo>
                    <a:pt x="289" y="438"/>
                  </a:lnTo>
                  <a:lnTo>
                    <a:pt x="289" y="434"/>
                  </a:lnTo>
                  <a:lnTo>
                    <a:pt x="289" y="431"/>
                  </a:lnTo>
                  <a:lnTo>
                    <a:pt x="292" y="431"/>
                  </a:lnTo>
                  <a:lnTo>
                    <a:pt x="296" y="427"/>
                  </a:lnTo>
                  <a:lnTo>
                    <a:pt x="299" y="427"/>
                  </a:lnTo>
                  <a:lnTo>
                    <a:pt x="303" y="427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306" y="416"/>
                  </a:lnTo>
                  <a:lnTo>
                    <a:pt x="303" y="416"/>
                  </a:lnTo>
                  <a:lnTo>
                    <a:pt x="303" y="413"/>
                  </a:lnTo>
                  <a:lnTo>
                    <a:pt x="306" y="409"/>
                  </a:lnTo>
                  <a:lnTo>
                    <a:pt x="306" y="406"/>
                  </a:lnTo>
                  <a:lnTo>
                    <a:pt x="303" y="406"/>
                  </a:lnTo>
                  <a:lnTo>
                    <a:pt x="299" y="406"/>
                  </a:lnTo>
                  <a:lnTo>
                    <a:pt x="296" y="406"/>
                  </a:lnTo>
                  <a:lnTo>
                    <a:pt x="296" y="402"/>
                  </a:lnTo>
                  <a:lnTo>
                    <a:pt x="292" y="402"/>
                  </a:lnTo>
                  <a:lnTo>
                    <a:pt x="289" y="402"/>
                  </a:lnTo>
                  <a:lnTo>
                    <a:pt x="289" y="399"/>
                  </a:lnTo>
                  <a:lnTo>
                    <a:pt x="289" y="395"/>
                  </a:lnTo>
                  <a:lnTo>
                    <a:pt x="285" y="395"/>
                  </a:lnTo>
                  <a:lnTo>
                    <a:pt x="285" y="399"/>
                  </a:lnTo>
                  <a:lnTo>
                    <a:pt x="281" y="399"/>
                  </a:lnTo>
                  <a:lnTo>
                    <a:pt x="278" y="399"/>
                  </a:lnTo>
                  <a:lnTo>
                    <a:pt x="274" y="399"/>
                  </a:lnTo>
                  <a:lnTo>
                    <a:pt x="271" y="399"/>
                  </a:lnTo>
                  <a:lnTo>
                    <a:pt x="271" y="395"/>
                  </a:lnTo>
                  <a:lnTo>
                    <a:pt x="267" y="395"/>
                  </a:lnTo>
                  <a:lnTo>
                    <a:pt x="267" y="392"/>
                  </a:lnTo>
                  <a:lnTo>
                    <a:pt x="264" y="392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57" y="388"/>
                  </a:lnTo>
                  <a:lnTo>
                    <a:pt x="257" y="392"/>
                  </a:lnTo>
                  <a:lnTo>
                    <a:pt x="257" y="395"/>
                  </a:lnTo>
                  <a:lnTo>
                    <a:pt x="253" y="395"/>
                  </a:lnTo>
                  <a:lnTo>
                    <a:pt x="253" y="399"/>
                  </a:lnTo>
                  <a:lnTo>
                    <a:pt x="253" y="402"/>
                  </a:lnTo>
                  <a:lnTo>
                    <a:pt x="253" y="406"/>
                  </a:lnTo>
                  <a:lnTo>
                    <a:pt x="253" y="409"/>
                  </a:lnTo>
                  <a:lnTo>
                    <a:pt x="253" y="413"/>
                  </a:lnTo>
                  <a:lnTo>
                    <a:pt x="249" y="413"/>
                  </a:lnTo>
                  <a:lnTo>
                    <a:pt x="249" y="416"/>
                  </a:lnTo>
                  <a:lnTo>
                    <a:pt x="246" y="416"/>
                  </a:lnTo>
                  <a:lnTo>
                    <a:pt x="242" y="416"/>
                  </a:lnTo>
                  <a:lnTo>
                    <a:pt x="239" y="416"/>
                  </a:lnTo>
                  <a:lnTo>
                    <a:pt x="239" y="420"/>
                  </a:lnTo>
                  <a:lnTo>
                    <a:pt x="235" y="420"/>
                  </a:lnTo>
                  <a:lnTo>
                    <a:pt x="235" y="416"/>
                  </a:lnTo>
                  <a:lnTo>
                    <a:pt x="235" y="413"/>
                  </a:lnTo>
                  <a:lnTo>
                    <a:pt x="232" y="409"/>
                  </a:lnTo>
                  <a:lnTo>
                    <a:pt x="228" y="402"/>
                  </a:lnTo>
                  <a:lnTo>
                    <a:pt x="221" y="399"/>
                  </a:lnTo>
                  <a:lnTo>
                    <a:pt x="217" y="399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10" y="392"/>
                  </a:lnTo>
                  <a:lnTo>
                    <a:pt x="207" y="384"/>
                  </a:lnTo>
                  <a:lnTo>
                    <a:pt x="203" y="381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2" y="370"/>
                  </a:lnTo>
                  <a:lnTo>
                    <a:pt x="192" y="367"/>
                  </a:lnTo>
                  <a:lnTo>
                    <a:pt x="192" y="363"/>
                  </a:lnTo>
                  <a:lnTo>
                    <a:pt x="192" y="359"/>
                  </a:lnTo>
                  <a:lnTo>
                    <a:pt x="189" y="359"/>
                  </a:lnTo>
                  <a:lnTo>
                    <a:pt x="189" y="352"/>
                  </a:lnTo>
                  <a:lnTo>
                    <a:pt x="189" y="349"/>
                  </a:lnTo>
                  <a:lnTo>
                    <a:pt x="185" y="345"/>
                  </a:lnTo>
                  <a:lnTo>
                    <a:pt x="185" y="342"/>
                  </a:lnTo>
                  <a:lnTo>
                    <a:pt x="189" y="338"/>
                  </a:lnTo>
                  <a:lnTo>
                    <a:pt x="189" y="335"/>
                  </a:lnTo>
                  <a:lnTo>
                    <a:pt x="189" y="331"/>
                  </a:lnTo>
                  <a:lnTo>
                    <a:pt x="189" y="327"/>
                  </a:lnTo>
                  <a:lnTo>
                    <a:pt x="185" y="324"/>
                  </a:lnTo>
                  <a:lnTo>
                    <a:pt x="189" y="320"/>
                  </a:lnTo>
                  <a:lnTo>
                    <a:pt x="185" y="317"/>
                  </a:lnTo>
                  <a:lnTo>
                    <a:pt x="189" y="313"/>
                  </a:lnTo>
                  <a:lnTo>
                    <a:pt x="189" y="310"/>
                  </a:lnTo>
                  <a:lnTo>
                    <a:pt x="192" y="306"/>
                  </a:lnTo>
                  <a:lnTo>
                    <a:pt x="192" y="302"/>
                  </a:lnTo>
                  <a:lnTo>
                    <a:pt x="196" y="302"/>
                  </a:lnTo>
                  <a:lnTo>
                    <a:pt x="200" y="299"/>
                  </a:lnTo>
                  <a:lnTo>
                    <a:pt x="196" y="299"/>
                  </a:lnTo>
                  <a:lnTo>
                    <a:pt x="200" y="295"/>
                  </a:lnTo>
                  <a:lnTo>
                    <a:pt x="200" y="292"/>
                  </a:lnTo>
                  <a:lnTo>
                    <a:pt x="200" y="288"/>
                  </a:lnTo>
                  <a:lnTo>
                    <a:pt x="200" y="285"/>
                  </a:lnTo>
                  <a:lnTo>
                    <a:pt x="200" y="281"/>
                  </a:lnTo>
                  <a:lnTo>
                    <a:pt x="203" y="281"/>
                  </a:lnTo>
                  <a:lnTo>
                    <a:pt x="203" y="278"/>
                  </a:lnTo>
                  <a:lnTo>
                    <a:pt x="203" y="274"/>
                  </a:lnTo>
                  <a:lnTo>
                    <a:pt x="207" y="270"/>
                  </a:lnTo>
                  <a:lnTo>
                    <a:pt x="210" y="267"/>
                  </a:lnTo>
                  <a:lnTo>
                    <a:pt x="210" y="263"/>
                  </a:lnTo>
                  <a:lnTo>
                    <a:pt x="214" y="260"/>
                  </a:lnTo>
                  <a:lnTo>
                    <a:pt x="221" y="253"/>
                  </a:lnTo>
                  <a:lnTo>
                    <a:pt x="224" y="253"/>
                  </a:lnTo>
                  <a:lnTo>
                    <a:pt x="228" y="249"/>
                  </a:lnTo>
                  <a:lnTo>
                    <a:pt x="228" y="242"/>
                  </a:lnTo>
                  <a:lnTo>
                    <a:pt x="228" y="238"/>
                  </a:lnTo>
                  <a:lnTo>
                    <a:pt x="232" y="235"/>
                  </a:lnTo>
                  <a:lnTo>
                    <a:pt x="232" y="231"/>
                  </a:lnTo>
                  <a:lnTo>
                    <a:pt x="232" y="228"/>
                  </a:lnTo>
                  <a:lnTo>
                    <a:pt x="232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10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2" y="199"/>
                  </a:lnTo>
                  <a:lnTo>
                    <a:pt x="232" y="196"/>
                  </a:lnTo>
                  <a:lnTo>
                    <a:pt x="228" y="192"/>
                  </a:lnTo>
                  <a:lnTo>
                    <a:pt x="228" y="188"/>
                  </a:lnTo>
                  <a:lnTo>
                    <a:pt x="224" y="185"/>
                  </a:lnTo>
                  <a:lnTo>
                    <a:pt x="224" y="181"/>
                  </a:lnTo>
                  <a:lnTo>
                    <a:pt x="224" y="178"/>
                  </a:lnTo>
                  <a:lnTo>
                    <a:pt x="228" y="174"/>
                  </a:lnTo>
                  <a:lnTo>
                    <a:pt x="224" y="174"/>
                  </a:lnTo>
                  <a:lnTo>
                    <a:pt x="224" y="171"/>
                  </a:lnTo>
                  <a:lnTo>
                    <a:pt x="232" y="163"/>
                  </a:lnTo>
                  <a:lnTo>
                    <a:pt x="242" y="156"/>
                  </a:lnTo>
                  <a:lnTo>
                    <a:pt x="249" y="153"/>
                  </a:lnTo>
                  <a:lnTo>
                    <a:pt x="249" y="149"/>
                  </a:lnTo>
                  <a:lnTo>
                    <a:pt x="249" y="146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39"/>
                  </a:lnTo>
                  <a:lnTo>
                    <a:pt x="249" y="131"/>
                  </a:lnTo>
                  <a:lnTo>
                    <a:pt x="246" y="131"/>
                  </a:lnTo>
                  <a:lnTo>
                    <a:pt x="246" y="128"/>
                  </a:lnTo>
                  <a:lnTo>
                    <a:pt x="246" y="124"/>
                  </a:lnTo>
                  <a:lnTo>
                    <a:pt x="249" y="121"/>
                  </a:lnTo>
                  <a:lnTo>
                    <a:pt x="249" y="117"/>
                  </a:lnTo>
                  <a:lnTo>
                    <a:pt x="285" y="106"/>
                  </a:lnTo>
                  <a:lnTo>
                    <a:pt x="299" y="99"/>
                  </a:lnTo>
                  <a:lnTo>
                    <a:pt x="321" y="96"/>
                  </a:lnTo>
                  <a:lnTo>
                    <a:pt x="353" y="78"/>
                  </a:lnTo>
                  <a:lnTo>
                    <a:pt x="360" y="78"/>
                  </a:lnTo>
                  <a:lnTo>
                    <a:pt x="367" y="74"/>
                  </a:lnTo>
                  <a:lnTo>
                    <a:pt x="371" y="74"/>
                  </a:lnTo>
                  <a:lnTo>
                    <a:pt x="374" y="74"/>
                  </a:lnTo>
                  <a:lnTo>
                    <a:pt x="378" y="71"/>
                  </a:lnTo>
                  <a:lnTo>
                    <a:pt x="385" y="67"/>
                  </a:lnTo>
                  <a:lnTo>
                    <a:pt x="392" y="64"/>
                  </a:lnTo>
                  <a:lnTo>
                    <a:pt x="396" y="71"/>
                  </a:lnTo>
                  <a:lnTo>
                    <a:pt x="431" y="74"/>
                  </a:lnTo>
                  <a:lnTo>
                    <a:pt x="435" y="71"/>
                  </a:lnTo>
                  <a:lnTo>
                    <a:pt x="438" y="60"/>
                  </a:lnTo>
                  <a:lnTo>
                    <a:pt x="442" y="57"/>
                  </a:lnTo>
                  <a:lnTo>
                    <a:pt x="449" y="53"/>
                  </a:lnTo>
                  <a:lnTo>
                    <a:pt x="449" y="46"/>
                  </a:lnTo>
                  <a:lnTo>
                    <a:pt x="453" y="46"/>
                  </a:lnTo>
                  <a:lnTo>
                    <a:pt x="453" y="42"/>
                  </a:lnTo>
                  <a:lnTo>
                    <a:pt x="456" y="32"/>
                  </a:lnTo>
                  <a:lnTo>
                    <a:pt x="456" y="25"/>
                  </a:lnTo>
                  <a:lnTo>
                    <a:pt x="456" y="21"/>
                  </a:lnTo>
                  <a:lnTo>
                    <a:pt x="460" y="17"/>
                  </a:lnTo>
                  <a:lnTo>
                    <a:pt x="467" y="21"/>
                  </a:lnTo>
                  <a:lnTo>
                    <a:pt x="474" y="28"/>
                  </a:lnTo>
                  <a:lnTo>
                    <a:pt x="485" y="35"/>
                  </a:lnTo>
                  <a:lnTo>
                    <a:pt x="499" y="46"/>
                  </a:lnTo>
                  <a:lnTo>
                    <a:pt x="506" y="42"/>
                  </a:lnTo>
                  <a:lnTo>
                    <a:pt x="517" y="35"/>
                  </a:lnTo>
                  <a:lnTo>
                    <a:pt x="524" y="35"/>
                  </a:lnTo>
                  <a:lnTo>
                    <a:pt x="538" y="32"/>
                  </a:lnTo>
                  <a:lnTo>
                    <a:pt x="552" y="32"/>
                  </a:lnTo>
                  <a:lnTo>
                    <a:pt x="559" y="32"/>
                  </a:lnTo>
                  <a:lnTo>
                    <a:pt x="570" y="32"/>
                  </a:lnTo>
                  <a:lnTo>
                    <a:pt x="574" y="32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84" y="25"/>
                  </a:lnTo>
                  <a:lnTo>
                    <a:pt x="577" y="10"/>
                  </a:lnTo>
                  <a:lnTo>
                    <a:pt x="574" y="3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88" y="3"/>
                  </a:lnTo>
                  <a:close/>
                  <a:moveTo>
                    <a:pt x="777" y="153"/>
                  </a:moveTo>
                  <a:lnTo>
                    <a:pt x="773" y="153"/>
                  </a:lnTo>
                  <a:lnTo>
                    <a:pt x="777" y="149"/>
                  </a:lnTo>
                  <a:lnTo>
                    <a:pt x="777" y="146"/>
                  </a:lnTo>
                  <a:lnTo>
                    <a:pt x="777" y="142"/>
                  </a:lnTo>
                  <a:lnTo>
                    <a:pt x="773" y="142"/>
                  </a:lnTo>
                  <a:lnTo>
                    <a:pt x="773" y="139"/>
                  </a:lnTo>
                  <a:lnTo>
                    <a:pt x="777" y="135"/>
                  </a:lnTo>
                  <a:lnTo>
                    <a:pt x="759" y="139"/>
                  </a:lnTo>
                  <a:lnTo>
                    <a:pt x="759" y="142"/>
                  </a:lnTo>
                  <a:lnTo>
                    <a:pt x="759" y="146"/>
                  </a:lnTo>
                  <a:lnTo>
                    <a:pt x="762" y="146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62" y="149"/>
                  </a:lnTo>
                  <a:lnTo>
                    <a:pt x="762" y="153"/>
                  </a:lnTo>
                  <a:lnTo>
                    <a:pt x="762" y="156"/>
                  </a:lnTo>
                  <a:lnTo>
                    <a:pt x="766" y="156"/>
                  </a:lnTo>
                  <a:lnTo>
                    <a:pt x="770" y="156"/>
                  </a:lnTo>
                  <a:lnTo>
                    <a:pt x="770" y="153"/>
                  </a:lnTo>
                  <a:lnTo>
                    <a:pt x="773" y="156"/>
                  </a:lnTo>
                  <a:lnTo>
                    <a:pt x="770" y="160"/>
                  </a:lnTo>
                  <a:lnTo>
                    <a:pt x="770" y="163"/>
                  </a:lnTo>
                  <a:lnTo>
                    <a:pt x="770" y="167"/>
                  </a:lnTo>
                  <a:lnTo>
                    <a:pt x="766" y="171"/>
                  </a:lnTo>
                  <a:lnTo>
                    <a:pt x="766" y="174"/>
                  </a:lnTo>
                  <a:lnTo>
                    <a:pt x="770" y="174"/>
                  </a:lnTo>
                  <a:lnTo>
                    <a:pt x="766" y="174"/>
                  </a:lnTo>
                  <a:lnTo>
                    <a:pt x="762" y="174"/>
                  </a:lnTo>
                  <a:lnTo>
                    <a:pt x="759" y="174"/>
                  </a:lnTo>
                  <a:lnTo>
                    <a:pt x="759" y="178"/>
                  </a:lnTo>
                  <a:lnTo>
                    <a:pt x="759" y="181"/>
                  </a:lnTo>
                  <a:lnTo>
                    <a:pt x="748" y="181"/>
                  </a:lnTo>
                  <a:lnTo>
                    <a:pt x="745" y="181"/>
                  </a:lnTo>
                  <a:lnTo>
                    <a:pt x="738" y="181"/>
                  </a:lnTo>
                  <a:lnTo>
                    <a:pt x="738" y="185"/>
                  </a:lnTo>
                  <a:lnTo>
                    <a:pt x="734" y="185"/>
                  </a:lnTo>
                  <a:lnTo>
                    <a:pt x="734" y="188"/>
                  </a:lnTo>
                  <a:lnTo>
                    <a:pt x="734" y="192"/>
                  </a:lnTo>
                  <a:lnTo>
                    <a:pt x="730" y="192"/>
                  </a:lnTo>
                  <a:lnTo>
                    <a:pt x="727" y="192"/>
                  </a:lnTo>
                  <a:lnTo>
                    <a:pt x="727" y="199"/>
                  </a:lnTo>
                  <a:lnTo>
                    <a:pt x="734" y="199"/>
                  </a:lnTo>
                  <a:lnTo>
                    <a:pt x="738" y="199"/>
                  </a:lnTo>
                  <a:lnTo>
                    <a:pt x="738" y="203"/>
                  </a:lnTo>
                  <a:lnTo>
                    <a:pt x="741" y="203"/>
                  </a:lnTo>
                  <a:lnTo>
                    <a:pt x="745" y="203"/>
                  </a:lnTo>
                  <a:lnTo>
                    <a:pt x="745" y="206"/>
                  </a:lnTo>
                  <a:lnTo>
                    <a:pt x="748" y="206"/>
                  </a:lnTo>
                  <a:lnTo>
                    <a:pt x="748" y="213"/>
                  </a:lnTo>
                  <a:lnTo>
                    <a:pt x="745" y="213"/>
                  </a:lnTo>
                  <a:lnTo>
                    <a:pt x="745" y="220"/>
                  </a:lnTo>
                  <a:lnTo>
                    <a:pt x="748" y="220"/>
                  </a:lnTo>
                  <a:lnTo>
                    <a:pt x="745" y="228"/>
                  </a:lnTo>
                  <a:lnTo>
                    <a:pt x="752" y="224"/>
                  </a:lnTo>
                  <a:lnTo>
                    <a:pt x="752" y="228"/>
                  </a:lnTo>
                  <a:lnTo>
                    <a:pt x="755" y="228"/>
                  </a:lnTo>
                  <a:lnTo>
                    <a:pt x="759" y="228"/>
                  </a:lnTo>
                  <a:lnTo>
                    <a:pt x="762" y="228"/>
                  </a:lnTo>
                  <a:lnTo>
                    <a:pt x="762" y="231"/>
                  </a:lnTo>
                  <a:lnTo>
                    <a:pt x="766" y="235"/>
                  </a:lnTo>
                  <a:lnTo>
                    <a:pt x="766" y="238"/>
                  </a:lnTo>
                  <a:lnTo>
                    <a:pt x="770" y="238"/>
                  </a:lnTo>
                  <a:lnTo>
                    <a:pt x="770" y="245"/>
                  </a:lnTo>
                  <a:lnTo>
                    <a:pt x="766" y="245"/>
                  </a:lnTo>
                  <a:lnTo>
                    <a:pt x="766" y="249"/>
                  </a:lnTo>
                  <a:lnTo>
                    <a:pt x="762" y="249"/>
                  </a:lnTo>
                  <a:lnTo>
                    <a:pt x="762" y="253"/>
                  </a:lnTo>
                  <a:lnTo>
                    <a:pt x="766" y="253"/>
                  </a:lnTo>
                  <a:lnTo>
                    <a:pt x="770" y="253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77" y="249"/>
                  </a:lnTo>
                  <a:lnTo>
                    <a:pt x="773" y="245"/>
                  </a:lnTo>
                  <a:lnTo>
                    <a:pt x="773" y="238"/>
                  </a:lnTo>
                  <a:lnTo>
                    <a:pt x="773" y="235"/>
                  </a:lnTo>
                  <a:lnTo>
                    <a:pt x="773" y="228"/>
                  </a:lnTo>
                  <a:lnTo>
                    <a:pt x="777" y="228"/>
                  </a:lnTo>
                  <a:lnTo>
                    <a:pt x="784" y="228"/>
                  </a:lnTo>
                  <a:lnTo>
                    <a:pt x="784" y="224"/>
                  </a:lnTo>
                  <a:lnTo>
                    <a:pt x="780" y="224"/>
                  </a:lnTo>
                  <a:lnTo>
                    <a:pt x="777" y="228"/>
                  </a:lnTo>
                  <a:lnTo>
                    <a:pt x="777" y="224"/>
                  </a:lnTo>
                  <a:lnTo>
                    <a:pt x="777" y="220"/>
                  </a:lnTo>
                  <a:lnTo>
                    <a:pt x="780" y="220"/>
                  </a:lnTo>
                  <a:lnTo>
                    <a:pt x="784" y="224"/>
                  </a:lnTo>
                  <a:lnTo>
                    <a:pt x="787" y="224"/>
                  </a:lnTo>
                  <a:lnTo>
                    <a:pt x="791" y="228"/>
                  </a:lnTo>
                  <a:lnTo>
                    <a:pt x="795" y="228"/>
                  </a:lnTo>
                  <a:lnTo>
                    <a:pt x="798" y="228"/>
                  </a:lnTo>
                  <a:lnTo>
                    <a:pt x="802" y="228"/>
                  </a:lnTo>
                  <a:lnTo>
                    <a:pt x="802" y="224"/>
                  </a:lnTo>
                  <a:lnTo>
                    <a:pt x="802" y="220"/>
                  </a:lnTo>
                  <a:lnTo>
                    <a:pt x="798" y="220"/>
                  </a:lnTo>
                  <a:lnTo>
                    <a:pt x="798" y="213"/>
                  </a:lnTo>
                  <a:lnTo>
                    <a:pt x="802" y="213"/>
                  </a:lnTo>
                  <a:lnTo>
                    <a:pt x="802" y="206"/>
                  </a:lnTo>
                  <a:lnTo>
                    <a:pt x="802" y="203"/>
                  </a:lnTo>
                  <a:lnTo>
                    <a:pt x="805" y="203"/>
                  </a:lnTo>
                  <a:lnTo>
                    <a:pt x="809" y="203"/>
                  </a:lnTo>
                  <a:lnTo>
                    <a:pt x="816" y="203"/>
                  </a:lnTo>
                  <a:lnTo>
                    <a:pt x="823" y="206"/>
                  </a:lnTo>
                  <a:lnTo>
                    <a:pt x="823" y="203"/>
                  </a:lnTo>
                  <a:lnTo>
                    <a:pt x="823" y="199"/>
                  </a:lnTo>
                  <a:lnTo>
                    <a:pt x="823" y="196"/>
                  </a:lnTo>
                  <a:lnTo>
                    <a:pt x="827" y="196"/>
                  </a:lnTo>
                  <a:lnTo>
                    <a:pt x="827" y="192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19" y="188"/>
                  </a:lnTo>
                  <a:lnTo>
                    <a:pt x="816" y="192"/>
                  </a:lnTo>
                  <a:lnTo>
                    <a:pt x="812" y="192"/>
                  </a:lnTo>
                  <a:lnTo>
                    <a:pt x="809" y="188"/>
                  </a:lnTo>
                  <a:lnTo>
                    <a:pt x="809" y="185"/>
                  </a:lnTo>
                  <a:lnTo>
                    <a:pt x="805" y="185"/>
                  </a:lnTo>
                  <a:lnTo>
                    <a:pt x="805" y="181"/>
                  </a:lnTo>
                  <a:lnTo>
                    <a:pt x="802" y="181"/>
                  </a:lnTo>
                  <a:lnTo>
                    <a:pt x="798" y="181"/>
                  </a:lnTo>
                  <a:lnTo>
                    <a:pt x="795" y="181"/>
                  </a:lnTo>
                  <a:lnTo>
                    <a:pt x="795" y="178"/>
                  </a:lnTo>
                  <a:lnTo>
                    <a:pt x="791" y="174"/>
                  </a:lnTo>
                  <a:lnTo>
                    <a:pt x="791" y="171"/>
                  </a:lnTo>
                  <a:lnTo>
                    <a:pt x="791" y="167"/>
                  </a:lnTo>
                  <a:lnTo>
                    <a:pt x="791" y="163"/>
                  </a:lnTo>
                  <a:lnTo>
                    <a:pt x="795" y="160"/>
                  </a:lnTo>
                  <a:lnTo>
                    <a:pt x="798" y="156"/>
                  </a:lnTo>
                  <a:lnTo>
                    <a:pt x="795" y="156"/>
                  </a:lnTo>
                  <a:lnTo>
                    <a:pt x="791" y="156"/>
                  </a:lnTo>
                  <a:lnTo>
                    <a:pt x="787" y="156"/>
                  </a:lnTo>
                  <a:lnTo>
                    <a:pt x="784" y="153"/>
                  </a:lnTo>
                  <a:lnTo>
                    <a:pt x="784" y="156"/>
                  </a:lnTo>
                  <a:lnTo>
                    <a:pt x="784" y="160"/>
                  </a:lnTo>
                  <a:lnTo>
                    <a:pt x="784" y="163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80" y="174"/>
                  </a:lnTo>
                  <a:lnTo>
                    <a:pt x="777" y="174"/>
                  </a:lnTo>
                  <a:lnTo>
                    <a:pt x="777" y="171"/>
                  </a:lnTo>
                  <a:lnTo>
                    <a:pt x="777" y="167"/>
                  </a:lnTo>
                  <a:lnTo>
                    <a:pt x="777" y="163"/>
                  </a:lnTo>
                  <a:lnTo>
                    <a:pt x="777" y="160"/>
                  </a:lnTo>
                  <a:lnTo>
                    <a:pt x="777" y="156"/>
                  </a:lnTo>
                  <a:lnTo>
                    <a:pt x="777" y="15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332288" y="2347441"/>
              <a:ext cx="158750" cy="187325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2147483647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118"/>
                <a:gd name="T164" fmla="*/ 100 w 100"/>
                <a:gd name="T165" fmla="*/ 118 h 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118">
                  <a:moveTo>
                    <a:pt x="50" y="18"/>
                  </a:moveTo>
                  <a:lnTo>
                    <a:pt x="46" y="18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6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7" y="50"/>
                  </a:lnTo>
                  <a:lnTo>
                    <a:pt x="7" y="53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21" y="85"/>
                  </a:lnTo>
                  <a:lnTo>
                    <a:pt x="18" y="93"/>
                  </a:lnTo>
                  <a:lnTo>
                    <a:pt x="25" y="89"/>
                  </a:lnTo>
                  <a:lnTo>
                    <a:pt x="25" y="93"/>
                  </a:lnTo>
                  <a:lnTo>
                    <a:pt x="28" y="93"/>
                  </a:lnTo>
                  <a:lnTo>
                    <a:pt x="32" y="93"/>
                  </a:lnTo>
                  <a:lnTo>
                    <a:pt x="35" y="93"/>
                  </a:lnTo>
                  <a:lnTo>
                    <a:pt x="35" y="96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43" y="110"/>
                  </a:lnTo>
                  <a:lnTo>
                    <a:pt x="39" y="110"/>
                  </a:lnTo>
                  <a:lnTo>
                    <a:pt x="39" y="114"/>
                  </a:lnTo>
                  <a:lnTo>
                    <a:pt x="35" y="114"/>
                  </a:lnTo>
                  <a:lnTo>
                    <a:pt x="35" y="118"/>
                  </a:lnTo>
                  <a:lnTo>
                    <a:pt x="39" y="118"/>
                  </a:lnTo>
                  <a:lnTo>
                    <a:pt x="43" y="118"/>
                  </a:lnTo>
                  <a:lnTo>
                    <a:pt x="50" y="118"/>
                  </a:lnTo>
                  <a:lnTo>
                    <a:pt x="53" y="118"/>
                  </a:lnTo>
                  <a:lnTo>
                    <a:pt x="50" y="114"/>
                  </a:lnTo>
                  <a:lnTo>
                    <a:pt x="46" y="110"/>
                  </a:lnTo>
                  <a:lnTo>
                    <a:pt x="46" y="103"/>
                  </a:lnTo>
                  <a:lnTo>
                    <a:pt x="46" y="100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3" y="89"/>
                  </a:lnTo>
                  <a:lnTo>
                    <a:pt x="50" y="93"/>
                  </a:lnTo>
                  <a:lnTo>
                    <a:pt x="50" y="89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93"/>
                  </a:lnTo>
                  <a:lnTo>
                    <a:pt x="68" y="93"/>
                  </a:lnTo>
                  <a:lnTo>
                    <a:pt x="71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8" y="68"/>
                  </a:lnTo>
                  <a:lnTo>
                    <a:pt x="82" y="68"/>
                  </a:lnTo>
                  <a:lnTo>
                    <a:pt x="89" y="68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3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8" y="46"/>
                  </a:lnTo>
                  <a:lnTo>
                    <a:pt x="68" y="43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28"/>
                  </a:lnTo>
                  <a:lnTo>
                    <a:pt x="68" y="25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3" y="32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50" y="1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952750" y="4254029"/>
              <a:ext cx="61913" cy="95250"/>
            </a:xfrm>
            <a:custGeom>
              <a:avLst/>
              <a:gdLst>
                <a:gd name="T0" fmla="*/ 24 w 39"/>
                <a:gd name="T1" fmla="*/ 3 h 60"/>
                <a:gd name="T2" fmla="*/ 21 w 39"/>
                <a:gd name="T3" fmla="*/ 11 h 60"/>
                <a:gd name="T4" fmla="*/ 17 w 39"/>
                <a:gd name="T5" fmla="*/ 7 h 60"/>
                <a:gd name="T6" fmla="*/ 17 w 39"/>
                <a:gd name="T7" fmla="*/ 11 h 60"/>
                <a:gd name="T8" fmla="*/ 17 w 39"/>
                <a:gd name="T9" fmla="*/ 14 h 60"/>
                <a:gd name="T10" fmla="*/ 17 w 39"/>
                <a:gd name="T11" fmla="*/ 18 h 60"/>
                <a:gd name="T12" fmla="*/ 14 w 39"/>
                <a:gd name="T13" fmla="*/ 21 h 60"/>
                <a:gd name="T14" fmla="*/ 14 w 39"/>
                <a:gd name="T15" fmla="*/ 18 h 60"/>
                <a:gd name="T16" fmla="*/ 10 w 39"/>
                <a:gd name="T17" fmla="*/ 21 h 60"/>
                <a:gd name="T18" fmla="*/ 7 w 39"/>
                <a:gd name="T19" fmla="*/ 18 h 60"/>
                <a:gd name="T20" fmla="*/ 3 w 39"/>
                <a:gd name="T21" fmla="*/ 18 h 60"/>
                <a:gd name="T22" fmla="*/ 7 w 39"/>
                <a:gd name="T23" fmla="*/ 21 h 60"/>
                <a:gd name="T24" fmla="*/ 7 w 39"/>
                <a:gd name="T25" fmla="*/ 25 h 60"/>
                <a:gd name="T26" fmla="*/ 7 w 39"/>
                <a:gd name="T27" fmla="*/ 25 h 60"/>
                <a:gd name="T28" fmla="*/ 7 w 39"/>
                <a:gd name="T29" fmla="*/ 28 h 60"/>
                <a:gd name="T30" fmla="*/ 7 w 39"/>
                <a:gd name="T31" fmla="*/ 28 h 60"/>
                <a:gd name="T32" fmla="*/ 3 w 39"/>
                <a:gd name="T33" fmla="*/ 32 h 60"/>
                <a:gd name="T34" fmla="*/ 3 w 39"/>
                <a:gd name="T35" fmla="*/ 36 h 60"/>
                <a:gd name="T36" fmla="*/ 7 w 39"/>
                <a:gd name="T37" fmla="*/ 36 h 60"/>
                <a:gd name="T38" fmla="*/ 7 w 39"/>
                <a:gd name="T39" fmla="*/ 39 h 60"/>
                <a:gd name="T40" fmla="*/ 10 w 39"/>
                <a:gd name="T41" fmla="*/ 36 h 60"/>
                <a:gd name="T42" fmla="*/ 14 w 39"/>
                <a:gd name="T43" fmla="*/ 36 h 60"/>
                <a:gd name="T44" fmla="*/ 14 w 39"/>
                <a:gd name="T45" fmla="*/ 39 h 60"/>
                <a:gd name="T46" fmla="*/ 14 w 39"/>
                <a:gd name="T47" fmla="*/ 43 h 60"/>
                <a:gd name="T48" fmla="*/ 14 w 39"/>
                <a:gd name="T49" fmla="*/ 43 h 60"/>
                <a:gd name="T50" fmla="*/ 17 w 39"/>
                <a:gd name="T51" fmla="*/ 43 h 60"/>
                <a:gd name="T52" fmla="*/ 17 w 39"/>
                <a:gd name="T53" fmla="*/ 46 h 60"/>
                <a:gd name="T54" fmla="*/ 21 w 39"/>
                <a:gd name="T55" fmla="*/ 46 h 60"/>
                <a:gd name="T56" fmla="*/ 21 w 39"/>
                <a:gd name="T57" fmla="*/ 46 h 60"/>
                <a:gd name="T58" fmla="*/ 21 w 39"/>
                <a:gd name="T59" fmla="*/ 50 h 60"/>
                <a:gd name="T60" fmla="*/ 17 w 39"/>
                <a:gd name="T61" fmla="*/ 50 h 60"/>
                <a:gd name="T62" fmla="*/ 17 w 39"/>
                <a:gd name="T63" fmla="*/ 53 h 60"/>
                <a:gd name="T64" fmla="*/ 14 w 39"/>
                <a:gd name="T65" fmla="*/ 57 h 60"/>
                <a:gd name="T66" fmla="*/ 10 w 39"/>
                <a:gd name="T67" fmla="*/ 57 h 60"/>
                <a:gd name="T68" fmla="*/ 3 w 39"/>
                <a:gd name="T69" fmla="*/ 57 h 60"/>
                <a:gd name="T70" fmla="*/ 0 w 39"/>
                <a:gd name="T71" fmla="*/ 60 h 60"/>
                <a:gd name="T72" fmla="*/ 10 w 39"/>
                <a:gd name="T73" fmla="*/ 60 h 60"/>
                <a:gd name="T74" fmla="*/ 21 w 39"/>
                <a:gd name="T75" fmla="*/ 60 h 60"/>
                <a:gd name="T76" fmla="*/ 28 w 39"/>
                <a:gd name="T77" fmla="*/ 57 h 60"/>
                <a:gd name="T78" fmla="*/ 32 w 39"/>
                <a:gd name="T79" fmla="*/ 57 h 60"/>
                <a:gd name="T80" fmla="*/ 28 w 39"/>
                <a:gd name="T81" fmla="*/ 53 h 60"/>
                <a:gd name="T82" fmla="*/ 24 w 39"/>
                <a:gd name="T83" fmla="*/ 50 h 60"/>
                <a:gd name="T84" fmla="*/ 28 w 39"/>
                <a:gd name="T85" fmla="*/ 50 h 60"/>
                <a:gd name="T86" fmla="*/ 32 w 39"/>
                <a:gd name="T87" fmla="*/ 53 h 60"/>
                <a:gd name="T88" fmla="*/ 35 w 39"/>
                <a:gd name="T89" fmla="*/ 50 h 60"/>
                <a:gd name="T90" fmla="*/ 39 w 39"/>
                <a:gd name="T91" fmla="*/ 50 h 60"/>
                <a:gd name="T92" fmla="*/ 39 w 39"/>
                <a:gd name="T93" fmla="*/ 46 h 60"/>
                <a:gd name="T94" fmla="*/ 35 w 39"/>
                <a:gd name="T95" fmla="*/ 46 h 60"/>
                <a:gd name="T96" fmla="*/ 35 w 39"/>
                <a:gd name="T97" fmla="*/ 43 h 60"/>
                <a:gd name="T98" fmla="*/ 32 w 39"/>
                <a:gd name="T99" fmla="*/ 39 h 60"/>
                <a:gd name="T100" fmla="*/ 32 w 39"/>
                <a:gd name="T101" fmla="*/ 36 h 60"/>
                <a:gd name="T102" fmla="*/ 28 w 39"/>
                <a:gd name="T103" fmla="*/ 36 h 60"/>
                <a:gd name="T104" fmla="*/ 28 w 39"/>
                <a:gd name="T105" fmla="*/ 32 h 60"/>
                <a:gd name="T106" fmla="*/ 24 w 39"/>
                <a:gd name="T107" fmla="*/ 28 h 60"/>
                <a:gd name="T108" fmla="*/ 28 w 39"/>
                <a:gd name="T109" fmla="*/ 28 h 60"/>
                <a:gd name="T110" fmla="*/ 24 w 39"/>
                <a:gd name="T111" fmla="*/ 28 h 60"/>
                <a:gd name="T112" fmla="*/ 24 w 39"/>
                <a:gd name="T113" fmla="*/ 25 h 60"/>
                <a:gd name="T114" fmla="*/ 24 w 39"/>
                <a:gd name="T115" fmla="*/ 21 h 60"/>
                <a:gd name="T116" fmla="*/ 24 w 39"/>
                <a:gd name="T117" fmla="*/ 18 h 60"/>
                <a:gd name="T118" fmla="*/ 24 w 39"/>
                <a:gd name="T119" fmla="*/ 11 h 60"/>
                <a:gd name="T120" fmla="*/ 28 w 39"/>
                <a:gd name="T121" fmla="*/ 7 h 60"/>
                <a:gd name="T122" fmla="*/ 28 w 39"/>
                <a:gd name="T123" fmla="*/ 3 h 60"/>
                <a:gd name="T124" fmla="*/ 28 w 39"/>
                <a:gd name="T1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60">
                  <a:moveTo>
                    <a:pt x="24" y="3"/>
                  </a:moveTo>
                  <a:lnTo>
                    <a:pt x="24" y="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8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9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46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4" y="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1467644" y="2575683"/>
              <a:ext cx="1857375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Талас </a:t>
              </a:r>
              <a:r>
                <a:rPr lang="ru-RU" altLang="ru-RU" sz="14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13 (50)</a:t>
              </a:r>
              <a:endParaRPr lang="en-US" alt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3512345" y="2515732"/>
              <a:ext cx="1368425" cy="40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Чүй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15 (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6)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36"/>
            <p:cNvCxnSpPr/>
            <p:nvPr/>
          </p:nvCxnSpPr>
          <p:spPr>
            <a:xfrm flipV="1">
              <a:off x="4491038" y="2071671"/>
              <a:ext cx="513216" cy="369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1176338" y="3831754"/>
              <a:ext cx="1841500" cy="452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Ош ш.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29</a:t>
              </a:r>
              <a:r>
                <a:rPr lang="ru-RU" altLang="ru-RU" sz="1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b="1" i="1" dirty="0" smtClean="0">
                  <a:latin typeface="Times New Roman" pitchFamily="18" charset="0"/>
                  <a:cs typeface="Times New Roman" pitchFamily="18" charset="0"/>
                </a:rPr>
                <a:t>(56)</a:t>
              </a:r>
              <a:endParaRPr lang="en-US" altLang="ru-RU" sz="1600" b="1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9"/>
            <p:cNvCxnSpPr/>
            <p:nvPr/>
          </p:nvCxnSpPr>
          <p:spPr>
            <a:xfrm>
              <a:off x="2339752" y="4084166"/>
              <a:ext cx="643161" cy="2174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4"/>
            <p:cNvSpPr txBox="1">
              <a:spLocks noChangeArrowheads="1"/>
            </p:cNvSpPr>
            <p:nvPr/>
          </p:nvSpPr>
          <p:spPr bwMode="auto">
            <a:xfrm>
              <a:off x="4801909" y="1771039"/>
              <a:ext cx="2504282" cy="49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Бишкек ш. </a:t>
              </a:r>
              <a:r>
                <a:rPr lang="ru-RU" altLang="ru-RU" sz="1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1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altLang="ru-RU" sz="1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доктор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(39 </a:t>
              </a:r>
              <a:r>
                <a:rPr lang="ru-RU" sz="1400" dirty="0" err="1" smtClean="0"/>
                <a:t>орто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медициналык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кызматкерлер</a:t>
              </a:r>
              <a:r>
                <a:rPr lang="ru-RU" sz="1400" dirty="0" smtClean="0"/>
                <a:t>) </a:t>
              </a:r>
              <a:r>
                <a:rPr lang="ru-RU" sz="1400" dirty="0"/>
                <a:t> </a:t>
              </a:r>
              <a:endParaRPr lang="en-US" altLang="ru-RU" sz="1400" b="1" i="1" dirty="0" smtClean="0">
                <a:cs typeface="Arial" pitchFamily="34" charset="0"/>
              </a:endParaRPr>
            </a:p>
          </p:txBody>
        </p:sp>
      </p:grpSp>
      <p:sp>
        <p:nvSpPr>
          <p:cNvPr id="2048" name="Прямоугольник 2047"/>
          <p:cNvSpPr/>
          <p:nvPr/>
        </p:nvSpPr>
        <p:spPr>
          <a:xfrm>
            <a:off x="1170523" y="118981"/>
            <a:ext cx="7973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2017 </a:t>
            </a:r>
            <a:r>
              <a:rPr lang="en-US" sz="2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–</a:t>
            </a:r>
            <a:r>
              <a:rPr lang="ru-RU" sz="2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ж. </a:t>
            </a:r>
            <a:r>
              <a:rPr lang="ru-RU" sz="2800" b="1" dirty="0" err="1"/>
              <a:t>м</a:t>
            </a:r>
            <a:r>
              <a:rPr lang="ru-RU" sz="2800" b="1" dirty="0" err="1" smtClean="0"/>
              <a:t>едициналык</a:t>
            </a:r>
            <a:r>
              <a:rPr lang="ru-RU" sz="2800" b="1" dirty="0" smtClean="0"/>
              <a:t> </a:t>
            </a:r>
            <a:r>
              <a:rPr lang="ru-RU" sz="2800" b="1" dirty="0" err="1"/>
              <a:t>кадрлар</a:t>
            </a:r>
            <a:r>
              <a:rPr lang="ru-RU" sz="2800" dirty="0"/>
              <a:t>  </a:t>
            </a:r>
            <a:r>
              <a:rPr lang="ru-RU" sz="2800" b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</a:p>
          <a:p>
            <a:pPr algn="ctr"/>
            <a:r>
              <a:rPr lang="ru-RU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(</a:t>
            </a:r>
            <a:r>
              <a:rPr lang="ru-RU" i="1" dirty="0" err="1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калктын</a:t>
            </a:r>
            <a:r>
              <a:rPr lang="ru-RU" i="1" dirty="0" smtClean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10 000ине) </a:t>
            </a:r>
            <a:endParaRPr lang="ru-RU" dirty="0"/>
          </a:p>
          <a:p>
            <a:pPr algn="ctr"/>
            <a:endParaRPr lang="ru-RU" i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37675"/>
              </p:ext>
            </p:extLst>
          </p:nvPr>
        </p:nvGraphicFramePr>
        <p:xfrm>
          <a:off x="4067944" y="5818231"/>
          <a:ext cx="4792574" cy="932495"/>
        </p:xfrm>
        <a:graphic>
          <a:graphicData uri="http://schemas.openxmlformats.org/drawingml/2006/table">
            <a:tbl>
              <a:tblPr/>
              <a:tblGrid>
                <a:gridCol w="3156272"/>
                <a:gridCol w="666926"/>
                <a:gridCol w="969376"/>
              </a:tblGrid>
              <a:tr h="212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65">
                <a:tc>
                  <a:txBody>
                    <a:bodyPr/>
                    <a:lstStyle/>
                    <a:p>
                      <a:pPr algn="l" fontAlgn="b"/>
                      <a:r>
                        <a:rPr lang="ky-KG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Дарыгерлердин саны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13559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13942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Орто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медициналык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кызматкелердин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саны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33263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34850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2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5680"/>
            <a:ext cx="8064896" cy="795049"/>
          </a:xfrm>
        </p:spPr>
        <p:txBody>
          <a:bodyPr>
            <a:normAutofit fontScale="90000"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2017 –ж. </a:t>
            </a:r>
            <a:r>
              <a:rPr lang="ru-RU" sz="2200" b="1" dirty="0" err="1" smtClean="0">
                <a:solidFill>
                  <a:prstClr val="black"/>
                </a:solidFill>
                <a:ea typeface="+mn-ea"/>
                <a:cs typeface="+mn-cs"/>
              </a:rPr>
              <a:t>адистиктер</a:t>
            </a: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200" b="1" dirty="0" err="1" smtClean="0">
                <a:solidFill>
                  <a:prstClr val="black"/>
                </a:solidFill>
                <a:ea typeface="+mn-ea"/>
                <a:cs typeface="+mn-cs"/>
              </a:rPr>
              <a:t>боюнча</a:t>
            </a: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2200" b="1" dirty="0" err="1" smtClean="0">
                <a:solidFill>
                  <a:prstClr val="black"/>
                </a:solidFill>
                <a:ea typeface="+mn-ea"/>
                <a:cs typeface="+mn-cs"/>
              </a:rPr>
              <a:t>дарыгерлердин</a:t>
            </a:r>
            <a: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  <a:t> саны </a:t>
            </a:r>
            <a:br>
              <a:rPr lang="ru-RU" sz="22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0" i="1" dirty="0" smtClean="0">
                <a:solidFill>
                  <a:prstClr val="black"/>
                </a:solidFill>
                <a:ea typeface="+mn-ea"/>
                <a:cs typeface="+mn-cs"/>
              </a:rPr>
              <a:t>(</a:t>
            </a:r>
            <a:r>
              <a:rPr lang="ru-RU" sz="1800" b="0" i="1" dirty="0" err="1" smtClean="0">
                <a:solidFill>
                  <a:prstClr val="black"/>
                </a:solidFill>
                <a:ea typeface="+mn-ea"/>
                <a:cs typeface="+mn-cs"/>
              </a:rPr>
              <a:t>жыйынтыкка</a:t>
            </a:r>
            <a:r>
              <a:rPr lang="ru-RU" sz="1800" b="0" i="1" dirty="0" smtClean="0">
                <a:solidFill>
                  <a:prstClr val="black"/>
                </a:solidFill>
                <a:ea typeface="+mn-ea"/>
                <a:cs typeface="+mn-cs"/>
              </a:rPr>
              <a:t> карата </a:t>
            </a:r>
            <a:r>
              <a:rPr lang="ru-RU" sz="1800" b="0" i="1" dirty="0" err="1" smtClean="0">
                <a:solidFill>
                  <a:prstClr val="black"/>
                </a:solidFill>
                <a:ea typeface="+mn-ea"/>
                <a:cs typeface="+mn-cs"/>
              </a:rPr>
              <a:t>пайыз</a:t>
            </a:r>
            <a:r>
              <a:rPr lang="ru-RU" sz="1800" b="0" i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1800" b="0" i="1" dirty="0" err="1" smtClean="0">
                <a:solidFill>
                  <a:prstClr val="black"/>
                </a:solidFill>
                <a:ea typeface="+mn-ea"/>
                <a:cs typeface="+mn-cs"/>
              </a:rPr>
              <a:t>менен</a:t>
            </a:r>
            <a:r>
              <a:rPr lang="ru-RU" sz="1800" b="0" i="1" dirty="0" smtClean="0">
                <a:solidFill>
                  <a:prstClr val="black"/>
                </a:solidFill>
                <a:ea typeface="+mn-ea"/>
                <a:cs typeface="+mn-cs"/>
              </a:rPr>
              <a:t>)</a:t>
            </a:r>
            <a:r>
              <a:rPr lang="ru-RU" sz="1800" b="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800" b="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043531"/>
              </p:ext>
            </p:extLst>
          </p:nvPr>
        </p:nvGraphicFramePr>
        <p:xfrm>
          <a:off x="395536" y="661987"/>
          <a:ext cx="8568952" cy="607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4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2017 –ж.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</a:t>
            </a:r>
            <a:r>
              <a:rPr lang="ru-RU" sz="2000" b="1" dirty="0" err="1" smtClean="0">
                <a:solidFill>
                  <a:schemeClr val="tx1"/>
                </a:solidFill>
              </a:rPr>
              <a:t>алктын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оору-сыркоолору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prstClr val="black"/>
                </a:solidFill>
              </a:rPr>
              <a:t>(</a:t>
            </a:r>
            <a:r>
              <a:rPr lang="ru-RU" sz="1600" i="1" dirty="0" err="1">
                <a:solidFill>
                  <a:prstClr val="black"/>
                </a:solidFill>
              </a:rPr>
              <a:t>жыйынтыкка</a:t>
            </a:r>
            <a:r>
              <a:rPr lang="ru-RU" sz="1600" i="1" dirty="0">
                <a:solidFill>
                  <a:prstClr val="black"/>
                </a:solidFill>
              </a:rPr>
              <a:t> карата </a:t>
            </a:r>
            <a:r>
              <a:rPr lang="ru-RU" sz="1600" i="1" dirty="0" err="1">
                <a:solidFill>
                  <a:prstClr val="black"/>
                </a:solidFill>
              </a:rPr>
              <a:t>пайыз</a:t>
            </a:r>
            <a:r>
              <a:rPr lang="ru-RU" sz="1600" i="1" dirty="0">
                <a:solidFill>
                  <a:prstClr val="black"/>
                </a:solidFill>
              </a:rPr>
              <a:t> </a:t>
            </a:r>
            <a:r>
              <a:rPr lang="ru-RU" sz="1600" i="1" dirty="0" err="1">
                <a:solidFill>
                  <a:prstClr val="black"/>
                </a:solidFill>
              </a:rPr>
              <a:t>менен</a:t>
            </a:r>
            <a:r>
              <a:rPr lang="ru-RU" sz="1600" i="1" dirty="0" smtClean="0">
                <a:solidFill>
                  <a:prstClr val="black"/>
                </a:solidFill>
              </a:rPr>
              <a:t>)</a:t>
            </a:r>
            <a:endParaRPr lang="ru-RU" sz="1600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98184"/>
              </p:ext>
            </p:extLst>
          </p:nvPr>
        </p:nvGraphicFramePr>
        <p:xfrm>
          <a:off x="38383" y="836712"/>
          <a:ext cx="885409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3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10350"/>
            <a:ext cx="626469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/>
              <a:t>2017-ж. </a:t>
            </a:r>
            <a:r>
              <a:rPr lang="ru-RU" sz="2000" b="1" dirty="0" err="1"/>
              <a:t>дем</a:t>
            </a:r>
            <a:r>
              <a:rPr lang="ru-RU" sz="2000" b="1" dirty="0"/>
              <a:t> </a:t>
            </a:r>
            <a:r>
              <a:rPr lang="ru-RU" sz="2000" b="1" dirty="0" err="1"/>
              <a:t>алуу</a:t>
            </a:r>
            <a:r>
              <a:rPr lang="ru-RU" sz="2000" b="1" dirty="0"/>
              <a:t> </a:t>
            </a:r>
            <a:r>
              <a:rPr lang="ru-RU" sz="2000" b="1" dirty="0" err="1" smtClean="0"/>
              <a:t>органдарынын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оорулары</a:t>
            </a:r>
            <a:endParaRPr lang="ru-RU" sz="2000" dirty="0"/>
          </a:p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i="1" dirty="0">
                <a:solidFill>
                  <a:prstClr val="black"/>
                </a:solidFill>
              </a:rPr>
              <a:t>(</a:t>
            </a:r>
            <a:r>
              <a:rPr lang="ru-RU" i="1" dirty="0" err="1">
                <a:solidFill>
                  <a:prstClr val="black"/>
                </a:solidFill>
              </a:rPr>
              <a:t>жыйынтыкка</a:t>
            </a:r>
            <a:r>
              <a:rPr lang="ru-RU" i="1" dirty="0">
                <a:solidFill>
                  <a:prstClr val="black"/>
                </a:solidFill>
              </a:rPr>
              <a:t> карата </a:t>
            </a:r>
            <a:r>
              <a:rPr lang="ru-RU" i="1" dirty="0" err="1">
                <a:solidFill>
                  <a:prstClr val="black"/>
                </a:solidFill>
              </a:rPr>
              <a:t>пайыз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i="1" dirty="0" err="1">
                <a:solidFill>
                  <a:prstClr val="black"/>
                </a:solidFill>
              </a:rPr>
              <a:t>менен</a:t>
            </a:r>
            <a:r>
              <a:rPr lang="ru-RU" i="1" dirty="0">
                <a:solidFill>
                  <a:prstClr val="black"/>
                </a:solidFill>
              </a:rPr>
              <a:t>)</a:t>
            </a:r>
            <a:endParaRPr lang="ru-RU" i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2670"/>
              </p:ext>
            </p:extLst>
          </p:nvPr>
        </p:nvGraphicFramePr>
        <p:xfrm>
          <a:off x="251520" y="980728"/>
          <a:ext cx="861271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90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801" y="188640"/>
            <a:ext cx="8136904" cy="720080"/>
          </a:xfrm>
        </p:spPr>
        <p:txBody>
          <a:bodyPr>
            <a:normAutofit fontScale="90000"/>
          </a:bodyPr>
          <a:lstStyle/>
          <a:p>
            <a:pPr algn="ctr">
              <a:defRPr sz="132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2017-ж. </a:t>
            </a:r>
            <a:r>
              <a:rPr lang="ru-RU" sz="2200" b="1" dirty="0" err="1"/>
              <a:t>кан</a:t>
            </a:r>
            <a:r>
              <a:rPr lang="ru-RU" sz="2200" b="1" dirty="0"/>
              <a:t> </a:t>
            </a:r>
            <a:r>
              <a:rPr lang="ru-RU" sz="2200" b="1" dirty="0" err="1"/>
              <a:t>айлануу</a:t>
            </a:r>
            <a:r>
              <a:rPr lang="ru-RU" sz="2200" b="1" dirty="0"/>
              <a:t> </a:t>
            </a:r>
            <a:r>
              <a:rPr lang="ru-RU" sz="2200" b="1" dirty="0" err="1"/>
              <a:t>системасынын</a:t>
            </a:r>
            <a:r>
              <a:rPr lang="ru-RU" sz="2200" b="1" dirty="0"/>
              <a:t> </a:t>
            </a:r>
            <a:r>
              <a:rPr lang="ru-RU" sz="2200" b="1" dirty="0" err="1"/>
              <a:t>оорулары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жыйынтыкка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 </a:t>
            </a:r>
            <a:r>
              <a:rPr lang="ru-R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пайыз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" y="5465176"/>
            <a:ext cx="2006803" cy="1392824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581679"/>
              </p:ext>
            </p:extLst>
          </p:nvPr>
        </p:nvGraphicFramePr>
        <p:xfrm>
          <a:off x="467544" y="908720"/>
          <a:ext cx="8564161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63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38383" y="1019300"/>
            <a:ext cx="8926105" cy="4497932"/>
            <a:chOff x="-440573" y="1002341"/>
            <a:chExt cx="9693093" cy="3930029"/>
          </a:xfrm>
        </p:grpSpPr>
        <p:sp>
          <p:nvSpPr>
            <p:cNvPr id="5" name="Freeform 22"/>
            <p:cNvSpPr>
              <a:spLocks noEditPoints="1"/>
            </p:cNvSpPr>
            <p:nvPr/>
          </p:nvSpPr>
          <p:spPr bwMode="auto">
            <a:xfrm>
              <a:off x="1501867" y="3106869"/>
              <a:ext cx="2998125" cy="1825501"/>
            </a:xfrm>
            <a:custGeom>
              <a:avLst/>
              <a:gdLst>
                <a:gd name="T0" fmla="*/ 1318 w 1713"/>
                <a:gd name="T1" fmla="*/ 121 h 983"/>
                <a:gd name="T2" fmla="*/ 1357 w 1713"/>
                <a:gd name="T3" fmla="*/ 164 h 983"/>
                <a:gd name="T4" fmla="*/ 1407 w 1713"/>
                <a:gd name="T5" fmla="*/ 199 h 983"/>
                <a:gd name="T6" fmla="*/ 1450 w 1713"/>
                <a:gd name="T7" fmla="*/ 239 h 983"/>
                <a:gd name="T8" fmla="*/ 1507 w 1713"/>
                <a:gd name="T9" fmla="*/ 253 h 983"/>
                <a:gd name="T10" fmla="*/ 1546 w 1713"/>
                <a:gd name="T11" fmla="*/ 278 h 983"/>
                <a:gd name="T12" fmla="*/ 1567 w 1713"/>
                <a:gd name="T13" fmla="*/ 299 h 983"/>
                <a:gd name="T14" fmla="*/ 1607 w 1713"/>
                <a:gd name="T15" fmla="*/ 314 h 983"/>
                <a:gd name="T16" fmla="*/ 1653 w 1713"/>
                <a:gd name="T17" fmla="*/ 346 h 983"/>
                <a:gd name="T18" fmla="*/ 1393 w 1713"/>
                <a:gd name="T19" fmla="*/ 517 h 983"/>
                <a:gd name="T20" fmla="*/ 1222 w 1713"/>
                <a:gd name="T21" fmla="*/ 595 h 983"/>
                <a:gd name="T22" fmla="*/ 1218 w 1713"/>
                <a:gd name="T23" fmla="*/ 713 h 983"/>
                <a:gd name="T24" fmla="*/ 1200 w 1713"/>
                <a:gd name="T25" fmla="*/ 798 h 983"/>
                <a:gd name="T26" fmla="*/ 1129 w 1713"/>
                <a:gd name="T27" fmla="*/ 844 h 983"/>
                <a:gd name="T28" fmla="*/ 1047 w 1713"/>
                <a:gd name="T29" fmla="*/ 841 h 983"/>
                <a:gd name="T30" fmla="*/ 969 w 1713"/>
                <a:gd name="T31" fmla="*/ 848 h 983"/>
                <a:gd name="T32" fmla="*/ 833 w 1713"/>
                <a:gd name="T33" fmla="*/ 894 h 983"/>
                <a:gd name="T34" fmla="*/ 695 w 1713"/>
                <a:gd name="T35" fmla="*/ 901 h 983"/>
                <a:gd name="T36" fmla="*/ 538 w 1713"/>
                <a:gd name="T37" fmla="*/ 898 h 983"/>
                <a:gd name="T38" fmla="*/ 374 w 1713"/>
                <a:gd name="T39" fmla="*/ 983 h 983"/>
                <a:gd name="T40" fmla="*/ 157 w 1713"/>
                <a:gd name="T41" fmla="*/ 873 h 983"/>
                <a:gd name="T42" fmla="*/ 18 w 1713"/>
                <a:gd name="T43" fmla="*/ 755 h 983"/>
                <a:gd name="T44" fmla="*/ 46 w 1713"/>
                <a:gd name="T45" fmla="*/ 713 h 983"/>
                <a:gd name="T46" fmla="*/ 100 w 1713"/>
                <a:gd name="T47" fmla="*/ 695 h 983"/>
                <a:gd name="T48" fmla="*/ 164 w 1713"/>
                <a:gd name="T49" fmla="*/ 713 h 983"/>
                <a:gd name="T50" fmla="*/ 239 w 1713"/>
                <a:gd name="T51" fmla="*/ 730 h 983"/>
                <a:gd name="T52" fmla="*/ 292 w 1713"/>
                <a:gd name="T53" fmla="*/ 738 h 983"/>
                <a:gd name="T54" fmla="*/ 335 w 1713"/>
                <a:gd name="T55" fmla="*/ 738 h 983"/>
                <a:gd name="T56" fmla="*/ 402 w 1713"/>
                <a:gd name="T57" fmla="*/ 738 h 983"/>
                <a:gd name="T58" fmla="*/ 463 w 1713"/>
                <a:gd name="T59" fmla="*/ 720 h 983"/>
                <a:gd name="T60" fmla="*/ 516 w 1713"/>
                <a:gd name="T61" fmla="*/ 691 h 983"/>
                <a:gd name="T62" fmla="*/ 499 w 1713"/>
                <a:gd name="T63" fmla="*/ 638 h 983"/>
                <a:gd name="T64" fmla="*/ 452 w 1713"/>
                <a:gd name="T65" fmla="*/ 638 h 983"/>
                <a:gd name="T66" fmla="*/ 431 w 1713"/>
                <a:gd name="T67" fmla="*/ 591 h 983"/>
                <a:gd name="T68" fmla="*/ 402 w 1713"/>
                <a:gd name="T69" fmla="*/ 563 h 983"/>
                <a:gd name="T70" fmla="*/ 370 w 1713"/>
                <a:gd name="T71" fmla="*/ 513 h 983"/>
                <a:gd name="T72" fmla="*/ 360 w 1713"/>
                <a:gd name="T73" fmla="*/ 488 h 983"/>
                <a:gd name="T74" fmla="*/ 356 w 1713"/>
                <a:gd name="T75" fmla="*/ 456 h 983"/>
                <a:gd name="T76" fmla="*/ 313 w 1713"/>
                <a:gd name="T77" fmla="*/ 438 h 983"/>
                <a:gd name="T78" fmla="*/ 281 w 1713"/>
                <a:gd name="T79" fmla="*/ 420 h 983"/>
                <a:gd name="T80" fmla="*/ 377 w 1713"/>
                <a:gd name="T81" fmla="*/ 342 h 983"/>
                <a:gd name="T82" fmla="*/ 442 w 1713"/>
                <a:gd name="T83" fmla="*/ 285 h 983"/>
                <a:gd name="T84" fmla="*/ 634 w 1713"/>
                <a:gd name="T85" fmla="*/ 281 h 983"/>
                <a:gd name="T86" fmla="*/ 816 w 1713"/>
                <a:gd name="T87" fmla="*/ 182 h 983"/>
                <a:gd name="T88" fmla="*/ 862 w 1713"/>
                <a:gd name="T89" fmla="*/ 139 h 983"/>
                <a:gd name="T90" fmla="*/ 869 w 1713"/>
                <a:gd name="T91" fmla="*/ 89 h 983"/>
                <a:gd name="T92" fmla="*/ 933 w 1713"/>
                <a:gd name="T93" fmla="*/ 64 h 983"/>
                <a:gd name="T94" fmla="*/ 976 w 1713"/>
                <a:gd name="T95" fmla="*/ 25 h 983"/>
                <a:gd name="T96" fmla="*/ 1029 w 1713"/>
                <a:gd name="T97" fmla="*/ 32 h 983"/>
                <a:gd name="T98" fmla="*/ 1058 w 1713"/>
                <a:gd name="T99" fmla="*/ 21 h 983"/>
                <a:gd name="T100" fmla="*/ 1090 w 1713"/>
                <a:gd name="T101" fmla="*/ 18 h 983"/>
                <a:gd name="T102" fmla="*/ 1058 w 1713"/>
                <a:gd name="T103" fmla="*/ 50 h 983"/>
                <a:gd name="T104" fmla="*/ 1061 w 1713"/>
                <a:gd name="T105" fmla="*/ 85 h 983"/>
                <a:gd name="T106" fmla="*/ 1104 w 1713"/>
                <a:gd name="T107" fmla="*/ 93 h 983"/>
                <a:gd name="T108" fmla="*/ 1129 w 1713"/>
                <a:gd name="T109" fmla="*/ 53 h 983"/>
                <a:gd name="T110" fmla="*/ 1158 w 1713"/>
                <a:gd name="T111" fmla="*/ 14 h 983"/>
                <a:gd name="T112" fmla="*/ 1200 w 1713"/>
                <a:gd name="T113" fmla="*/ 32 h 983"/>
                <a:gd name="T114" fmla="*/ 1204 w 1713"/>
                <a:gd name="T115" fmla="*/ 68 h 983"/>
                <a:gd name="T116" fmla="*/ 1254 w 1713"/>
                <a:gd name="T117" fmla="*/ 78 h 983"/>
                <a:gd name="T118" fmla="*/ 645 w 1713"/>
                <a:gd name="T119" fmla="*/ 296 h 983"/>
                <a:gd name="T120" fmla="*/ 655 w 1713"/>
                <a:gd name="T121" fmla="*/ 324 h 983"/>
                <a:gd name="T122" fmla="*/ 666 w 1713"/>
                <a:gd name="T123" fmla="*/ 328 h 983"/>
                <a:gd name="T124" fmla="*/ 662 w 1713"/>
                <a:gd name="T125" fmla="*/ 299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3" h="983">
                  <a:moveTo>
                    <a:pt x="1265" y="85"/>
                  </a:moveTo>
                  <a:lnTo>
                    <a:pt x="1268" y="85"/>
                  </a:lnTo>
                  <a:lnTo>
                    <a:pt x="1268" y="89"/>
                  </a:lnTo>
                  <a:lnTo>
                    <a:pt x="1268" y="89"/>
                  </a:lnTo>
                  <a:lnTo>
                    <a:pt x="1268" y="93"/>
                  </a:lnTo>
                  <a:lnTo>
                    <a:pt x="1268" y="93"/>
                  </a:lnTo>
                  <a:lnTo>
                    <a:pt x="1272" y="93"/>
                  </a:lnTo>
                  <a:lnTo>
                    <a:pt x="1272" y="93"/>
                  </a:lnTo>
                  <a:lnTo>
                    <a:pt x="1275" y="93"/>
                  </a:lnTo>
                  <a:lnTo>
                    <a:pt x="1279" y="93"/>
                  </a:lnTo>
                  <a:lnTo>
                    <a:pt x="1282" y="96"/>
                  </a:lnTo>
                  <a:lnTo>
                    <a:pt x="1282" y="100"/>
                  </a:lnTo>
                  <a:lnTo>
                    <a:pt x="1286" y="100"/>
                  </a:lnTo>
                  <a:lnTo>
                    <a:pt x="1290" y="100"/>
                  </a:lnTo>
                  <a:lnTo>
                    <a:pt x="1290" y="103"/>
                  </a:lnTo>
                  <a:lnTo>
                    <a:pt x="1290" y="107"/>
                  </a:lnTo>
                  <a:lnTo>
                    <a:pt x="1293" y="110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297" y="114"/>
                  </a:lnTo>
                  <a:lnTo>
                    <a:pt x="1300" y="118"/>
                  </a:lnTo>
                  <a:lnTo>
                    <a:pt x="1300" y="118"/>
                  </a:lnTo>
                  <a:lnTo>
                    <a:pt x="1300" y="121"/>
                  </a:lnTo>
                  <a:lnTo>
                    <a:pt x="1304" y="121"/>
                  </a:lnTo>
                  <a:lnTo>
                    <a:pt x="1307" y="121"/>
                  </a:lnTo>
                  <a:lnTo>
                    <a:pt x="1311" y="121"/>
                  </a:lnTo>
                  <a:lnTo>
                    <a:pt x="1311" y="121"/>
                  </a:lnTo>
                  <a:lnTo>
                    <a:pt x="1314" y="121"/>
                  </a:lnTo>
                  <a:lnTo>
                    <a:pt x="1314" y="118"/>
                  </a:lnTo>
                  <a:lnTo>
                    <a:pt x="1318" y="121"/>
                  </a:lnTo>
                  <a:lnTo>
                    <a:pt x="1318" y="121"/>
                  </a:lnTo>
                  <a:lnTo>
                    <a:pt x="1318" y="125"/>
                  </a:lnTo>
                  <a:lnTo>
                    <a:pt x="1318" y="125"/>
                  </a:lnTo>
                  <a:lnTo>
                    <a:pt x="1318" y="128"/>
                  </a:lnTo>
                  <a:lnTo>
                    <a:pt x="1318" y="128"/>
                  </a:lnTo>
                  <a:lnTo>
                    <a:pt x="1318" y="132"/>
                  </a:lnTo>
                  <a:lnTo>
                    <a:pt x="1322" y="132"/>
                  </a:lnTo>
                  <a:lnTo>
                    <a:pt x="1322" y="132"/>
                  </a:lnTo>
                  <a:lnTo>
                    <a:pt x="1325" y="132"/>
                  </a:lnTo>
                  <a:lnTo>
                    <a:pt x="1325" y="132"/>
                  </a:lnTo>
                  <a:lnTo>
                    <a:pt x="1329" y="132"/>
                  </a:lnTo>
                  <a:lnTo>
                    <a:pt x="1329" y="135"/>
                  </a:lnTo>
                  <a:lnTo>
                    <a:pt x="1329" y="135"/>
                  </a:lnTo>
                  <a:lnTo>
                    <a:pt x="1332" y="135"/>
                  </a:lnTo>
                  <a:lnTo>
                    <a:pt x="1336" y="135"/>
                  </a:lnTo>
                  <a:lnTo>
                    <a:pt x="1336" y="135"/>
                  </a:lnTo>
                  <a:lnTo>
                    <a:pt x="1339" y="135"/>
                  </a:lnTo>
                  <a:lnTo>
                    <a:pt x="1339" y="139"/>
                  </a:lnTo>
                  <a:lnTo>
                    <a:pt x="1343" y="139"/>
                  </a:lnTo>
                  <a:lnTo>
                    <a:pt x="1343" y="142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47" y="146"/>
                  </a:lnTo>
                  <a:lnTo>
                    <a:pt x="1350" y="146"/>
                  </a:lnTo>
                  <a:lnTo>
                    <a:pt x="1350" y="150"/>
                  </a:lnTo>
                  <a:lnTo>
                    <a:pt x="1354" y="150"/>
                  </a:lnTo>
                  <a:lnTo>
                    <a:pt x="1354" y="153"/>
                  </a:lnTo>
                  <a:lnTo>
                    <a:pt x="1354" y="153"/>
                  </a:lnTo>
                  <a:lnTo>
                    <a:pt x="1354" y="160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4"/>
                  </a:lnTo>
                  <a:lnTo>
                    <a:pt x="1357" y="167"/>
                  </a:lnTo>
                  <a:lnTo>
                    <a:pt x="1354" y="167"/>
                  </a:lnTo>
                  <a:lnTo>
                    <a:pt x="1357" y="167"/>
                  </a:lnTo>
                  <a:lnTo>
                    <a:pt x="1357" y="171"/>
                  </a:lnTo>
                  <a:lnTo>
                    <a:pt x="1361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8" y="171"/>
                  </a:lnTo>
                  <a:lnTo>
                    <a:pt x="1371" y="175"/>
                  </a:lnTo>
                  <a:lnTo>
                    <a:pt x="1375" y="175"/>
                  </a:lnTo>
                  <a:lnTo>
                    <a:pt x="1375" y="175"/>
                  </a:lnTo>
                  <a:lnTo>
                    <a:pt x="1379" y="175"/>
                  </a:lnTo>
                  <a:lnTo>
                    <a:pt x="1379" y="175"/>
                  </a:lnTo>
                  <a:lnTo>
                    <a:pt x="1379" y="178"/>
                  </a:lnTo>
                  <a:lnTo>
                    <a:pt x="1379" y="178"/>
                  </a:lnTo>
                  <a:lnTo>
                    <a:pt x="1379" y="182"/>
                  </a:lnTo>
                  <a:lnTo>
                    <a:pt x="1382" y="185"/>
                  </a:lnTo>
                  <a:lnTo>
                    <a:pt x="1382" y="189"/>
                  </a:lnTo>
                  <a:lnTo>
                    <a:pt x="1386" y="189"/>
                  </a:lnTo>
                  <a:lnTo>
                    <a:pt x="1389" y="189"/>
                  </a:lnTo>
                  <a:lnTo>
                    <a:pt x="1389" y="192"/>
                  </a:lnTo>
                  <a:lnTo>
                    <a:pt x="1393" y="196"/>
                  </a:lnTo>
                  <a:lnTo>
                    <a:pt x="1393" y="196"/>
                  </a:lnTo>
                  <a:lnTo>
                    <a:pt x="1396" y="196"/>
                  </a:lnTo>
                  <a:lnTo>
                    <a:pt x="1396" y="196"/>
                  </a:lnTo>
                  <a:lnTo>
                    <a:pt x="1400" y="192"/>
                  </a:lnTo>
                  <a:lnTo>
                    <a:pt x="1404" y="189"/>
                  </a:lnTo>
                  <a:lnTo>
                    <a:pt x="1400" y="196"/>
                  </a:lnTo>
                  <a:lnTo>
                    <a:pt x="1400" y="196"/>
                  </a:lnTo>
                  <a:lnTo>
                    <a:pt x="1407" y="199"/>
                  </a:lnTo>
                  <a:lnTo>
                    <a:pt x="1411" y="199"/>
                  </a:lnTo>
                  <a:lnTo>
                    <a:pt x="1411" y="199"/>
                  </a:lnTo>
                  <a:lnTo>
                    <a:pt x="1414" y="199"/>
                  </a:lnTo>
                  <a:lnTo>
                    <a:pt x="1411" y="203"/>
                  </a:lnTo>
                  <a:lnTo>
                    <a:pt x="1411" y="207"/>
                  </a:lnTo>
                  <a:lnTo>
                    <a:pt x="1411" y="207"/>
                  </a:lnTo>
                  <a:lnTo>
                    <a:pt x="1411" y="210"/>
                  </a:lnTo>
                  <a:lnTo>
                    <a:pt x="1414" y="210"/>
                  </a:lnTo>
                  <a:lnTo>
                    <a:pt x="1414" y="210"/>
                  </a:lnTo>
                  <a:lnTo>
                    <a:pt x="1414" y="214"/>
                  </a:lnTo>
                  <a:lnTo>
                    <a:pt x="1418" y="217"/>
                  </a:lnTo>
                  <a:lnTo>
                    <a:pt x="1425" y="221"/>
                  </a:lnTo>
                  <a:lnTo>
                    <a:pt x="1425" y="224"/>
                  </a:lnTo>
                  <a:lnTo>
                    <a:pt x="1428" y="224"/>
                  </a:lnTo>
                  <a:lnTo>
                    <a:pt x="1428" y="224"/>
                  </a:lnTo>
                  <a:lnTo>
                    <a:pt x="1432" y="221"/>
                  </a:lnTo>
                  <a:lnTo>
                    <a:pt x="1432" y="221"/>
                  </a:lnTo>
                  <a:lnTo>
                    <a:pt x="1436" y="221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6" y="224"/>
                  </a:lnTo>
                  <a:lnTo>
                    <a:pt x="1439" y="224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39" y="228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3" y="232"/>
                  </a:lnTo>
                  <a:lnTo>
                    <a:pt x="1446" y="232"/>
                  </a:lnTo>
                  <a:lnTo>
                    <a:pt x="1450" y="235"/>
                  </a:lnTo>
                  <a:lnTo>
                    <a:pt x="1450" y="239"/>
                  </a:lnTo>
                  <a:lnTo>
                    <a:pt x="1453" y="235"/>
                  </a:lnTo>
                  <a:lnTo>
                    <a:pt x="1453" y="235"/>
                  </a:lnTo>
                  <a:lnTo>
                    <a:pt x="1457" y="235"/>
                  </a:lnTo>
                  <a:lnTo>
                    <a:pt x="1457" y="239"/>
                  </a:lnTo>
                  <a:lnTo>
                    <a:pt x="1461" y="239"/>
                  </a:lnTo>
                  <a:lnTo>
                    <a:pt x="1461" y="239"/>
                  </a:lnTo>
                  <a:lnTo>
                    <a:pt x="1464" y="239"/>
                  </a:lnTo>
                  <a:lnTo>
                    <a:pt x="1464" y="239"/>
                  </a:lnTo>
                  <a:lnTo>
                    <a:pt x="1464" y="242"/>
                  </a:lnTo>
                  <a:lnTo>
                    <a:pt x="1468" y="242"/>
                  </a:lnTo>
                  <a:lnTo>
                    <a:pt x="1475" y="242"/>
                  </a:lnTo>
                  <a:lnTo>
                    <a:pt x="1475" y="246"/>
                  </a:lnTo>
                  <a:lnTo>
                    <a:pt x="1478" y="246"/>
                  </a:lnTo>
                  <a:lnTo>
                    <a:pt x="1482" y="246"/>
                  </a:lnTo>
                  <a:lnTo>
                    <a:pt x="1482" y="249"/>
                  </a:lnTo>
                  <a:lnTo>
                    <a:pt x="1482" y="249"/>
                  </a:lnTo>
                  <a:lnTo>
                    <a:pt x="1482" y="253"/>
                  </a:lnTo>
                  <a:lnTo>
                    <a:pt x="1485" y="253"/>
                  </a:lnTo>
                  <a:lnTo>
                    <a:pt x="1485" y="249"/>
                  </a:lnTo>
                  <a:lnTo>
                    <a:pt x="1489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3" y="249"/>
                  </a:lnTo>
                  <a:lnTo>
                    <a:pt x="1496" y="249"/>
                  </a:lnTo>
                  <a:lnTo>
                    <a:pt x="1500" y="249"/>
                  </a:lnTo>
                  <a:lnTo>
                    <a:pt x="1500" y="249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3" y="253"/>
                  </a:lnTo>
                  <a:lnTo>
                    <a:pt x="1507" y="253"/>
                  </a:lnTo>
                  <a:lnTo>
                    <a:pt x="1507" y="253"/>
                  </a:lnTo>
                  <a:lnTo>
                    <a:pt x="1510" y="253"/>
                  </a:lnTo>
                  <a:lnTo>
                    <a:pt x="1510" y="256"/>
                  </a:lnTo>
                  <a:lnTo>
                    <a:pt x="1514" y="256"/>
                  </a:lnTo>
                  <a:lnTo>
                    <a:pt x="1514" y="256"/>
                  </a:lnTo>
                  <a:lnTo>
                    <a:pt x="1518" y="256"/>
                  </a:lnTo>
                  <a:lnTo>
                    <a:pt x="1518" y="256"/>
                  </a:lnTo>
                  <a:lnTo>
                    <a:pt x="1521" y="256"/>
                  </a:lnTo>
                  <a:lnTo>
                    <a:pt x="1521" y="256"/>
                  </a:lnTo>
                  <a:lnTo>
                    <a:pt x="1525" y="256"/>
                  </a:lnTo>
                  <a:lnTo>
                    <a:pt x="1525" y="260"/>
                  </a:lnTo>
                  <a:lnTo>
                    <a:pt x="1525" y="260"/>
                  </a:lnTo>
                  <a:lnTo>
                    <a:pt x="1528" y="260"/>
                  </a:lnTo>
                  <a:lnTo>
                    <a:pt x="1532" y="260"/>
                  </a:lnTo>
                  <a:lnTo>
                    <a:pt x="1535" y="260"/>
                  </a:lnTo>
                  <a:lnTo>
                    <a:pt x="1535" y="260"/>
                  </a:lnTo>
                  <a:lnTo>
                    <a:pt x="1539" y="260"/>
                  </a:lnTo>
                  <a:lnTo>
                    <a:pt x="1539" y="264"/>
                  </a:lnTo>
                  <a:lnTo>
                    <a:pt x="1539" y="264"/>
                  </a:lnTo>
                  <a:lnTo>
                    <a:pt x="1539" y="267"/>
                  </a:lnTo>
                  <a:lnTo>
                    <a:pt x="1542" y="267"/>
                  </a:lnTo>
                  <a:lnTo>
                    <a:pt x="1542" y="267"/>
                  </a:lnTo>
                  <a:lnTo>
                    <a:pt x="1546" y="267"/>
                  </a:lnTo>
                  <a:lnTo>
                    <a:pt x="1546" y="267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46" y="271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4"/>
                  </a:lnTo>
                  <a:lnTo>
                    <a:pt x="1550" y="278"/>
                  </a:lnTo>
                  <a:lnTo>
                    <a:pt x="1546" y="278"/>
                  </a:lnTo>
                  <a:lnTo>
                    <a:pt x="1546" y="281"/>
                  </a:lnTo>
                  <a:lnTo>
                    <a:pt x="1542" y="281"/>
                  </a:lnTo>
                  <a:lnTo>
                    <a:pt x="1542" y="281"/>
                  </a:lnTo>
                  <a:lnTo>
                    <a:pt x="1542" y="285"/>
                  </a:lnTo>
                  <a:lnTo>
                    <a:pt x="1542" y="285"/>
                  </a:lnTo>
                  <a:lnTo>
                    <a:pt x="1539" y="289"/>
                  </a:lnTo>
                  <a:lnTo>
                    <a:pt x="1539" y="292"/>
                  </a:lnTo>
                  <a:lnTo>
                    <a:pt x="1539" y="296"/>
                  </a:lnTo>
                  <a:lnTo>
                    <a:pt x="1539" y="299"/>
                  </a:lnTo>
                  <a:lnTo>
                    <a:pt x="1539" y="303"/>
                  </a:lnTo>
                  <a:lnTo>
                    <a:pt x="1539" y="299"/>
                  </a:lnTo>
                  <a:lnTo>
                    <a:pt x="1539" y="299"/>
                  </a:lnTo>
                  <a:lnTo>
                    <a:pt x="1542" y="299"/>
                  </a:lnTo>
                  <a:lnTo>
                    <a:pt x="1546" y="299"/>
                  </a:lnTo>
                  <a:lnTo>
                    <a:pt x="1546" y="299"/>
                  </a:lnTo>
                  <a:lnTo>
                    <a:pt x="1550" y="299"/>
                  </a:lnTo>
                  <a:lnTo>
                    <a:pt x="1550" y="296"/>
                  </a:lnTo>
                  <a:lnTo>
                    <a:pt x="1550" y="296"/>
                  </a:lnTo>
                  <a:lnTo>
                    <a:pt x="1553" y="299"/>
                  </a:lnTo>
                  <a:lnTo>
                    <a:pt x="1553" y="299"/>
                  </a:lnTo>
                  <a:lnTo>
                    <a:pt x="1553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3"/>
                  </a:lnTo>
                  <a:lnTo>
                    <a:pt x="1557" y="306"/>
                  </a:lnTo>
                  <a:lnTo>
                    <a:pt x="1560" y="306"/>
                  </a:lnTo>
                  <a:lnTo>
                    <a:pt x="1560" y="303"/>
                  </a:lnTo>
                  <a:lnTo>
                    <a:pt x="1564" y="303"/>
                  </a:lnTo>
                  <a:lnTo>
                    <a:pt x="1564" y="303"/>
                  </a:lnTo>
                  <a:lnTo>
                    <a:pt x="1567" y="303"/>
                  </a:lnTo>
                  <a:lnTo>
                    <a:pt x="1567" y="299"/>
                  </a:lnTo>
                  <a:lnTo>
                    <a:pt x="1567" y="299"/>
                  </a:lnTo>
                  <a:lnTo>
                    <a:pt x="1567" y="303"/>
                  </a:lnTo>
                  <a:lnTo>
                    <a:pt x="1571" y="303"/>
                  </a:lnTo>
                  <a:lnTo>
                    <a:pt x="1571" y="303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1" y="306"/>
                  </a:lnTo>
                  <a:lnTo>
                    <a:pt x="1575" y="306"/>
                  </a:lnTo>
                  <a:lnTo>
                    <a:pt x="1575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78" y="306"/>
                  </a:lnTo>
                  <a:lnTo>
                    <a:pt x="1582" y="306"/>
                  </a:lnTo>
                  <a:lnTo>
                    <a:pt x="1582" y="306"/>
                  </a:lnTo>
                  <a:lnTo>
                    <a:pt x="1585" y="306"/>
                  </a:lnTo>
                  <a:lnTo>
                    <a:pt x="1585" y="306"/>
                  </a:lnTo>
                  <a:lnTo>
                    <a:pt x="1589" y="306"/>
                  </a:lnTo>
                  <a:lnTo>
                    <a:pt x="1589" y="306"/>
                  </a:lnTo>
                  <a:lnTo>
                    <a:pt x="1589" y="310"/>
                  </a:lnTo>
                  <a:lnTo>
                    <a:pt x="1592" y="310"/>
                  </a:lnTo>
                  <a:lnTo>
                    <a:pt x="1592" y="310"/>
                  </a:lnTo>
                  <a:lnTo>
                    <a:pt x="1596" y="310"/>
                  </a:lnTo>
                  <a:lnTo>
                    <a:pt x="1596" y="314"/>
                  </a:lnTo>
                  <a:lnTo>
                    <a:pt x="1592" y="314"/>
                  </a:lnTo>
                  <a:lnTo>
                    <a:pt x="1596" y="314"/>
                  </a:lnTo>
                  <a:lnTo>
                    <a:pt x="1596" y="317"/>
                  </a:lnTo>
                  <a:lnTo>
                    <a:pt x="1599" y="317"/>
                  </a:lnTo>
                  <a:lnTo>
                    <a:pt x="1599" y="317"/>
                  </a:lnTo>
                  <a:lnTo>
                    <a:pt x="1603" y="317"/>
                  </a:lnTo>
                  <a:lnTo>
                    <a:pt x="1603" y="314"/>
                  </a:lnTo>
                  <a:lnTo>
                    <a:pt x="1607" y="314"/>
                  </a:lnTo>
                  <a:lnTo>
                    <a:pt x="1610" y="314"/>
                  </a:lnTo>
                  <a:lnTo>
                    <a:pt x="1610" y="314"/>
                  </a:lnTo>
                  <a:lnTo>
                    <a:pt x="1614" y="314"/>
                  </a:lnTo>
                  <a:lnTo>
                    <a:pt x="1617" y="314"/>
                  </a:lnTo>
                  <a:lnTo>
                    <a:pt x="1621" y="314"/>
                  </a:lnTo>
                  <a:lnTo>
                    <a:pt x="1621" y="314"/>
                  </a:lnTo>
                  <a:lnTo>
                    <a:pt x="1624" y="317"/>
                  </a:lnTo>
                  <a:lnTo>
                    <a:pt x="1628" y="317"/>
                  </a:lnTo>
                  <a:lnTo>
                    <a:pt x="1628" y="317"/>
                  </a:lnTo>
                  <a:lnTo>
                    <a:pt x="1632" y="317"/>
                  </a:lnTo>
                  <a:lnTo>
                    <a:pt x="1635" y="317"/>
                  </a:lnTo>
                  <a:lnTo>
                    <a:pt x="1635" y="317"/>
                  </a:lnTo>
                  <a:lnTo>
                    <a:pt x="1639" y="317"/>
                  </a:lnTo>
                  <a:lnTo>
                    <a:pt x="1639" y="317"/>
                  </a:lnTo>
                  <a:lnTo>
                    <a:pt x="1642" y="321"/>
                  </a:lnTo>
                  <a:lnTo>
                    <a:pt x="1642" y="321"/>
                  </a:lnTo>
                  <a:lnTo>
                    <a:pt x="1646" y="321"/>
                  </a:lnTo>
                  <a:lnTo>
                    <a:pt x="1646" y="321"/>
                  </a:lnTo>
                  <a:lnTo>
                    <a:pt x="1646" y="317"/>
                  </a:lnTo>
                  <a:lnTo>
                    <a:pt x="1649" y="317"/>
                  </a:lnTo>
                  <a:lnTo>
                    <a:pt x="1649" y="314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3" y="310"/>
                  </a:lnTo>
                  <a:lnTo>
                    <a:pt x="1656" y="314"/>
                  </a:lnTo>
                  <a:lnTo>
                    <a:pt x="1656" y="314"/>
                  </a:lnTo>
                  <a:lnTo>
                    <a:pt x="1660" y="317"/>
                  </a:lnTo>
                  <a:lnTo>
                    <a:pt x="1667" y="321"/>
                  </a:lnTo>
                  <a:lnTo>
                    <a:pt x="1667" y="342"/>
                  </a:lnTo>
                  <a:lnTo>
                    <a:pt x="1664" y="346"/>
                  </a:lnTo>
                  <a:lnTo>
                    <a:pt x="1653" y="346"/>
                  </a:lnTo>
                  <a:lnTo>
                    <a:pt x="1656" y="356"/>
                  </a:lnTo>
                  <a:lnTo>
                    <a:pt x="1689" y="381"/>
                  </a:lnTo>
                  <a:lnTo>
                    <a:pt x="1696" y="392"/>
                  </a:lnTo>
                  <a:lnTo>
                    <a:pt x="1713" y="399"/>
                  </a:lnTo>
                  <a:lnTo>
                    <a:pt x="1710" y="406"/>
                  </a:lnTo>
                  <a:lnTo>
                    <a:pt x="1703" y="403"/>
                  </a:lnTo>
                  <a:lnTo>
                    <a:pt x="1689" y="413"/>
                  </a:lnTo>
                  <a:lnTo>
                    <a:pt x="1664" y="399"/>
                  </a:lnTo>
                  <a:lnTo>
                    <a:pt x="1653" y="399"/>
                  </a:lnTo>
                  <a:lnTo>
                    <a:pt x="1639" y="399"/>
                  </a:lnTo>
                  <a:lnTo>
                    <a:pt x="1632" y="399"/>
                  </a:lnTo>
                  <a:lnTo>
                    <a:pt x="1628" y="403"/>
                  </a:lnTo>
                  <a:lnTo>
                    <a:pt x="1617" y="399"/>
                  </a:lnTo>
                  <a:lnTo>
                    <a:pt x="1603" y="399"/>
                  </a:lnTo>
                  <a:lnTo>
                    <a:pt x="1610" y="406"/>
                  </a:lnTo>
                  <a:lnTo>
                    <a:pt x="1603" y="420"/>
                  </a:lnTo>
                  <a:lnTo>
                    <a:pt x="1592" y="435"/>
                  </a:lnTo>
                  <a:lnTo>
                    <a:pt x="1578" y="435"/>
                  </a:lnTo>
                  <a:lnTo>
                    <a:pt x="1575" y="431"/>
                  </a:lnTo>
                  <a:lnTo>
                    <a:pt x="1553" y="435"/>
                  </a:lnTo>
                  <a:lnTo>
                    <a:pt x="1539" y="445"/>
                  </a:lnTo>
                  <a:lnTo>
                    <a:pt x="1532" y="456"/>
                  </a:lnTo>
                  <a:lnTo>
                    <a:pt x="1521" y="467"/>
                  </a:lnTo>
                  <a:lnTo>
                    <a:pt x="1507" y="474"/>
                  </a:lnTo>
                  <a:lnTo>
                    <a:pt x="1482" y="495"/>
                  </a:lnTo>
                  <a:lnTo>
                    <a:pt x="1457" y="509"/>
                  </a:lnTo>
                  <a:lnTo>
                    <a:pt x="1439" y="524"/>
                  </a:lnTo>
                  <a:lnTo>
                    <a:pt x="1425" y="527"/>
                  </a:lnTo>
                  <a:lnTo>
                    <a:pt x="1414" y="517"/>
                  </a:lnTo>
                  <a:lnTo>
                    <a:pt x="1400" y="524"/>
                  </a:lnTo>
                  <a:lnTo>
                    <a:pt x="1393" y="517"/>
                  </a:lnTo>
                  <a:lnTo>
                    <a:pt x="1389" y="509"/>
                  </a:lnTo>
                  <a:lnTo>
                    <a:pt x="1375" y="513"/>
                  </a:lnTo>
                  <a:lnTo>
                    <a:pt x="1368" y="513"/>
                  </a:lnTo>
                  <a:lnTo>
                    <a:pt x="1339" y="517"/>
                  </a:lnTo>
                  <a:lnTo>
                    <a:pt x="1332" y="520"/>
                  </a:lnTo>
                  <a:lnTo>
                    <a:pt x="1318" y="520"/>
                  </a:lnTo>
                  <a:lnTo>
                    <a:pt x="1314" y="524"/>
                  </a:lnTo>
                  <a:lnTo>
                    <a:pt x="1311" y="531"/>
                  </a:lnTo>
                  <a:lnTo>
                    <a:pt x="1304" y="531"/>
                  </a:lnTo>
                  <a:lnTo>
                    <a:pt x="1293" y="534"/>
                  </a:lnTo>
                  <a:lnTo>
                    <a:pt x="1279" y="527"/>
                  </a:lnTo>
                  <a:lnTo>
                    <a:pt x="1265" y="534"/>
                  </a:lnTo>
                  <a:lnTo>
                    <a:pt x="1268" y="538"/>
                  </a:lnTo>
                  <a:lnTo>
                    <a:pt x="1257" y="542"/>
                  </a:lnTo>
                  <a:lnTo>
                    <a:pt x="1257" y="552"/>
                  </a:lnTo>
                  <a:lnTo>
                    <a:pt x="1250" y="549"/>
                  </a:lnTo>
                  <a:lnTo>
                    <a:pt x="1236" y="559"/>
                  </a:lnTo>
                  <a:lnTo>
                    <a:pt x="1225" y="559"/>
                  </a:lnTo>
                  <a:lnTo>
                    <a:pt x="1222" y="563"/>
                  </a:lnTo>
                  <a:lnTo>
                    <a:pt x="1236" y="567"/>
                  </a:lnTo>
                  <a:lnTo>
                    <a:pt x="1243" y="567"/>
                  </a:lnTo>
                  <a:lnTo>
                    <a:pt x="1240" y="567"/>
                  </a:lnTo>
                  <a:lnTo>
                    <a:pt x="1243" y="570"/>
                  </a:lnTo>
                  <a:lnTo>
                    <a:pt x="1247" y="570"/>
                  </a:lnTo>
                  <a:lnTo>
                    <a:pt x="1243" y="574"/>
                  </a:lnTo>
                  <a:lnTo>
                    <a:pt x="1243" y="574"/>
                  </a:lnTo>
                  <a:lnTo>
                    <a:pt x="1236" y="584"/>
                  </a:lnTo>
                  <a:lnTo>
                    <a:pt x="1236" y="588"/>
                  </a:lnTo>
                  <a:lnTo>
                    <a:pt x="1233" y="588"/>
                  </a:lnTo>
                  <a:lnTo>
                    <a:pt x="1229" y="591"/>
                  </a:lnTo>
                  <a:lnTo>
                    <a:pt x="1222" y="595"/>
                  </a:lnTo>
                  <a:lnTo>
                    <a:pt x="1215" y="606"/>
                  </a:lnTo>
                  <a:lnTo>
                    <a:pt x="1211" y="613"/>
                  </a:lnTo>
                  <a:lnTo>
                    <a:pt x="1211" y="616"/>
                  </a:lnTo>
                  <a:lnTo>
                    <a:pt x="1218" y="620"/>
                  </a:lnTo>
                  <a:lnTo>
                    <a:pt x="1218" y="624"/>
                  </a:lnTo>
                  <a:lnTo>
                    <a:pt x="1215" y="634"/>
                  </a:lnTo>
                  <a:lnTo>
                    <a:pt x="1215" y="638"/>
                  </a:lnTo>
                  <a:lnTo>
                    <a:pt x="1211" y="638"/>
                  </a:lnTo>
                  <a:lnTo>
                    <a:pt x="1208" y="641"/>
                  </a:lnTo>
                  <a:lnTo>
                    <a:pt x="1197" y="641"/>
                  </a:lnTo>
                  <a:lnTo>
                    <a:pt x="1197" y="648"/>
                  </a:lnTo>
                  <a:lnTo>
                    <a:pt x="1186" y="652"/>
                  </a:lnTo>
                  <a:lnTo>
                    <a:pt x="1183" y="656"/>
                  </a:lnTo>
                  <a:lnTo>
                    <a:pt x="1179" y="663"/>
                  </a:lnTo>
                  <a:lnTo>
                    <a:pt x="1179" y="666"/>
                  </a:lnTo>
                  <a:lnTo>
                    <a:pt x="1176" y="670"/>
                  </a:lnTo>
                  <a:lnTo>
                    <a:pt x="1176" y="677"/>
                  </a:lnTo>
                  <a:lnTo>
                    <a:pt x="1172" y="684"/>
                  </a:lnTo>
                  <a:lnTo>
                    <a:pt x="1172" y="684"/>
                  </a:lnTo>
                  <a:lnTo>
                    <a:pt x="1176" y="688"/>
                  </a:lnTo>
                  <a:lnTo>
                    <a:pt x="1176" y="695"/>
                  </a:lnTo>
                  <a:lnTo>
                    <a:pt x="1176" y="698"/>
                  </a:lnTo>
                  <a:lnTo>
                    <a:pt x="1179" y="698"/>
                  </a:lnTo>
                  <a:lnTo>
                    <a:pt x="1179" y="695"/>
                  </a:lnTo>
                  <a:lnTo>
                    <a:pt x="1190" y="695"/>
                  </a:lnTo>
                  <a:lnTo>
                    <a:pt x="1193" y="702"/>
                  </a:lnTo>
                  <a:lnTo>
                    <a:pt x="1200" y="702"/>
                  </a:lnTo>
                  <a:lnTo>
                    <a:pt x="1204" y="702"/>
                  </a:lnTo>
                  <a:lnTo>
                    <a:pt x="1211" y="702"/>
                  </a:lnTo>
                  <a:lnTo>
                    <a:pt x="1211" y="705"/>
                  </a:lnTo>
                  <a:lnTo>
                    <a:pt x="1218" y="713"/>
                  </a:lnTo>
                  <a:lnTo>
                    <a:pt x="1218" y="713"/>
                  </a:lnTo>
                  <a:lnTo>
                    <a:pt x="1215" y="713"/>
                  </a:lnTo>
                  <a:lnTo>
                    <a:pt x="1211" y="713"/>
                  </a:lnTo>
                  <a:lnTo>
                    <a:pt x="1215" y="716"/>
                  </a:lnTo>
                  <a:lnTo>
                    <a:pt x="1218" y="720"/>
                  </a:lnTo>
                  <a:lnTo>
                    <a:pt x="1218" y="734"/>
                  </a:lnTo>
                  <a:lnTo>
                    <a:pt x="1222" y="734"/>
                  </a:lnTo>
                  <a:lnTo>
                    <a:pt x="1225" y="741"/>
                  </a:lnTo>
                  <a:lnTo>
                    <a:pt x="1225" y="748"/>
                  </a:lnTo>
                  <a:lnTo>
                    <a:pt x="1229" y="759"/>
                  </a:lnTo>
                  <a:lnTo>
                    <a:pt x="1233" y="759"/>
                  </a:lnTo>
                  <a:lnTo>
                    <a:pt x="1233" y="766"/>
                  </a:lnTo>
                  <a:lnTo>
                    <a:pt x="1233" y="770"/>
                  </a:lnTo>
                  <a:lnTo>
                    <a:pt x="1233" y="770"/>
                  </a:lnTo>
                  <a:lnTo>
                    <a:pt x="1233" y="777"/>
                  </a:lnTo>
                  <a:lnTo>
                    <a:pt x="1229" y="777"/>
                  </a:lnTo>
                  <a:lnTo>
                    <a:pt x="1225" y="777"/>
                  </a:lnTo>
                  <a:lnTo>
                    <a:pt x="1222" y="777"/>
                  </a:lnTo>
                  <a:lnTo>
                    <a:pt x="1218" y="777"/>
                  </a:lnTo>
                  <a:lnTo>
                    <a:pt x="1215" y="780"/>
                  </a:lnTo>
                  <a:lnTo>
                    <a:pt x="1211" y="780"/>
                  </a:lnTo>
                  <a:lnTo>
                    <a:pt x="1211" y="780"/>
                  </a:lnTo>
                  <a:lnTo>
                    <a:pt x="1215" y="780"/>
                  </a:lnTo>
                  <a:lnTo>
                    <a:pt x="1215" y="784"/>
                  </a:lnTo>
                  <a:lnTo>
                    <a:pt x="1215" y="791"/>
                  </a:lnTo>
                  <a:lnTo>
                    <a:pt x="1215" y="791"/>
                  </a:lnTo>
                  <a:lnTo>
                    <a:pt x="1211" y="795"/>
                  </a:lnTo>
                  <a:lnTo>
                    <a:pt x="1208" y="798"/>
                  </a:lnTo>
                  <a:lnTo>
                    <a:pt x="1204" y="798"/>
                  </a:lnTo>
                  <a:lnTo>
                    <a:pt x="1204" y="798"/>
                  </a:lnTo>
                  <a:lnTo>
                    <a:pt x="1200" y="798"/>
                  </a:lnTo>
                  <a:lnTo>
                    <a:pt x="1197" y="802"/>
                  </a:lnTo>
                  <a:lnTo>
                    <a:pt x="1200" y="805"/>
                  </a:lnTo>
                  <a:lnTo>
                    <a:pt x="1204" y="809"/>
                  </a:lnTo>
                  <a:lnTo>
                    <a:pt x="1200" y="812"/>
                  </a:lnTo>
                  <a:lnTo>
                    <a:pt x="1200" y="812"/>
                  </a:lnTo>
                  <a:lnTo>
                    <a:pt x="1197" y="812"/>
                  </a:lnTo>
                  <a:lnTo>
                    <a:pt x="1197" y="816"/>
                  </a:lnTo>
                  <a:lnTo>
                    <a:pt x="1193" y="820"/>
                  </a:lnTo>
                  <a:lnTo>
                    <a:pt x="1193" y="823"/>
                  </a:lnTo>
                  <a:lnTo>
                    <a:pt x="1193" y="827"/>
                  </a:lnTo>
                  <a:lnTo>
                    <a:pt x="1197" y="827"/>
                  </a:lnTo>
                  <a:lnTo>
                    <a:pt x="1193" y="830"/>
                  </a:lnTo>
                  <a:lnTo>
                    <a:pt x="1193" y="834"/>
                  </a:lnTo>
                  <a:lnTo>
                    <a:pt x="1190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6" y="834"/>
                  </a:lnTo>
                  <a:lnTo>
                    <a:pt x="1183" y="837"/>
                  </a:lnTo>
                  <a:lnTo>
                    <a:pt x="1176" y="837"/>
                  </a:lnTo>
                  <a:lnTo>
                    <a:pt x="1172" y="837"/>
                  </a:lnTo>
                  <a:lnTo>
                    <a:pt x="1168" y="837"/>
                  </a:lnTo>
                  <a:lnTo>
                    <a:pt x="1165" y="837"/>
                  </a:lnTo>
                  <a:lnTo>
                    <a:pt x="1161" y="837"/>
                  </a:lnTo>
                  <a:lnTo>
                    <a:pt x="1158" y="841"/>
                  </a:lnTo>
                  <a:lnTo>
                    <a:pt x="1154" y="841"/>
                  </a:lnTo>
                  <a:lnTo>
                    <a:pt x="1151" y="841"/>
                  </a:lnTo>
                  <a:lnTo>
                    <a:pt x="1147" y="841"/>
                  </a:lnTo>
                  <a:lnTo>
                    <a:pt x="1140" y="841"/>
                  </a:lnTo>
                  <a:lnTo>
                    <a:pt x="1140" y="844"/>
                  </a:lnTo>
                  <a:lnTo>
                    <a:pt x="1133" y="844"/>
                  </a:lnTo>
                  <a:lnTo>
                    <a:pt x="1129" y="844"/>
                  </a:lnTo>
                  <a:lnTo>
                    <a:pt x="1126" y="844"/>
                  </a:lnTo>
                  <a:lnTo>
                    <a:pt x="1122" y="844"/>
                  </a:lnTo>
                  <a:lnTo>
                    <a:pt x="1119" y="844"/>
                  </a:lnTo>
                  <a:lnTo>
                    <a:pt x="1115" y="844"/>
                  </a:lnTo>
                  <a:lnTo>
                    <a:pt x="1111" y="844"/>
                  </a:lnTo>
                  <a:lnTo>
                    <a:pt x="1108" y="844"/>
                  </a:lnTo>
                  <a:lnTo>
                    <a:pt x="1104" y="841"/>
                  </a:lnTo>
                  <a:lnTo>
                    <a:pt x="1101" y="841"/>
                  </a:lnTo>
                  <a:lnTo>
                    <a:pt x="1097" y="844"/>
                  </a:lnTo>
                  <a:lnTo>
                    <a:pt x="1094" y="844"/>
                  </a:lnTo>
                  <a:lnTo>
                    <a:pt x="1094" y="844"/>
                  </a:lnTo>
                  <a:lnTo>
                    <a:pt x="1090" y="841"/>
                  </a:lnTo>
                  <a:lnTo>
                    <a:pt x="1090" y="841"/>
                  </a:lnTo>
                  <a:lnTo>
                    <a:pt x="1086" y="841"/>
                  </a:lnTo>
                  <a:lnTo>
                    <a:pt x="1086" y="841"/>
                  </a:lnTo>
                  <a:lnTo>
                    <a:pt x="1083" y="841"/>
                  </a:lnTo>
                  <a:lnTo>
                    <a:pt x="1079" y="837"/>
                  </a:lnTo>
                  <a:lnTo>
                    <a:pt x="1076" y="837"/>
                  </a:lnTo>
                  <a:lnTo>
                    <a:pt x="1076" y="837"/>
                  </a:lnTo>
                  <a:lnTo>
                    <a:pt x="1072" y="837"/>
                  </a:lnTo>
                  <a:lnTo>
                    <a:pt x="1072" y="841"/>
                  </a:lnTo>
                  <a:lnTo>
                    <a:pt x="1069" y="841"/>
                  </a:lnTo>
                  <a:lnTo>
                    <a:pt x="1065" y="841"/>
                  </a:lnTo>
                  <a:lnTo>
                    <a:pt x="1065" y="841"/>
                  </a:lnTo>
                  <a:lnTo>
                    <a:pt x="1061" y="844"/>
                  </a:lnTo>
                  <a:lnTo>
                    <a:pt x="1058" y="844"/>
                  </a:lnTo>
                  <a:lnTo>
                    <a:pt x="1054" y="844"/>
                  </a:lnTo>
                  <a:lnTo>
                    <a:pt x="1054" y="844"/>
                  </a:lnTo>
                  <a:lnTo>
                    <a:pt x="1054" y="841"/>
                  </a:lnTo>
                  <a:lnTo>
                    <a:pt x="1051" y="841"/>
                  </a:lnTo>
                  <a:lnTo>
                    <a:pt x="1047" y="841"/>
                  </a:lnTo>
                  <a:lnTo>
                    <a:pt x="1044" y="841"/>
                  </a:lnTo>
                  <a:lnTo>
                    <a:pt x="1044" y="844"/>
                  </a:lnTo>
                  <a:lnTo>
                    <a:pt x="1044" y="844"/>
                  </a:lnTo>
                  <a:lnTo>
                    <a:pt x="1040" y="844"/>
                  </a:lnTo>
                  <a:lnTo>
                    <a:pt x="1037" y="844"/>
                  </a:lnTo>
                  <a:lnTo>
                    <a:pt x="1033" y="844"/>
                  </a:lnTo>
                  <a:lnTo>
                    <a:pt x="1033" y="844"/>
                  </a:lnTo>
                  <a:lnTo>
                    <a:pt x="1029" y="844"/>
                  </a:lnTo>
                  <a:lnTo>
                    <a:pt x="1029" y="844"/>
                  </a:lnTo>
                  <a:lnTo>
                    <a:pt x="1026" y="844"/>
                  </a:lnTo>
                  <a:lnTo>
                    <a:pt x="1026" y="844"/>
                  </a:lnTo>
                  <a:lnTo>
                    <a:pt x="1022" y="841"/>
                  </a:lnTo>
                  <a:lnTo>
                    <a:pt x="1019" y="841"/>
                  </a:lnTo>
                  <a:lnTo>
                    <a:pt x="1019" y="841"/>
                  </a:lnTo>
                  <a:lnTo>
                    <a:pt x="1015" y="841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08" y="837"/>
                  </a:lnTo>
                  <a:lnTo>
                    <a:pt x="1008" y="837"/>
                  </a:lnTo>
                  <a:lnTo>
                    <a:pt x="1004" y="841"/>
                  </a:lnTo>
                  <a:lnTo>
                    <a:pt x="1001" y="841"/>
                  </a:lnTo>
                  <a:lnTo>
                    <a:pt x="997" y="837"/>
                  </a:lnTo>
                  <a:lnTo>
                    <a:pt x="990" y="841"/>
                  </a:lnTo>
                  <a:lnTo>
                    <a:pt x="990" y="844"/>
                  </a:lnTo>
                  <a:lnTo>
                    <a:pt x="987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80" y="844"/>
                  </a:lnTo>
                  <a:lnTo>
                    <a:pt x="976" y="848"/>
                  </a:lnTo>
                  <a:lnTo>
                    <a:pt x="972" y="848"/>
                  </a:lnTo>
                  <a:lnTo>
                    <a:pt x="969" y="848"/>
                  </a:lnTo>
                  <a:lnTo>
                    <a:pt x="965" y="848"/>
                  </a:lnTo>
                  <a:lnTo>
                    <a:pt x="962" y="848"/>
                  </a:lnTo>
                  <a:lnTo>
                    <a:pt x="958" y="848"/>
                  </a:lnTo>
                  <a:lnTo>
                    <a:pt x="958" y="848"/>
                  </a:lnTo>
                  <a:lnTo>
                    <a:pt x="951" y="848"/>
                  </a:lnTo>
                  <a:lnTo>
                    <a:pt x="951" y="852"/>
                  </a:lnTo>
                  <a:lnTo>
                    <a:pt x="951" y="852"/>
                  </a:lnTo>
                  <a:lnTo>
                    <a:pt x="947" y="855"/>
                  </a:lnTo>
                  <a:lnTo>
                    <a:pt x="940" y="859"/>
                  </a:lnTo>
                  <a:lnTo>
                    <a:pt x="933" y="859"/>
                  </a:lnTo>
                  <a:lnTo>
                    <a:pt x="933" y="859"/>
                  </a:lnTo>
                  <a:lnTo>
                    <a:pt x="933" y="862"/>
                  </a:lnTo>
                  <a:lnTo>
                    <a:pt x="937" y="866"/>
                  </a:lnTo>
                  <a:lnTo>
                    <a:pt x="937" y="873"/>
                  </a:lnTo>
                  <a:lnTo>
                    <a:pt x="933" y="877"/>
                  </a:lnTo>
                  <a:lnTo>
                    <a:pt x="933" y="877"/>
                  </a:lnTo>
                  <a:lnTo>
                    <a:pt x="919" y="880"/>
                  </a:lnTo>
                  <a:lnTo>
                    <a:pt x="915" y="884"/>
                  </a:lnTo>
                  <a:lnTo>
                    <a:pt x="905" y="880"/>
                  </a:lnTo>
                  <a:lnTo>
                    <a:pt x="901" y="884"/>
                  </a:lnTo>
                  <a:lnTo>
                    <a:pt x="894" y="884"/>
                  </a:lnTo>
                  <a:lnTo>
                    <a:pt x="887" y="884"/>
                  </a:lnTo>
                  <a:lnTo>
                    <a:pt x="880" y="887"/>
                  </a:lnTo>
                  <a:lnTo>
                    <a:pt x="880" y="894"/>
                  </a:lnTo>
                  <a:lnTo>
                    <a:pt x="873" y="894"/>
                  </a:lnTo>
                  <a:lnTo>
                    <a:pt x="866" y="891"/>
                  </a:lnTo>
                  <a:lnTo>
                    <a:pt x="858" y="898"/>
                  </a:lnTo>
                  <a:lnTo>
                    <a:pt x="851" y="898"/>
                  </a:lnTo>
                  <a:lnTo>
                    <a:pt x="851" y="898"/>
                  </a:lnTo>
                  <a:lnTo>
                    <a:pt x="837" y="898"/>
                  </a:lnTo>
                  <a:lnTo>
                    <a:pt x="833" y="894"/>
                  </a:lnTo>
                  <a:lnTo>
                    <a:pt x="830" y="894"/>
                  </a:lnTo>
                  <a:lnTo>
                    <a:pt x="826" y="891"/>
                  </a:lnTo>
                  <a:lnTo>
                    <a:pt x="819" y="891"/>
                  </a:lnTo>
                  <a:lnTo>
                    <a:pt x="816" y="891"/>
                  </a:lnTo>
                  <a:lnTo>
                    <a:pt x="809" y="887"/>
                  </a:lnTo>
                  <a:lnTo>
                    <a:pt x="801" y="891"/>
                  </a:lnTo>
                  <a:lnTo>
                    <a:pt x="794" y="891"/>
                  </a:lnTo>
                  <a:lnTo>
                    <a:pt x="791" y="891"/>
                  </a:lnTo>
                  <a:lnTo>
                    <a:pt x="791" y="894"/>
                  </a:lnTo>
                  <a:lnTo>
                    <a:pt x="787" y="894"/>
                  </a:lnTo>
                  <a:lnTo>
                    <a:pt x="780" y="898"/>
                  </a:lnTo>
                  <a:lnTo>
                    <a:pt x="773" y="898"/>
                  </a:lnTo>
                  <a:lnTo>
                    <a:pt x="766" y="894"/>
                  </a:lnTo>
                  <a:lnTo>
                    <a:pt x="766" y="894"/>
                  </a:lnTo>
                  <a:lnTo>
                    <a:pt x="762" y="894"/>
                  </a:lnTo>
                  <a:lnTo>
                    <a:pt x="759" y="891"/>
                  </a:lnTo>
                  <a:lnTo>
                    <a:pt x="755" y="894"/>
                  </a:lnTo>
                  <a:lnTo>
                    <a:pt x="755" y="894"/>
                  </a:lnTo>
                  <a:lnTo>
                    <a:pt x="748" y="894"/>
                  </a:lnTo>
                  <a:lnTo>
                    <a:pt x="744" y="894"/>
                  </a:lnTo>
                  <a:lnTo>
                    <a:pt x="741" y="898"/>
                  </a:lnTo>
                  <a:lnTo>
                    <a:pt x="737" y="901"/>
                  </a:lnTo>
                  <a:lnTo>
                    <a:pt x="734" y="901"/>
                  </a:lnTo>
                  <a:lnTo>
                    <a:pt x="727" y="894"/>
                  </a:lnTo>
                  <a:lnTo>
                    <a:pt x="727" y="891"/>
                  </a:lnTo>
                  <a:lnTo>
                    <a:pt x="723" y="887"/>
                  </a:lnTo>
                  <a:lnTo>
                    <a:pt x="716" y="891"/>
                  </a:lnTo>
                  <a:lnTo>
                    <a:pt x="712" y="891"/>
                  </a:lnTo>
                  <a:lnTo>
                    <a:pt x="709" y="891"/>
                  </a:lnTo>
                  <a:lnTo>
                    <a:pt x="702" y="894"/>
                  </a:lnTo>
                  <a:lnTo>
                    <a:pt x="695" y="901"/>
                  </a:lnTo>
                  <a:lnTo>
                    <a:pt x="691" y="901"/>
                  </a:lnTo>
                  <a:lnTo>
                    <a:pt x="684" y="898"/>
                  </a:lnTo>
                  <a:lnTo>
                    <a:pt x="677" y="898"/>
                  </a:lnTo>
                  <a:lnTo>
                    <a:pt x="673" y="894"/>
                  </a:lnTo>
                  <a:lnTo>
                    <a:pt x="662" y="894"/>
                  </a:lnTo>
                  <a:lnTo>
                    <a:pt x="652" y="901"/>
                  </a:lnTo>
                  <a:lnTo>
                    <a:pt x="648" y="901"/>
                  </a:lnTo>
                  <a:lnTo>
                    <a:pt x="648" y="894"/>
                  </a:lnTo>
                  <a:lnTo>
                    <a:pt x="645" y="891"/>
                  </a:lnTo>
                  <a:lnTo>
                    <a:pt x="638" y="891"/>
                  </a:lnTo>
                  <a:lnTo>
                    <a:pt x="634" y="891"/>
                  </a:lnTo>
                  <a:lnTo>
                    <a:pt x="627" y="891"/>
                  </a:lnTo>
                  <a:lnTo>
                    <a:pt x="613" y="884"/>
                  </a:lnTo>
                  <a:lnTo>
                    <a:pt x="609" y="880"/>
                  </a:lnTo>
                  <a:lnTo>
                    <a:pt x="602" y="877"/>
                  </a:lnTo>
                  <a:lnTo>
                    <a:pt x="595" y="880"/>
                  </a:lnTo>
                  <a:lnTo>
                    <a:pt x="591" y="880"/>
                  </a:lnTo>
                  <a:lnTo>
                    <a:pt x="588" y="877"/>
                  </a:lnTo>
                  <a:lnTo>
                    <a:pt x="584" y="880"/>
                  </a:lnTo>
                  <a:lnTo>
                    <a:pt x="581" y="880"/>
                  </a:lnTo>
                  <a:lnTo>
                    <a:pt x="577" y="880"/>
                  </a:lnTo>
                  <a:lnTo>
                    <a:pt x="570" y="877"/>
                  </a:lnTo>
                  <a:lnTo>
                    <a:pt x="563" y="877"/>
                  </a:lnTo>
                  <a:lnTo>
                    <a:pt x="563" y="880"/>
                  </a:lnTo>
                  <a:lnTo>
                    <a:pt x="559" y="884"/>
                  </a:lnTo>
                  <a:lnTo>
                    <a:pt x="556" y="891"/>
                  </a:lnTo>
                  <a:lnTo>
                    <a:pt x="552" y="891"/>
                  </a:lnTo>
                  <a:lnTo>
                    <a:pt x="548" y="898"/>
                  </a:lnTo>
                  <a:lnTo>
                    <a:pt x="545" y="898"/>
                  </a:lnTo>
                  <a:lnTo>
                    <a:pt x="538" y="898"/>
                  </a:lnTo>
                  <a:lnTo>
                    <a:pt x="538" y="898"/>
                  </a:lnTo>
                  <a:lnTo>
                    <a:pt x="538" y="894"/>
                  </a:lnTo>
                  <a:lnTo>
                    <a:pt x="531" y="891"/>
                  </a:lnTo>
                  <a:lnTo>
                    <a:pt x="531" y="891"/>
                  </a:lnTo>
                  <a:lnTo>
                    <a:pt x="531" y="887"/>
                  </a:lnTo>
                  <a:lnTo>
                    <a:pt x="531" y="887"/>
                  </a:lnTo>
                  <a:lnTo>
                    <a:pt x="527" y="884"/>
                  </a:lnTo>
                  <a:lnTo>
                    <a:pt x="524" y="884"/>
                  </a:lnTo>
                  <a:lnTo>
                    <a:pt x="499" y="887"/>
                  </a:lnTo>
                  <a:lnTo>
                    <a:pt x="491" y="894"/>
                  </a:lnTo>
                  <a:lnTo>
                    <a:pt x="495" y="898"/>
                  </a:lnTo>
                  <a:lnTo>
                    <a:pt x="495" y="901"/>
                  </a:lnTo>
                  <a:lnTo>
                    <a:pt x="474" y="901"/>
                  </a:lnTo>
                  <a:lnTo>
                    <a:pt x="470" y="905"/>
                  </a:lnTo>
                  <a:lnTo>
                    <a:pt x="452" y="905"/>
                  </a:lnTo>
                  <a:lnTo>
                    <a:pt x="449" y="909"/>
                  </a:lnTo>
                  <a:lnTo>
                    <a:pt x="424" y="909"/>
                  </a:lnTo>
                  <a:lnTo>
                    <a:pt x="420" y="916"/>
                  </a:lnTo>
                  <a:lnTo>
                    <a:pt x="410" y="916"/>
                  </a:lnTo>
                  <a:lnTo>
                    <a:pt x="413" y="919"/>
                  </a:lnTo>
                  <a:lnTo>
                    <a:pt x="410" y="926"/>
                  </a:lnTo>
                  <a:lnTo>
                    <a:pt x="406" y="926"/>
                  </a:lnTo>
                  <a:lnTo>
                    <a:pt x="406" y="937"/>
                  </a:lnTo>
                  <a:lnTo>
                    <a:pt x="395" y="951"/>
                  </a:lnTo>
                  <a:lnTo>
                    <a:pt x="399" y="955"/>
                  </a:lnTo>
                  <a:lnTo>
                    <a:pt x="392" y="958"/>
                  </a:lnTo>
                  <a:lnTo>
                    <a:pt x="392" y="962"/>
                  </a:lnTo>
                  <a:lnTo>
                    <a:pt x="388" y="962"/>
                  </a:lnTo>
                  <a:lnTo>
                    <a:pt x="388" y="966"/>
                  </a:lnTo>
                  <a:lnTo>
                    <a:pt x="377" y="973"/>
                  </a:lnTo>
                  <a:lnTo>
                    <a:pt x="377" y="980"/>
                  </a:lnTo>
                  <a:lnTo>
                    <a:pt x="374" y="983"/>
                  </a:lnTo>
                  <a:lnTo>
                    <a:pt x="370" y="983"/>
                  </a:lnTo>
                  <a:lnTo>
                    <a:pt x="363" y="976"/>
                  </a:lnTo>
                  <a:lnTo>
                    <a:pt x="360" y="955"/>
                  </a:lnTo>
                  <a:lnTo>
                    <a:pt x="345" y="951"/>
                  </a:lnTo>
                  <a:lnTo>
                    <a:pt x="342" y="941"/>
                  </a:lnTo>
                  <a:lnTo>
                    <a:pt x="328" y="941"/>
                  </a:lnTo>
                  <a:lnTo>
                    <a:pt x="306" y="941"/>
                  </a:lnTo>
                  <a:lnTo>
                    <a:pt x="296" y="934"/>
                  </a:lnTo>
                  <a:lnTo>
                    <a:pt x="292" y="919"/>
                  </a:lnTo>
                  <a:lnTo>
                    <a:pt x="292" y="916"/>
                  </a:lnTo>
                  <a:lnTo>
                    <a:pt x="288" y="898"/>
                  </a:lnTo>
                  <a:lnTo>
                    <a:pt x="274" y="891"/>
                  </a:lnTo>
                  <a:lnTo>
                    <a:pt x="271" y="894"/>
                  </a:lnTo>
                  <a:lnTo>
                    <a:pt x="263" y="898"/>
                  </a:lnTo>
                  <a:lnTo>
                    <a:pt x="256" y="898"/>
                  </a:lnTo>
                  <a:lnTo>
                    <a:pt x="242" y="901"/>
                  </a:lnTo>
                  <a:lnTo>
                    <a:pt x="242" y="905"/>
                  </a:lnTo>
                  <a:lnTo>
                    <a:pt x="231" y="905"/>
                  </a:lnTo>
                  <a:lnTo>
                    <a:pt x="224" y="916"/>
                  </a:lnTo>
                  <a:lnTo>
                    <a:pt x="217" y="916"/>
                  </a:lnTo>
                  <a:lnTo>
                    <a:pt x="217" y="923"/>
                  </a:lnTo>
                  <a:lnTo>
                    <a:pt x="206" y="934"/>
                  </a:lnTo>
                  <a:lnTo>
                    <a:pt x="178" y="930"/>
                  </a:lnTo>
                  <a:lnTo>
                    <a:pt x="160" y="937"/>
                  </a:lnTo>
                  <a:lnTo>
                    <a:pt x="157" y="941"/>
                  </a:lnTo>
                  <a:lnTo>
                    <a:pt x="132" y="909"/>
                  </a:lnTo>
                  <a:lnTo>
                    <a:pt x="142" y="898"/>
                  </a:lnTo>
                  <a:lnTo>
                    <a:pt x="142" y="891"/>
                  </a:lnTo>
                  <a:lnTo>
                    <a:pt x="157" y="884"/>
                  </a:lnTo>
                  <a:lnTo>
                    <a:pt x="157" y="877"/>
                  </a:lnTo>
                  <a:lnTo>
                    <a:pt x="157" y="873"/>
                  </a:lnTo>
                  <a:lnTo>
                    <a:pt x="157" y="859"/>
                  </a:lnTo>
                  <a:lnTo>
                    <a:pt x="146" y="852"/>
                  </a:lnTo>
                  <a:lnTo>
                    <a:pt x="146" y="844"/>
                  </a:lnTo>
                  <a:lnTo>
                    <a:pt x="139" y="844"/>
                  </a:lnTo>
                  <a:lnTo>
                    <a:pt x="121" y="848"/>
                  </a:lnTo>
                  <a:lnTo>
                    <a:pt x="114" y="844"/>
                  </a:lnTo>
                  <a:lnTo>
                    <a:pt x="89" y="852"/>
                  </a:lnTo>
                  <a:lnTo>
                    <a:pt x="68" y="852"/>
                  </a:lnTo>
                  <a:lnTo>
                    <a:pt x="64" y="844"/>
                  </a:lnTo>
                  <a:lnTo>
                    <a:pt x="53" y="852"/>
                  </a:lnTo>
                  <a:lnTo>
                    <a:pt x="50" y="848"/>
                  </a:lnTo>
                  <a:lnTo>
                    <a:pt x="35" y="844"/>
                  </a:lnTo>
                  <a:lnTo>
                    <a:pt x="28" y="841"/>
                  </a:lnTo>
                  <a:lnTo>
                    <a:pt x="32" y="834"/>
                  </a:lnTo>
                  <a:lnTo>
                    <a:pt x="25" y="827"/>
                  </a:lnTo>
                  <a:lnTo>
                    <a:pt x="25" y="816"/>
                  </a:lnTo>
                  <a:lnTo>
                    <a:pt x="32" y="802"/>
                  </a:lnTo>
                  <a:lnTo>
                    <a:pt x="35" y="795"/>
                  </a:lnTo>
                  <a:lnTo>
                    <a:pt x="35" y="787"/>
                  </a:lnTo>
                  <a:lnTo>
                    <a:pt x="25" y="777"/>
                  </a:lnTo>
                  <a:lnTo>
                    <a:pt x="18" y="770"/>
                  </a:lnTo>
                  <a:lnTo>
                    <a:pt x="0" y="766"/>
                  </a:lnTo>
                  <a:lnTo>
                    <a:pt x="3" y="766"/>
                  </a:lnTo>
                  <a:lnTo>
                    <a:pt x="7" y="766"/>
                  </a:lnTo>
                  <a:lnTo>
                    <a:pt x="7" y="766"/>
                  </a:lnTo>
                  <a:lnTo>
                    <a:pt x="11" y="763"/>
                  </a:lnTo>
                  <a:lnTo>
                    <a:pt x="14" y="763"/>
                  </a:lnTo>
                  <a:lnTo>
                    <a:pt x="14" y="759"/>
                  </a:lnTo>
                  <a:lnTo>
                    <a:pt x="14" y="759"/>
                  </a:lnTo>
                  <a:lnTo>
                    <a:pt x="14" y="755"/>
                  </a:lnTo>
                  <a:lnTo>
                    <a:pt x="18" y="755"/>
                  </a:lnTo>
                  <a:lnTo>
                    <a:pt x="18" y="755"/>
                  </a:lnTo>
                  <a:lnTo>
                    <a:pt x="18" y="752"/>
                  </a:lnTo>
                  <a:lnTo>
                    <a:pt x="18" y="752"/>
                  </a:lnTo>
                  <a:lnTo>
                    <a:pt x="14" y="748"/>
                  </a:lnTo>
                  <a:lnTo>
                    <a:pt x="18" y="748"/>
                  </a:lnTo>
                  <a:lnTo>
                    <a:pt x="18" y="748"/>
                  </a:lnTo>
                  <a:lnTo>
                    <a:pt x="18" y="745"/>
                  </a:lnTo>
                  <a:lnTo>
                    <a:pt x="18" y="745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1" y="741"/>
                  </a:lnTo>
                  <a:lnTo>
                    <a:pt x="25" y="738"/>
                  </a:lnTo>
                  <a:lnTo>
                    <a:pt x="28" y="738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4"/>
                  </a:lnTo>
                  <a:lnTo>
                    <a:pt x="28" y="730"/>
                  </a:lnTo>
                  <a:lnTo>
                    <a:pt x="32" y="730"/>
                  </a:lnTo>
                  <a:lnTo>
                    <a:pt x="32" y="727"/>
                  </a:lnTo>
                  <a:lnTo>
                    <a:pt x="32" y="727"/>
                  </a:lnTo>
                  <a:lnTo>
                    <a:pt x="35" y="723"/>
                  </a:lnTo>
                  <a:lnTo>
                    <a:pt x="35" y="723"/>
                  </a:lnTo>
                  <a:lnTo>
                    <a:pt x="35" y="720"/>
                  </a:lnTo>
                  <a:lnTo>
                    <a:pt x="35" y="720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5" y="716"/>
                  </a:lnTo>
                  <a:lnTo>
                    <a:pt x="39" y="716"/>
                  </a:lnTo>
                  <a:lnTo>
                    <a:pt x="43" y="716"/>
                  </a:lnTo>
                  <a:lnTo>
                    <a:pt x="43" y="713"/>
                  </a:lnTo>
                  <a:lnTo>
                    <a:pt x="46" y="713"/>
                  </a:lnTo>
                  <a:lnTo>
                    <a:pt x="46" y="713"/>
                  </a:lnTo>
                  <a:lnTo>
                    <a:pt x="50" y="713"/>
                  </a:lnTo>
                  <a:lnTo>
                    <a:pt x="50" y="713"/>
                  </a:lnTo>
                  <a:lnTo>
                    <a:pt x="53" y="713"/>
                  </a:lnTo>
                  <a:lnTo>
                    <a:pt x="57" y="713"/>
                  </a:lnTo>
                  <a:lnTo>
                    <a:pt x="57" y="713"/>
                  </a:lnTo>
                  <a:lnTo>
                    <a:pt x="60" y="709"/>
                  </a:lnTo>
                  <a:lnTo>
                    <a:pt x="64" y="709"/>
                  </a:lnTo>
                  <a:lnTo>
                    <a:pt x="64" y="709"/>
                  </a:lnTo>
                  <a:lnTo>
                    <a:pt x="68" y="709"/>
                  </a:lnTo>
                  <a:lnTo>
                    <a:pt x="71" y="709"/>
                  </a:lnTo>
                  <a:lnTo>
                    <a:pt x="71" y="709"/>
                  </a:lnTo>
                  <a:lnTo>
                    <a:pt x="75" y="709"/>
                  </a:lnTo>
                  <a:lnTo>
                    <a:pt x="75" y="709"/>
                  </a:lnTo>
                  <a:lnTo>
                    <a:pt x="78" y="709"/>
                  </a:lnTo>
                  <a:lnTo>
                    <a:pt x="78" y="709"/>
                  </a:lnTo>
                  <a:lnTo>
                    <a:pt x="82" y="709"/>
                  </a:lnTo>
                  <a:lnTo>
                    <a:pt x="82" y="709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5" y="702"/>
                  </a:lnTo>
                  <a:lnTo>
                    <a:pt x="89" y="702"/>
                  </a:lnTo>
                  <a:lnTo>
                    <a:pt x="89" y="702"/>
                  </a:lnTo>
                  <a:lnTo>
                    <a:pt x="92" y="702"/>
                  </a:lnTo>
                  <a:lnTo>
                    <a:pt x="92" y="698"/>
                  </a:lnTo>
                  <a:lnTo>
                    <a:pt x="92" y="695"/>
                  </a:lnTo>
                  <a:lnTo>
                    <a:pt x="92" y="695"/>
                  </a:lnTo>
                  <a:lnTo>
                    <a:pt x="96" y="695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03" y="691"/>
                  </a:lnTo>
                  <a:lnTo>
                    <a:pt x="103" y="691"/>
                  </a:lnTo>
                  <a:lnTo>
                    <a:pt x="110" y="691"/>
                  </a:lnTo>
                  <a:lnTo>
                    <a:pt x="114" y="695"/>
                  </a:lnTo>
                  <a:lnTo>
                    <a:pt x="114" y="695"/>
                  </a:lnTo>
                  <a:lnTo>
                    <a:pt x="117" y="695"/>
                  </a:lnTo>
                  <a:lnTo>
                    <a:pt x="117" y="695"/>
                  </a:lnTo>
                  <a:lnTo>
                    <a:pt x="117" y="698"/>
                  </a:lnTo>
                  <a:lnTo>
                    <a:pt x="121" y="698"/>
                  </a:lnTo>
                  <a:lnTo>
                    <a:pt x="125" y="698"/>
                  </a:lnTo>
                  <a:lnTo>
                    <a:pt x="125" y="698"/>
                  </a:lnTo>
                  <a:lnTo>
                    <a:pt x="125" y="702"/>
                  </a:lnTo>
                  <a:lnTo>
                    <a:pt x="121" y="705"/>
                  </a:lnTo>
                  <a:lnTo>
                    <a:pt x="121" y="709"/>
                  </a:lnTo>
                  <a:lnTo>
                    <a:pt x="125" y="709"/>
                  </a:lnTo>
                  <a:lnTo>
                    <a:pt x="128" y="709"/>
                  </a:lnTo>
                  <a:lnTo>
                    <a:pt x="128" y="713"/>
                  </a:lnTo>
                  <a:lnTo>
                    <a:pt x="132" y="713"/>
                  </a:lnTo>
                  <a:lnTo>
                    <a:pt x="132" y="713"/>
                  </a:lnTo>
                  <a:lnTo>
                    <a:pt x="132" y="716"/>
                  </a:lnTo>
                  <a:lnTo>
                    <a:pt x="135" y="716"/>
                  </a:lnTo>
                  <a:lnTo>
                    <a:pt x="139" y="716"/>
                  </a:lnTo>
                  <a:lnTo>
                    <a:pt x="139" y="716"/>
                  </a:lnTo>
                  <a:lnTo>
                    <a:pt x="142" y="716"/>
                  </a:lnTo>
                  <a:lnTo>
                    <a:pt x="146" y="716"/>
                  </a:lnTo>
                  <a:lnTo>
                    <a:pt x="149" y="716"/>
                  </a:lnTo>
                  <a:lnTo>
                    <a:pt x="153" y="716"/>
                  </a:lnTo>
                  <a:lnTo>
                    <a:pt x="157" y="713"/>
                  </a:lnTo>
                  <a:lnTo>
                    <a:pt x="157" y="713"/>
                  </a:lnTo>
                  <a:lnTo>
                    <a:pt x="160" y="713"/>
                  </a:lnTo>
                  <a:lnTo>
                    <a:pt x="164" y="713"/>
                  </a:lnTo>
                  <a:lnTo>
                    <a:pt x="167" y="716"/>
                  </a:lnTo>
                  <a:lnTo>
                    <a:pt x="171" y="716"/>
                  </a:lnTo>
                  <a:lnTo>
                    <a:pt x="171" y="716"/>
                  </a:lnTo>
                  <a:lnTo>
                    <a:pt x="178" y="716"/>
                  </a:lnTo>
                  <a:lnTo>
                    <a:pt x="178" y="716"/>
                  </a:lnTo>
                  <a:lnTo>
                    <a:pt x="182" y="716"/>
                  </a:lnTo>
                  <a:lnTo>
                    <a:pt x="182" y="720"/>
                  </a:lnTo>
                  <a:lnTo>
                    <a:pt x="185" y="723"/>
                  </a:lnTo>
                  <a:lnTo>
                    <a:pt x="189" y="723"/>
                  </a:lnTo>
                  <a:lnTo>
                    <a:pt x="192" y="727"/>
                  </a:lnTo>
                  <a:lnTo>
                    <a:pt x="192" y="727"/>
                  </a:lnTo>
                  <a:lnTo>
                    <a:pt x="196" y="727"/>
                  </a:lnTo>
                  <a:lnTo>
                    <a:pt x="199" y="727"/>
                  </a:lnTo>
                  <a:lnTo>
                    <a:pt x="203" y="727"/>
                  </a:lnTo>
                  <a:lnTo>
                    <a:pt x="206" y="723"/>
                  </a:lnTo>
                  <a:lnTo>
                    <a:pt x="206" y="723"/>
                  </a:lnTo>
                  <a:lnTo>
                    <a:pt x="210" y="723"/>
                  </a:lnTo>
                  <a:lnTo>
                    <a:pt x="214" y="723"/>
                  </a:lnTo>
                  <a:lnTo>
                    <a:pt x="217" y="723"/>
                  </a:lnTo>
                  <a:lnTo>
                    <a:pt x="221" y="723"/>
                  </a:lnTo>
                  <a:lnTo>
                    <a:pt x="221" y="723"/>
                  </a:lnTo>
                  <a:lnTo>
                    <a:pt x="224" y="723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28" y="720"/>
                  </a:lnTo>
                  <a:lnTo>
                    <a:pt x="231" y="723"/>
                  </a:lnTo>
                  <a:lnTo>
                    <a:pt x="228" y="723"/>
                  </a:lnTo>
                  <a:lnTo>
                    <a:pt x="231" y="727"/>
                  </a:lnTo>
                  <a:lnTo>
                    <a:pt x="231" y="727"/>
                  </a:lnTo>
                  <a:lnTo>
                    <a:pt x="235" y="730"/>
                  </a:lnTo>
                  <a:lnTo>
                    <a:pt x="239" y="730"/>
                  </a:lnTo>
                  <a:lnTo>
                    <a:pt x="239" y="730"/>
                  </a:lnTo>
                  <a:lnTo>
                    <a:pt x="242" y="730"/>
                  </a:lnTo>
                  <a:lnTo>
                    <a:pt x="242" y="730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49" y="734"/>
                  </a:lnTo>
                  <a:lnTo>
                    <a:pt x="249" y="734"/>
                  </a:lnTo>
                  <a:lnTo>
                    <a:pt x="253" y="738"/>
                  </a:lnTo>
                  <a:lnTo>
                    <a:pt x="253" y="738"/>
                  </a:lnTo>
                  <a:lnTo>
                    <a:pt x="256" y="738"/>
                  </a:lnTo>
                  <a:lnTo>
                    <a:pt x="256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0" y="738"/>
                  </a:lnTo>
                  <a:lnTo>
                    <a:pt x="263" y="738"/>
                  </a:lnTo>
                  <a:lnTo>
                    <a:pt x="263" y="738"/>
                  </a:lnTo>
                  <a:lnTo>
                    <a:pt x="267" y="741"/>
                  </a:lnTo>
                  <a:lnTo>
                    <a:pt x="267" y="741"/>
                  </a:lnTo>
                  <a:lnTo>
                    <a:pt x="271" y="741"/>
                  </a:lnTo>
                  <a:lnTo>
                    <a:pt x="271" y="741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4" y="745"/>
                  </a:lnTo>
                  <a:lnTo>
                    <a:pt x="278" y="745"/>
                  </a:lnTo>
                  <a:lnTo>
                    <a:pt x="281" y="741"/>
                  </a:lnTo>
                  <a:lnTo>
                    <a:pt x="281" y="741"/>
                  </a:lnTo>
                  <a:lnTo>
                    <a:pt x="285" y="741"/>
                  </a:lnTo>
                  <a:lnTo>
                    <a:pt x="285" y="741"/>
                  </a:lnTo>
                  <a:lnTo>
                    <a:pt x="288" y="741"/>
                  </a:lnTo>
                  <a:lnTo>
                    <a:pt x="292" y="741"/>
                  </a:lnTo>
                  <a:lnTo>
                    <a:pt x="292" y="738"/>
                  </a:lnTo>
                  <a:lnTo>
                    <a:pt x="296" y="738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1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5"/>
                  </a:lnTo>
                  <a:lnTo>
                    <a:pt x="296" y="748"/>
                  </a:lnTo>
                  <a:lnTo>
                    <a:pt x="299" y="748"/>
                  </a:lnTo>
                  <a:lnTo>
                    <a:pt x="299" y="748"/>
                  </a:lnTo>
                  <a:lnTo>
                    <a:pt x="303" y="748"/>
                  </a:lnTo>
                  <a:lnTo>
                    <a:pt x="303" y="748"/>
                  </a:lnTo>
                  <a:lnTo>
                    <a:pt x="306" y="748"/>
                  </a:lnTo>
                  <a:lnTo>
                    <a:pt x="306" y="745"/>
                  </a:lnTo>
                  <a:lnTo>
                    <a:pt x="306" y="745"/>
                  </a:lnTo>
                  <a:lnTo>
                    <a:pt x="310" y="745"/>
                  </a:lnTo>
                  <a:lnTo>
                    <a:pt x="310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3" y="745"/>
                  </a:lnTo>
                  <a:lnTo>
                    <a:pt x="317" y="745"/>
                  </a:lnTo>
                  <a:lnTo>
                    <a:pt x="317" y="741"/>
                  </a:lnTo>
                  <a:lnTo>
                    <a:pt x="317" y="741"/>
                  </a:lnTo>
                  <a:lnTo>
                    <a:pt x="320" y="738"/>
                  </a:lnTo>
                  <a:lnTo>
                    <a:pt x="320" y="738"/>
                  </a:lnTo>
                  <a:lnTo>
                    <a:pt x="324" y="738"/>
                  </a:lnTo>
                  <a:lnTo>
                    <a:pt x="324" y="738"/>
                  </a:lnTo>
                  <a:lnTo>
                    <a:pt x="328" y="738"/>
                  </a:lnTo>
                  <a:lnTo>
                    <a:pt x="331" y="738"/>
                  </a:lnTo>
                  <a:lnTo>
                    <a:pt x="335" y="738"/>
                  </a:lnTo>
                  <a:lnTo>
                    <a:pt x="335" y="738"/>
                  </a:lnTo>
                  <a:lnTo>
                    <a:pt x="338" y="738"/>
                  </a:lnTo>
                  <a:lnTo>
                    <a:pt x="342" y="738"/>
                  </a:lnTo>
                  <a:lnTo>
                    <a:pt x="345" y="738"/>
                  </a:lnTo>
                  <a:lnTo>
                    <a:pt x="349" y="738"/>
                  </a:lnTo>
                  <a:lnTo>
                    <a:pt x="353" y="738"/>
                  </a:lnTo>
                  <a:lnTo>
                    <a:pt x="356" y="738"/>
                  </a:lnTo>
                  <a:lnTo>
                    <a:pt x="356" y="738"/>
                  </a:lnTo>
                  <a:lnTo>
                    <a:pt x="360" y="741"/>
                  </a:lnTo>
                  <a:lnTo>
                    <a:pt x="360" y="741"/>
                  </a:lnTo>
                  <a:lnTo>
                    <a:pt x="363" y="741"/>
                  </a:lnTo>
                  <a:lnTo>
                    <a:pt x="367" y="745"/>
                  </a:lnTo>
                  <a:lnTo>
                    <a:pt x="367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0" y="745"/>
                  </a:lnTo>
                  <a:lnTo>
                    <a:pt x="374" y="745"/>
                  </a:lnTo>
                  <a:lnTo>
                    <a:pt x="377" y="745"/>
                  </a:lnTo>
                  <a:lnTo>
                    <a:pt x="381" y="745"/>
                  </a:lnTo>
                  <a:lnTo>
                    <a:pt x="385" y="745"/>
                  </a:lnTo>
                  <a:lnTo>
                    <a:pt x="385" y="745"/>
                  </a:lnTo>
                  <a:lnTo>
                    <a:pt x="388" y="745"/>
                  </a:lnTo>
                  <a:lnTo>
                    <a:pt x="388" y="745"/>
                  </a:lnTo>
                  <a:lnTo>
                    <a:pt x="395" y="745"/>
                  </a:lnTo>
                  <a:lnTo>
                    <a:pt x="395" y="745"/>
                  </a:lnTo>
                  <a:lnTo>
                    <a:pt x="399" y="745"/>
                  </a:lnTo>
                  <a:lnTo>
                    <a:pt x="399" y="741"/>
                  </a:lnTo>
                  <a:lnTo>
                    <a:pt x="399" y="741"/>
                  </a:lnTo>
                  <a:lnTo>
                    <a:pt x="399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2" y="738"/>
                  </a:lnTo>
                  <a:lnTo>
                    <a:pt x="406" y="734"/>
                  </a:lnTo>
                  <a:lnTo>
                    <a:pt x="406" y="734"/>
                  </a:lnTo>
                  <a:lnTo>
                    <a:pt x="410" y="738"/>
                  </a:lnTo>
                  <a:lnTo>
                    <a:pt x="410" y="738"/>
                  </a:lnTo>
                  <a:lnTo>
                    <a:pt x="413" y="734"/>
                  </a:lnTo>
                  <a:lnTo>
                    <a:pt x="417" y="734"/>
                  </a:lnTo>
                  <a:lnTo>
                    <a:pt x="417" y="734"/>
                  </a:lnTo>
                  <a:lnTo>
                    <a:pt x="420" y="734"/>
                  </a:lnTo>
                  <a:lnTo>
                    <a:pt x="424" y="734"/>
                  </a:lnTo>
                  <a:lnTo>
                    <a:pt x="427" y="734"/>
                  </a:lnTo>
                  <a:lnTo>
                    <a:pt x="431" y="734"/>
                  </a:lnTo>
                  <a:lnTo>
                    <a:pt x="434" y="730"/>
                  </a:lnTo>
                  <a:lnTo>
                    <a:pt x="434" y="727"/>
                  </a:lnTo>
                  <a:lnTo>
                    <a:pt x="434" y="727"/>
                  </a:lnTo>
                  <a:lnTo>
                    <a:pt x="434" y="723"/>
                  </a:lnTo>
                  <a:lnTo>
                    <a:pt x="434" y="723"/>
                  </a:lnTo>
                  <a:lnTo>
                    <a:pt x="438" y="723"/>
                  </a:lnTo>
                  <a:lnTo>
                    <a:pt x="442" y="723"/>
                  </a:lnTo>
                  <a:lnTo>
                    <a:pt x="442" y="723"/>
                  </a:lnTo>
                  <a:lnTo>
                    <a:pt x="445" y="723"/>
                  </a:lnTo>
                  <a:lnTo>
                    <a:pt x="445" y="720"/>
                  </a:lnTo>
                  <a:lnTo>
                    <a:pt x="449" y="720"/>
                  </a:lnTo>
                  <a:lnTo>
                    <a:pt x="449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0"/>
                  </a:lnTo>
                  <a:lnTo>
                    <a:pt x="452" y="723"/>
                  </a:lnTo>
                  <a:lnTo>
                    <a:pt x="456" y="723"/>
                  </a:lnTo>
                  <a:lnTo>
                    <a:pt x="456" y="720"/>
                  </a:lnTo>
                  <a:lnTo>
                    <a:pt x="459" y="720"/>
                  </a:lnTo>
                  <a:lnTo>
                    <a:pt x="463" y="720"/>
                  </a:lnTo>
                  <a:lnTo>
                    <a:pt x="463" y="716"/>
                  </a:lnTo>
                  <a:lnTo>
                    <a:pt x="463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67" y="716"/>
                  </a:lnTo>
                  <a:lnTo>
                    <a:pt x="470" y="716"/>
                  </a:lnTo>
                  <a:lnTo>
                    <a:pt x="470" y="716"/>
                  </a:lnTo>
                  <a:lnTo>
                    <a:pt x="474" y="716"/>
                  </a:lnTo>
                  <a:lnTo>
                    <a:pt x="474" y="716"/>
                  </a:lnTo>
                  <a:lnTo>
                    <a:pt x="477" y="716"/>
                  </a:lnTo>
                  <a:lnTo>
                    <a:pt x="481" y="716"/>
                  </a:lnTo>
                  <a:lnTo>
                    <a:pt x="484" y="716"/>
                  </a:lnTo>
                  <a:lnTo>
                    <a:pt x="484" y="713"/>
                  </a:lnTo>
                  <a:lnTo>
                    <a:pt x="484" y="713"/>
                  </a:lnTo>
                  <a:lnTo>
                    <a:pt x="488" y="713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9"/>
                  </a:lnTo>
                  <a:lnTo>
                    <a:pt x="488" y="705"/>
                  </a:lnTo>
                  <a:lnTo>
                    <a:pt x="491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499" y="705"/>
                  </a:lnTo>
                  <a:lnTo>
                    <a:pt x="502" y="702"/>
                  </a:lnTo>
                  <a:lnTo>
                    <a:pt x="502" y="702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09" y="698"/>
                  </a:lnTo>
                  <a:lnTo>
                    <a:pt x="513" y="695"/>
                  </a:lnTo>
                  <a:lnTo>
                    <a:pt x="513" y="691"/>
                  </a:lnTo>
                  <a:lnTo>
                    <a:pt x="516" y="691"/>
                  </a:lnTo>
                  <a:lnTo>
                    <a:pt x="516" y="691"/>
                  </a:lnTo>
                  <a:lnTo>
                    <a:pt x="520" y="688"/>
                  </a:lnTo>
                  <a:lnTo>
                    <a:pt x="520" y="688"/>
                  </a:lnTo>
                  <a:lnTo>
                    <a:pt x="520" y="684"/>
                  </a:lnTo>
                  <a:lnTo>
                    <a:pt x="520" y="684"/>
                  </a:lnTo>
                  <a:lnTo>
                    <a:pt x="524" y="681"/>
                  </a:lnTo>
                  <a:lnTo>
                    <a:pt x="527" y="681"/>
                  </a:lnTo>
                  <a:lnTo>
                    <a:pt x="527" y="677"/>
                  </a:lnTo>
                  <a:lnTo>
                    <a:pt x="527" y="677"/>
                  </a:lnTo>
                  <a:lnTo>
                    <a:pt x="527" y="673"/>
                  </a:lnTo>
                  <a:lnTo>
                    <a:pt x="527" y="673"/>
                  </a:lnTo>
                  <a:lnTo>
                    <a:pt x="524" y="670"/>
                  </a:lnTo>
                  <a:lnTo>
                    <a:pt x="524" y="670"/>
                  </a:lnTo>
                  <a:lnTo>
                    <a:pt x="520" y="670"/>
                  </a:lnTo>
                  <a:lnTo>
                    <a:pt x="520" y="666"/>
                  </a:lnTo>
                  <a:lnTo>
                    <a:pt x="516" y="666"/>
                  </a:lnTo>
                  <a:lnTo>
                    <a:pt x="516" y="663"/>
                  </a:lnTo>
                  <a:lnTo>
                    <a:pt x="516" y="659"/>
                  </a:lnTo>
                  <a:lnTo>
                    <a:pt x="513" y="659"/>
                  </a:lnTo>
                  <a:lnTo>
                    <a:pt x="513" y="656"/>
                  </a:lnTo>
                  <a:lnTo>
                    <a:pt x="509" y="656"/>
                  </a:lnTo>
                  <a:lnTo>
                    <a:pt x="506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2" y="652"/>
                  </a:lnTo>
                  <a:lnTo>
                    <a:pt x="502" y="648"/>
                  </a:lnTo>
                  <a:lnTo>
                    <a:pt x="499" y="645"/>
                  </a:lnTo>
                  <a:lnTo>
                    <a:pt x="499" y="645"/>
                  </a:lnTo>
                  <a:lnTo>
                    <a:pt x="499" y="641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8"/>
                  </a:lnTo>
                  <a:lnTo>
                    <a:pt x="499" y="634"/>
                  </a:lnTo>
                  <a:lnTo>
                    <a:pt x="499" y="634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9" y="631"/>
                  </a:lnTo>
                  <a:lnTo>
                    <a:pt x="495" y="631"/>
                  </a:lnTo>
                  <a:lnTo>
                    <a:pt x="495" y="631"/>
                  </a:lnTo>
                  <a:lnTo>
                    <a:pt x="491" y="631"/>
                  </a:lnTo>
                  <a:lnTo>
                    <a:pt x="488" y="631"/>
                  </a:lnTo>
                  <a:lnTo>
                    <a:pt x="488" y="627"/>
                  </a:lnTo>
                  <a:lnTo>
                    <a:pt x="484" y="631"/>
                  </a:lnTo>
                  <a:lnTo>
                    <a:pt x="484" y="631"/>
                  </a:lnTo>
                  <a:lnTo>
                    <a:pt x="481" y="634"/>
                  </a:lnTo>
                  <a:lnTo>
                    <a:pt x="481" y="638"/>
                  </a:lnTo>
                  <a:lnTo>
                    <a:pt x="477" y="638"/>
                  </a:lnTo>
                  <a:lnTo>
                    <a:pt x="477" y="638"/>
                  </a:lnTo>
                  <a:lnTo>
                    <a:pt x="474" y="638"/>
                  </a:lnTo>
                  <a:lnTo>
                    <a:pt x="470" y="638"/>
                  </a:lnTo>
                  <a:lnTo>
                    <a:pt x="470" y="638"/>
                  </a:lnTo>
                  <a:lnTo>
                    <a:pt x="467" y="638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59" y="641"/>
                  </a:lnTo>
                  <a:lnTo>
                    <a:pt x="459" y="641"/>
                  </a:lnTo>
                  <a:lnTo>
                    <a:pt x="456" y="641"/>
                  </a:lnTo>
                  <a:lnTo>
                    <a:pt x="456" y="638"/>
                  </a:lnTo>
                  <a:lnTo>
                    <a:pt x="452" y="638"/>
                  </a:lnTo>
                  <a:lnTo>
                    <a:pt x="452" y="638"/>
                  </a:lnTo>
                  <a:lnTo>
                    <a:pt x="452" y="634"/>
                  </a:lnTo>
                  <a:lnTo>
                    <a:pt x="452" y="634"/>
                  </a:lnTo>
                  <a:lnTo>
                    <a:pt x="456" y="631"/>
                  </a:lnTo>
                  <a:lnTo>
                    <a:pt x="459" y="631"/>
                  </a:lnTo>
                  <a:lnTo>
                    <a:pt x="456" y="627"/>
                  </a:lnTo>
                  <a:lnTo>
                    <a:pt x="456" y="627"/>
                  </a:lnTo>
                  <a:lnTo>
                    <a:pt x="452" y="627"/>
                  </a:lnTo>
                  <a:lnTo>
                    <a:pt x="452" y="627"/>
                  </a:lnTo>
                  <a:lnTo>
                    <a:pt x="452" y="624"/>
                  </a:lnTo>
                  <a:lnTo>
                    <a:pt x="452" y="624"/>
                  </a:lnTo>
                  <a:lnTo>
                    <a:pt x="449" y="624"/>
                  </a:lnTo>
                  <a:lnTo>
                    <a:pt x="449" y="624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9" y="620"/>
                  </a:lnTo>
                  <a:lnTo>
                    <a:pt x="445" y="620"/>
                  </a:lnTo>
                  <a:lnTo>
                    <a:pt x="445" y="616"/>
                  </a:lnTo>
                  <a:lnTo>
                    <a:pt x="445" y="616"/>
                  </a:lnTo>
                  <a:lnTo>
                    <a:pt x="445" y="613"/>
                  </a:lnTo>
                  <a:lnTo>
                    <a:pt x="442" y="609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6"/>
                  </a:lnTo>
                  <a:lnTo>
                    <a:pt x="442" y="602"/>
                  </a:lnTo>
                  <a:lnTo>
                    <a:pt x="442" y="599"/>
                  </a:lnTo>
                  <a:lnTo>
                    <a:pt x="442" y="599"/>
                  </a:lnTo>
                  <a:lnTo>
                    <a:pt x="438" y="595"/>
                  </a:lnTo>
                  <a:lnTo>
                    <a:pt x="438" y="591"/>
                  </a:lnTo>
                  <a:lnTo>
                    <a:pt x="434" y="591"/>
                  </a:lnTo>
                  <a:lnTo>
                    <a:pt x="434" y="591"/>
                  </a:lnTo>
                  <a:lnTo>
                    <a:pt x="431" y="591"/>
                  </a:lnTo>
                  <a:lnTo>
                    <a:pt x="427" y="591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20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7" y="591"/>
                  </a:lnTo>
                  <a:lnTo>
                    <a:pt x="413" y="591"/>
                  </a:lnTo>
                  <a:lnTo>
                    <a:pt x="410" y="591"/>
                  </a:lnTo>
                  <a:lnTo>
                    <a:pt x="410" y="591"/>
                  </a:lnTo>
                  <a:lnTo>
                    <a:pt x="402" y="591"/>
                  </a:lnTo>
                  <a:lnTo>
                    <a:pt x="402" y="588"/>
                  </a:lnTo>
                  <a:lnTo>
                    <a:pt x="399" y="588"/>
                  </a:lnTo>
                  <a:lnTo>
                    <a:pt x="399" y="588"/>
                  </a:lnTo>
                  <a:lnTo>
                    <a:pt x="395" y="588"/>
                  </a:lnTo>
                  <a:lnTo>
                    <a:pt x="395" y="588"/>
                  </a:lnTo>
                  <a:lnTo>
                    <a:pt x="392" y="588"/>
                  </a:lnTo>
                  <a:lnTo>
                    <a:pt x="395" y="584"/>
                  </a:lnTo>
                  <a:lnTo>
                    <a:pt x="395" y="581"/>
                  </a:lnTo>
                  <a:lnTo>
                    <a:pt x="395" y="581"/>
                  </a:lnTo>
                  <a:lnTo>
                    <a:pt x="395" y="577"/>
                  </a:lnTo>
                  <a:lnTo>
                    <a:pt x="395" y="574"/>
                  </a:lnTo>
                  <a:lnTo>
                    <a:pt x="392" y="574"/>
                  </a:lnTo>
                  <a:lnTo>
                    <a:pt x="392" y="574"/>
                  </a:lnTo>
                  <a:lnTo>
                    <a:pt x="392" y="570"/>
                  </a:lnTo>
                  <a:lnTo>
                    <a:pt x="395" y="570"/>
                  </a:lnTo>
                  <a:lnTo>
                    <a:pt x="395" y="567"/>
                  </a:lnTo>
                  <a:lnTo>
                    <a:pt x="399" y="563"/>
                  </a:lnTo>
                  <a:lnTo>
                    <a:pt x="402" y="563"/>
                  </a:lnTo>
                  <a:lnTo>
                    <a:pt x="402" y="559"/>
                  </a:lnTo>
                  <a:lnTo>
                    <a:pt x="399" y="559"/>
                  </a:lnTo>
                  <a:lnTo>
                    <a:pt x="399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2"/>
                  </a:lnTo>
                  <a:lnTo>
                    <a:pt x="402" y="552"/>
                  </a:lnTo>
                  <a:lnTo>
                    <a:pt x="399" y="549"/>
                  </a:lnTo>
                  <a:lnTo>
                    <a:pt x="395" y="549"/>
                  </a:lnTo>
                  <a:lnTo>
                    <a:pt x="392" y="549"/>
                  </a:lnTo>
                  <a:lnTo>
                    <a:pt x="392" y="545"/>
                  </a:lnTo>
                  <a:lnTo>
                    <a:pt x="392" y="545"/>
                  </a:lnTo>
                  <a:lnTo>
                    <a:pt x="392" y="542"/>
                  </a:lnTo>
                  <a:lnTo>
                    <a:pt x="392" y="542"/>
                  </a:lnTo>
                  <a:lnTo>
                    <a:pt x="395" y="538"/>
                  </a:lnTo>
                  <a:lnTo>
                    <a:pt x="395" y="534"/>
                  </a:lnTo>
                  <a:lnTo>
                    <a:pt x="399" y="534"/>
                  </a:lnTo>
                  <a:lnTo>
                    <a:pt x="395" y="531"/>
                  </a:lnTo>
                  <a:lnTo>
                    <a:pt x="392" y="531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7"/>
                  </a:lnTo>
                  <a:lnTo>
                    <a:pt x="388" y="524"/>
                  </a:lnTo>
                  <a:lnTo>
                    <a:pt x="388" y="524"/>
                  </a:lnTo>
                  <a:lnTo>
                    <a:pt x="388" y="520"/>
                  </a:lnTo>
                  <a:lnTo>
                    <a:pt x="388" y="520"/>
                  </a:lnTo>
                  <a:lnTo>
                    <a:pt x="385" y="520"/>
                  </a:lnTo>
                  <a:lnTo>
                    <a:pt x="385" y="517"/>
                  </a:lnTo>
                  <a:lnTo>
                    <a:pt x="381" y="517"/>
                  </a:lnTo>
                  <a:lnTo>
                    <a:pt x="374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70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67" y="513"/>
                  </a:lnTo>
                  <a:lnTo>
                    <a:pt x="374" y="506"/>
                  </a:lnTo>
                  <a:lnTo>
                    <a:pt x="388" y="502"/>
                  </a:lnTo>
                  <a:lnTo>
                    <a:pt x="388" y="499"/>
                  </a:lnTo>
                  <a:lnTo>
                    <a:pt x="388" y="499"/>
                  </a:lnTo>
                  <a:lnTo>
                    <a:pt x="388" y="495"/>
                  </a:lnTo>
                  <a:lnTo>
                    <a:pt x="388" y="492"/>
                  </a:lnTo>
                  <a:lnTo>
                    <a:pt x="385" y="488"/>
                  </a:lnTo>
                  <a:lnTo>
                    <a:pt x="385" y="485"/>
                  </a:lnTo>
                  <a:lnTo>
                    <a:pt x="381" y="485"/>
                  </a:lnTo>
                  <a:lnTo>
                    <a:pt x="381" y="481"/>
                  </a:lnTo>
                  <a:lnTo>
                    <a:pt x="377" y="481"/>
                  </a:lnTo>
                  <a:lnTo>
                    <a:pt x="377" y="485"/>
                  </a:lnTo>
                  <a:lnTo>
                    <a:pt x="374" y="485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4" y="481"/>
                  </a:lnTo>
                  <a:lnTo>
                    <a:pt x="370" y="481"/>
                  </a:lnTo>
                  <a:lnTo>
                    <a:pt x="370" y="477"/>
                  </a:lnTo>
                  <a:lnTo>
                    <a:pt x="367" y="481"/>
                  </a:lnTo>
                  <a:lnTo>
                    <a:pt x="367" y="481"/>
                  </a:lnTo>
                  <a:lnTo>
                    <a:pt x="363" y="481"/>
                  </a:lnTo>
                  <a:lnTo>
                    <a:pt x="363" y="481"/>
                  </a:lnTo>
                  <a:lnTo>
                    <a:pt x="363" y="485"/>
                  </a:lnTo>
                  <a:lnTo>
                    <a:pt x="363" y="485"/>
                  </a:lnTo>
                  <a:lnTo>
                    <a:pt x="363" y="488"/>
                  </a:lnTo>
                  <a:lnTo>
                    <a:pt x="360" y="488"/>
                  </a:lnTo>
                  <a:lnTo>
                    <a:pt x="360" y="488"/>
                  </a:lnTo>
                  <a:lnTo>
                    <a:pt x="356" y="488"/>
                  </a:lnTo>
                  <a:lnTo>
                    <a:pt x="353" y="488"/>
                  </a:lnTo>
                  <a:lnTo>
                    <a:pt x="353" y="485"/>
                  </a:lnTo>
                  <a:lnTo>
                    <a:pt x="353" y="485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53" y="481"/>
                  </a:lnTo>
                  <a:lnTo>
                    <a:pt x="349" y="481"/>
                  </a:lnTo>
                  <a:lnTo>
                    <a:pt x="349" y="477"/>
                  </a:lnTo>
                  <a:lnTo>
                    <a:pt x="349" y="477"/>
                  </a:lnTo>
                  <a:lnTo>
                    <a:pt x="345" y="474"/>
                  </a:lnTo>
                  <a:lnTo>
                    <a:pt x="345" y="474"/>
                  </a:lnTo>
                  <a:lnTo>
                    <a:pt x="345" y="470"/>
                  </a:lnTo>
                  <a:lnTo>
                    <a:pt x="345" y="470"/>
                  </a:lnTo>
                  <a:lnTo>
                    <a:pt x="342" y="470"/>
                  </a:lnTo>
                  <a:lnTo>
                    <a:pt x="342" y="470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38" y="463"/>
                  </a:lnTo>
                  <a:lnTo>
                    <a:pt x="342" y="463"/>
                  </a:lnTo>
                  <a:lnTo>
                    <a:pt x="345" y="463"/>
                  </a:lnTo>
                  <a:lnTo>
                    <a:pt x="349" y="463"/>
                  </a:lnTo>
                  <a:lnTo>
                    <a:pt x="349" y="463"/>
                  </a:lnTo>
                  <a:lnTo>
                    <a:pt x="353" y="460"/>
                  </a:lnTo>
                  <a:lnTo>
                    <a:pt x="353" y="460"/>
                  </a:lnTo>
                  <a:lnTo>
                    <a:pt x="353" y="456"/>
                  </a:lnTo>
                  <a:lnTo>
                    <a:pt x="353" y="456"/>
                  </a:lnTo>
                  <a:lnTo>
                    <a:pt x="356" y="456"/>
                  </a:lnTo>
                  <a:lnTo>
                    <a:pt x="356" y="452"/>
                  </a:lnTo>
                  <a:lnTo>
                    <a:pt x="356" y="452"/>
                  </a:lnTo>
                  <a:lnTo>
                    <a:pt x="356" y="449"/>
                  </a:lnTo>
                  <a:lnTo>
                    <a:pt x="353" y="449"/>
                  </a:lnTo>
                  <a:lnTo>
                    <a:pt x="353" y="449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45" y="449"/>
                  </a:lnTo>
                  <a:lnTo>
                    <a:pt x="342" y="449"/>
                  </a:lnTo>
                  <a:lnTo>
                    <a:pt x="342" y="449"/>
                  </a:lnTo>
                  <a:lnTo>
                    <a:pt x="338" y="449"/>
                  </a:lnTo>
                  <a:lnTo>
                    <a:pt x="338" y="449"/>
                  </a:lnTo>
                  <a:lnTo>
                    <a:pt x="335" y="449"/>
                  </a:lnTo>
                  <a:lnTo>
                    <a:pt x="335" y="445"/>
                  </a:lnTo>
                  <a:lnTo>
                    <a:pt x="335" y="445"/>
                  </a:lnTo>
                  <a:lnTo>
                    <a:pt x="331" y="445"/>
                  </a:lnTo>
                  <a:lnTo>
                    <a:pt x="328" y="442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38"/>
                  </a:lnTo>
                  <a:lnTo>
                    <a:pt x="324" y="438"/>
                  </a:lnTo>
                  <a:lnTo>
                    <a:pt x="324" y="435"/>
                  </a:lnTo>
                  <a:lnTo>
                    <a:pt x="324" y="435"/>
                  </a:lnTo>
                  <a:lnTo>
                    <a:pt x="324" y="438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17" y="438"/>
                  </a:lnTo>
                  <a:lnTo>
                    <a:pt x="317" y="442"/>
                  </a:lnTo>
                  <a:lnTo>
                    <a:pt x="313" y="442"/>
                  </a:lnTo>
                  <a:lnTo>
                    <a:pt x="313" y="438"/>
                  </a:lnTo>
                  <a:lnTo>
                    <a:pt x="313" y="438"/>
                  </a:lnTo>
                  <a:lnTo>
                    <a:pt x="317" y="438"/>
                  </a:lnTo>
                  <a:lnTo>
                    <a:pt x="317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3" y="435"/>
                  </a:lnTo>
                  <a:lnTo>
                    <a:pt x="310" y="435"/>
                  </a:lnTo>
                  <a:lnTo>
                    <a:pt x="310" y="438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6" y="435"/>
                  </a:lnTo>
                  <a:lnTo>
                    <a:pt x="303" y="435"/>
                  </a:lnTo>
                  <a:lnTo>
                    <a:pt x="303" y="435"/>
                  </a:lnTo>
                  <a:lnTo>
                    <a:pt x="303" y="431"/>
                  </a:lnTo>
                  <a:lnTo>
                    <a:pt x="303" y="431"/>
                  </a:lnTo>
                  <a:lnTo>
                    <a:pt x="303" y="428"/>
                  </a:lnTo>
                  <a:lnTo>
                    <a:pt x="303" y="428"/>
                  </a:lnTo>
                  <a:lnTo>
                    <a:pt x="303" y="424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299" y="420"/>
                  </a:lnTo>
                  <a:lnTo>
                    <a:pt x="299" y="417"/>
                  </a:lnTo>
                  <a:lnTo>
                    <a:pt x="296" y="417"/>
                  </a:lnTo>
                  <a:lnTo>
                    <a:pt x="296" y="417"/>
                  </a:lnTo>
                  <a:lnTo>
                    <a:pt x="292" y="417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8" y="420"/>
                  </a:lnTo>
                  <a:lnTo>
                    <a:pt x="288" y="420"/>
                  </a:lnTo>
                  <a:lnTo>
                    <a:pt x="285" y="420"/>
                  </a:lnTo>
                  <a:lnTo>
                    <a:pt x="285" y="420"/>
                  </a:lnTo>
                  <a:lnTo>
                    <a:pt x="281" y="420"/>
                  </a:lnTo>
                  <a:lnTo>
                    <a:pt x="281" y="424"/>
                  </a:lnTo>
                  <a:lnTo>
                    <a:pt x="281" y="424"/>
                  </a:lnTo>
                  <a:lnTo>
                    <a:pt x="281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4" y="428"/>
                  </a:lnTo>
                  <a:lnTo>
                    <a:pt x="253" y="428"/>
                  </a:lnTo>
                  <a:lnTo>
                    <a:pt x="235" y="417"/>
                  </a:lnTo>
                  <a:lnTo>
                    <a:pt x="260" y="399"/>
                  </a:lnTo>
                  <a:lnTo>
                    <a:pt x="278" y="388"/>
                  </a:lnTo>
                  <a:lnTo>
                    <a:pt x="281" y="385"/>
                  </a:lnTo>
                  <a:lnTo>
                    <a:pt x="288" y="381"/>
                  </a:lnTo>
                  <a:lnTo>
                    <a:pt x="292" y="371"/>
                  </a:lnTo>
                  <a:lnTo>
                    <a:pt x="299" y="367"/>
                  </a:lnTo>
                  <a:lnTo>
                    <a:pt x="303" y="356"/>
                  </a:lnTo>
                  <a:lnTo>
                    <a:pt x="296" y="353"/>
                  </a:lnTo>
                  <a:lnTo>
                    <a:pt x="299" y="346"/>
                  </a:lnTo>
                  <a:lnTo>
                    <a:pt x="306" y="349"/>
                  </a:lnTo>
                  <a:lnTo>
                    <a:pt x="320" y="349"/>
                  </a:lnTo>
                  <a:lnTo>
                    <a:pt x="320" y="346"/>
                  </a:lnTo>
                  <a:lnTo>
                    <a:pt x="328" y="349"/>
                  </a:lnTo>
                  <a:lnTo>
                    <a:pt x="342" y="338"/>
                  </a:lnTo>
                  <a:lnTo>
                    <a:pt x="338" y="328"/>
                  </a:lnTo>
                  <a:lnTo>
                    <a:pt x="349" y="328"/>
                  </a:lnTo>
                  <a:lnTo>
                    <a:pt x="353" y="331"/>
                  </a:lnTo>
                  <a:lnTo>
                    <a:pt x="353" y="331"/>
                  </a:lnTo>
                  <a:lnTo>
                    <a:pt x="356" y="331"/>
                  </a:lnTo>
                  <a:lnTo>
                    <a:pt x="374" y="331"/>
                  </a:lnTo>
                  <a:lnTo>
                    <a:pt x="377" y="331"/>
                  </a:lnTo>
                  <a:lnTo>
                    <a:pt x="381" y="335"/>
                  </a:lnTo>
                  <a:lnTo>
                    <a:pt x="377" y="342"/>
                  </a:lnTo>
                  <a:lnTo>
                    <a:pt x="381" y="346"/>
                  </a:lnTo>
                  <a:lnTo>
                    <a:pt x="381" y="349"/>
                  </a:lnTo>
                  <a:lnTo>
                    <a:pt x="395" y="356"/>
                  </a:lnTo>
                  <a:lnTo>
                    <a:pt x="406" y="356"/>
                  </a:lnTo>
                  <a:lnTo>
                    <a:pt x="406" y="353"/>
                  </a:lnTo>
                  <a:lnTo>
                    <a:pt x="434" y="367"/>
                  </a:lnTo>
                  <a:lnTo>
                    <a:pt x="438" y="371"/>
                  </a:lnTo>
                  <a:lnTo>
                    <a:pt x="449" y="374"/>
                  </a:lnTo>
                  <a:lnTo>
                    <a:pt x="452" y="374"/>
                  </a:lnTo>
                  <a:lnTo>
                    <a:pt x="463" y="378"/>
                  </a:lnTo>
                  <a:lnTo>
                    <a:pt x="459" y="367"/>
                  </a:lnTo>
                  <a:lnTo>
                    <a:pt x="459" y="356"/>
                  </a:lnTo>
                  <a:lnTo>
                    <a:pt x="467" y="349"/>
                  </a:lnTo>
                  <a:lnTo>
                    <a:pt x="470" y="346"/>
                  </a:lnTo>
                  <a:lnTo>
                    <a:pt x="474" y="335"/>
                  </a:lnTo>
                  <a:lnTo>
                    <a:pt x="467" y="331"/>
                  </a:lnTo>
                  <a:lnTo>
                    <a:pt x="467" y="324"/>
                  </a:lnTo>
                  <a:lnTo>
                    <a:pt x="463" y="321"/>
                  </a:lnTo>
                  <a:lnTo>
                    <a:pt x="452" y="321"/>
                  </a:lnTo>
                  <a:lnTo>
                    <a:pt x="445" y="321"/>
                  </a:lnTo>
                  <a:lnTo>
                    <a:pt x="449" y="310"/>
                  </a:lnTo>
                  <a:lnTo>
                    <a:pt x="456" y="310"/>
                  </a:lnTo>
                  <a:lnTo>
                    <a:pt x="459" y="310"/>
                  </a:lnTo>
                  <a:lnTo>
                    <a:pt x="467" y="306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63" y="292"/>
                  </a:lnTo>
                  <a:lnTo>
                    <a:pt x="459" y="292"/>
                  </a:lnTo>
                  <a:lnTo>
                    <a:pt x="452" y="289"/>
                  </a:lnTo>
                  <a:lnTo>
                    <a:pt x="452" y="285"/>
                  </a:lnTo>
                  <a:lnTo>
                    <a:pt x="442" y="285"/>
                  </a:lnTo>
                  <a:lnTo>
                    <a:pt x="427" y="274"/>
                  </a:lnTo>
                  <a:lnTo>
                    <a:pt x="445" y="274"/>
                  </a:lnTo>
                  <a:lnTo>
                    <a:pt x="449" y="267"/>
                  </a:lnTo>
                  <a:lnTo>
                    <a:pt x="463" y="264"/>
                  </a:lnTo>
                  <a:lnTo>
                    <a:pt x="463" y="271"/>
                  </a:lnTo>
                  <a:lnTo>
                    <a:pt x="470" y="274"/>
                  </a:lnTo>
                  <a:lnTo>
                    <a:pt x="474" y="278"/>
                  </a:lnTo>
                  <a:lnTo>
                    <a:pt x="477" y="289"/>
                  </a:lnTo>
                  <a:lnTo>
                    <a:pt x="495" y="299"/>
                  </a:lnTo>
                  <a:lnTo>
                    <a:pt x="502" y="289"/>
                  </a:lnTo>
                  <a:lnTo>
                    <a:pt x="506" y="292"/>
                  </a:lnTo>
                  <a:lnTo>
                    <a:pt x="513" y="299"/>
                  </a:lnTo>
                  <a:lnTo>
                    <a:pt x="524" y="303"/>
                  </a:lnTo>
                  <a:lnTo>
                    <a:pt x="538" y="306"/>
                  </a:lnTo>
                  <a:lnTo>
                    <a:pt x="541" y="303"/>
                  </a:lnTo>
                  <a:lnTo>
                    <a:pt x="559" y="314"/>
                  </a:lnTo>
                  <a:lnTo>
                    <a:pt x="559" y="317"/>
                  </a:lnTo>
                  <a:lnTo>
                    <a:pt x="573" y="321"/>
                  </a:lnTo>
                  <a:lnTo>
                    <a:pt x="588" y="317"/>
                  </a:lnTo>
                  <a:lnTo>
                    <a:pt x="595" y="306"/>
                  </a:lnTo>
                  <a:lnTo>
                    <a:pt x="595" y="296"/>
                  </a:lnTo>
                  <a:lnTo>
                    <a:pt x="591" y="292"/>
                  </a:lnTo>
                  <a:lnTo>
                    <a:pt x="591" y="289"/>
                  </a:lnTo>
                  <a:lnTo>
                    <a:pt x="588" y="281"/>
                  </a:lnTo>
                  <a:lnTo>
                    <a:pt x="602" y="274"/>
                  </a:lnTo>
                  <a:lnTo>
                    <a:pt x="609" y="285"/>
                  </a:lnTo>
                  <a:lnTo>
                    <a:pt x="616" y="281"/>
                  </a:lnTo>
                  <a:lnTo>
                    <a:pt x="627" y="281"/>
                  </a:lnTo>
                  <a:lnTo>
                    <a:pt x="630" y="289"/>
                  </a:lnTo>
                  <a:lnTo>
                    <a:pt x="638" y="289"/>
                  </a:lnTo>
                  <a:lnTo>
                    <a:pt x="634" y="281"/>
                  </a:lnTo>
                  <a:lnTo>
                    <a:pt x="630" y="274"/>
                  </a:lnTo>
                  <a:lnTo>
                    <a:pt x="630" y="271"/>
                  </a:lnTo>
                  <a:lnTo>
                    <a:pt x="638" y="256"/>
                  </a:lnTo>
                  <a:lnTo>
                    <a:pt x="648" y="253"/>
                  </a:lnTo>
                  <a:lnTo>
                    <a:pt x="634" y="242"/>
                  </a:lnTo>
                  <a:lnTo>
                    <a:pt x="638" y="235"/>
                  </a:lnTo>
                  <a:lnTo>
                    <a:pt x="652" y="235"/>
                  </a:lnTo>
                  <a:lnTo>
                    <a:pt x="677" y="239"/>
                  </a:lnTo>
                  <a:lnTo>
                    <a:pt x="687" y="224"/>
                  </a:lnTo>
                  <a:lnTo>
                    <a:pt x="684" y="224"/>
                  </a:lnTo>
                  <a:lnTo>
                    <a:pt x="684" y="217"/>
                  </a:lnTo>
                  <a:lnTo>
                    <a:pt x="691" y="217"/>
                  </a:lnTo>
                  <a:lnTo>
                    <a:pt x="709" y="210"/>
                  </a:lnTo>
                  <a:lnTo>
                    <a:pt x="716" y="210"/>
                  </a:lnTo>
                  <a:lnTo>
                    <a:pt x="719" y="210"/>
                  </a:lnTo>
                  <a:lnTo>
                    <a:pt x="723" y="207"/>
                  </a:lnTo>
                  <a:lnTo>
                    <a:pt x="727" y="207"/>
                  </a:lnTo>
                  <a:lnTo>
                    <a:pt x="730" y="207"/>
                  </a:lnTo>
                  <a:lnTo>
                    <a:pt x="737" y="199"/>
                  </a:lnTo>
                  <a:lnTo>
                    <a:pt x="744" y="196"/>
                  </a:lnTo>
                  <a:lnTo>
                    <a:pt x="744" y="192"/>
                  </a:lnTo>
                  <a:lnTo>
                    <a:pt x="748" y="192"/>
                  </a:lnTo>
                  <a:lnTo>
                    <a:pt x="752" y="192"/>
                  </a:lnTo>
                  <a:lnTo>
                    <a:pt x="755" y="192"/>
                  </a:lnTo>
                  <a:lnTo>
                    <a:pt x="762" y="192"/>
                  </a:lnTo>
                  <a:lnTo>
                    <a:pt x="784" y="192"/>
                  </a:lnTo>
                  <a:lnTo>
                    <a:pt x="787" y="189"/>
                  </a:lnTo>
                  <a:lnTo>
                    <a:pt x="791" y="189"/>
                  </a:lnTo>
                  <a:lnTo>
                    <a:pt x="791" y="192"/>
                  </a:lnTo>
                  <a:lnTo>
                    <a:pt x="801" y="189"/>
                  </a:lnTo>
                  <a:lnTo>
                    <a:pt x="816" y="182"/>
                  </a:lnTo>
                  <a:lnTo>
                    <a:pt x="819" y="182"/>
                  </a:lnTo>
                  <a:lnTo>
                    <a:pt x="819" y="182"/>
                  </a:lnTo>
                  <a:lnTo>
                    <a:pt x="826" y="178"/>
                  </a:lnTo>
                  <a:lnTo>
                    <a:pt x="826" y="167"/>
                  </a:lnTo>
                  <a:lnTo>
                    <a:pt x="830" y="164"/>
                  </a:lnTo>
                  <a:lnTo>
                    <a:pt x="830" y="160"/>
                  </a:lnTo>
                  <a:lnTo>
                    <a:pt x="826" y="153"/>
                  </a:lnTo>
                  <a:lnTo>
                    <a:pt x="823" y="153"/>
                  </a:lnTo>
                  <a:lnTo>
                    <a:pt x="826" y="150"/>
                  </a:lnTo>
                  <a:lnTo>
                    <a:pt x="826" y="150"/>
                  </a:lnTo>
                  <a:lnTo>
                    <a:pt x="830" y="146"/>
                  </a:lnTo>
                  <a:lnTo>
                    <a:pt x="833" y="146"/>
                  </a:lnTo>
                  <a:lnTo>
                    <a:pt x="833" y="146"/>
                  </a:lnTo>
                  <a:lnTo>
                    <a:pt x="837" y="142"/>
                  </a:lnTo>
                  <a:lnTo>
                    <a:pt x="837" y="142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1" y="139"/>
                  </a:lnTo>
                  <a:lnTo>
                    <a:pt x="841" y="139"/>
                  </a:lnTo>
                  <a:lnTo>
                    <a:pt x="844" y="139"/>
                  </a:lnTo>
                  <a:lnTo>
                    <a:pt x="848" y="139"/>
                  </a:lnTo>
                  <a:lnTo>
                    <a:pt x="848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1" y="139"/>
                  </a:lnTo>
                  <a:lnTo>
                    <a:pt x="855" y="139"/>
                  </a:lnTo>
                  <a:lnTo>
                    <a:pt x="858" y="139"/>
                  </a:lnTo>
                  <a:lnTo>
                    <a:pt x="858" y="139"/>
                  </a:lnTo>
                  <a:lnTo>
                    <a:pt x="862" y="139"/>
                  </a:lnTo>
                  <a:lnTo>
                    <a:pt x="862" y="139"/>
                  </a:lnTo>
                  <a:lnTo>
                    <a:pt x="866" y="139"/>
                  </a:lnTo>
                  <a:lnTo>
                    <a:pt x="866" y="139"/>
                  </a:lnTo>
                  <a:lnTo>
                    <a:pt x="866" y="135"/>
                  </a:lnTo>
                  <a:lnTo>
                    <a:pt x="869" y="135"/>
                  </a:lnTo>
                  <a:lnTo>
                    <a:pt x="869" y="135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69" y="132"/>
                  </a:lnTo>
                  <a:lnTo>
                    <a:pt x="873" y="132"/>
                  </a:lnTo>
                  <a:lnTo>
                    <a:pt x="873" y="128"/>
                  </a:lnTo>
                  <a:lnTo>
                    <a:pt x="873" y="128"/>
                  </a:lnTo>
                  <a:lnTo>
                    <a:pt x="873" y="125"/>
                  </a:lnTo>
                  <a:lnTo>
                    <a:pt x="876" y="121"/>
                  </a:lnTo>
                  <a:lnTo>
                    <a:pt x="876" y="118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4"/>
                  </a:lnTo>
                  <a:lnTo>
                    <a:pt x="876" y="110"/>
                  </a:lnTo>
                  <a:lnTo>
                    <a:pt x="880" y="110"/>
                  </a:lnTo>
                  <a:lnTo>
                    <a:pt x="876" y="107"/>
                  </a:lnTo>
                  <a:lnTo>
                    <a:pt x="873" y="107"/>
                  </a:lnTo>
                  <a:lnTo>
                    <a:pt x="869" y="107"/>
                  </a:lnTo>
                  <a:lnTo>
                    <a:pt x="869" y="103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100"/>
                  </a:lnTo>
                  <a:lnTo>
                    <a:pt x="869" y="96"/>
                  </a:lnTo>
                  <a:lnTo>
                    <a:pt x="869" y="96"/>
                  </a:lnTo>
                  <a:lnTo>
                    <a:pt x="869" y="93"/>
                  </a:lnTo>
                  <a:lnTo>
                    <a:pt x="869" y="93"/>
                  </a:lnTo>
                  <a:lnTo>
                    <a:pt x="869" y="89"/>
                  </a:lnTo>
                  <a:lnTo>
                    <a:pt x="869" y="85"/>
                  </a:lnTo>
                  <a:lnTo>
                    <a:pt x="869" y="82"/>
                  </a:lnTo>
                  <a:lnTo>
                    <a:pt x="869" y="82"/>
                  </a:lnTo>
                  <a:lnTo>
                    <a:pt x="869" y="78"/>
                  </a:lnTo>
                  <a:lnTo>
                    <a:pt x="869" y="78"/>
                  </a:lnTo>
                  <a:lnTo>
                    <a:pt x="869" y="75"/>
                  </a:lnTo>
                  <a:lnTo>
                    <a:pt x="869" y="71"/>
                  </a:lnTo>
                  <a:lnTo>
                    <a:pt x="869" y="71"/>
                  </a:lnTo>
                  <a:lnTo>
                    <a:pt x="873" y="68"/>
                  </a:lnTo>
                  <a:lnTo>
                    <a:pt x="873" y="68"/>
                  </a:lnTo>
                  <a:lnTo>
                    <a:pt x="876" y="68"/>
                  </a:lnTo>
                  <a:lnTo>
                    <a:pt x="876" y="68"/>
                  </a:lnTo>
                  <a:lnTo>
                    <a:pt x="880" y="64"/>
                  </a:lnTo>
                  <a:lnTo>
                    <a:pt x="880" y="64"/>
                  </a:lnTo>
                  <a:lnTo>
                    <a:pt x="883" y="64"/>
                  </a:lnTo>
                  <a:lnTo>
                    <a:pt x="883" y="64"/>
                  </a:lnTo>
                  <a:lnTo>
                    <a:pt x="887" y="64"/>
                  </a:lnTo>
                  <a:lnTo>
                    <a:pt x="894" y="60"/>
                  </a:lnTo>
                  <a:lnTo>
                    <a:pt x="898" y="60"/>
                  </a:lnTo>
                  <a:lnTo>
                    <a:pt x="901" y="57"/>
                  </a:lnTo>
                  <a:lnTo>
                    <a:pt x="912" y="53"/>
                  </a:lnTo>
                  <a:lnTo>
                    <a:pt x="915" y="53"/>
                  </a:lnTo>
                  <a:lnTo>
                    <a:pt x="915" y="50"/>
                  </a:lnTo>
                  <a:lnTo>
                    <a:pt x="915" y="53"/>
                  </a:lnTo>
                  <a:lnTo>
                    <a:pt x="919" y="57"/>
                  </a:lnTo>
                  <a:lnTo>
                    <a:pt x="919" y="57"/>
                  </a:lnTo>
                  <a:lnTo>
                    <a:pt x="919" y="60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30" y="64"/>
                  </a:lnTo>
                  <a:lnTo>
                    <a:pt x="933" y="64"/>
                  </a:lnTo>
                  <a:lnTo>
                    <a:pt x="933" y="64"/>
                  </a:lnTo>
                  <a:lnTo>
                    <a:pt x="937" y="64"/>
                  </a:lnTo>
                  <a:lnTo>
                    <a:pt x="940" y="64"/>
                  </a:lnTo>
                  <a:lnTo>
                    <a:pt x="940" y="64"/>
                  </a:lnTo>
                  <a:lnTo>
                    <a:pt x="940" y="60"/>
                  </a:lnTo>
                  <a:lnTo>
                    <a:pt x="940" y="57"/>
                  </a:lnTo>
                  <a:lnTo>
                    <a:pt x="940" y="57"/>
                  </a:lnTo>
                  <a:lnTo>
                    <a:pt x="944" y="53"/>
                  </a:lnTo>
                  <a:lnTo>
                    <a:pt x="944" y="53"/>
                  </a:lnTo>
                  <a:lnTo>
                    <a:pt x="944" y="50"/>
                  </a:lnTo>
                  <a:lnTo>
                    <a:pt x="944" y="50"/>
                  </a:lnTo>
                  <a:lnTo>
                    <a:pt x="947" y="46"/>
                  </a:lnTo>
                  <a:lnTo>
                    <a:pt x="947" y="46"/>
                  </a:lnTo>
                  <a:lnTo>
                    <a:pt x="951" y="46"/>
                  </a:lnTo>
                  <a:lnTo>
                    <a:pt x="955" y="43"/>
                  </a:lnTo>
                  <a:lnTo>
                    <a:pt x="958" y="46"/>
                  </a:lnTo>
                  <a:lnTo>
                    <a:pt x="962" y="46"/>
                  </a:lnTo>
                  <a:lnTo>
                    <a:pt x="962" y="46"/>
                  </a:lnTo>
                  <a:lnTo>
                    <a:pt x="962" y="43"/>
                  </a:lnTo>
                  <a:lnTo>
                    <a:pt x="962" y="39"/>
                  </a:lnTo>
                  <a:lnTo>
                    <a:pt x="962" y="39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6"/>
                  </a:lnTo>
                  <a:lnTo>
                    <a:pt x="962" y="32"/>
                  </a:lnTo>
                  <a:lnTo>
                    <a:pt x="969" y="32"/>
                  </a:lnTo>
                  <a:lnTo>
                    <a:pt x="969" y="28"/>
                  </a:lnTo>
                  <a:lnTo>
                    <a:pt x="969" y="25"/>
                  </a:lnTo>
                  <a:lnTo>
                    <a:pt x="969" y="21"/>
                  </a:lnTo>
                  <a:lnTo>
                    <a:pt x="972" y="21"/>
                  </a:lnTo>
                  <a:lnTo>
                    <a:pt x="976" y="25"/>
                  </a:lnTo>
                  <a:lnTo>
                    <a:pt x="976" y="28"/>
                  </a:lnTo>
                  <a:lnTo>
                    <a:pt x="980" y="28"/>
                  </a:lnTo>
                  <a:lnTo>
                    <a:pt x="980" y="28"/>
                  </a:lnTo>
                  <a:lnTo>
                    <a:pt x="983" y="28"/>
                  </a:lnTo>
                  <a:lnTo>
                    <a:pt x="990" y="28"/>
                  </a:lnTo>
                  <a:lnTo>
                    <a:pt x="990" y="28"/>
                  </a:lnTo>
                  <a:lnTo>
                    <a:pt x="994" y="28"/>
                  </a:lnTo>
                  <a:lnTo>
                    <a:pt x="994" y="28"/>
                  </a:lnTo>
                  <a:lnTo>
                    <a:pt x="997" y="28"/>
                  </a:lnTo>
                  <a:lnTo>
                    <a:pt x="997" y="28"/>
                  </a:lnTo>
                  <a:lnTo>
                    <a:pt x="1001" y="28"/>
                  </a:lnTo>
                  <a:lnTo>
                    <a:pt x="1001" y="28"/>
                  </a:lnTo>
                  <a:lnTo>
                    <a:pt x="1004" y="28"/>
                  </a:lnTo>
                  <a:lnTo>
                    <a:pt x="1004" y="28"/>
                  </a:lnTo>
                  <a:lnTo>
                    <a:pt x="1008" y="28"/>
                  </a:lnTo>
                  <a:lnTo>
                    <a:pt x="1008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28"/>
                  </a:lnTo>
                  <a:lnTo>
                    <a:pt x="1012" y="32"/>
                  </a:lnTo>
                  <a:lnTo>
                    <a:pt x="1015" y="32"/>
                  </a:lnTo>
                  <a:lnTo>
                    <a:pt x="1015" y="28"/>
                  </a:lnTo>
                  <a:lnTo>
                    <a:pt x="1019" y="28"/>
                  </a:lnTo>
                  <a:lnTo>
                    <a:pt x="1019" y="32"/>
                  </a:lnTo>
                  <a:lnTo>
                    <a:pt x="1019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2" y="32"/>
                  </a:lnTo>
                  <a:lnTo>
                    <a:pt x="1026" y="32"/>
                  </a:lnTo>
                  <a:lnTo>
                    <a:pt x="1026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29" y="32"/>
                  </a:lnTo>
                  <a:lnTo>
                    <a:pt x="1033" y="32"/>
                  </a:lnTo>
                  <a:lnTo>
                    <a:pt x="1033" y="32"/>
                  </a:lnTo>
                  <a:lnTo>
                    <a:pt x="1037" y="32"/>
                  </a:lnTo>
                  <a:lnTo>
                    <a:pt x="1037" y="28"/>
                  </a:lnTo>
                  <a:lnTo>
                    <a:pt x="1037" y="32"/>
                  </a:lnTo>
                  <a:lnTo>
                    <a:pt x="1040" y="32"/>
                  </a:lnTo>
                  <a:lnTo>
                    <a:pt x="1040" y="32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4" y="36"/>
                  </a:lnTo>
                  <a:lnTo>
                    <a:pt x="1047" y="36"/>
                  </a:lnTo>
                  <a:lnTo>
                    <a:pt x="1051" y="36"/>
                  </a:lnTo>
                  <a:lnTo>
                    <a:pt x="1051" y="36"/>
                  </a:lnTo>
                  <a:lnTo>
                    <a:pt x="1054" y="36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4" y="32"/>
                  </a:lnTo>
                  <a:lnTo>
                    <a:pt x="1058" y="32"/>
                  </a:lnTo>
                  <a:lnTo>
                    <a:pt x="1058" y="32"/>
                  </a:lnTo>
                  <a:lnTo>
                    <a:pt x="1061" y="32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1" y="28"/>
                  </a:lnTo>
                  <a:lnTo>
                    <a:pt x="1065" y="25"/>
                  </a:lnTo>
                  <a:lnTo>
                    <a:pt x="1061" y="25"/>
                  </a:lnTo>
                  <a:lnTo>
                    <a:pt x="1061" y="21"/>
                  </a:lnTo>
                  <a:lnTo>
                    <a:pt x="1061" y="21"/>
                  </a:lnTo>
                  <a:lnTo>
                    <a:pt x="1058" y="21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8"/>
                  </a:lnTo>
                  <a:lnTo>
                    <a:pt x="1054" y="14"/>
                  </a:lnTo>
                  <a:lnTo>
                    <a:pt x="1051" y="11"/>
                  </a:lnTo>
                  <a:lnTo>
                    <a:pt x="1051" y="11"/>
                  </a:lnTo>
                  <a:lnTo>
                    <a:pt x="1051" y="7"/>
                  </a:lnTo>
                  <a:lnTo>
                    <a:pt x="1051" y="7"/>
                  </a:lnTo>
                  <a:lnTo>
                    <a:pt x="1054" y="7"/>
                  </a:lnTo>
                  <a:lnTo>
                    <a:pt x="1058" y="7"/>
                  </a:lnTo>
                  <a:lnTo>
                    <a:pt x="1061" y="7"/>
                  </a:lnTo>
                  <a:lnTo>
                    <a:pt x="1065" y="3"/>
                  </a:lnTo>
                  <a:lnTo>
                    <a:pt x="1069" y="3"/>
                  </a:lnTo>
                  <a:lnTo>
                    <a:pt x="1069" y="3"/>
                  </a:lnTo>
                  <a:lnTo>
                    <a:pt x="1072" y="3"/>
                  </a:lnTo>
                  <a:lnTo>
                    <a:pt x="1072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9" y="0"/>
                  </a:lnTo>
                  <a:lnTo>
                    <a:pt x="1079" y="0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7"/>
                  </a:lnTo>
                  <a:lnTo>
                    <a:pt x="1086" y="7"/>
                  </a:lnTo>
                  <a:lnTo>
                    <a:pt x="1086" y="11"/>
                  </a:lnTo>
                  <a:lnTo>
                    <a:pt x="1086" y="11"/>
                  </a:lnTo>
                  <a:lnTo>
                    <a:pt x="1086" y="14"/>
                  </a:lnTo>
                  <a:lnTo>
                    <a:pt x="1086" y="14"/>
                  </a:lnTo>
                  <a:lnTo>
                    <a:pt x="1090" y="18"/>
                  </a:lnTo>
                  <a:lnTo>
                    <a:pt x="1094" y="18"/>
                  </a:lnTo>
                  <a:lnTo>
                    <a:pt x="1094" y="21"/>
                  </a:lnTo>
                  <a:lnTo>
                    <a:pt x="1094" y="21"/>
                  </a:lnTo>
                  <a:lnTo>
                    <a:pt x="1097" y="21"/>
                  </a:lnTo>
                  <a:lnTo>
                    <a:pt x="1097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1"/>
                  </a:lnTo>
                  <a:lnTo>
                    <a:pt x="1101" y="25"/>
                  </a:lnTo>
                  <a:lnTo>
                    <a:pt x="1097" y="28"/>
                  </a:lnTo>
                  <a:lnTo>
                    <a:pt x="1097" y="32"/>
                  </a:lnTo>
                  <a:lnTo>
                    <a:pt x="1094" y="32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0" y="36"/>
                  </a:lnTo>
                  <a:lnTo>
                    <a:pt x="1090" y="36"/>
                  </a:lnTo>
                  <a:lnTo>
                    <a:pt x="1086" y="36"/>
                  </a:lnTo>
                  <a:lnTo>
                    <a:pt x="1086" y="36"/>
                  </a:lnTo>
                  <a:lnTo>
                    <a:pt x="1083" y="36"/>
                  </a:lnTo>
                  <a:lnTo>
                    <a:pt x="1079" y="36"/>
                  </a:lnTo>
                  <a:lnTo>
                    <a:pt x="1076" y="39"/>
                  </a:lnTo>
                  <a:lnTo>
                    <a:pt x="1072" y="39"/>
                  </a:lnTo>
                  <a:lnTo>
                    <a:pt x="1069" y="43"/>
                  </a:lnTo>
                  <a:lnTo>
                    <a:pt x="1065" y="43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46"/>
                  </a:lnTo>
                  <a:lnTo>
                    <a:pt x="1061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8" y="50"/>
                  </a:lnTo>
                  <a:lnTo>
                    <a:pt x="1054" y="53"/>
                  </a:lnTo>
                  <a:lnTo>
                    <a:pt x="1054" y="53"/>
                  </a:lnTo>
                  <a:lnTo>
                    <a:pt x="1051" y="57"/>
                  </a:lnTo>
                  <a:lnTo>
                    <a:pt x="1047" y="60"/>
                  </a:lnTo>
                  <a:lnTo>
                    <a:pt x="1047" y="64"/>
                  </a:lnTo>
                  <a:lnTo>
                    <a:pt x="1044" y="68"/>
                  </a:lnTo>
                  <a:lnTo>
                    <a:pt x="1044" y="68"/>
                  </a:lnTo>
                  <a:lnTo>
                    <a:pt x="1040" y="71"/>
                  </a:lnTo>
                  <a:lnTo>
                    <a:pt x="1040" y="71"/>
                  </a:lnTo>
                  <a:lnTo>
                    <a:pt x="1040" y="75"/>
                  </a:lnTo>
                  <a:lnTo>
                    <a:pt x="1040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4" y="75"/>
                  </a:lnTo>
                  <a:lnTo>
                    <a:pt x="1047" y="75"/>
                  </a:lnTo>
                  <a:lnTo>
                    <a:pt x="1047" y="78"/>
                  </a:lnTo>
                  <a:lnTo>
                    <a:pt x="1047" y="78"/>
                  </a:lnTo>
                  <a:lnTo>
                    <a:pt x="1051" y="75"/>
                  </a:lnTo>
                  <a:lnTo>
                    <a:pt x="1051" y="75"/>
                  </a:lnTo>
                  <a:lnTo>
                    <a:pt x="1054" y="75"/>
                  </a:lnTo>
                  <a:lnTo>
                    <a:pt x="1054" y="75"/>
                  </a:lnTo>
                  <a:lnTo>
                    <a:pt x="1058" y="78"/>
                  </a:lnTo>
                  <a:lnTo>
                    <a:pt x="1058" y="78"/>
                  </a:lnTo>
                  <a:lnTo>
                    <a:pt x="1061" y="78"/>
                  </a:lnTo>
                  <a:lnTo>
                    <a:pt x="1061" y="78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2"/>
                  </a:lnTo>
                  <a:lnTo>
                    <a:pt x="1061" y="85"/>
                  </a:lnTo>
                  <a:lnTo>
                    <a:pt x="1058" y="93"/>
                  </a:lnTo>
                  <a:lnTo>
                    <a:pt x="1058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1" y="93"/>
                  </a:lnTo>
                  <a:lnTo>
                    <a:pt x="1065" y="93"/>
                  </a:lnTo>
                  <a:lnTo>
                    <a:pt x="1065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69" y="93"/>
                  </a:lnTo>
                  <a:lnTo>
                    <a:pt x="1072" y="93"/>
                  </a:lnTo>
                  <a:lnTo>
                    <a:pt x="1076" y="93"/>
                  </a:lnTo>
                  <a:lnTo>
                    <a:pt x="1076" y="93"/>
                  </a:lnTo>
                  <a:lnTo>
                    <a:pt x="1079" y="93"/>
                  </a:lnTo>
                  <a:lnTo>
                    <a:pt x="1083" y="96"/>
                  </a:lnTo>
                  <a:lnTo>
                    <a:pt x="1083" y="96"/>
                  </a:lnTo>
                  <a:lnTo>
                    <a:pt x="1086" y="96"/>
                  </a:lnTo>
                  <a:lnTo>
                    <a:pt x="1086" y="96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4" y="100"/>
                  </a:lnTo>
                  <a:lnTo>
                    <a:pt x="1097" y="100"/>
                  </a:lnTo>
                  <a:lnTo>
                    <a:pt x="1101" y="103"/>
                  </a:lnTo>
                  <a:lnTo>
                    <a:pt x="1101" y="103"/>
                  </a:lnTo>
                  <a:lnTo>
                    <a:pt x="1101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4" y="100"/>
                  </a:lnTo>
                  <a:lnTo>
                    <a:pt x="1108" y="96"/>
                  </a:lnTo>
                  <a:lnTo>
                    <a:pt x="1104" y="96"/>
                  </a:lnTo>
                  <a:lnTo>
                    <a:pt x="1104" y="93"/>
                  </a:lnTo>
                  <a:lnTo>
                    <a:pt x="1104" y="89"/>
                  </a:lnTo>
                  <a:lnTo>
                    <a:pt x="1108" y="89"/>
                  </a:lnTo>
                  <a:lnTo>
                    <a:pt x="1108" y="85"/>
                  </a:lnTo>
                  <a:lnTo>
                    <a:pt x="1104" y="85"/>
                  </a:lnTo>
                  <a:lnTo>
                    <a:pt x="1104" y="82"/>
                  </a:lnTo>
                  <a:lnTo>
                    <a:pt x="1108" y="82"/>
                  </a:lnTo>
                  <a:lnTo>
                    <a:pt x="1108" y="82"/>
                  </a:lnTo>
                  <a:lnTo>
                    <a:pt x="1108" y="78"/>
                  </a:lnTo>
                  <a:lnTo>
                    <a:pt x="1108" y="78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08" y="75"/>
                  </a:lnTo>
                  <a:lnTo>
                    <a:pt x="1111" y="75"/>
                  </a:lnTo>
                  <a:lnTo>
                    <a:pt x="1111" y="71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1" y="68"/>
                  </a:lnTo>
                  <a:lnTo>
                    <a:pt x="1115" y="64"/>
                  </a:lnTo>
                  <a:lnTo>
                    <a:pt x="1115" y="64"/>
                  </a:lnTo>
                  <a:lnTo>
                    <a:pt x="1119" y="64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19" y="60"/>
                  </a:lnTo>
                  <a:lnTo>
                    <a:pt x="1122" y="57"/>
                  </a:lnTo>
                  <a:lnTo>
                    <a:pt x="1122" y="57"/>
                  </a:lnTo>
                  <a:lnTo>
                    <a:pt x="1126" y="57"/>
                  </a:lnTo>
                  <a:lnTo>
                    <a:pt x="1126" y="53"/>
                  </a:lnTo>
                  <a:lnTo>
                    <a:pt x="1126" y="53"/>
                  </a:lnTo>
                  <a:lnTo>
                    <a:pt x="1129" y="53"/>
                  </a:lnTo>
                  <a:lnTo>
                    <a:pt x="1129" y="53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29" y="50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6" y="50"/>
                  </a:lnTo>
                  <a:lnTo>
                    <a:pt x="1136" y="50"/>
                  </a:lnTo>
                  <a:lnTo>
                    <a:pt x="1140" y="50"/>
                  </a:lnTo>
                  <a:lnTo>
                    <a:pt x="1140" y="46"/>
                  </a:lnTo>
                  <a:lnTo>
                    <a:pt x="1143" y="46"/>
                  </a:lnTo>
                  <a:lnTo>
                    <a:pt x="1143" y="43"/>
                  </a:lnTo>
                  <a:lnTo>
                    <a:pt x="1147" y="39"/>
                  </a:lnTo>
                  <a:lnTo>
                    <a:pt x="1151" y="39"/>
                  </a:lnTo>
                  <a:lnTo>
                    <a:pt x="1151" y="39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6"/>
                  </a:lnTo>
                  <a:lnTo>
                    <a:pt x="1151" y="32"/>
                  </a:lnTo>
                  <a:lnTo>
                    <a:pt x="1151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1" y="25"/>
                  </a:lnTo>
                  <a:lnTo>
                    <a:pt x="1161" y="21"/>
                  </a:lnTo>
                  <a:lnTo>
                    <a:pt x="1161" y="21"/>
                  </a:lnTo>
                  <a:lnTo>
                    <a:pt x="1161" y="18"/>
                  </a:lnTo>
                  <a:lnTo>
                    <a:pt x="1158" y="18"/>
                  </a:lnTo>
                  <a:lnTo>
                    <a:pt x="1158" y="14"/>
                  </a:lnTo>
                  <a:lnTo>
                    <a:pt x="1161" y="14"/>
                  </a:lnTo>
                  <a:lnTo>
                    <a:pt x="1161" y="14"/>
                  </a:lnTo>
                  <a:lnTo>
                    <a:pt x="1161" y="11"/>
                  </a:lnTo>
                  <a:lnTo>
                    <a:pt x="1165" y="11"/>
                  </a:lnTo>
                  <a:lnTo>
                    <a:pt x="1165" y="11"/>
                  </a:lnTo>
                  <a:lnTo>
                    <a:pt x="1168" y="11"/>
                  </a:lnTo>
                  <a:lnTo>
                    <a:pt x="1172" y="11"/>
                  </a:lnTo>
                  <a:lnTo>
                    <a:pt x="1172" y="11"/>
                  </a:lnTo>
                  <a:lnTo>
                    <a:pt x="1176" y="14"/>
                  </a:lnTo>
                  <a:lnTo>
                    <a:pt x="1176" y="14"/>
                  </a:lnTo>
                  <a:lnTo>
                    <a:pt x="1183" y="14"/>
                  </a:lnTo>
                  <a:lnTo>
                    <a:pt x="1183" y="11"/>
                  </a:lnTo>
                  <a:lnTo>
                    <a:pt x="1186" y="11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4"/>
                  </a:lnTo>
                  <a:lnTo>
                    <a:pt x="1186" y="18"/>
                  </a:lnTo>
                  <a:lnTo>
                    <a:pt x="1186" y="18"/>
                  </a:lnTo>
                  <a:lnTo>
                    <a:pt x="1186" y="21"/>
                  </a:lnTo>
                  <a:lnTo>
                    <a:pt x="1183" y="21"/>
                  </a:lnTo>
                  <a:lnTo>
                    <a:pt x="1183" y="21"/>
                  </a:lnTo>
                  <a:lnTo>
                    <a:pt x="1183" y="25"/>
                  </a:lnTo>
                  <a:lnTo>
                    <a:pt x="1183" y="25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86" y="28"/>
                  </a:lnTo>
                  <a:lnTo>
                    <a:pt x="1190" y="32"/>
                  </a:lnTo>
                  <a:lnTo>
                    <a:pt x="1190" y="32"/>
                  </a:lnTo>
                  <a:lnTo>
                    <a:pt x="1193" y="32"/>
                  </a:lnTo>
                  <a:lnTo>
                    <a:pt x="1197" y="32"/>
                  </a:lnTo>
                  <a:lnTo>
                    <a:pt x="1200" y="32"/>
                  </a:lnTo>
                  <a:lnTo>
                    <a:pt x="1200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4" y="36"/>
                  </a:lnTo>
                  <a:lnTo>
                    <a:pt x="1200" y="39"/>
                  </a:lnTo>
                  <a:lnTo>
                    <a:pt x="1197" y="39"/>
                  </a:lnTo>
                  <a:lnTo>
                    <a:pt x="1200" y="39"/>
                  </a:lnTo>
                  <a:lnTo>
                    <a:pt x="1200" y="43"/>
                  </a:lnTo>
                  <a:lnTo>
                    <a:pt x="1200" y="43"/>
                  </a:lnTo>
                  <a:lnTo>
                    <a:pt x="1197" y="46"/>
                  </a:lnTo>
                  <a:lnTo>
                    <a:pt x="1200" y="46"/>
                  </a:lnTo>
                  <a:lnTo>
                    <a:pt x="1200" y="50"/>
                  </a:lnTo>
                  <a:lnTo>
                    <a:pt x="1197" y="50"/>
                  </a:lnTo>
                  <a:lnTo>
                    <a:pt x="1197" y="53"/>
                  </a:lnTo>
                  <a:lnTo>
                    <a:pt x="1200" y="53"/>
                  </a:lnTo>
                  <a:lnTo>
                    <a:pt x="1200" y="53"/>
                  </a:lnTo>
                  <a:lnTo>
                    <a:pt x="1200" y="57"/>
                  </a:lnTo>
                  <a:lnTo>
                    <a:pt x="1204" y="57"/>
                  </a:lnTo>
                  <a:lnTo>
                    <a:pt x="1200" y="57"/>
                  </a:lnTo>
                  <a:lnTo>
                    <a:pt x="1200" y="60"/>
                  </a:lnTo>
                  <a:lnTo>
                    <a:pt x="1200" y="60"/>
                  </a:lnTo>
                  <a:lnTo>
                    <a:pt x="1200" y="64"/>
                  </a:lnTo>
                  <a:lnTo>
                    <a:pt x="1200" y="64"/>
                  </a:lnTo>
                  <a:lnTo>
                    <a:pt x="1197" y="64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197" y="68"/>
                  </a:lnTo>
                  <a:lnTo>
                    <a:pt x="1200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4" y="68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08" y="71"/>
                  </a:lnTo>
                  <a:lnTo>
                    <a:pt x="1211" y="71"/>
                  </a:lnTo>
                  <a:lnTo>
                    <a:pt x="1211" y="71"/>
                  </a:lnTo>
                  <a:lnTo>
                    <a:pt x="1215" y="75"/>
                  </a:lnTo>
                  <a:lnTo>
                    <a:pt x="1215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18" y="75"/>
                  </a:lnTo>
                  <a:lnTo>
                    <a:pt x="1222" y="71"/>
                  </a:lnTo>
                  <a:lnTo>
                    <a:pt x="1222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9" y="71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33" y="75"/>
                  </a:lnTo>
                  <a:lnTo>
                    <a:pt x="1233" y="75"/>
                  </a:lnTo>
                  <a:lnTo>
                    <a:pt x="1236" y="78"/>
                  </a:lnTo>
                  <a:lnTo>
                    <a:pt x="1236" y="78"/>
                  </a:lnTo>
                  <a:lnTo>
                    <a:pt x="1240" y="78"/>
                  </a:lnTo>
                  <a:lnTo>
                    <a:pt x="1243" y="78"/>
                  </a:lnTo>
                  <a:lnTo>
                    <a:pt x="1243" y="78"/>
                  </a:lnTo>
                  <a:lnTo>
                    <a:pt x="1247" y="78"/>
                  </a:lnTo>
                  <a:lnTo>
                    <a:pt x="1247" y="78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50" y="75"/>
                  </a:lnTo>
                  <a:lnTo>
                    <a:pt x="1254" y="75"/>
                  </a:lnTo>
                  <a:lnTo>
                    <a:pt x="1254" y="78"/>
                  </a:lnTo>
                  <a:lnTo>
                    <a:pt x="1257" y="78"/>
                  </a:lnTo>
                  <a:lnTo>
                    <a:pt x="1257" y="78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1" y="82"/>
                  </a:lnTo>
                  <a:lnTo>
                    <a:pt x="1265" y="82"/>
                  </a:lnTo>
                  <a:lnTo>
                    <a:pt x="1265" y="85"/>
                  </a:lnTo>
                  <a:lnTo>
                    <a:pt x="1265" y="85"/>
                  </a:lnTo>
                  <a:close/>
                  <a:moveTo>
                    <a:pt x="662" y="281"/>
                  </a:moveTo>
                  <a:lnTo>
                    <a:pt x="662" y="281"/>
                  </a:lnTo>
                  <a:lnTo>
                    <a:pt x="659" y="289"/>
                  </a:lnTo>
                  <a:lnTo>
                    <a:pt x="659" y="289"/>
                  </a:lnTo>
                  <a:lnTo>
                    <a:pt x="655" y="285"/>
                  </a:lnTo>
                  <a:lnTo>
                    <a:pt x="655" y="285"/>
                  </a:lnTo>
                  <a:lnTo>
                    <a:pt x="655" y="289"/>
                  </a:lnTo>
                  <a:lnTo>
                    <a:pt x="655" y="289"/>
                  </a:lnTo>
                  <a:lnTo>
                    <a:pt x="655" y="292"/>
                  </a:lnTo>
                  <a:lnTo>
                    <a:pt x="655" y="292"/>
                  </a:lnTo>
                  <a:lnTo>
                    <a:pt x="655" y="296"/>
                  </a:lnTo>
                  <a:lnTo>
                    <a:pt x="655" y="296"/>
                  </a:lnTo>
                  <a:lnTo>
                    <a:pt x="652" y="296"/>
                  </a:lnTo>
                  <a:lnTo>
                    <a:pt x="652" y="299"/>
                  </a:lnTo>
                  <a:lnTo>
                    <a:pt x="652" y="299"/>
                  </a:lnTo>
                  <a:lnTo>
                    <a:pt x="652" y="296"/>
                  </a:lnTo>
                  <a:lnTo>
                    <a:pt x="648" y="299"/>
                  </a:lnTo>
                  <a:lnTo>
                    <a:pt x="648" y="299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5" y="296"/>
                  </a:lnTo>
                  <a:lnTo>
                    <a:pt x="641" y="296"/>
                  </a:lnTo>
                  <a:lnTo>
                    <a:pt x="645" y="296"/>
                  </a:lnTo>
                  <a:lnTo>
                    <a:pt x="645" y="299"/>
                  </a:lnTo>
                  <a:lnTo>
                    <a:pt x="645" y="299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5" y="303"/>
                  </a:lnTo>
                  <a:lnTo>
                    <a:pt x="648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06"/>
                  </a:lnTo>
                  <a:lnTo>
                    <a:pt x="645" y="310"/>
                  </a:lnTo>
                  <a:lnTo>
                    <a:pt x="641" y="310"/>
                  </a:lnTo>
                  <a:lnTo>
                    <a:pt x="641" y="310"/>
                  </a:lnTo>
                  <a:lnTo>
                    <a:pt x="641" y="314"/>
                  </a:lnTo>
                  <a:lnTo>
                    <a:pt x="641" y="314"/>
                  </a:lnTo>
                  <a:lnTo>
                    <a:pt x="645" y="314"/>
                  </a:lnTo>
                  <a:lnTo>
                    <a:pt x="645" y="314"/>
                  </a:lnTo>
                  <a:lnTo>
                    <a:pt x="645" y="317"/>
                  </a:lnTo>
                  <a:lnTo>
                    <a:pt x="645" y="314"/>
                  </a:lnTo>
                  <a:lnTo>
                    <a:pt x="648" y="314"/>
                  </a:lnTo>
                  <a:lnTo>
                    <a:pt x="648" y="314"/>
                  </a:lnTo>
                  <a:lnTo>
                    <a:pt x="652" y="314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17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2" y="321"/>
                  </a:lnTo>
                  <a:lnTo>
                    <a:pt x="655" y="321"/>
                  </a:lnTo>
                  <a:lnTo>
                    <a:pt x="655" y="321"/>
                  </a:lnTo>
                  <a:lnTo>
                    <a:pt x="655" y="324"/>
                  </a:lnTo>
                  <a:lnTo>
                    <a:pt x="655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4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9" y="328"/>
                  </a:lnTo>
                  <a:lnTo>
                    <a:pt x="655" y="328"/>
                  </a:lnTo>
                  <a:lnTo>
                    <a:pt x="655" y="328"/>
                  </a:lnTo>
                  <a:lnTo>
                    <a:pt x="655" y="331"/>
                  </a:lnTo>
                  <a:lnTo>
                    <a:pt x="655" y="331"/>
                  </a:lnTo>
                  <a:lnTo>
                    <a:pt x="652" y="335"/>
                  </a:lnTo>
                  <a:lnTo>
                    <a:pt x="652" y="335"/>
                  </a:lnTo>
                  <a:lnTo>
                    <a:pt x="648" y="335"/>
                  </a:lnTo>
                  <a:lnTo>
                    <a:pt x="645" y="335"/>
                  </a:lnTo>
                  <a:lnTo>
                    <a:pt x="641" y="335"/>
                  </a:lnTo>
                  <a:lnTo>
                    <a:pt x="638" y="335"/>
                  </a:lnTo>
                  <a:lnTo>
                    <a:pt x="638" y="338"/>
                  </a:lnTo>
                  <a:lnTo>
                    <a:pt x="638" y="338"/>
                  </a:lnTo>
                  <a:lnTo>
                    <a:pt x="648" y="338"/>
                  </a:lnTo>
                  <a:lnTo>
                    <a:pt x="655" y="338"/>
                  </a:lnTo>
                  <a:lnTo>
                    <a:pt x="659" y="338"/>
                  </a:lnTo>
                  <a:lnTo>
                    <a:pt x="659" y="335"/>
                  </a:lnTo>
                  <a:lnTo>
                    <a:pt x="666" y="335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66" y="331"/>
                  </a:lnTo>
                  <a:lnTo>
                    <a:pt x="666" y="331"/>
                  </a:lnTo>
                  <a:lnTo>
                    <a:pt x="662" y="328"/>
                  </a:lnTo>
                  <a:lnTo>
                    <a:pt x="662" y="328"/>
                  </a:lnTo>
                  <a:lnTo>
                    <a:pt x="666" y="328"/>
                  </a:lnTo>
                  <a:lnTo>
                    <a:pt x="666" y="328"/>
                  </a:lnTo>
                  <a:lnTo>
                    <a:pt x="670" y="328"/>
                  </a:lnTo>
                  <a:lnTo>
                    <a:pt x="670" y="331"/>
                  </a:lnTo>
                  <a:lnTo>
                    <a:pt x="673" y="331"/>
                  </a:lnTo>
                  <a:lnTo>
                    <a:pt x="673" y="328"/>
                  </a:lnTo>
                  <a:lnTo>
                    <a:pt x="677" y="331"/>
                  </a:lnTo>
                  <a:lnTo>
                    <a:pt x="677" y="328"/>
                  </a:lnTo>
                  <a:lnTo>
                    <a:pt x="677" y="328"/>
                  </a:lnTo>
                  <a:lnTo>
                    <a:pt x="677" y="324"/>
                  </a:lnTo>
                  <a:lnTo>
                    <a:pt x="673" y="321"/>
                  </a:lnTo>
                  <a:lnTo>
                    <a:pt x="673" y="324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3" y="321"/>
                  </a:lnTo>
                  <a:lnTo>
                    <a:pt x="670" y="317"/>
                  </a:lnTo>
                  <a:lnTo>
                    <a:pt x="670" y="317"/>
                  </a:lnTo>
                  <a:lnTo>
                    <a:pt x="670" y="314"/>
                  </a:lnTo>
                  <a:lnTo>
                    <a:pt x="670" y="314"/>
                  </a:lnTo>
                  <a:lnTo>
                    <a:pt x="666" y="314"/>
                  </a:lnTo>
                  <a:lnTo>
                    <a:pt x="666" y="310"/>
                  </a:lnTo>
                  <a:lnTo>
                    <a:pt x="666" y="310"/>
                  </a:lnTo>
                  <a:lnTo>
                    <a:pt x="662" y="310"/>
                  </a:lnTo>
                  <a:lnTo>
                    <a:pt x="662" y="306"/>
                  </a:lnTo>
                  <a:lnTo>
                    <a:pt x="666" y="306"/>
                  </a:lnTo>
                  <a:lnTo>
                    <a:pt x="666" y="306"/>
                  </a:lnTo>
                  <a:lnTo>
                    <a:pt x="662" y="306"/>
                  </a:lnTo>
                  <a:lnTo>
                    <a:pt x="662" y="306"/>
                  </a:lnTo>
                  <a:lnTo>
                    <a:pt x="662" y="303"/>
                  </a:lnTo>
                  <a:lnTo>
                    <a:pt x="662" y="303"/>
                  </a:lnTo>
                  <a:lnTo>
                    <a:pt x="662" y="299"/>
                  </a:lnTo>
                  <a:lnTo>
                    <a:pt x="662" y="299"/>
                  </a:lnTo>
                  <a:lnTo>
                    <a:pt x="662" y="296"/>
                  </a:lnTo>
                  <a:lnTo>
                    <a:pt x="662" y="296"/>
                  </a:lnTo>
                  <a:lnTo>
                    <a:pt x="662" y="292"/>
                  </a:lnTo>
                  <a:lnTo>
                    <a:pt x="662" y="289"/>
                  </a:lnTo>
                  <a:lnTo>
                    <a:pt x="662" y="289"/>
                  </a:lnTo>
                  <a:lnTo>
                    <a:pt x="666" y="285"/>
                  </a:lnTo>
                  <a:lnTo>
                    <a:pt x="662" y="285"/>
                  </a:lnTo>
                  <a:lnTo>
                    <a:pt x="666" y="281"/>
                  </a:lnTo>
                  <a:lnTo>
                    <a:pt x="666" y="281"/>
                  </a:lnTo>
                  <a:lnTo>
                    <a:pt x="666" y="278"/>
                  </a:lnTo>
                  <a:lnTo>
                    <a:pt x="662" y="281"/>
                  </a:lnTo>
                  <a:lnTo>
                    <a:pt x="662" y="28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">
              <a:solidFill>
                <a:schemeClr val="bg2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-206028" y="3826949"/>
              <a:ext cx="2617788" cy="928688"/>
            </a:xfrm>
            <a:custGeom>
              <a:avLst/>
              <a:gdLst>
                <a:gd name="T0" fmla="*/ 1425 w 1649"/>
                <a:gd name="T1" fmla="*/ 25 h 481"/>
                <a:gd name="T2" fmla="*/ 1439 w 1649"/>
                <a:gd name="T3" fmla="*/ 39 h 481"/>
                <a:gd name="T4" fmla="*/ 1471 w 1649"/>
                <a:gd name="T5" fmla="*/ 50 h 481"/>
                <a:gd name="T6" fmla="*/ 1464 w 1649"/>
                <a:gd name="T7" fmla="*/ 71 h 481"/>
                <a:gd name="T8" fmla="*/ 1485 w 1649"/>
                <a:gd name="T9" fmla="*/ 82 h 481"/>
                <a:gd name="T10" fmla="*/ 1489 w 1649"/>
                <a:gd name="T11" fmla="*/ 114 h 481"/>
                <a:gd name="T12" fmla="*/ 1517 w 1649"/>
                <a:gd name="T13" fmla="*/ 139 h 481"/>
                <a:gd name="T14" fmla="*/ 1514 w 1649"/>
                <a:gd name="T15" fmla="*/ 175 h 481"/>
                <a:gd name="T16" fmla="*/ 1542 w 1649"/>
                <a:gd name="T17" fmla="*/ 192 h 481"/>
                <a:gd name="T18" fmla="*/ 1571 w 1649"/>
                <a:gd name="T19" fmla="*/ 221 h 481"/>
                <a:gd name="T20" fmla="*/ 1589 w 1649"/>
                <a:gd name="T21" fmla="*/ 242 h 481"/>
                <a:gd name="T22" fmla="*/ 1621 w 1649"/>
                <a:gd name="T23" fmla="*/ 239 h 481"/>
                <a:gd name="T24" fmla="*/ 1646 w 1649"/>
                <a:gd name="T25" fmla="*/ 271 h 481"/>
                <a:gd name="T26" fmla="*/ 1621 w 1649"/>
                <a:gd name="T27" fmla="*/ 306 h 481"/>
                <a:gd name="T28" fmla="*/ 1585 w 1649"/>
                <a:gd name="T29" fmla="*/ 317 h 481"/>
                <a:gd name="T30" fmla="*/ 1556 w 1649"/>
                <a:gd name="T31" fmla="*/ 331 h 481"/>
                <a:gd name="T32" fmla="*/ 1510 w 1649"/>
                <a:gd name="T33" fmla="*/ 346 h 481"/>
                <a:gd name="T34" fmla="*/ 1460 w 1649"/>
                <a:gd name="T35" fmla="*/ 339 h 481"/>
                <a:gd name="T36" fmla="*/ 1425 w 1649"/>
                <a:gd name="T37" fmla="*/ 349 h 481"/>
                <a:gd name="T38" fmla="*/ 1396 w 1649"/>
                <a:gd name="T39" fmla="*/ 346 h 481"/>
                <a:gd name="T40" fmla="*/ 1361 w 1649"/>
                <a:gd name="T41" fmla="*/ 331 h 481"/>
                <a:gd name="T42" fmla="*/ 1314 w 1649"/>
                <a:gd name="T43" fmla="*/ 328 h 481"/>
                <a:gd name="T44" fmla="*/ 1254 w 1649"/>
                <a:gd name="T45" fmla="*/ 317 h 481"/>
                <a:gd name="T46" fmla="*/ 1222 w 1649"/>
                <a:gd name="T47" fmla="*/ 296 h 481"/>
                <a:gd name="T48" fmla="*/ 1186 w 1649"/>
                <a:gd name="T49" fmla="*/ 310 h 481"/>
                <a:gd name="T50" fmla="*/ 1154 w 1649"/>
                <a:gd name="T51" fmla="*/ 328 h 481"/>
                <a:gd name="T52" fmla="*/ 1136 w 1649"/>
                <a:gd name="T53" fmla="*/ 360 h 481"/>
                <a:gd name="T54" fmla="*/ 1026 w 1649"/>
                <a:gd name="T55" fmla="*/ 417 h 481"/>
                <a:gd name="T56" fmla="*/ 837 w 1649"/>
                <a:gd name="T57" fmla="*/ 478 h 481"/>
                <a:gd name="T58" fmla="*/ 698 w 1649"/>
                <a:gd name="T59" fmla="*/ 381 h 481"/>
                <a:gd name="T60" fmla="*/ 562 w 1649"/>
                <a:gd name="T61" fmla="*/ 378 h 481"/>
                <a:gd name="T62" fmla="*/ 441 w 1649"/>
                <a:gd name="T63" fmla="*/ 388 h 481"/>
                <a:gd name="T64" fmla="*/ 324 w 1649"/>
                <a:gd name="T65" fmla="*/ 392 h 481"/>
                <a:gd name="T66" fmla="*/ 213 w 1649"/>
                <a:gd name="T67" fmla="*/ 385 h 481"/>
                <a:gd name="T68" fmla="*/ 99 w 1649"/>
                <a:gd name="T69" fmla="*/ 413 h 481"/>
                <a:gd name="T70" fmla="*/ 39 w 1649"/>
                <a:gd name="T71" fmla="*/ 360 h 481"/>
                <a:gd name="T72" fmla="*/ 0 w 1649"/>
                <a:gd name="T73" fmla="*/ 242 h 481"/>
                <a:gd name="T74" fmla="*/ 78 w 1649"/>
                <a:gd name="T75" fmla="*/ 178 h 481"/>
                <a:gd name="T76" fmla="*/ 156 w 1649"/>
                <a:gd name="T77" fmla="*/ 121 h 481"/>
                <a:gd name="T78" fmla="*/ 520 w 1649"/>
                <a:gd name="T79" fmla="*/ 110 h 481"/>
                <a:gd name="T80" fmla="*/ 652 w 1649"/>
                <a:gd name="T81" fmla="*/ 185 h 481"/>
                <a:gd name="T82" fmla="*/ 709 w 1649"/>
                <a:gd name="T83" fmla="*/ 168 h 481"/>
                <a:gd name="T84" fmla="*/ 869 w 1649"/>
                <a:gd name="T85" fmla="*/ 57 h 481"/>
                <a:gd name="T86" fmla="*/ 997 w 1649"/>
                <a:gd name="T87" fmla="*/ 14 h 481"/>
                <a:gd name="T88" fmla="*/ 1079 w 1649"/>
                <a:gd name="T89" fmla="*/ 29 h 481"/>
                <a:gd name="T90" fmla="*/ 1136 w 1649"/>
                <a:gd name="T91" fmla="*/ 61 h 481"/>
                <a:gd name="T92" fmla="*/ 1190 w 1649"/>
                <a:gd name="T93" fmla="*/ 64 h 481"/>
                <a:gd name="T94" fmla="*/ 1222 w 1649"/>
                <a:gd name="T95" fmla="*/ 75 h 481"/>
                <a:gd name="T96" fmla="*/ 1243 w 1649"/>
                <a:gd name="T97" fmla="*/ 100 h 481"/>
                <a:gd name="T98" fmla="*/ 1375 w 1649"/>
                <a:gd name="T99" fmla="*/ 39 h 481"/>
                <a:gd name="T100" fmla="*/ 926 w 1649"/>
                <a:gd name="T101" fmla="*/ 164 h 481"/>
                <a:gd name="T102" fmla="*/ 926 w 1649"/>
                <a:gd name="T103" fmla="*/ 232 h 481"/>
                <a:gd name="T104" fmla="*/ 958 w 1649"/>
                <a:gd name="T105" fmla="*/ 232 h 481"/>
                <a:gd name="T106" fmla="*/ 958 w 1649"/>
                <a:gd name="T107" fmla="*/ 182 h 481"/>
                <a:gd name="T108" fmla="*/ 929 w 1649"/>
                <a:gd name="T109" fmla="*/ 146 h 481"/>
                <a:gd name="T110" fmla="*/ 1264 w 1649"/>
                <a:gd name="T111" fmla="*/ 164 h 481"/>
                <a:gd name="T112" fmla="*/ 1250 w 1649"/>
                <a:gd name="T113" fmla="*/ 207 h 481"/>
                <a:gd name="T114" fmla="*/ 1289 w 1649"/>
                <a:gd name="T115" fmla="*/ 182 h 481"/>
                <a:gd name="T116" fmla="*/ 673 w 1649"/>
                <a:gd name="T117" fmla="*/ 257 h 481"/>
                <a:gd name="T118" fmla="*/ 741 w 1649"/>
                <a:gd name="T119" fmla="*/ 249 h 481"/>
                <a:gd name="T120" fmla="*/ 662 w 1649"/>
                <a:gd name="T121" fmla="*/ 239 h 481"/>
                <a:gd name="T122" fmla="*/ 894 w 1649"/>
                <a:gd name="T123" fmla="*/ 4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49" h="481">
                  <a:moveTo>
                    <a:pt x="1396" y="29"/>
                  </a:moveTo>
                  <a:lnTo>
                    <a:pt x="1400" y="29"/>
                  </a:lnTo>
                  <a:lnTo>
                    <a:pt x="1400" y="29"/>
                  </a:lnTo>
                  <a:lnTo>
                    <a:pt x="1403" y="29"/>
                  </a:lnTo>
                  <a:lnTo>
                    <a:pt x="1403" y="25"/>
                  </a:lnTo>
                  <a:lnTo>
                    <a:pt x="1403" y="25"/>
                  </a:lnTo>
                  <a:lnTo>
                    <a:pt x="1403" y="21"/>
                  </a:lnTo>
                  <a:lnTo>
                    <a:pt x="1407" y="21"/>
                  </a:lnTo>
                  <a:lnTo>
                    <a:pt x="1407" y="21"/>
                  </a:lnTo>
                  <a:lnTo>
                    <a:pt x="1410" y="21"/>
                  </a:lnTo>
                  <a:lnTo>
                    <a:pt x="1410" y="21"/>
                  </a:lnTo>
                  <a:lnTo>
                    <a:pt x="1414" y="21"/>
                  </a:lnTo>
                  <a:lnTo>
                    <a:pt x="1414" y="21"/>
                  </a:lnTo>
                  <a:lnTo>
                    <a:pt x="1414" y="18"/>
                  </a:lnTo>
                  <a:lnTo>
                    <a:pt x="1418" y="18"/>
                  </a:lnTo>
                  <a:lnTo>
                    <a:pt x="1418" y="18"/>
                  </a:lnTo>
                  <a:lnTo>
                    <a:pt x="1421" y="18"/>
                  </a:lnTo>
                  <a:lnTo>
                    <a:pt x="1421" y="21"/>
                  </a:lnTo>
                  <a:lnTo>
                    <a:pt x="1425" y="21"/>
                  </a:lnTo>
                  <a:lnTo>
                    <a:pt x="1425" y="25"/>
                  </a:lnTo>
                  <a:lnTo>
                    <a:pt x="1425" y="25"/>
                  </a:lnTo>
                  <a:lnTo>
                    <a:pt x="1425" y="29"/>
                  </a:lnTo>
                  <a:lnTo>
                    <a:pt x="1425" y="29"/>
                  </a:lnTo>
                  <a:lnTo>
                    <a:pt x="1425" y="32"/>
                  </a:lnTo>
                  <a:lnTo>
                    <a:pt x="1425" y="32"/>
                  </a:lnTo>
                  <a:lnTo>
                    <a:pt x="1425" y="36"/>
                  </a:lnTo>
                  <a:lnTo>
                    <a:pt x="1425" y="36"/>
                  </a:lnTo>
                  <a:lnTo>
                    <a:pt x="1428" y="36"/>
                  </a:lnTo>
                  <a:lnTo>
                    <a:pt x="1428" y="39"/>
                  </a:lnTo>
                  <a:lnTo>
                    <a:pt x="1428" y="39"/>
                  </a:lnTo>
                  <a:lnTo>
                    <a:pt x="1432" y="39"/>
                  </a:lnTo>
                  <a:lnTo>
                    <a:pt x="1432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5" y="36"/>
                  </a:lnTo>
                  <a:lnTo>
                    <a:pt x="1439" y="36"/>
                  </a:lnTo>
                  <a:lnTo>
                    <a:pt x="1439" y="39"/>
                  </a:lnTo>
                  <a:lnTo>
                    <a:pt x="1435" y="39"/>
                  </a:lnTo>
                  <a:lnTo>
                    <a:pt x="1435" y="39"/>
                  </a:lnTo>
                  <a:lnTo>
                    <a:pt x="1435" y="43"/>
                  </a:lnTo>
                  <a:lnTo>
                    <a:pt x="1439" y="43"/>
                  </a:lnTo>
                  <a:lnTo>
                    <a:pt x="1439" y="39"/>
                  </a:lnTo>
                  <a:lnTo>
                    <a:pt x="1442" y="39"/>
                  </a:lnTo>
                  <a:lnTo>
                    <a:pt x="1442" y="39"/>
                  </a:lnTo>
                  <a:lnTo>
                    <a:pt x="1446" y="39"/>
                  </a:lnTo>
                  <a:lnTo>
                    <a:pt x="1446" y="36"/>
                  </a:lnTo>
                  <a:lnTo>
                    <a:pt x="1446" y="36"/>
                  </a:lnTo>
                  <a:lnTo>
                    <a:pt x="1446" y="39"/>
                  </a:lnTo>
                  <a:lnTo>
                    <a:pt x="1446" y="39"/>
                  </a:lnTo>
                  <a:lnTo>
                    <a:pt x="1446" y="43"/>
                  </a:lnTo>
                  <a:lnTo>
                    <a:pt x="1450" y="43"/>
                  </a:lnTo>
                  <a:lnTo>
                    <a:pt x="1450" y="43"/>
                  </a:lnTo>
                  <a:lnTo>
                    <a:pt x="1453" y="46"/>
                  </a:lnTo>
                  <a:lnTo>
                    <a:pt x="1457" y="46"/>
                  </a:lnTo>
                  <a:lnTo>
                    <a:pt x="1457" y="46"/>
                  </a:lnTo>
                  <a:lnTo>
                    <a:pt x="1457" y="50"/>
                  </a:lnTo>
                  <a:lnTo>
                    <a:pt x="1460" y="50"/>
                  </a:lnTo>
                  <a:lnTo>
                    <a:pt x="1460" y="50"/>
                  </a:lnTo>
                  <a:lnTo>
                    <a:pt x="1464" y="50"/>
                  </a:lnTo>
                  <a:lnTo>
                    <a:pt x="1464" y="50"/>
                  </a:lnTo>
                  <a:lnTo>
                    <a:pt x="1467" y="50"/>
                  </a:lnTo>
                  <a:lnTo>
                    <a:pt x="1471" y="50"/>
                  </a:lnTo>
                  <a:lnTo>
                    <a:pt x="1471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8" y="50"/>
                  </a:lnTo>
                  <a:lnTo>
                    <a:pt x="1478" y="53"/>
                  </a:lnTo>
                  <a:lnTo>
                    <a:pt x="1478" y="53"/>
                  </a:lnTo>
                  <a:lnTo>
                    <a:pt x="1478" y="57"/>
                  </a:lnTo>
                  <a:lnTo>
                    <a:pt x="1475" y="57"/>
                  </a:lnTo>
                  <a:lnTo>
                    <a:pt x="1475" y="57"/>
                  </a:lnTo>
                  <a:lnTo>
                    <a:pt x="1475" y="61"/>
                  </a:lnTo>
                  <a:lnTo>
                    <a:pt x="1475" y="61"/>
                  </a:lnTo>
                  <a:lnTo>
                    <a:pt x="1471" y="64"/>
                  </a:lnTo>
                  <a:lnTo>
                    <a:pt x="1471" y="64"/>
                  </a:lnTo>
                  <a:lnTo>
                    <a:pt x="1467" y="64"/>
                  </a:lnTo>
                  <a:lnTo>
                    <a:pt x="1464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4"/>
                  </a:lnTo>
                  <a:lnTo>
                    <a:pt x="1460" y="68"/>
                  </a:lnTo>
                  <a:lnTo>
                    <a:pt x="1460" y="68"/>
                  </a:lnTo>
                  <a:lnTo>
                    <a:pt x="1464" y="71"/>
                  </a:lnTo>
                  <a:lnTo>
                    <a:pt x="1464" y="71"/>
                  </a:lnTo>
                  <a:lnTo>
                    <a:pt x="1467" y="71"/>
                  </a:lnTo>
                  <a:lnTo>
                    <a:pt x="1467" y="71"/>
                  </a:lnTo>
                  <a:lnTo>
                    <a:pt x="1467" y="75"/>
                  </a:lnTo>
                  <a:lnTo>
                    <a:pt x="1467" y="75"/>
                  </a:lnTo>
                  <a:lnTo>
                    <a:pt x="1471" y="78"/>
                  </a:lnTo>
                  <a:lnTo>
                    <a:pt x="1471" y="78"/>
                  </a:lnTo>
                  <a:lnTo>
                    <a:pt x="1471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2"/>
                  </a:lnTo>
                  <a:lnTo>
                    <a:pt x="1475" y="86"/>
                  </a:lnTo>
                  <a:lnTo>
                    <a:pt x="1475" y="86"/>
                  </a:lnTo>
                  <a:lnTo>
                    <a:pt x="1475" y="89"/>
                  </a:lnTo>
                  <a:lnTo>
                    <a:pt x="1478" y="89"/>
                  </a:lnTo>
                  <a:lnTo>
                    <a:pt x="1482" y="89"/>
                  </a:lnTo>
                  <a:lnTo>
                    <a:pt x="1482" y="89"/>
                  </a:lnTo>
                  <a:lnTo>
                    <a:pt x="1485" y="89"/>
                  </a:lnTo>
                  <a:lnTo>
                    <a:pt x="1485" y="86"/>
                  </a:lnTo>
                  <a:lnTo>
                    <a:pt x="1485" y="86"/>
                  </a:lnTo>
                  <a:lnTo>
                    <a:pt x="1485" y="82"/>
                  </a:lnTo>
                  <a:lnTo>
                    <a:pt x="1485" y="82"/>
                  </a:lnTo>
                  <a:lnTo>
                    <a:pt x="1489" y="82"/>
                  </a:lnTo>
                  <a:lnTo>
                    <a:pt x="1489" y="82"/>
                  </a:lnTo>
                  <a:lnTo>
                    <a:pt x="1492" y="78"/>
                  </a:lnTo>
                  <a:lnTo>
                    <a:pt x="1492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2"/>
                  </a:lnTo>
                  <a:lnTo>
                    <a:pt x="1496" y="86"/>
                  </a:lnTo>
                  <a:lnTo>
                    <a:pt x="1499" y="86"/>
                  </a:lnTo>
                  <a:lnTo>
                    <a:pt x="1499" y="82"/>
                  </a:lnTo>
                  <a:lnTo>
                    <a:pt x="1503" y="82"/>
                  </a:lnTo>
                  <a:lnTo>
                    <a:pt x="1503" y="86"/>
                  </a:lnTo>
                  <a:lnTo>
                    <a:pt x="1507" y="86"/>
                  </a:lnTo>
                  <a:lnTo>
                    <a:pt x="1507" y="89"/>
                  </a:lnTo>
                  <a:lnTo>
                    <a:pt x="1510" y="93"/>
                  </a:lnTo>
                  <a:lnTo>
                    <a:pt x="1510" y="96"/>
                  </a:lnTo>
                  <a:lnTo>
                    <a:pt x="1510" y="100"/>
                  </a:lnTo>
                  <a:lnTo>
                    <a:pt x="1510" y="100"/>
                  </a:lnTo>
                  <a:lnTo>
                    <a:pt x="1510" y="103"/>
                  </a:lnTo>
                  <a:lnTo>
                    <a:pt x="1496" y="107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89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2" y="114"/>
                  </a:lnTo>
                  <a:lnTo>
                    <a:pt x="1496" y="114"/>
                  </a:lnTo>
                  <a:lnTo>
                    <a:pt x="1503" y="118"/>
                  </a:lnTo>
                  <a:lnTo>
                    <a:pt x="1507" y="118"/>
                  </a:lnTo>
                  <a:lnTo>
                    <a:pt x="1507" y="121"/>
                  </a:lnTo>
                  <a:lnTo>
                    <a:pt x="1510" y="121"/>
                  </a:lnTo>
                  <a:lnTo>
                    <a:pt x="1510" y="121"/>
                  </a:lnTo>
                  <a:lnTo>
                    <a:pt x="1510" y="125"/>
                  </a:lnTo>
                  <a:lnTo>
                    <a:pt x="1510" y="125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0" y="128"/>
                  </a:lnTo>
                  <a:lnTo>
                    <a:pt x="1514" y="132"/>
                  </a:lnTo>
                  <a:lnTo>
                    <a:pt x="1517" y="132"/>
                  </a:lnTo>
                  <a:lnTo>
                    <a:pt x="1521" y="135"/>
                  </a:lnTo>
                  <a:lnTo>
                    <a:pt x="1517" y="135"/>
                  </a:lnTo>
                  <a:lnTo>
                    <a:pt x="1517" y="139"/>
                  </a:lnTo>
                  <a:lnTo>
                    <a:pt x="1514" y="143"/>
                  </a:lnTo>
                  <a:lnTo>
                    <a:pt x="1514" y="143"/>
                  </a:lnTo>
                  <a:lnTo>
                    <a:pt x="1514" y="146"/>
                  </a:lnTo>
                  <a:lnTo>
                    <a:pt x="1514" y="146"/>
                  </a:lnTo>
                  <a:lnTo>
                    <a:pt x="1514" y="150"/>
                  </a:lnTo>
                  <a:lnTo>
                    <a:pt x="1517" y="150"/>
                  </a:lnTo>
                  <a:lnTo>
                    <a:pt x="1521" y="150"/>
                  </a:lnTo>
                  <a:lnTo>
                    <a:pt x="1524" y="153"/>
                  </a:lnTo>
                  <a:lnTo>
                    <a:pt x="1524" y="153"/>
                  </a:lnTo>
                  <a:lnTo>
                    <a:pt x="1524" y="157"/>
                  </a:lnTo>
                  <a:lnTo>
                    <a:pt x="1524" y="157"/>
                  </a:lnTo>
                  <a:lnTo>
                    <a:pt x="1521" y="160"/>
                  </a:lnTo>
                  <a:lnTo>
                    <a:pt x="1521" y="160"/>
                  </a:lnTo>
                  <a:lnTo>
                    <a:pt x="1524" y="160"/>
                  </a:lnTo>
                  <a:lnTo>
                    <a:pt x="1524" y="164"/>
                  </a:lnTo>
                  <a:lnTo>
                    <a:pt x="1521" y="164"/>
                  </a:lnTo>
                  <a:lnTo>
                    <a:pt x="1517" y="168"/>
                  </a:lnTo>
                  <a:lnTo>
                    <a:pt x="1517" y="171"/>
                  </a:lnTo>
                  <a:lnTo>
                    <a:pt x="1514" y="171"/>
                  </a:lnTo>
                  <a:lnTo>
                    <a:pt x="1514" y="175"/>
                  </a:lnTo>
                  <a:lnTo>
                    <a:pt x="1514" y="175"/>
                  </a:lnTo>
                  <a:lnTo>
                    <a:pt x="1517" y="175"/>
                  </a:lnTo>
                  <a:lnTo>
                    <a:pt x="1517" y="178"/>
                  </a:lnTo>
                  <a:lnTo>
                    <a:pt x="1517" y="182"/>
                  </a:lnTo>
                  <a:lnTo>
                    <a:pt x="1517" y="182"/>
                  </a:lnTo>
                  <a:lnTo>
                    <a:pt x="1517" y="185"/>
                  </a:lnTo>
                  <a:lnTo>
                    <a:pt x="1514" y="189"/>
                  </a:lnTo>
                  <a:lnTo>
                    <a:pt x="1517" y="189"/>
                  </a:lnTo>
                  <a:lnTo>
                    <a:pt x="1517" y="189"/>
                  </a:lnTo>
                  <a:lnTo>
                    <a:pt x="1521" y="189"/>
                  </a:lnTo>
                  <a:lnTo>
                    <a:pt x="1521" y="189"/>
                  </a:lnTo>
                  <a:lnTo>
                    <a:pt x="1524" y="189"/>
                  </a:lnTo>
                  <a:lnTo>
                    <a:pt x="1524" y="192"/>
                  </a:lnTo>
                  <a:lnTo>
                    <a:pt x="1532" y="192"/>
                  </a:lnTo>
                  <a:lnTo>
                    <a:pt x="1532" y="192"/>
                  </a:lnTo>
                  <a:lnTo>
                    <a:pt x="1535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39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2" y="192"/>
                  </a:lnTo>
                  <a:lnTo>
                    <a:pt x="1546" y="192"/>
                  </a:lnTo>
                  <a:lnTo>
                    <a:pt x="1546" y="192"/>
                  </a:lnTo>
                  <a:lnTo>
                    <a:pt x="1549" y="192"/>
                  </a:lnTo>
                  <a:lnTo>
                    <a:pt x="1553" y="192"/>
                  </a:lnTo>
                  <a:lnTo>
                    <a:pt x="1556" y="192"/>
                  </a:lnTo>
                  <a:lnTo>
                    <a:pt x="1556" y="192"/>
                  </a:lnTo>
                  <a:lnTo>
                    <a:pt x="1560" y="192"/>
                  </a:lnTo>
                  <a:lnTo>
                    <a:pt x="1560" y="196"/>
                  </a:lnTo>
                  <a:lnTo>
                    <a:pt x="1564" y="200"/>
                  </a:lnTo>
                  <a:lnTo>
                    <a:pt x="1564" y="200"/>
                  </a:lnTo>
                  <a:lnTo>
                    <a:pt x="1564" y="203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07"/>
                  </a:lnTo>
                  <a:lnTo>
                    <a:pt x="1564" y="210"/>
                  </a:lnTo>
                  <a:lnTo>
                    <a:pt x="1567" y="214"/>
                  </a:lnTo>
                  <a:lnTo>
                    <a:pt x="1567" y="217"/>
                  </a:lnTo>
                  <a:lnTo>
                    <a:pt x="1567" y="217"/>
                  </a:lnTo>
                  <a:lnTo>
                    <a:pt x="1567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1"/>
                  </a:lnTo>
                  <a:lnTo>
                    <a:pt x="1571" y="225"/>
                  </a:lnTo>
                  <a:lnTo>
                    <a:pt x="1571" y="225"/>
                  </a:lnTo>
                  <a:lnTo>
                    <a:pt x="1574" y="225"/>
                  </a:lnTo>
                  <a:lnTo>
                    <a:pt x="1574" y="225"/>
                  </a:lnTo>
                  <a:lnTo>
                    <a:pt x="1574" y="228"/>
                  </a:lnTo>
                  <a:lnTo>
                    <a:pt x="1574" y="228"/>
                  </a:lnTo>
                  <a:lnTo>
                    <a:pt x="1578" y="228"/>
                  </a:lnTo>
                  <a:lnTo>
                    <a:pt x="1578" y="228"/>
                  </a:lnTo>
                  <a:lnTo>
                    <a:pt x="1581" y="232"/>
                  </a:lnTo>
                  <a:lnTo>
                    <a:pt x="1578" y="232"/>
                  </a:lnTo>
                  <a:lnTo>
                    <a:pt x="1574" y="235"/>
                  </a:lnTo>
                  <a:lnTo>
                    <a:pt x="1574" y="235"/>
                  </a:lnTo>
                  <a:lnTo>
                    <a:pt x="1574" y="239"/>
                  </a:lnTo>
                  <a:lnTo>
                    <a:pt x="1574" y="239"/>
                  </a:lnTo>
                  <a:lnTo>
                    <a:pt x="1578" y="239"/>
                  </a:lnTo>
                  <a:lnTo>
                    <a:pt x="1578" y="242"/>
                  </a:lnTo>
                  <a:lnTo>
                    <a:pt x="1581" y="242"/>
                  </a:lnTo>
                  <a:lnTo>
                    <a:pt x="1581" y="242"/>
                  </a:lnTo>
                  <a:lnTo>
                    <a:pt x="1585" y="242"/>
                  </a:lnTo>
                  <a:lnTo>
                    <a:pt x="1589" y="242"/>
                  </a:lnTo>
                  <a:lnTo>
                    <a:pt x="1589" y="239"/>
                  </a:lnTo>
                  <a:lnTo>
                    <a:pt x="1592" y="239"/>
                  </a:lnTo>
                  <a:lnTo>
                    <a:pt x="1592" y="239"/>
                  </a:lnTo>
                  <a:lnTo>
                    <a:pt x="1596" y="239"/>
                  </a:lnTo>
                  <a:lnTo>
                    <a:pt x="1599" y="239"/>
                  </a:lnTo>
                  <a:lnTo>
                    <a:pt x="1599" y="239"/>
                  </a:lnTo>
                  <a:lnTo>
                    <a:pt x="1603" y="239"/>
                  </a:lnTo>
                  <a:lnTo>
                    <a:pt x="1603" y="235"/>
                  </a:lnTo>
                  <a:lnTo>
                    <a:pt x="1606" y="232"/>
                  </a:lnTo>
                  <a:lnTo>
                    <a:pt x="1606" y="232"/>
                  </a:lnTo>
                  <a:lnTo>
                    <a:pt x="1610" y="228"/>
                  </a:lnTo>
                  <a:lnTo>
                    <a:pt x="1610" y="232"/>
                  </a:lnTo>
                  <a:lnTo>
                    <a:pt x="1613" y="232"/>
                  </a:lnTo>
                  <a:lnTo>
                    <a:pt x="1617" y="232"/>
                  </a:lnTo>
                  <a:lnTo>
                    <a:pt x="1617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2"/>
                  </a:lnTo>
                  <a:lnTo>
                    <a:pt x="1621" y="235"/>
                  </a:lnTo>
                  <a:lnTo>
                    <a:pt x="1621" y="235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39"/>
                  </a:lnTo>
                  <a:lnTo>
                    <a:pt x="1621" y="242"/>
                  </a:lnTo>
                  <a:lnTo>
                    <a:pt x="1621" y="246"/>
                  </a:lnTo>
                  <a:lnTo>
                    <a:pt x="1621" y="246"/>
                  </a:lnTo>
                  <a:lnTo>
                    <a:pt x="1624" y="249"/>
                  </a:lnTo>
                  <a:lnTo>
                    <a:pt x="1624" y="253"/>
                  </a:lnTo>
                  <a:lnTo>
                    <a:pt x="1628" y="253"/>
                  </a:lnTo>
                  <a:lnTo>
                    <a:pt x="1628" y="257"/>
                  </a:lnTo>
                  <a:lnTo>
                    <a:pt x="1628" y="257"/>
                  </a:lnTo>
                  <a:lnTo>
                    <a:pt x="1631" y="257"/>
                  </a:lnTo>
                  <a:lnTo>
                    <a:pt x="1635" y="257"/>
                  </a:lnTo>
                  <a:lnTo>
                    <a:pt x="1635" y="260"/>
                  </a:lnTo>
                  <a:lnTo>
                    <a:pt x="1638" y="260"/>
                  </a:lnTo>
                  <a:lnTo>
                    <a:pt x="1638" y="264"/>
                  </a:lnTo>
                  <a:lnTo>
                    <a:pt x="1638" y="267"/>
                  </a:lnTo>
                  <a:lnTo>
                    <a:pt x="1642" y="267"/>
                  </a:lnTo>
                  <a:lnTo>
                    <a:pt x="1642" y="271"/>
                  </a:lnTo>
                  <a:lnTo>
                    <a:pt x="1646" y="271"/>
                  </a:lnTo>
                  <a:lnTo>
                    <a:pt x="1646" y="271"/>
                  </a:lnTo>
                  <a:lnTo>
                    <a:pt x="1649" y="274"/>
                  </a:lnTo>
                  <a:lnTo>
                    <a:pt x="1649" y="274"/>
                  </a:lnTo>
                  <a:lnTo>
                    <a:pt x="1649" y="278"/>
                  </a:lnTo>
                  <a:lnTo>
                    <a:pt x="1649" y="278"/>
                  </a:lnTo>
                  <a:lnTo>
                    <a:pt x="1649" y="282"/>
                  </a:lnTo>
                  <a:lnTo>
                    <a:pt x="1646" y="282"/>
                  </a:lnTo>
                  <a:lnTo>
                    <a:pt x="1642" y="285"/>
                  </a:lnTo>
                  <a:lnTo>
                    <a:pt x="1642" y="285"/>
                  </a:lnTo>
                  <a:lnTo>
                    <a:pt x="1642" y="289"/>
                  </a:lnTo>
                  <a:lnTo>
                    <a:pt x="1642" y="289"/>
                  </a:lnTo>
                  <a:lnTo>
                    <a:pt x="1638" y="292"/>
                  </a:lnTo>
                  <a:lnTo>
                    <a:pt x="1638" y="292"/>
                  </a:lnTo>
                  <a:lnTo>
                    <a:pt x="1635" y="292"/>
                  </a:lnTo>
                  <a:lnTo>
                    <a:pt x="1635" y="296"/>
                  </a:lnTo>
                  <a:lnTo>
                    <a:pt x="1631" y="299"/>
                  </a:lnTo>
                  <a:lnTo>
                    <a:pt x="1628" y="299"/>
                  </a:lnTo>
                  <a:lnTo>
                    <a:pt x="1628" y="299"/>
                  </a:lnTo>
                  <a:lnTo>
                    <a:pt x="1624" y="303"/>
                  </a:lnTo>
                  <a:lnTo>
                    <a:pt x="1624" y="303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21" y="306"/>
                  </a:lnTo>
                  <a:lnTo>
                    <a:pt x="1613" y="306"/>
                  </a:lnTo>
                  <a:lnTo>
                    <a:pt x="1610" y="306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0"/>
                  </a:lnTo>
                  <a:lnTo>
                    <a:pt x="1610" y="314"/>
                  </a:lnTo>
                  <a:lnTo>
                    <a:pt x="1606" y="314"/>
                  </a:lnTo>
                  <a:lnTo>
                    <a:pt x="1606" y="314"/>
                  </a:lnTo>
                  <a:lnTo>
                    <a:pt x="1606" y="317"/>
                  </a:lnTo>
                  <a:lnTo>
                    <a:pt x="1603" y="317"/>
                  </a:lnTo>
                  <a:lnTo>
                    <a:pt x="1599" y="317"/>
                  </a:lnTo>
                  <a:lnTo>
                    <a:pt x="1596" y="317"/>
                  </a:lnTo>
                  <a:lnTo>
                    <a:pt x="1596" y="317"/>
                  </a:lnTo>
                  <a:lnTo>
                    <a:pt x="1592" y="317"/>
                  </a:lnTo>
                  <a:lnTo>
                    <a:pt x="1592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9" y="317"/>
                  </a:lnTo>
                  <a:lnTo>
                    <a:pt x="1585" y="317"/>
                  </a:lnTo>
                  <a:lnTo>
                    <a:pt x="1585" y="317"/>
                  </a:lnTo>
                  <a:lnTo>
                    <a:pt x="1585" y="321"/>
                  </a:lnTo>
                  <a:lnTo>
                    <a:pt x="1581" y="321"/>
                  </a:lnTo>
                  <a:lnTo>
                    <a:pt x="1578" y="321"/>
                  </a:lnTo>
                  <a:lnTo>
                    <a:pt x="1578" y="324"/>
                  </a:lnTo>
                  <a:lnTo>
                    <a:pt x="1574" y="324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4" y="321"/>
                  </a:lnTo>
                  <a:lnTo>
                    <a:pt x="1571" y="321"/>
                  </a:lnTo>
                  <a:lnTo>
                    <a:pt x="1571" y="321"/>
                  </a:lnTo>
                  <a:lnTo>
                    <a:pt x="1567" y="321"/>
                  </a:lnTo>
                  <a:lnTo>
                    <a:pt x="1567" y="324"/>
                  </a:lnTo>
                  <a:lnTo>
                    <a:pt x="1564" y="324"/>
                  </a:lnTo>
                  <a:lnTo>
                    <a:pt x="1564" y="324"/>
                  </a:lnTo>
                  <a:lnTo>
                    <a:pt x="1560" y="324"/>
                  </a:lnTo>
                  <a:lnTo>
                    <a:pt x="1556" y="324"/>
                  </a:lnTo>
                  <a:lnTo>
                    <a:pt x="1556" y="324"/>
                  </a:lnTo>
                  <a:lnTo>
                    <a:pt x="1556" y="328"/>
                  </a:lnTo>
                  <a:lnTo>
                    <a:pt x="1556" y="328"/>
                  </a:lnTo>
                  <a:lnTo>
                    <a:pt x="1556" y="331"/>
                  </a:lnTo>
                  <a:lnTo>
                    <a:pt x="1553" y="335"/>
                  </a:lnTo>
                  <a:lnTo>
                    <a:pt x="1549" y="335"/>
                  </a:lnTo>
                  <a:lnTo>
                    <a:pt x="1546" y="335"/>
                  </a:lnTo>
                  <a:lnTo>
                    <a:pt x="1542" y="335"/>
                  </a:lnTo>
                  <a:lnTo>
                    <a:pt x="1539" y="335"/>
                  </a:lnTo>
                  <a:lnTo>
                    <a:pt x="1539" y="335"/>
                  </a:lnTo>
                  <a:lnTo>
                    <a:pt x="1535" y="335"/>
                  </a:lnTo>
                  <a:lnTo>
                    <a:pt x="1532" y="339"/>
                  </a:lnTo>
                  <a:lnTo>
                    <a:pt x="1532" y="339"/>
                  </a:lnTo>
                  <a:lnTo>
                    <a:pt x="1528" y="335"/>
                  </a:lnTo>
                  <a:lnTo>
                    <a:pt x="1528" y="335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4" y="339"/>
                  </a:lnTo>
                  <a:lnTo>
                    <a:pt x="1521" y="339"/>
                  </a:lnTo>
                  <a:lnTo>
                    <a:pt x="1521" y="342"/>
                  </a:lnTo>
                  <a:lnTo>
                    <a:pt x="1521" y="342"/>
                  </a:lnTo>
                  <a:lnTo>
                    <a:pt x="1521" y="346"/>
                  </a:lnTo>
                  <a:lnTo>
                    <a:pt x="1517" y="346"/>
                  </a:lnTo>
                  <a:lnTo>
                    <a:pt x="1517" y="346"/>
                  </a:lnTo>
                  <a:lnTo>
                    <a:pt x="1510" y="346"/>
                  </a:lnTo>
                  <a:lnTo>
                    <a:pt x="1510" y="346"/>
                  </a:lnTo>
                  <a:lnTo>
                    <a:pt x="1507" y="346"/>
                  </a:lnTo>
                  <a:lnTo>
                    <a:pt x="1507" y="346"/>
                  </a:lnTo>
                  <a:lnTo>
                    <a:pt x="1503" y="346"/>
                  </a:lnTo>
                  <a:lnTo>
                    <a:pt x="1499" y="346"/>
                  </a:lnTo>
                  <a:lnTo>
                    <a:pt x="1496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92" y="346"/>
                  </a:lnTo>
                  <a:lnTo>
                    <a:pt x="1489" y="346"/>
                  </a:lnTo>
                  <a:lnTo>
                    <a:pt x="1489" y="346"/>
                  </a:lnTo>
                  <a:lnTo>
                    <a:pt x="1485" y="342"/>
                  </a:lnTo>
                  <a:lnTo>
                    <a:pt x="1482" y="342"/>
                  </a:lnTo>
                  <a:lnTo>
                    <a:pt x="1482" y="342"/>
                  </a:lnTo>
                  <a:lnTo>
                    <a:pt x="1478" y="339"/>
                  </a:lnTo>
                  <a:lnTo>
                    <a:pt x="1478" y="339"/>
                  </a:lnTo>
                  <a:lnTo>
                    <a:pt x="1475" y="339"/>
                  </a:lnTo>
                  <a:lnTo>
                    <a:pt x="1471" y="339"/>
                  </a:lnTo>
                  <a:lnTo>
                    <a:pt x="1467" y="339"/>
                  </a:lnTo>
                  <a:lnTo>
                    <a:pt x="1464" y="339"/>
                  </a:lnTo>
                  <a:lnTo>
                    <a:pt x="1460" y="339"/>
                  </a:lnTo>
                  <a:lnTo>
                    <a:pt x="1457" y="339"/>
                  </a:lnTo>
                  <a:lnTo>
                    <a:pt x="1457" y="339"/>
                  </a:lnTo>
                  <a:lnTo>
                    <a:pt x="1453" y="339"/>
                  </a:lnTo>
                  <a:lnTo>
                    <a:pt x="1450" y="339"/>
                  </a:lnTo>
                  <a:lnTo>
                    <a:pt x="1446" y="339"/>
                  </a:lnTo>
                  <a:lnTo>
                    <a:pt x="1446" y="339"/>
                  </a:lnTo>
                  <a:lnTo>
                    <a:pt x="1442" y="339"/>
                  </a:lnTo>
                  <a:lnTo>
                    <a:pt x="1442" y="339"/>
                  </a:lnTo>
                  <a:lnTo>
                    <a:pt x="1439" y="342"/>
                  </a:lnTo>
                  <a:lnTo>
                    <a:pt x="1439" y="342"/>
                  </a:lnTo>
                  <a:lnTo>
                    <a:pt x="1439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5" y="346"/>
                  </a:lnTo>
                  <a:lnTo>
                    <a:pt x="1432" y="346"/>
                  </a:lnTo>
                  <a:lnTo>
                    <a:pt x="1432" y="346"/>
                  </a:lnTo>
                  <a:lnTo>
                    <a:pt x="1428" y="346"/>
                  </a:lnTo>
                  <a:lnTo>
                    <a:pt x="1428" y="346"/>
                  </a:lnTo>
                  <a:lnTo>
                    <a:pt x="1428" y="349"/>
                  </a:lnTo>
                  <a:lnTo>
                    <a:pt x="1425" y="349"/>
                  </a:lnTo>
                  <a:lnTo>
                    <a:pt x="1425" y="349"/>
                  </a:lnTo>
                  <a:lnTo>
                    <a:pt x="1421" y="349"/>
                  </a:lnTo>
                  <a:lnTo>
                    <a:pt x="1421" y="349"/>
                  </a:lnTo>
                  <a:lnTo>
                    <a:pt x="1418" y="349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6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42"/>
                  </a:lnTo>
                  <a:lnTo>
                    <a:pt x="1418" y="339"/>
                  </a:lnTo>
                  <a:lnTo>
                    <a:pt x="1414" y="339"/>
                  </a:lnTo>
                  <a:lnTo>
                    <a:pt x="1414" y="342"/>
                  </a:lnTo>
                  <a:lnTo>
                    <a:pt x="1410" y="342"/>
                  </a:lnTo>
                  <a:lnTo>
                    <a:pt x="1407" y="342"/>
                  </a:lnTo>
                  <a:lnTo>
                    <a:pt x="1407" y="342"/>
                  </a:lnTo>
                  <a:lnTo>
                    <a:pt x="1403" y="342"/>
                  </a:lnTo>
                  <a:lnTo>
                    <a:pt x="1403" y="342"/>
                  </a:lnTo>
                  <a:lnTo>
                    <a:pt x="1400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6" y="346"/>
                  </a:lnTo>
                  <a:lnTo>
                    <a:pt x="1393" y="342"/>
                  </a:lnTo>
                  <a:lnTo>
                    <a:pt x="1393" y="342"/>
                  </a:lnTo>
                  <a:lnTo>
                    <a:pt x="1389" y="342"/>
                  </a:lnTo>
                  <a:lnTo>
                    <a:pt x="1389" y="342"/>
                  </a:lnTo>
                  <a:lnTo>
                    <a:pt x="1385" y="339"/>
                  </a:lnTo>
                  <a:lnTo>
                    <a:pt x="1385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82" y="339"/>
                  </a:lnTo>
                  <a:lnTo>
                    <a:pt x="1378" y="339"/>
                  </a:lnTo>
                  <a:lnTo>
                    <a:pt x="1378" y="339"/>
                  </a:lnTo>
                  <a:lnTo>
                    <a:pt x="1375" y="339"/>
                  </a:lnTo>
                  <a:lnTo>
                    <a:pt x="1375" y="339"/>
                  </a:lnTo>
                  <a:lnTo>
                    <a:pt x="1371" y="335"/>
                  </a:lnTo>
                  <a:lnTo>
                    <a:pt x="1371" y="335"/>
                  </a:lnTo>
                  <a:lnTo>
                    <a:pt x="1368" y="335"/>
                  </a:lnTo>
                  <a:lnTo>
                    <a:pt x="1368" y="335"/>
                  </a:lnTo>
                  <a:lnTo>
                    <a:pt x="1364" y="331"/>
                  </a:lnTo>
                  <a:lnTo>
                    <a:pt x="1364" y="331"/>
                  </a:lnTo>
                  <a:lnTo>
                    <a:pt x="1361" y="331"/>
                  </a:lnTo>
                  <a:lnTo>
                    <a:pt x="1361" y="331"/>
                  </a:lnTo>
                  <a:lnTo>
                    <a:pt x="1357" y="331"/>
                  </a:lnTo>
                  <a:lnTo>
                    <a:pt x="1353" y="328"/>
                  </a:lnTo>
                  <a:lnTo>
                    <a:pt x="1353" y="328"/>
                  </a:lnTo>
                  <a:lnTo>
                    <a:pt x="1350" y="324"/>
                  </a:lnTo>
                  <a:lnTo>
                    <a:pt x="1353" y="324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50" y="321"/>
                  </a:lnTo>
                  <a:lnTo>
                    <a:pt x="1346" y="324"/>
                  </a:lnTo>
                  <a:lnTo>
                    <a:pt x="1343" y="324"/>
                  </a:lnTo>
                  <a:lnTo>
                    <a:pt x="1343" y="324"/>
                  </a:lnTo>
                  <a:lnTo>
                    <a:pt x="1339" y="324"/>
                  </a:lnTo>
                  <a:lnTo>
                    <a:pt x="1336" y="324"/>
                  </a:lnTo>
                  <a:lnTo>
                    <a:pt x="1332" y="324"/>
                  </a:lnTo>
                  <a:lnTo>
                    <a:pt x="1328" y="324"/>
                  </a:lnTo>
                  <a:lnTo>
                    <a:pt x="1328" y="324"/>
                  </a:lnTo>
                  <a:lnTo>
                    <a:pt x="1325" y="328"/>
                  </a:lnTo>
                  <a:lnTo>
                    <a:pt x="1321" y="328"/>
                  </a:lnTo>
                  <a:lnTo>
                    <a:pt x="1318" y="328"/>
                  </a:lnTo>
                  <a:lnTo>
                    <a:pt x="1314" y="328"/>
                  </a:lnTo>
                  <a:lnTo>
                    <a:pt x="1314" y="328"/>
                  </a:lnTo>
                  <a:lnTo>
                    <a:pt x="1311" y="324"/>
                  </a:lnTo>
                  <a:lnTo>
                    <a:pt x="1307" y="324"/>
                  </a:lnTo>
                  <a:lnTo>
                    <a:pt x="1304" y="321"/>
                  </a:lnTo>
                  <a:lnTo>
                    <a:pt x="1304" y="317"/>
                  </a:lnTo>
                  <a:lnTo>
                    <a:pt x="1300" y="317"/>
                  </a:lnTo>
                  <a:lnTo>
                    <a:pt x="1300" y="317"/>
                  </a:lnTo>
                  <a:lnTo>
                    <a:pt x="1293" y="317"/>
                  </a:lnTo>
                  <a:lnTo>
                    <a:pt x="1293" y="317"/>
                  </a:lnTo>
                  <a:lnTo>
                    <a:pt x="1289" y="317"/>
                  </a:lnTo>
                  <a:lnTo>
                    <a:pt x="1286" y="314"/>
                  </a:lnTo>
                  <a:lnTo>
                    <a:pt x="1282" y="314"/>
                  </a:lnTo>
                  <a:lnTo>
                    <a:pt x="1279" y="314"/>
                  </a:lnTo>
                  <a:lnTo>
                    <a:pt x="1279" y="314"/>
                  </a:lnTo>
                  <a:lnTo>
                    <a:pt x="1275" y="317"/>
                  </a:lnTo>
                  <a:lnTo>
                    <a:pt x="1271" y="317"/>
                  </a:lnTo>
                  <a:lnTo>
                    <a:pt x="1268" y="317"/>
                  </a:lnTo>
                  <a:lnTo>
                    <a:pt x="1264" y="317"/>
                  </a:lnTo>
                  <a:lnTo>
                    <a:pt x="1261" y="317"/>
                  </a:lnTo>
                  <a:lnTo>
                    <a:pt x="1261" y="317"/>
                  </a:lnTo>
                  <a:lnTo>
                    <a:pt x="1257" y="317"/>
                  </a:lnTo>
                  <a:lnTo>
                    <a:pt x="1254" y="317"/>
                  </a:lnTo>
                  <a:lnTo>
                    <a:pt x="1254" y="314"/>
                  </a:lnTo>
                  <a:lnTo>
                    <a:pt x="1254" y="314"/>
                  </a:lnTo>
                  <a:lnTo>
                    <a:pt x="1250" y="314"/>
                  </a:lnTo>
                  <a:lnTo>
                    <a:pt x="1250" y="310"/>
                  </a:lnTo>
                  <a:lnTo>
                    <a:pt x="1247" y="310"/>
                  </a:lnTo>
                  <a:lnTo>
                    <a:pt x="1243" y="310"/>
                  </a:lnTo>
                  <a:lnTo>
                    <a:pt x="1243" y="306"/>
                  </a:lnTo>
                  <a:lnTo>
                    <a:pt x="1247" y="303"/>
                  </a:lnTo>
                  <a:lnTo>
                    <a:pt x="1247" y="299"/>
                  </a:lnTo>
                  <a:lnTo>
                    <a:pt x="1247" y="299"/>
                  </a:lnTo>
                  <a:lnTo>
                    <a:pt x="1243" y="299"/>
                  </a:lnTo>
                  <a:lnTo>
                    <a:pt x="1239" y="299"/>
                  </a:lnTo>
                  <a:lnTo>
                    <a:pt x="1239" y="296"/>
                  </a:lnTo>
                  <a:lnTo>
                    <a:pt x="1239" y="296"/>
                  </a:lnTo>
                  <a:lnTo>
                    <a:pt x="1236" y="296"/>
                  </a:lnTo>
                  <a:lnTo>
                    <a:pt x="1236" y="296"/>
                  </a:lnTo>
                  <a:lnTo>
                    <a:pt x="1232" y="292"/>
                  </a:lnTo>
                  <a:lnTo>
                    <a:pt x="1225" y="292"/>
                  </a:lnTo>
                  <a:lnTo>
                    <a:pt x="1225" y="292"/>
                  </a:lnTo>
                  <a:lnTo>
                    <a:pt x="1222" y="296"/>
                  </a:lnTo>
                  <a:lnTo>
                    <a:pt x="1222" y="296"/>
                  </a:lnTo>
                  <a:lnTo>
                    <a:pt x="1218" y="296"/>
                  </a:lnTo>
                  <a:lnTo>
                    <a:pt x="1214" y="296"/>
                  </a:lnTo>
                  <a:lnTo>
                    <a:pt x="1214" y="296"/>
                  </a:lnTo>
                  <a:lnTo>
                    <a:pt x="1214" y="299"/>
                  </a:lnTo>
                  <a:lnTo>
                    <a:pt x="1214" y="303"/>
                  </a:lnTo>
                  <a:lnTo>
                    <a:pt x="1211" y="303"/>
                  </a:lnTo>
                  <a:lnTo>
                    <a:pt x="1211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3"/>
                  </a:lnTo>
                  <a:lnTo>
                    <a:pt x="1207" y="306"/>
                  </a:lnTo>
                  <a:lnTo>
                    <a:pt x="1204" y="310"/>
                  </a:lnTo>
                  <a:lnTo>
                    <a:pt x="1204" y="310"/>
                  </a:lnTo>
                  <a:lnTo>
                    <a:pt x="1200" y="310"/>
                  </a:lnTo>
                  <a:lnTo>
                    <a:pt x="1200" y="310"/>
                  </a:lnTo>
                  <a:lnTo>
                    <a:pt x="1197" y="310"/>
                  </a:lnTo>
                  <a:lnTo>
                    <a:pt x="1197" y="310"/>
                  </a:lnTo>
                  <a:lnTo>
                    <a:pt x="1193" y="310"/>
                  </a:lnTo>
                  <a:lnTo>
                    <a:pt x="1193" y="310"/>
                  </a:lnTo>
                  <a:lnTo>
                    <a:pt x="1190" y="310"/>
                  </a:lnTo>
                  <a:lnTo>
                    <a:pt x="1186" y="310"/>
                  </a:lnTo>
                  <a:lnTo>
                    <a:pt x="1186" y="310"/>
                  </a:lnTo>
                  <a:lnTo>
                    <a:pt x="1182" y="310"/>
                  </a:lnTo>
                  <a:lnTo>
                    <a:pt x="1179" y="314"/>
                  </a:lnTo>
                  <a:lnTo>
                    <a:pt x="1179" y="314"/>
                  </a:lnTo>
                  <a:lnTo>
                    <a:pt x="1175" y="314"/>
                  </a:lnTo>
                  <a:lnTo>
                    <a:pt x="1172" y="314"/>
                  </a:lnTo>
                  <a:lnTo>
                    <a:pt x="1172" y="314"/>
                  </a:lnTo>
                  <a:lnTo>
                    <a:pt x="1168" y="314"/>
                  </a:lnTo>
                  <a:lnTo>
                    <a:pt x="1168" y="314"/>
                  </a:lnTo>
                  <a:lnTo>
                    <a:pt x="1165" y="314"/>
                  </a:lnTo>
                  <a:lnTo>
                    <a:pt x="1165" y="317"/>
                  </a:lnTo>
                  <a:lnTo>
                    <a:pt x="1161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17"/>
                  </a:lnTo>
                  <a:lnTo>
                    <a:pt x="1157" y="321"/>
                  </a:lnTo>
                  <a:lnTo>
                    <a:pt x="1157" y="321"/>
                  </a:lnTo>
                  <a:lnTo>
                    <a:pt x="1157" y="324"/>
                  </a:lnTo>
                  <a:lnTo>
                    <a:pt x="1157" y="324"/>
                  </a:lnTo>
                  <a:lnTo>
                    <a:pt x="1154" y="328"/>
                  </a:lnTo>
                  <a:lnTo>
                    <a:pt x="1154" y="328"/>
                  </a:lnTo>
                  <a:lnTo>
                    <a:pt x="1154" y="331"/>
                  </a:lnTo>
                  <a:lnTo>
                    <a:pt x="1150" y="331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5"/>
                  </a:lnTo>
                  <a:lnTo>
                    <a:pt x="1150" y="339"/>
                  </a:lnTo>
                  <a:lnTo>
                    <a:pt x="1147" y="339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3" y="342"/>
                  </a:lnTo>
                  <a:lnTo>
                    <a:pt x="1140" y="346"/>
                  </a:lnTo>
                  <a:lnTo>
                    <a:pt x="1140" y="346"/>
                  </a:lnTo>
                  <a:lnTo>
                    <a:pt x="1140" y="349"/>
                  </a:lnTo>
                  <a:lnTo>
                    <a:pt x="1140" y="349"/>
                  </a:lnTo>
                  <a:lnTo>
                    <a:pt x="1136" y="349"/>
                  </a:lnTo>
                  <a:lnTo>
                    <a:pt x="1140" y="353"/>
                  </a:lnTo>
                  <a:lnTo>
                    <a:pt x="1140" y="353"/>
                  </a:lnTo>
                  <a:lnTo>
                    <a:pt x="1140" y="356"/>
                  </a:lnTo>
                  <a:lnTo>
                    <a:pt x="1140" y="356"/>
                  </a:lnTo>
                  <a:lnTo>
                    <a:pt x="1136" y="356"/>
                  </a:lnTo>
                  <a:lnTo>
                    <a:pt x="1136" y="360"/>
                  </a:lnTo>
                  <a:lnTo>
                    <a:pt x="1136" y="360"/>
                  </a:lnTo>
                  <a:lnTo>
                    <a:pt x="1136" y="364"/>
                  </a:lnTo>
                  <a:lnTo>
                    <a:pt x="1133" y="364"/>
                  </a:lnTo>
                  <a:lnTo>
                    <a:pt x="1129" y="367"/>
                  </a:lnTo>
                  <a:lnTo>
                    <a:pt x="1129" y="367"/>
                  </a:lnTo>
                  <a:lnTo>
                    <a:pt x="1125" y="367"/>
                  </a:lnTo>
                  <a:lnTo>
                    <a:pt x="1122" y="367"/>
                  </a:lnTo>
                  <a:lnTo>
                    <a:pt x="1118" y="367"/>
                  </a:lnTo>
                  <a:lnTo>
                    <a:pt x="1118" y="367"/>
                  </a:lnTo>
                  <a:lnTo>
                    <a:pt x="1118" y="371"/>
                  </a:lnTo>
                  <a:lnTo>
                    <a:pt x="1090" y="378"/>
                  </a:lnTo>
                  <a:lnTo>
                    <a:pt x="1090" y="381"/>
                  </a:lnTo>
                  <a:lnTo>
                    <a:pt x="1083" y="388"/>
                  </a:lnTo>
                  <a:lnTo>
                    <a:pt x="1072" y="388"/>
                  </a:lnTo>
                  <a:lnTo>
                    <a:pt x="1061" y="388"/>
                  </a:lnTo>
                  <a:lnTo>
                    <a:pt x="1047" y="388"/>
                  </a:lnTo>
                  <a:lnTo>
                    <a:pt x="1047" y="399"/>
                  </a:lnTo>
                  <a:lnTo>
                    <a:pt x="1043" y="403"/>
                  </a:lnTo>
                  <a:lnTo>
                    <a:pt x="1043" y="406"/>
                  </a:lnTo>
                  <a:lnTo>
                    <a:pt x="1029" y="410"/>
                  </a:lnTo>
                  <a:lnTo>
                    <a:pt x="1026" y="417"/>
                  </a:lnTo>
                  <a:lnTo>
                    <a:pt x="1018" y="413"/>
                  </a:lnTo>
                  <a:lnTo>
                    <a:pt x="1008" y="406"/>
                  </a:lnTo>
                  <a:lnTo>
                    <a:pt x="1001" y="410"/>
                  </a:lnTo>
                  <a:lnTo>
                    <a:pt x="994" y="413"/>
                  </a:lnTo>
                  <a:lnTo>
                    <a:pt x="979" y="417"/>
                  </a:lnTo>
                  <a:lnTo>
                    <a:pt x="976" y="421"/>
                  </a:lnTo>
                  <a:lnTo>
                    <a:pt x="965" y="421"/>
                  </a:lnTo>
                  <a:lnTo>
                    <a:pt x="944" y="417"/>
                  </a:lnTo>
                  <a:lnTo>
                    <a:pt x="926" y="417"/>
                  </a:lnTo>
                  <a:lnTo>
                    <a:pt x="926" y="424"/>
                  </a:lnTo>
                  <a:lnTo>
                    <a:pt x="919" y="428"/>
                  </a:lnTo>
                  <a:lnTo>
                    <a:pt x="919" y="449"/>
                  </a:lnTo>
                  <a:lnTo>
                    <a:pt x="912" y="463"/>
                  </a:lnTo>
                  <a:lnTo>
                    <a:pt x="901" y="470"/>
                  </a:lnTo>
                  <a:lnTo>
                    <a:pt x="890" y="470"/>
                  </a:lnTo>
                  <a:lnTo>
                    <a:pt x="872" y="470"/>
                  </a:lnTo>
                  <a:lnTo>
                    <a:pt x="858" y="460"/>
                  </a:lnTo>
                  <a:lnTo>
                    <a:pt x="847" y="456"/>
                  </a:lnTo>
                  <a:lnTo>
                    <a:pt x="844" y="463"/>
                  </a:lnTo>
                  <a:lnTo>
                    <a:pt x="844" y="470"/>
                  </a:lnTo>
                  <a:lnTo>
                    <a:pt x="837" y="478"/>
                  </a:lnTo>
                  <a:lnTo>
                    <a:pt x="830" y="478"/>
                  </a:lnTo>
                  <a:lnTo>
                    <a:pt x="823" y="470"/>
                  </a:lnTo>
                  <a:lnTo>
                    <a:pt x="815" y="470"/>
                  </a:lnTo>
                  <a:lnTo>
                    <a:pt x="812" y="470"/>
                  </a:lnTo>
                  <a:lnTo>
                    <a:pt x="805" y="478"/>
                  </a:lnTo>
                  <a:lnTo>
                    <a:pt x="790" y="481"/>
                  </a:lnTo>
                  <a:lnTo>
                    <a:pt x="773" y="478"/>
                  </a:lnTo>
                  <a:lnTo>
                    <a:pt x="769" y="474"/>
                  </a:lnTo>
                  <a:lnTo>
                    <a:pt x="758" y="478"/>
                  </a:lnTo>
                  <a:lnTo>
                    <a:pt x="748" y="460"/>
                  </a:lnTo>
                  <a:lnTo>
                    <a:pt x="751" y="456"/>
                  </a:lnTo>
                  <a:lnTo>
                    <a:pt x="758" y="449"/>
                  </a:lnTo>
                  <a:lnTo>
                    <a:pt x="755" y="431"/>
                  </a:lnTo>
                  <a:lnTo>
                    <a:pt x="748" y="428"/>
                  </a:lnTo>
                  <a:lnTo>
                    <a:pt x="741" y="424"/>
                  </a:lnTo>
                  <a:lnTo>
                    <a:pt x="726" y="417"/>
                  </a:lnTo>
                  <a:lnTo>
                    <a:pt x="719" y="410"/>
                  </a:lnTo>
                  <a:lnTo>
                    <a:pt x="716" y="403"/>
                  </a:lnTo>
                  <a:lnTo>
                    <a:pt x="709" y="396"/>
                  </a:lnTo>
                  <a:lnTo>
                    <a:pt x="705" y="392"/>
                  </a:lnTo>
                  <a:lnTo>
                    <a:pt x="698" y="381"/>
                  </a:lnTo>
                  <a:lnTo>
                    <a:pt x="691" y="381"/>
                  </a:lnTo>
                  <a:lnTo>
                    <a:pt x="676" y="381"/>
                  </a:lnTo>
                  <a:lnTo>
                    <a:pt x="666" y="381"/>
                  </a:lnTo>
                  <a:lnTo>
                    <a:pt x="662" y="378"/>
                  </a:lnTo>
                  <a:lnTo>
                    <a:pt x="659" y="378"/>
                  </a:lnTo>
                  <a:lnTo>
                    <a:pt x="652" y="367"/>
                  </a:lnTo>
                  <a:lnTo>
                    <a:pt x="648" y="367"/>
                  </a:lnTo>
                  <a:lnTo>
                    <a:pt x="641" y="364"/>
                  </a:lnTo>
                  <a:lnTo>
                    <a:pt x="637" y="367"/>
                  </a:lnTo>
                  <a:lnTo>
                    <a:pt x="630" y="371"/>
                  </a:lnTo>
                  <a:lnTo>
                    <a:pt x="627" y="371"/>
                  </a:lnTo>
                  <a:lnTo>
                    <a:pt x="616" y="374"/>
                  </a:lnTo>
                  <a:lnTo>
                    <a:pt x="605" y="381"/>
                  </a:lnTo>
                  <a:lnTo>
                    <a:pt x="595" y="374"/>
                  </a:lnTo>
                  <a:lnTo>
                    <a:pt x="595" y="378"/>
                  </a:lnTo>
                  <a:lnTo>
                    <a:pt x="591" y="378"/>
                  </a:lnTo>
                  <a:lnTo>
                    <a:pt x="591" y="381"/>
                  </a:lnTo>
                  <a:lnTo>
                    <a:pt x="587" y="388"/>
                  </a:lnTo>
                  <a:lnTo>
                    <a:pt x="580" y="388"/>
                  </a:lnTo>
                  <a:lnTo>
                    <a:pt x="566" y="381"/>
                  </a:lnTo>
                  <a:lnTo>
                    <a:pt x="562" y="378"/>
                  </a:lnTo>
                  <a:lnTo>
                    <a:pt x="555" y="381"/>
                  </a:lnTo>
                  <a:lnTo>
                    <a:pt x="552" y="388"/>
                  </a:lnTo>
                  <a:lnTo>
                    <a:pt x="548" y="388"/>
                  </a:lnTo>
                  <a:lnTo>
                    <a:pt x="545" y="392"/>
                  </a:lnTo>
                  <a:lnTo>
                    <a:pt x="538" y="396"/>
                  </a:lnTo>
                  <a:lnTo>
                    <a:pt x="541" y="399"/>
                  </a:lnTo>
                  <a:lnTo>
                    <a:pt x="534" y="406"/>
                  </a:lnTo>
                  <a:lnTo>
                    <a:pt x="534" y="410"/>
                  </a:lnTo>
                  <a:lnTo>
                    <a:pt x="523" y="413"/>
                  </a:lnTo>
                  <a:lnTo>
                    <a:pt x="513" y="413"/>
                  </a:lnTo>
                  <a:lnTo>
                    <a:pt x="495" y="406"/>
                  </a:lnTo>
                  <a:lnTo>
                    <a:pt x="498" y="403"/>
                  </a:lnTo>
                  <a:lnTo>
                    <a:pt x="498" y="396"/>
                  </a:lnTo>
                  <a:lnTo>
                    <a:pt x="484" y="392"/>
                  </a:lnTo>
                  <a:lnTo>
                    <a:pt x="484" y="388"/>
                  </a:lnTo>
                  <a:lnTo>
                    <a:pt x="477" y="385"/>
                  </a:lnTo>
                  <a:lnTo>
                    <a:pt x="470" y="396"/>
                  </a:lnTo>
                  <a:lnTo>
                    <a:pt x="459" y="399"/>
                  </a:lnTo>
                  <a:lnTo>
                    <a:pt x="452" y="396"/>
                  </a:lnTo>
                  <a:lnTo>
                    <a:pt x="448" y="388"/>
                  </a:lnTo>
                  <a:lnTo>
                    <a:pt x="441" y="388"/>
                  </a:lnTo>
                  <a:lnTo>
                    <a:pt x="441" y="385"/>
                  </a:lnTo>
                  <a:lnTo>
                    <a:pt x="438" y="381"/>
                  </a:lnTo>
                  <a:lnTo>
                    <a:pt x="427" y="381"/>
                  </a:lnTo>
                  <a:lnTo>
                    <a:pt x="420" y="385"/>
                  </a:lnTo>
                  <a:lnTo>
                    <a:pt x="416" y="388"/>
                  </a:lnTo>
                  <a:lnTo>
                    <a:pt x="409" y="392"/>
                  </a:lnTo>
                  <a:lnTo>
                    <a:pt x="406" y="392"/>
                  </a:lnTo>
                  <a:lnTo>
                    <a:pt x="402" y="388"/>
                  </a:lnTo>
                  <a:lnTo>
                    <a:pt x="395" y="392"/>
                  </a:lnTo>
                  <a:lnTo>
                    <a:pt x="391" y="399"/>
                  </a:lnTo>
                  <a:lnTo>
                    <a:pt x="374" y="406"/>
                  </a:lnTo>
                  <a:lnTo>
                    <a:pt x="370" y="403"/>
                  </a:lnTo>
                  <a:lnTo>
                    <a:pt x="370" y="399"/>
                  </a:lnTo>
                  <a:lnTo>
                    <a:pt x="367" y="399"/>
                  </a:lnTo>
                  <a:lnTo>
                    <a:pt x="363" y="396"/>
                  </a:lnTo>
                  <a:lnTo>
                    <a:pt x="363" y="392"/>
                  </a:lnTo>
                  <a:lnTo>
                    <a:pt x="349" y="392"/>
                  </a:lnTo>
                  <a:lnTo>
                    <a:pt x="338" y="388"/>
                  </a:lnTo>
                  <a:lnTo>
                    <a:pt x="338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4" y="396"/>
                  </a:lnTo>
                  <a:lnTo>
                    <a:pt x="317" y="403"/>
                  </a:lnTo>
                  <a:lnTo>
                    <a:pt x="317" y="406"/>
                  </a:lnTo>
                  <a:lnTo>
                    <a:pt x="310" y="410"/>
                  </a:lnTo>
                  <a:lnTo>
                    <a:pt x="302" y="410"/>
                  </a:lnTo>
                  <a:lnTo>
                    <a:pt x="302" y="403"/>
                  </a:lnTo>
                  <a:lnTo>
                    <a:pt x="295" y="403"/>
                  </a:lnTo>
                  <a:lnTo>
                    <a:pt x="288" y="396"/>
                  </a:lnTo>
                  <a:lnTo>
                    <a:pt x="285" y="396"/>
                  </a:lnTo>
                  <a:lnTo>
                    <a:pt x="281" y="396"/>
                  </a:lnTo>
                  <a:lnTo>
                    <a:pt x="277" y="392"/>
                  </a:lnTo>
                  <a:lnTo>
                    <a:pt x="274" y="392"/>
                  </a:lnTo>
                  <a:lnTo>
                    <a:pt x="270" y="385"/>
                  </a:lnTo>
                  <a:lnTo>
                    <a:pt x="263" y="385"/>
                  </a:lnTo>
                  <a:lnTo>
                    <a:pt x="253" y="381"/>
                  </a:lnTo>
                  <a:lnTo>
                    <a:pt x="249" y="381"/>
                  </a:lnTo>
                  <a:lnTo>
                    <a:pt x="242" y="378"/>
                  </a:lnTo>
                  <a:lnTo>
                    <a:pt x="235" y="381"/>
                  </a:lnTo>
                  <a:lnTo>
                    <a:pt x="224" y="378"/>
                  </a:lnTo>
                  <a:lnTo>
                    <a:pt x="213" y="381"/>
                  </a:lnTo>
                  <a:lnTo>
                    <a:pt x="213" y="385"/>
                  </a:lnTo>
                  <a:lnTo>
                    <a:pt x="196" y="385"/>
                  </a:lnTo>
                  <a:lnTo>
                    <a:pt x="196" y="381"/>
                  </a:lnTo>
                  <a:lnTo>
                    <a:pt x="188" y="381"/>
                  </a:lnTo>
                  <a:lnTo>
                    <a:pt x="185" y="381"/>
                  </a:lnTo>
                  <a:lnTo>
                    <a:pt x="181" y="381"/>
                  </a:lnTo>
                  <a:lnTo>
                    <a:pt x="174" y="381"/>
                  </a:lnTo>
                  <a:lnTo>
                    <a:pt x="174" y="385"/>
                  </a:lnTo>
                  <a:lnTo>
                    <a:pt x="167" y="388"/>
                  </a:lnTo>
                  <a:lnTo>
                    <a:pt x="163" y="399"/>
                  </a:lnTo>
                  <a:lnTo>
                    <a:pt x="160" y="399"/>
                  </a:lnTo>
                  <a:lnTo>
                    <a:pt x="153" y="396"/>
                  </a:lnTo>
                  <a:lnTo>
                    <a:pt x="146" y="403"/>
                  </a:lnTo>
                  <a:lnTo>
                    <a:pt x="142" y="406"/>
                  </a:lnTo>
                  <a:lnTo>
                    <a:pt x="139" y="403"/>
                  </a:lnTo>
                  <a:lnTo>
                    <a:pt x="135" y="403"/>
                  </a:lnTo>
                  <a:lnTo>
                    <a:pt x="131" y="406"/>
                  </a:lnTo>
                  <a:lnTo>
                    <a:pt x="121" y="406"/>
                  </a:lnTo>
                  <a:lnTo>
                    <a:pt x="117" y="413"/>
                  </a:lnTo>
                  <a:lnTo>
                    <a:pt x="114" y="413"/>
                  </a:lnTo>
                  <a:lnTo>
                    <a:pt x="110" y="406"/>
                  </a:lnTo>
                  <a:lnTo>
                    <a:pt x="99" y="413"/>
                  </a:lnTo>
                  <a:lnTo>
                    <a:pt x="89" y="406"/>
                  </a:lnTo>
                  <a:lnTo>
                    <a:pt x="85" y="406"/>
                  </a:lnTo>
                  <a:lnTo>
                    <a:pt x="82" y="403"/>
                  </a:lnTo>
                  <a:lnTo>
                    <a:pt x="82" y="403"/>
                  </a:lnTo>
                  <a:lnTo>
                    <a:pt x="78" y="403"/>
                  </a:lnTo>
                  <a:lnTo>
                    <a:pt x="78" y="399"/>
                  </a:lnTo>
                  <a:lnTo>
                    <a:pt x="78" y="396"/>
                  </a:lnTo>
                  <a:lnTo>
                    <a:pt x="74" y="396"/>
                  </a:lnTo>
                  <a:lnTo>
                    <a:pt x="74" y="396"/>
                  </a:lnTo>
                  <a:lnTo>
                    <a:pt x="71" y="399"/>
                  </a:lnTo>
                  <a:lnTo>
                    <a:pt x="71" y="403"/>
                  </a:lnTo>
                  <a:lnTo>
                    <a:pt x="67" y="406"/>
                  </a:lnTo>
                  <a:lnTo>
                    <a:pt x="64" y="413"/>
                  </a:lnTo>
                  <a:lnTo>
                    <a:pt x="53" y="413"/>
                  </a:lnTo>
                  <a:lnTo>
                    <a:pt x="42" y="403"/>
                  </a:lnTo>
                  <a:lnTo>
                    <a:pt x="46" y="399"/>
                  </a:lnTo>
                  <a:lnTo>
                    <a:pt x="53" y="392"/>
                  </a:lnTo>
                  <a:lnTo>
                    <a:pt x="53" y="378"/>
                  </a:lnTo>
                  <a:lnTo>
                    <a:pt x="42" y="374"/>
                  </a:lnTo>
                  <a:lnTo>
                    <a:pt x="46" y="364"/>
                  </a:lnTo>
                  <a:lnTo>
                    <a:pt x="39" y="360"/>
                  </a:lnTo>
                  <a:lnTo>
                    <a:pt x="39" y="356"/>
                  </a:lnTo>
                  <a:lnTo>
                    <a:pt x="39" y="353"/>
                  </a:lnTo>
                  <a:lnTo>
                    <a:pt x="39" y="349"/>
                  </a:lnTo>
                  <a:lnTo>
                    <a:pt x="35" y="346"/>
                  </a:lnTo>
                  <a:lnTo>
                    <a:pt x="35" y="335"/>
                  </a:lnTo>
                  <a:lnTo>
                    <a:pt x="42" y="328"/>
                  </a:lnTo>
                  <a:lnTo>
                    <a:pt x="39" y="317"/>
                  </a:lnTo>
                  <a:lnTo>
                    <a:pt x="35" y="314"/>
                  </a:lnTo>
                  <a:lnTo>
                    <a:pt x="28" y="310"/>
                  </a:lnTo>
                  <a:lnTo>
                    <a:pt x="21" y="303"/>
                  </a:lnTo>
                  <a:lnTo>
                    <a:pt x="14" y="299"/>
                  </a:lnTo>
                  <a:lnTo>
                    <a:pt x="14" y="285"/>
                  </a:lnTo>
                  <a:lnTo>
                    <a:pt x="14" y="282"/>
                  </a:lnTo>
                  <a:lnTo>
                    <a:pt x="17" y="274"/>
                  </a:lnTo>
                  <a:lnTo>
                    <a:pt x="10" y="274"/>
                  </a:lnTo>
                  <a:lnTo>
                    <a:pt x="7" y="274"/>
                  </a:lnTo>
                  <a:lnTo>
                    <a:pt x="7" y="271"/>
                  </a:lnTo>
                  <a:lnTo>
                    <a:pt x="7" y="264"/>
                  </a:lnTo>
                  <a:lnTo>
                    <a:pt x="7" y="257"/>
                  </a:lnTo>
                  <a:lnTo>
                    <a:pt x="0" y="246"/>
                  </a:lnTo>
                  <a:lnTo>
                    <a:pt x="0" y="242"/>
                  </a:lnTo>
                  <a:lnTo>
                    <a:pt x="3" y="239"/>
                  </a:lnTo>
                  <a:lnTo>
                    <a:pt x="17" y="239"/>
                  </a:lnTo>
                  <a:lnTo>
                    <a:pt x="21" y="239"/>
                  </a:lnTo>
                  <a:lnTo>
                    <a:pt x="32" y="232"/>
                  </a:lnTo>
                  <a:lnTo>
                    <a:pt x="32" y="225"/>
                  </a:lnTo>
                  <a:lnTo>
                    <a:pt x="35" y="225"/>
                  </a:lnTo>
                  <a:lnTo>
                    <a:pt x="35" y="217"/>
                  </a:lnTo>
                  <a:lnTo>
                    <a:pt x="39" y="221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9" y="210"/>
                  </a:lnTo>
                  <a:lnTo>
                    <a:pt x="53" y="203"/>
                  </a:lnTo>
                  <a:lnTo>
                    <a:pt x="53" y="178"/>
                  </a:lnTo>
                  <a:lnTo>
                    <a:pt x="49" y="175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3" y="168"/>
                  </a:lnTo>
                  <a:lnTo>
                    <a:pt x="60" y="178"/>
                  </a:lnTo>
                  <a:lnTo>
                    <a:pt x="67" y="178"/>
                  </a:lnTo>
                  <a:lnTo>
                    <a:pt x="71" y="175"/>
                  </a:lnTo>
                  <a:lnTo>
                    <a:pt x="78" y="178"/>
                  </a:lnTo>
                  <a:lnTo>
                    <a:pt x="89" y="185"/>
                  </a:lnTo>
                  <a:lnTo>
                    <a:pt x="89" y="196"/>
                  </a:lnTo>
                  <a:lnTo>
                    <a:pt x="89" y="207"/>
                  </a:lnTo>
                  <a:lnTo>
                    <a:pt x="89" y="214"/>
                  </a:lnTo>
                  <a:lnTo>
                    <a:pt x="99" y="207"/>
                  </a:lnTo>
                  <a:lnTo>
                    <a:pt x="103" y="207"/>
                  </a:lnTo>
                  <a:lnTo>
                    <a:pt x="103" y="217"/>
                  </a:lnTo>
                  <a:lnTo>
                    <a:pt x="117" y="210"/>
                  </a:lnTo>
                  <a:lnTo>
                    <a:pt x="124" y="214"/>
                  </a:lnTo>
                  <a:lnTo>
                    <a:pt x="139" y="207"/>
                  </a:lnTo>
                  <a:lnTo>
                    <a:pt x="139" y="203"/>
                  </a:lnTo>
                  <a:lnTo>
                    <a:pt x="131" y="192"/>
                  </a:lnTo>
                  <a:lnTo>
                    <a:pt x="131" y="182"/>
                  </a:lnTo>
                  <a:lnTo>
                    <a:pt x="128" y="175"/>
                  </a:lnTo>
                  <a:lnTo>
                    <a:pt x="128" y="153"/>
                  </a:lnTo>
                  <a:lnTo>
                    <a:pt x="135" y="143"/>
                  </a:lnTo>
                  <a:lnTo>
                    <a:pt x="131" y="132"/>
                  </a:lnTo>
                  <a:lnTo>
                    <a:pt x="142" y="128"/>
                  </a:lnTo>
                  <a:lnTo>
                    <a:pt x="139" y="114"/>
                  </a:lnTo>
                  <a:lnTo>
                    <a:pt x="153" y="118"/>
                  </a:lnTo>
                  <a:lnTo>
                    <a:pt x="156" y="121"/>
                  </a:lnTo>
                  <a:lnTo>
                    <a:pt x="167" y="125"/>
                  </a:lnTo>
                  <a:lnTo>
                    <a:pt x="174" y="121"/>
                  </a:lnTo>
                  <a:lnTo>
                    <a:pt x="178" y="121"/>
                  </a:lnTo>
                  <a:lnTo>
                    <a:pt x="199" y="118"/>
                  </a:lnTo>
                  <a:lnTo>
                    <a:pt x="213" y="125"/>
                  </a:lnTo>
                  <a:lnTo>
                    <a:pt x="220" y="132"/>
                  </a:lnTo>
                  <a:lnTo>
                    <a:pt x="224" y="132"/>
                  </a:lnTo>
                  <a:lnTo>
                    <a:pt x="220" y="121"/>
                  </a:lnTo>
                  <a:lnTo>
                    <a:pt x="245" y="118"/>
                  </a:lnTo>
                  <a:lnTo>
                    <a:pt x="267" y="103"/>
                  </a:lnTo>
                  <a:lnTo>
                    <a:pt x="299" y="96"/>
                  </a:lnTo>
                  <a:lnTo>
                    <a:pt x="338" y="78"/>
                  </a:lnTo>
                  <a:lnTo>
                    <a:pt x="374" y="64"/>
                  </a:lnTo>
                  <a:lnTo>
                    <a:pt x="391" y="71"/>
                  </a:lnTo>
                  <a:lnTo>
                    <a:pt x="402" y="71"/>
                  </a:lnTo>
                  <a:lnTo>
                    <a:pt x="413" y="75"/>
                  </a:lnTo>
                  <a:lnTo>
                    <a:pt x="448" y="93"/>
                  </a:lnTo>
                  <a:lnTo>
                    <a:pt x="470" y="107"/>
                  </a:lnTo>
                  <a:lnTo>
                    <a:pt x="481" y="110"/>
                  </a:lnTo>
                  <a:lnTo>
                    <a:pt x="505" y="114"/>
                  </a:lnTo>
                  <a:lnTo>
                    <a:pt x="520" y="110"/>
                  </a:lnTo>
                  <a:lnTo>
                    <a:pt x="530" y="118"/>
                  </a:lnTo>
                  <a:lnTo>
                    <a:pt x="548" y="125"/>
                  </a:lnTo>
                  <a:lnTo>
                    <a:pt x="555" y="135"/>
                  </a:lnTo>
                  <a:lnTo>
                    <a:pt x="559" y="139"/>
                  </a:lnTo>
                  <a:lnTo>
                    <a:pt x="566" y="132"/>
                  </a:lnTo>
                  <a:lnTo>
                    <a:pt x="577" y="135"/>
                  </a:lnTo>
                  <a:lnTo>
                    <a:pt x="584" y="143"/>
                  </a:lnTo>
                  <a:lnTo>
                    <a:pt x="584" y="146"/>
                  </a:lnTo>
                  <a:lnTo>
                    <a:pt x="598" y="146"/>
                  </a:lnTo>
                  <a:lnTo>
                    <a:pt x="609" y="146"/>
                  </a:lnTo>
                  <a:lnTo>
                    <a:pt x="612" y="150"/>
                  </a:lnTo>
                  <a:lnTo>
                    <a:pt x="630" y="150"/>
                  </a:lnTo>
                  <a:lnTo>
                    <a:pt x="641" y="146"/>
                  </a:lnTo>
                  <a:lnTo>
                    <a:pt x="644" y="150"/>
                  </a:lnTo>
                  <a:lnTo>
                    <a:pt x="644" y="157"/>
                  </a:lnTo>
                  <a:lnTo>
                    <a:pt x="648" y="157"/>
                  </a:lnTo>
                  <a:lnTo>
                    <a:pt x="652" y="160"/>
                  </a:lnTo>
                  <a:lnTo>
                    <a:pt x="659" y="164"/>
                  </a:lnTo>
                  <a:lnTo>
                    <a:pt x="666" y="175"/>
                  </a:lnTo>
                  <a:lnTo>
                    <a:pt x="662" y="182"/>
                  </a:lnTo>
                  <a:lnTo>
                    <a:pt x="652" y="185"/>
                  </a:lnTo>
                  <a:lnTo>
                    <a:pt x="644" y="185"/>
                  </a:lnTo>
                  <a:lnTo>
                    <a:pt x="641" y="192"/>
                  </a:lnTo>
                  <a:lnTo>
                    <a:pt x="634" y="196"/>
                  </a:lnTo>
                  <a:lnTo>
                    <a:pt x="627" y="200"/>
                  </a:lnTo>
                  <a:lnTo>
                    <a:pt x="619" y="200"/>
                  </a:lnTo>
                  <a:lnTo>
                    <a:pt x="619" y="203"/>
                  </a:lnTo>
                  <a:lnTo>
                    <a:pt x="619" y="207"/>
                  </a:lnTo>
                  <a:lnTo>
                    <a:pt x="623" y="210"/>
                  </a:lnTo>
                  <a:lnTo>
                    <a:pt x="627" y="207"/>
                  </a:lnTo>
                  <a:lnTo>
                    <a:pt x="630" y="207"/>
                  </a:lnTo>
                  <a:lnTo>
                    <a:pt x="630" y="200"/>
                  </a:lnTo>
                  <a:lnTo>
                    <a:pt x="637" y="200"/>
                  </a:lnTo>
                  <a:lnTo>
                    <a:pt x="648" y="192"/>
                  </a:lnTo>
                  <a:lnTo>
                    <a:pt x="659" y="192"/>
                  </a:lnTo>
                  <a:lnTo>
                    <a:pt x="662" y="196"/>
                  </a:lnTo>
                  <a:lnTo>
                    <a:pt x="680" y="196"/>
                  </a:lnTo>
                  <a:lnTo>
                    <a:pt x="687" y="192"/>
                  </a:lnTo>
                  <a:lnTo>
                    <a:pt x="691" y="189"/>
                  </a:lnTo>
                  <a:lnTo>
                    <a:pt x="691" y="182"/>
                  </a:lnTo>
                  <a:lnTo>
                    <a:pt x="709" y="178"/>
                  </a:lnTo>
                  <a:lnTo>
                    <a:pt x="709" y="168"/>
                  </a:lnTo>
                  <a:lnTo>
                    <a:pt x="709" y="153"/>
                  </a:lnTo>
                  <a:lnTo>
                    <a:pt x="705" y="143"/>
                  </a:lnTo>
                  <a:lnTo>
                    <a:pt x="705" y="128"/>
                  </a:lnTo>
                  <a:lnTo>
                    <a:pt x="730" y="125"/>
                  </a:lnTo>
                  <a:lnTo>
                    <a:pt x="758" y="118"/>
                  </a:lnTo>
                  <a:lnTo>
                    <a:pt x="769" y="114"/>
                  </a:lnTo>
                  <a:lnTo>
                    <a:pt x="776" y="110"/>
                  </a:lnTo>
                  <a:lnTo>
                    <a:pt x="776" y="100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90" y="82"/>
                  </a:lnTo>
                  <a:lnTo>
                    <a:pt x="790" y="89"/>
                  </a:lnTo>
                  <a:lnTo>
                    <a:pt x="790" y="96"/>
                  </a:lnTo>
                  <a:lnTo>
                    <a:pt x="808" y="93"/>
                  </a:lnTo>
                  <a:lnTo>
                    <a:pt x="826" y="96"/>
                  </a:lnTo>
                  <a:lnTo>
                    <a:pt x="851" y="93"/>
                  </a:lnTo>
                  <a:lnTo>
                    <a:pt x="862" y="93"/>
                  </a:lnTo>
                  <a:lnTo>
                    <a:pt x="872" y="71"/>
                  </a:lnTo>
                  <a:lnTo>
                    <a:pt x="872" y="68"/>
                  </a:lnTo>
                  <a:lnTo>
                    <a:pt x="869" y="64"/>
                  </a:lnTo>
                  <a:lnTo>
                    <a:pt x="869" y="57"/>
                  </a:lnTo>
                  <a:lnTo>
                    <a:pt x="869" y="53"/>
                  </a:lnTo>
                  <a:lnTo>
                    <a:pt x="869" y="50"/>
                  </a:lnTo>
                  <a:lnTo>
                    <a:pt x="862" y="43"/>
                  </a:lnTo>
                  <a:lnTo>
                    <a:pt x="858" y="39"/>
                  </a:lnTo>
                  <a:lnTo>
                    <a:pt x="858" y="32"/>
                  </a:lnTo>
                  <a:lnTo>
                    <a:pt x="865" y="32"/>
                  </a:lnTo>
                  <a:lnTo>
                    <a:pt x="869" y="36"/>
                  </a:lnTo>
                  <a:lnTo>
                    <a:pt x="872" y="36"/>
                  </a:lnTo>
                  <a:lnTo>
                    <a:pt x="876" y="32"/>
                  </a:lnTo>
                  <a:lnTo>
                    <a:pt x="883" y="32"/>
                  </a:lnTo>
                  <a:lnTo>
                    <a:pt x="890" y="36"/>
                  </a:lnTo>
                  <a:lnTo>
                    <a:pt x="901" y="32"/>
                  </a:lnTo>
                  <a:lnTo>
                    <a:pt x="912" y="29"/>
                  </a:lnTo>
                  <a:lnTo>
                    <a:pt x="940" y="7"/>
                  </a:lnTo>
                  <a:lnTo>
                    <a:pt x="947" y="7"/>
                  </a:lnTo>
                  <a:lnTo>
                    <a:pt x="954" y="7"/>
                  </a:lnTo>
                  <a:lnTo>
                    <a:pt x="954" y="4"/>
                  </a:lnTo>
                  <a:lnTo>
                    <a:pt x="979" y="0"/>
                  </a:lnTo>
                  <a:lnTo>
                    <a:pt x="997" y="4"/>
                  </a:lnTo>
                  <a:lnTo>
                    <a:pt x="1001" y="7"/>
                  </a:lnTo>
                  <a:lnTo>
                    <a:pt x="997" y="14"/>
                  </a:lnTo>
                  <a:lnTo>
                    <a:pt x="1008" y="7"/>
                  </a:lnTo>
                  <a:lnTo>
                    <a:pt x="1018" y="4"/>
                  </a:lnTo>
                  <a:lnTo>
                    <a:pt x="1022" y="7"/>
                  </a:lnTo>
                  <a:lnTo>
                    <a:pt x="1022" y="14"/>
                  </a:lnTo>
                  <a:lnTo>
                    <a:pt x="1033" y="21"/>
                  </a:lnTo>
                  <a:lnTo>
                    <a:pt x="1040" y="18"/>
                  </a:lnTo>
                  <a:lnTo>
                    <a:pt x="1047" y="18"/>
                  </a:lnTo>
                  <a:lnTo>
                    <a:pt x="1051" y="14"/>
                  </a:lnTo>
                  <a:lnTo>
                    <a:pt x="1054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61" y="18"/>
                  </a:lnTo>
                  <a:lnTo>
                    <a:pt x="1058" y="21"/>
                  </a:lnTo>
                  <a:lnTo>
                    <a:pt x="1054" y="21"/>
                  </a:lnTo>
                  <a:lnTo>
                    <a:pt x="1061" y="21"/>
                  </a:lnTo>
                  <a:lnTo>
                    <a:pt x="1068" y="21"/>
                  </a:lnTo>
                  <a:lnTo>
                    <a:pt x="1068" y="21"/>
                  </a:lnTo>
                  <a:lnTo>
                    <a:pt x="1072" y="21"/>
                  </a:lnTo>
                  <a:lnTo>
                    <a:pt x="1075" y="25"/>
                  </a:lnTo>
                  <a:lnTo>
                    <a:pt x="1079" y="25"/>
                  </a:lnTo>
                  <a:lnTo>
                    <a:pt x="1079" y="29"/>
                  </a:lnTo>
                  <a:lnTo>
                    <a:pt x="1086" y="32"/>
                  </a:lnTo>
                  <a:lnTo>
                    <a:pt x="1090" y="32"/>
                  </a:lnTo>
                  <a:lnTo>
                    <a:pt x="1104" y="36"/>
                  </a:lnTo>
                  <a:lnTo>
                    <a:pt x="1111" y="36"/>
                  </a:lnTo>
                  <a:lnTo>
                    <a:pt x="1115" y="36"/>
                  </a:lnTo>
                  <a:lnTo>
                    <a:pt x="1118" y="36"/>
                  </a:lnTo>
                  <a:lnTo>
                    <a:pt x="1122" y="39"/>
                  </a:lnTo>
                  <a:lnTo>
                    <a:pt x="1125" y="36"/>
                  </a:lnTo>
                  <a:lnTo>
                    <a:pt x="1125" y="36"/>
                  </a:lnTo>
                  <a:lnTo>
                    <a:pt x="1129" y="36"/>
                  </a:lnTo>
                  <a:lnTo>
                    <a:pt x="1129" y="39"/>
                  </a:lnTo>
                  <a:lnTo>
                    <a:pt x="1133" y="39"/>
                  </a:lnTo>
                  <a:lnTo>
                    <a:pt x="1133" y="43"/>
                  </a:lnTo>
                  <a:lnTo>
                    <a:pt x="1133" y="46"/>
                  </a:lnTo>
                  <a:lnTo>
                    <a:pt x="1133" y="50"/>
                  </a:lnTo>
                  <a:lnTo>
                    <a:pt x="1133" y="50"/>
                  </a:lnTo>
                  <a:lnTo>
                    <a:pt x="1133" y="53"/>
                  </a:lnTo>
                  <a:lnTo>
                    <a:pt x="1136" y="57"/>
                  </a:lnTo>
                  <a:lnTo>
                    <a:pt x="1133" y="61"/>
                  </a:lnTo>
                  <a:lnTo>
                    <a:pt x="1133" y="61"/>
                  </a:lnTo>
                  <a:lnTo>
                    <a:pt x="1136" y="61"/>
                  </a:lnTo>
                  <a:lnTo>
                    <a:pt x="1143" y="64"/>
                  </a:lnTo>
                  <a:lnTo>
                    <a:pt x="1147" y="64"/>
                  </a:lnTo>
                  <a:lnTo>
                    <a:pt x="1154" y="64"/>
                  </a:lnTo>
                  <a:lnTo>
                    <a:pt x="1161" y="68"/>
                  </a:lnTo>
                  <a:lnTo>
                    <a:pt x="1165" y="64"/>
                  </a:lnTo>
                  <a:lnTo>
                    <a:pt x="1168" y="64"/>
                  </a:lnTo>
                  <a:lnTo>
                    <a:pt x="1172" y="68"/>
                  </a:lnTo>
                  <a:lnTo>
                    <a:pt x="1172" y="64"/>
                  </a:lnTo>
                  <a:lnTo>
                    <a:pt x="1175" y="64"/>
                  </a:lnTo>
                  <a:lnTo>
                    <a:pt x="1175" y="68"/>
                  </a:lnTo>
                  <a:lnTo>
                    <a:pt x="1186" y="71"/>
                  </a:lnTo>
                  <a:lnTo>
                    <a:pt x="1190" y="68"/>
                  </a:lnTo>
                  <a:lnTo>
                    <a:pt x="1182" y="68"/>
                  </a:lnTo>
                  <a:lnTo>
                    <a:pt x="1182" y="64"/>
                  </a:lnTo>
                  <a:lnTo>
                    <a:pt x="1182" y="64"/>
                  </a:lnTo>
                  <a:lnTo>
                    <a:pt x="1186" y="64"/>
                  </a:lnTo>
                  <a:lnTo>
                    <a:pt x="1190" y="64"/>
                  </a:lnTo>
                  <a:lnTo>
                    <a:pt x="1190" y="68"/>
                  </a:lnTo>
                  <a:lnTo>
                    <a:pt x="1190" y="68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64"/>
                  </a:lnTo>
                  <a:lnTo>
                    <a:pt x="1190" y="57"/>
                  </a:lnTo>
                  <a:lnTo>
                    <a:pt x="1190" y="53"/>
                  </a:lnTo>
                  <a:lnTo>
                    <a:pt x="1190" y="53"/>
                  </a:lnTo>
                  <a:lnTo>
                    <a:pt x="1190" y="50"/>
                  </a:lnTo>
                  <a:lnTo>
                    <a:pt x="1190" y="46"/>
                  </a:lnTo>
                  <a:lnTo>
                    <a:pt x="1190" y="43"/>
                  </a:lnTo>
                  <a:lnTo>
                    <a:pt x="1190" y="43"/>
                  </a:lnTo>
                  <a:lnTo>
                    <a:pt x="1197" y="43"/>
                  </a:lnTo>
                  <a:lnTo>
                    <a:pt x="1204" y="39"/>
                  </a:lnTo>
                  <a:lnTo>
                    <a:pt x="1218" y="39"/>
                  </a:lnTo>
                  <a:lnTo>
                    <a:pt x="1218" y="46"/>
                  </a:lnTo>
                  <a:lnTo>
                    <a:pt x="1225" y="50"/>
                  </a:lnTo>
                  <a:lnTo>
                    <a:pt x="1225" y="57"/>
                  </a:lnTo>
                  <a:lnTo>
                    <a:pt x="1222" y="64"/>
                  </a:lnTo>
                  <a:lnTo>
                    <a:pt x="1225" y="64"/>
                  </a:lnTo>
                  <a:lnTo>
                    <a:pt x="1229" y="75"/>
                  </a:lnTo>
                  <a:lnTo>
                    <a:pt x="1229" y="75"/>
                  </a:lnTo>
                  <a:lnTo>
                    <a:pt x="1225" y="71"/>
                  </a:lnTo>
                  <a:lnTo>
                    <a:pt x="1222" y="71"/>
                  </a:lnTo>
                  <a:lnTo>
                    <a:pt x="1222" y="75"/>
                  </a:lnTo>
                  <a:lnTo>
                    <a:pt x="1225" y="75"/>
                  </a:lnTo>
                  <a:lnTo>
                    <a:pt x="1225" y="78"/>
                  </a:lnTo>
                  <a:lnTo>
                    <a:pt x="1222" y="78"/>
                  </a:lnTo>
                  <a:lnTo>
                    <a:pt x="1214" y="75"/>
                  </a:lnTo>
                  <a:lnTo>
                    <a:pt x="1214" y="78"/>
                  </a:lnTo>
                  <a:lnTo>
                    <a:pt x="1218" y="78"/>
                  </a:lnTo>
                  <a:lnTo>
                    <a:pt x="1218" y="78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14" y="82"/>
                  </a:lnTo>
                  <a:lnTo>
                    <a:pt x="1218" y="82"/>
                  </a:lnTo>
                  <a:lnTo>
                    <a:pt x="1218" y="82"/>
                  </a:lnTo>
                  <a:lnTo>
                    <a:pt x="1222" y="82"/>
                  </a:lnTo>
                  <a:lnTo>
                    <a:pt x="1222" y="82"/>
                  </a:lnTo>
                  <a:lnTo>
                    <a:pt x="1225" y="82"/>
                  </a:lnTo>
                  <a:lnTo>
                    <a:pt x="1225" y="82"/>
                  </a:lnTo>
                  <a:lnTo>
                    <a:pt x="1229" y="86"/>
                  </a:lnTo>
                  <a:lnTo>
                    <a:pt x="1232" y="86"/>
                  </a:lnTo>
                  <a:lnTo>
                    <a:pt x="1239" y="89"/>
                  </a:lnTo>
                  <a:lnTo>
                    <a:pt x="1239" y="100"/>
                  </a:lnTo>
                  <a:lnTo>
                    <a:pt x="1243" y="100"/>
                  </a:lnTo>
                  <a:lnTo>
                    <a:pt x="1243" y="96"/>
                  </a:lnTo>
                  <a:lnTo>
                    <a:pt x="1250" y="89"/>
                  </a:lnTo>
                  <a:lnTo>
                    <a:pt x="1257" y="86"/>
                  </a:lnTo>
                  <a:lnTo>
                    <a:pt x="1271" y="82"/>
                  </a:lnTo>
                  <a:lnTo>
                    <a:pt x="1279" y="82"/>
                  </a:lnTo>
                  <a:lnTo>
                    <a:pt x="1286" y="75"/>
                  </a:lnTo>
                  <a:lnTo>
                    <a:pt x="1293" y="71"/>
                  </a:lnTo>
                  <a:lnTo>
                    <a:pt x="1304" y="68"/>
                  </a:lnTo>
                  <a:lnTo>
                    <a:pt x="1311" y="68"/>
                  </a:lnTo>
                  <a:lnTo>
                    <a:pt x="1304" y="57"/>
                  </a:lnTo>
                  <a:lnTo>
                    <a:pt x="1296" y="53"/>
                  </a:lnTo>
                  <a:lnTo>
                    <a:pt x="1300" y="50"/>
                  </a:lnTo>
                  <a:lnTo>
                    <a:pt x="1307" y="46"/>
                  </a:lnTo>
                  <a:lnTo>
                    <a:pt x="1318" y="43"/>
                  </a:lnTo>
                  <a:lnTo>
                    <a:pt x="1321" y="43"/>
                  </a:lnTo>
                  <a:lnTo>
                    <a:pt x="1332" y="50"/>
                  </a:lnTo>
                  <a:lnTo>
                    <a:pt x="1339" y="50"/>
                  </a:lnTo>
                  <a:lnTo>
                    <a:pt x="1350" y="57"/>
                  </a:lnTo>
                  <a:lnTo>
                    <a:pt x="1361" y="53"/>
                  </a:lnTo>
                  <a:lnTo>
                    <a:pt x="1364" y="46"/>
                  </a:lnTo>
                  <a:lnTo>
                    <a:pt x="1375" y="39"/>
                  </a:lnTo>
                  <a:lnTo>
                    <a:pt x="1382" y="36"/>
                  </a:lnTo>
                  <a:lnTo>
                    <a:pt x="1389" y="43"/>
                  </a:lnTo>
                  <a:lnTo>
                    <a:pt x="1389" y="39"/>
                  </a:lnTo>
                  <a:lnTo>
                    <a:pt x="1403" y="36"/>
                  </a:lnTo>
                  <a:lnTo>
                    <a:pt x="1403" y="32"/>
                  </a:lnTo>
                  <a:lnTo>
                    <a:pt x="1396" y="29"/>
                  </a:lnTo>
                  <a:lnTo>
                    <a:pt x="1396" y="29"/>
                  </a:lnTo>
                  <a:close/>
                  <a:moveTo>
                    <a:pt x="876" y="82"/>
                  </a:moveTo>
                  <a:lnTo>
                    <a:pt x="876" y="82"/>
                  </a:lnTo>
                  <a:lnTo>
                    <a:pt x="876" y="86"/>
                  </a:lnTo>
                  <a:lnTo>
                    <a:pt x="876" y="93"/>
                  </a:lnTo>
                  <a:lnTo>
                    <a:pt x="880" y="96"/>
                  </a:lnTo>
                  <a:lnTo>
                    <a:pt x="880" y="103"/>
                  </a:lnTo>
                  <a:lnTo>
                    <a:pt x="883" y="118"/>
                  </a:lnTo>
                  <a:lnTo>
                    <a:pt x="883" y="121"/>
                  </a:lnTo>
                  <a:lnTo>
                    <a:pt x="880" y="135"/>
                  </a:lnTo>
                  <a:lnTo>
                    <a:pt x="880" y="146"/>
                  </a:lnTo>
                  <a:lnTo>
                    <a:pt x="883" y="153"/>
                  </a:lnTo>
                  <a:lnTo>
                    <a:pt x="901" y="164"/>
                  </a:lnTo>
                  <a:lnTo>
                    <a:pt x="919" y="160"/>
                  </a:lnTo>
                  <a:lnTo>
                    <a:pt x="926" y="164"/>
                  </a:lnTo>
                  <a:lnTo>
                    <a:pt x="933" y="164"/>
                  </a:lnTo>
                  <a:lnTo>
                    <a:pt x="933" y="168"/>
                  </a:lnTo>
                  <a:lnTo>
                    <a:pt x="933" y="175"/>
                  </a:lnTo>
                  <a:lnTo>
                    <a:pt x="929" y="178"/>
                  </a:lnTo>
                  <a:lnTo>
                    <a:pt x="926" y="175"/>
                  </a:lnTo>
                  <a:lnTo>
                    <a:pt x="922" y="178"/>
                  </a:lnTo>
                  <a:lnTo>
                    <a:pt x="926" y="185"/>
                  </a:lnTo>
                  <a:lnTo>
                    <a:pt x="926" y="189"/>
                  </a:lnTo>
                  <a:lnTo>
                    <a:pt x="933" y="189"/>
                  </a:lnTo>
                  <a:lnTo>
                    <a:pt x="937" y="196"/>
                  </a:lnTo>
                  <a:lnTo>
                    <a:pt x="929" y="196"/>
                  </a:lnTo>
                  <a:lnTo>
                    <a:pt x="922" y="200"/>
                  </a:lnTo>
                  <a:lnTo>
                    <a:pt x="915" y="210"/>
                  </a:lnTo>
                  <a:lnTo>
                    <a:pt x="915" y="217"/>
                  </a:lnTo>
                  <a:lnTo>
                    <a:pt x="908" y="217"/>
                  </a:lnTo>
                  <a:lnTo>
                    <a:pt x="901" y="225"/>
                  </a:lnTo>
                  <a:lnTo>
                    <a:pt x="901" y="225"/>
                  </a:lnTo>
                  <a:lnTo>
                    <a:pt x="912" y="225"/>
                  </a:lnTo>
                  <a:lnTo>
                    <a:pt x="919" y="225"/>
                  </a:lnTo>
                  <a:lnTo>
                    <a:pt x="919" y="225"/>
                  </a:lnTo>
                  <a:lnTo>
                    <a:pt x="926" y="232"/>
                  </a:lnTo>
                  <a:lnTo>
                    <a:pt x="926" y="232"/>
                  </a:lnTo>
                  <a:lnTo>
                    <a:pt x="926" y="228"/>
                  </a:lnTo>
                  <a:lnTo>
                    <a:pt x="926" y="225"/>
                  </a:lnTo>
                  <a:lnTo>
                    <a:pt x="926" y="225"/>
                  </a:lnTo>
                  <a:lnTo>
                    <a:pt x="926" y="221"/>
                  </a:lnTo>
                  <a:lnTo>
                    <a:pt x="926" y="221"/>
                  </a:lnTo>
                  <a:lnTo>
                    <a:pt x="929" y="221"/>
                  </a:lnTo>
                  <a:lnTo>
                    <a:pt x="929" y="221"/>
                  </a:lnTo>
                  <a:lnTo>
                    <a:pt x="929" y="217"/>
                  </a:lnTo>
                  <a:lnTo>
                    <a:pt x="933" y="217"/>
                  </a:lnTo>
                  <a:lnTo>
                    <a:pt x="937" y="214"/>
                  </a:lnTo>
                  <a:lnTo>
                    <a:pt x="940" y="221"/>
                  </a:lnTo>
                  <a:lnTo>
                    <a:pt x="940" y="225"/>
                  </a:lnTo>
                  <a:lnTo>
                    <a:pt x="940" y="225"/>
                  </a:lnTo>
                  <a:lnTo>
                    <a:pt x="940" y="228"/>
                  </a:lnTo>
                  <a:lnTo>
                    <a:pt x="944" y="232"/>
                  </a:lnTo>
                  <a:lnTo>
                    <a:pt x="947" y="232"/>
                  </a:lnTo>
                  <a:lnTo>
                    <a:pt x="951" y="232"/>
                  </a:lnTo>
                  <a:lnTo>
                    <a:pt x="954" y="232"/>
                  </a:lnTo>
                  <a:lnTo>
                    <a:pt x="958" y="228"/>
                  </a:lnTo>
                  <a:lnTo>
                    <a:pt x="958" y="232"/>
                  </a:lnTo>
                  <a:lnTo>
                    <a:pt x="965" y="228"/>
                  </a:lnTo>
                  <a:lnTo>
                    <a:pt x="969" y="228"/>
                  </a:lnTo>
                  <a:lnTo>
                    <a:pt x="976" y="225"/>
                  </a:lnTo>
                  <a:lnTo>
                    <a:pt x="976" y="221"/>
                  </a:lnTo>
                  <a:lnTo>
                    <a:pt x="976" y="217"/>
                  </a:lnTo>
                  <a:lnTo>
                    <a:pt x="983" y="221"/>
                  </a:lnTo>
                  <a:lnTo>
                    <a:pt x="983" y="217"/>
                  </a:lnTo>
                  <a:lnTo>
                    <a:pt x="983" y="214"/>
                  </a:lnTo>
                  <a:lnTo>
                    <a:pt x="986" y="210"/>
                  </a:lnTo>
                  <a:lnTo>
                    <a:pt x="983" y="207"/>
                  </a:lnTo>
                  <a:lnTo>
                    <a:pt x="979" y="207"/>
                  </a:lnTo>
                  <a:lnTo>
                    <a:pt x="976" y="203"/>
                  </a:lnTo>
                  <a:lnTo>
                    <a:pt x="983" y="200"/>
                  </a:lnTo>
                  <a:lnTo>
                    <a:pt x="983" y="200"/>
                  </a:lnTo>
                  <a:lnTo>
                    <a:pt x="969" y="196"/>
                  </a:lnTo>
                  <a:lnTo>
                    <a:pt x="958" y="196"/>
                  </a:lnTo>
                  <a:lnTo>
                    <a:pt x="944" y="196"/>
                  </a:lnTo>
                  <a:lnTo>
                    <a:pt x="944" y="196"/>
                  </a:lnTo>
                  <a:lnTo>
                    <a:pt x="951" y="192"/>
                  </a:lnTo>
                  <a:lnTo>
                    <a:pt x="958" y="189"/>
                  </a:lnTo>
                  <a:lnTo>
                    <a:pt x="958" y="182"/>
                  </a:lnTo>
                  <a:lnTo>
                    <a:pt x="947" y="175"/>
                  </a:lnTo>
                  <a:lnTo>
                    <a:pt x="947" y="175"/>
                  </a:lnTo>
                  <a:lnTo>
                    <a:pt x="965" y="175"/>
                  </a:lnTo>
                  <a:lnTo>
                    <a:pt x="969" y="175"/>
                  </a:lnTo>
                  <a:lnTo>
                    <a:pt x="969" y="171"/>
                  </a:lnTo>
                  <a:lnTo>
                    <a:pt x="972" y="168"/>
                  </a:lnTo>
                  <a:lnTo>
                    <a:pt x="976" y="164"/>
                  </a:lnTo>
                  <a:lnTo>
                    <a:pt x="979" y="160"/>
                  </a:lnTo>
                  <a:lnTo>
                    <a:pt x="979" y="157"/>
                  </a:lnTo>
                  <a:lnTo>
                    <a:pt x="972" y="157"/>
                  </a:lnTo>
                  <a:lnTo>
                    <a:pt x="965" y="160"/>
                  </a:lnTo>
                  <a:lnTo>
                    <a:pt x="958" y="160"/>
                  </a:lnTo>
                  <a:lnTo>
                    <a:pt x="958" y="160"/>
                  </a:lnTo>
                  <a:lnTo>
                    <a:pt x="947" y="160"/>
                  </a:lnTo>
                  <a:lnTo>
                    <a:pt x="944" y="168"/>
                  </a:lnTo>
                  <a:lnTo>
                    <a:pt x="937" y="168"/>
                  </a:lnTo>
                  <a:lnTo>
                    <a:pt x="933" y="164"/>
                  </a:lnTo>
                  <a:lnTo>
                    <a:pt x="933" y="160"/>
                  </a:lnTo>
                  <a:lnTo>
                    <a:pt x="933" y="157"/>
                  </a:lnTo>
                  <a:lnTo>
                    <a:pt x="929" y="153"/>
                  </a:lnTo>
                  <a:lnTo>
                    <a:pt x="929" y="146"/>
                  </a:lnTo>
                  <a:lnTo>
                    <a:pt x="926" y="139"/>
                  </a:lnTo>
                  <a:lnTo>
                    <a:pt x="926" y="132"/>
                  </a:lnTo>
                  <a:lnTo>
                    <a:pt x="922" y="128"/>
                  </a:lnTo>
                  <a:lnTo>
                    <a:pt x="922" y="121"/>
                  </a:lnTo>
                  <a:lnTo>
                    <a:pt x="919" y="114"/>
                  </a:lnTo>
                  <a:lnTo>
                    <a:pt x="919" y="103"/>
                  </a:lnTo>
                  <a:lnTo>
                    <a:pt x="915" y="96"/>
                  </a:lnTo>
                  <a:lnTo>
                    <a:pt x="912" y="93"/>
                  </a:lnTo>
                  <a:lnTo>
                    <a:pt x="904" y="89"/>
                  </a:lnTo>
                  <a:lnTo>
                    <a:pt x="901" y="86"/>
                  </a:lnTo>
                  <a:lnTo>
                    <a:pt x="897" y="82"/>
                  </a:lnTo>
                  <a:lnTo>
                    <a:pt x="897" y="86"/>
                  </a:lnTo>
                  <a:lnTo>
                    <a:pt x="897" y="86"/>
                  </a:lnTo>
                  <a:lnTo>
                    <a:pt x="894" y="86"/>
                  </a:lnTo>
                  <a:lnTo>
                    <a:pt x="887" y="86"/>
                  </a:lnTo>
                  <a:lnTo>
                    <a:pt x="876" y="82"/>
                  </a:lnTo>
                  <a:lnTo>
                    <a:pt x="876" y="82"/>
                  </a:lnTo>
                  <a:close/>
                  <a:moveTo>
                    <a:pt x="1275" y="171"/>
                  </a:moveTo>
                  <a:lnTo>
                    <a:pt x="1271" y="164"/>
                  </a:lnTo>
                  <a:lnTo>
                    <a:pt x="1264" y="164"/>
                  </a:lnTo>
                  <a:lnTo>
                    <a:pt x="1264" y="164"/>
                  </a:lnTo>
                  <a:lnTo>
                    <a:pt x="1271" y="171"/>
                  </a:lnTo>
                  <a:lnTo>
                    <a:pt x="1271" y="175"/>
                  </a:lnTo>
                  <a:lnTo>
                    <a:pt x="1268" y="175"/>
                  </a:lnTo>
                  <a:lnTo>
                    <a:pt x="1271" y="178"/>
                  </a:lnTo>
                  <a:lnTo>
                    <a:pt x="1268" y="178"/>
                  </a:lnTo>
                  <a:lnTo>
                    <a:pt x="1264" y="182"/>
                  </a:lnTo>
                  <a:lnTo>
                    <a:pt x="1261" y="185"/>
                  </a:lnTo>
                  <a:lnTo>
                    <a:pt x="1257" y="185"/>
                  </a:lnTo>
                  <a:lnTo>
                    <a:pt x="1254" y="185"/>
                  </a:lnTo>
                  <a:lnTo>
                    <a:pt x="1254" y="189"/>
                  </a:lnTo>
                  <a:lnTo>
                    <a:pt x="1247" y="189"/>
                  </a:lnTo>
                  <a:lnTo>
                    <a:pt x="1239" y="192"/>
                  </a:lnTo>
                  <a:lnTo>
                    <a:pt x="1236" y="192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39" y="196"/>
                  </a:lnTo>
                  <a:lnTo>
                    <a:pt x="1243" y="196"/>
                  </a:lnTo>
                  <a:lnTo>
                    <a:pt x="1247" y="196"/>
                  </a:lnTo>
                  <a:lnTo>
                    <a:pt x="1250" y="200"/>
                  </a:lnTo>
                  <a:lnTo>
                    <a:pt x="1250" y="203"/>
                  </a:lnTo>
                  <a:lnTo>
                    <a:pt x="1250" y="207"/>
                  </a:lnTo>
                  <a:lnTo>
                    <a:pt x="1254" y="203"/>
                  </a:lnTo>
                  <a:lnTo>
                    <a:pt x="1254" y="207"/>
                  </a:lnTo>
                  <a:lnTo>
                    <a:pt x="1254" y="203"/>
                  </a:lnTo>
                  <a:lnTo>
                    <a:pt x="1257" y="200"/>
                  </a:lnTo>
                  <a:lnTo>
                    <a:pt x="1264" y="196"/>
                  </a:lnTo>
                  <a:lnTo>
                    <a:pt x="1271" y="192"/>
                  </a:lnTo>
                  <a:lnTo>
                    <a:pt x="1271" y="192"/>
                  </a:lnTo>
                  <a:lnTo>
                    <a:pt x="1279" y="192"/>
                  </a:lnTo>
                  <a:lnTo>
                    <a:pt x="1282" y="192"/>
                  </a:lnTo>
                  <a:lnTo>
                    <a:pt x="1289" y="196"/>
                  </a:lnTo>
                  <a:lnTo>
                    <a:pt x="1296" y="200"/>
                  </a:lnTo>
                  <a:lnTo>
                    <a:pt x="1296" y="200"/>
                  </a:lnTo>
                  <a:lnTo>
                    <a:pt x="1296" y="196"/>
                  </a:lnTo>
                  <a:lnTo>
                    <a:pt x="1300" y="192"/>
                  </a:lnTo>
                  <a:lnTo>
                    <a:pt x="1304" y="189"/>
                  </a:lnTo>
                  <a:lnTo>
                    <a:pt x="1304" y="189"/>
                  </a:lnTo>
                  <a:lnTo>
                    <a:pt x="1307" y="182"/>
                  </a:lnTo>
                  <a:lnTo>
                    <a:pt x="1307" y="182"/>
                  </a:lnTo>
                  <a:lnTo>
                    <a:pt x="1304" y="182"/>
                  </a:lnTo>
                  <a:lnTo>
                    <a:pt x="1296" y="182"/>
                  </a:lnTo>
                  <a:lnTo>
                    <a:pt x="1289" y="182"/>
                  </a:lnTo>
                  <a:lnTo>
                    <a:pt x="1286" y="182"/>
                  </a:lnTo>
                  <a:lnTo>
                    <a:pt x="1286" y="175"/>
                  </a:lnTo>
                  <a:lnTo>
                    <a:pt x="1286" y="175"/>
                  </a:lnTo>
                  <a:lnTo>
                    <a:pt x="1282" y="175"/>
                  </a:lnTo>
                  <a:lnTo>
                    <a:pt x="1279" y="175"/>
                  </a:lnTo>
                  <a:lnTo>
                    <a:pt x="1275" y="171"/>
                  </a:lnTo>
                  <a:lnTo>
                    <a:pt x="1275" y="171"/>
                  </a:lnTo>
                  <a:close/>
                  <a:moveTo>
                    <a:pt x="659" y="239"/>
                  </a:moveTo>
                  <a:lnTo>
                    <a:pt x="655" y="235"/>
                  </a:lnTo>
                  <a:lnTo>
                    <a:pt x="644" y="228"/>
                  </a:lnTo>
                  <a:lnTo>
                    <a:pt x="644" y="228"/>
                  </a:lnTo>
                  <a:lnTo>
                    <a:pt x="641" y="235"/>
                  </a:lnTo>
                  <a:lnTo>
                    <a:pt x="637" y="235"/>
                  </a:lnTo>
                  <a:lnTo>
                    <a:pt x="637" y="239"/>
                  </a:lnTo>
                  <a:lnTo>
                    <a:pt x="637" y="239"/>
                  </a:lnTo>
                  <a:lnTo>
                    <a:pt x="641" y="246"/>
                  </a:lnTo>
                  <a:lnTo>
                    <a:pt x="644" y="249"/>
                  </a:lnTo>
                  <a:lnTo>
                    <a:pt x="648" y="249"/>
                  </a:lnTo>
                  <a:lnTo>
                    <a:pt x="655" y="249"/>
                  </a:lnTo>
                  <a:lnTo>
                    <a:pt x="659" y="253"/>
                  </a:lnTo>
                  <a:lnTo>
                    <a:pt x="673" y="257"/>
                  </a:lnTo>
                  <a:lnTo>
                    <a:pt x="676" y="264"/>
                  </a:lnTo>
                  <a:lnTo>
                    <a:pt x="684" y="267"/>
                  </a:lnTo>
                  <a:lnTo>
                    <a:pt x="680" y="271"/>
                  </a:lnTo>
                  <a:lnTo>
                    <a:pt x="676" y="274"/>
                  </a:lnTo>
                  <a:lnTo>
                    <a:pt x="680" y="278"/>
                  </a:lnTo>
                  <a:lnTo>
                    <a:pt x="687" y="282"/>
                  </a:lnTo>
                  <a:lnTo>
                    <a:pt x="687" y="285"/>
                  </a:lnTo>
                  <a:lnTo>
                    <a:pt x="701" y="282"/>
                  </a:lnTo>
                  <a:lnTo>
                    <a:pt x="701" y="282"/>
                  </a:lnTo>
                  <a:lnTo>
                    <a:pt x="709" y="274"/>
                  </a:lnTo>
                  <a:lnTo>
                    <a:pt x="709" y="271"/>
                  </a:lnTo>
                  <a:lnTo>
                    <a:pt x="705" y="267"/>
                  </a:lnTo>
                  <a:lnTo>
                    <a:pt x="709" y="264"/>
                  </a:lnTo>
                  <a:lnTo>
                    <a:pt x="716" y="267"/>
                  </a:lnTo>
                  <a:lnTo>
                    <a:pt x="723" y="267"/>
                  </a:lnTo>
                  <a:lnTo>
                    <a:pt x="726" y="260"/>
                  </a:lnTo>
                  <a:lnTo>
                    <a:pt x="726" y="257"/>
                  </a:lnTo>
                  <a:lnTo>
                    <a:pt x="730" y="257"/>
                  </a:lnTo>
                  <a:lnTo>
                    <a:pt x="737" y="253"/>
                  </a:lnTo>
                  <a:lnTo>
                    <a:pt x="741" y="257"/>
                  </a:lnTo>
                  <a:lnTo>
                    <a:pt x="741" y="249"/>
                  </a:lnTo>
                  <a:lnTo>
                    <a:pt x="744" y="253"/>
                  </a:lnTo>
                  <a:lnTo>
                    <a:pt x="744" y="253"/>
                  </a:lnTo>
                  <a:lnTo>
                    <a:pt x="744" y="242"/>
                  </a:lnTo>
                  <a:lnTo>
                    <a:pt x="748" y="239"/>
                  </a:lnTo>
                  <a:lnTo>
                    <a:pt x="744" y="239"/>
                  </a:lnTo>
                  <a:lnTo>
                    <a:pt x="733" y="246"/>
                  </a:lnTo>
                  <a:lnTo>
                    <a:pt x="737" y="239"/>
                  </a:lnTo>
                  <a:lnTo>
                    <a:pt x="730" y="239"/>
                  </a:lnTo>
                  <a:lnTo>
                    <a:pt x="726" y="239"/>
                  </a:lnTo>
                  <a:lnTo>
                    <a:pt x="723" y="242"/>
                  </a:lnTo>
                  <a:lnTo>
                    <a:pt x="712" y="242"/>
                  </a:lnTo>
                  <a:lnTo>
                    <a:pt x="698" y="239"/>
                  </a:lnTo>
                  <a:lnTo>
                    <a:pt x="691" y="239"/>
                  </a:lnTo>
                  <a:lnTo>
                    <a:pt x="687" y="239"/>
                  </a:lnTo>
                  <a:lnTo>
                    <a:pt x="680" y="239"/>
                  </a:lnTo>
                  <a:lnTo>
                    <a:pt x="676" y="239"/>
                  </a:lnTo>
                  <a:lnTo>
                    <a:pt x="669" y="239"/>
                  </a:lnTo>
                  <a:lnTo>
                    <a:pt x="669" y="239"/>
                  </a:lnTo>
                  <a:lnTo>
                    <a:pt x="666" y="239"/>
                  </a:lnTo>
                  <a:lnTo>
                    <a:pt x="666" y="239"/>
                  </a:lnTo>
                  <a:lnTo>
                    <a:pt x="662" y="239"/>
                  </a:lnTo>
                  <a:lnTo>
                    <a:pt x="659" y="239"/>
                  </a:lnTo>
                  <a:lnTo>
                    <a:pt x="659" y="239"/>
                  </a:lnTo>
                  <a:close/>
                  <a:moveTo>
                    <a:pt x="1211" y="75"/>
                  </a:moveTo>
                  <a:lnTo>
                    <a:pt x="1211" y="75"/>
                  </a:lnTo>
                  <a:lnTo>
                    <a:pt x="1211" y="71"/>
                  </a:lnTo>
                  <a:lnTo>
                    <a:pt x="1207" y="71"/>
                  </a:lnTo>
                  <a:lnTo>
                    <a:pt x="1207" y="71"/>
                  </a:lnTo>
                  <a:lnTo>
                    <a:pt x="1204" y="71"/>
                  </a:lnTo>
                  <a:lnTo>
                    <a:pt x="1204" y="71"/>
                  </a:lnTo>
                  <a:lnTo>
                    <a:pt x="1207" y="75"/>
                  </a:lnTo>
                  <a:lnTo>
                    <a:pt x="1211" y="75"/>
                  </a:lnTo>
                  <a:lnTo>
                    <a:pt x="1211" y="75"/>
                  </a:lnTo>
                  <a:lnTo>
                    <a:pt x="1211" y="75"/>
                  </a:lnTo>
                  <a:close/>
                  <a:moveTo>
                    <a:pt x="897" y="61"/>
                  </a:moveTo>
                  <a:lnTo>
                    <a:pt x="897" y="57"/>
                  </a:lnTo>
                  <a:lnTo>
                    <a:pt x="897" y="53"/>
                  </a:lnTo>
                  <a:lnTo>
                    <a:pt x="897" y="50"/>
                  </a:lnTo>
                  <a:lnTo>
                    <a:pt x="897" y="50"/>
                  </a:lnTo>
                  <a:lnTo>
                    <a:pt x="897" y="46"/>
                  </a:lnTo>
                  <a:lnTo>
                    <a:pt x="897" y="46"/>
                  </a:lnTo>
                  <a:lnTo>
                    <a:pt x="894" y="46"/>
                  </a:lnTo>
                  <a:lnTo>
                    <a:pt x="890" y="50"/>
                  </a:lnTo>
                  <a:lnTo>
                    <a:pt x="890" y="53"/>
                  </a:lnTo>
                  <a:lnTo>
                    <a:pt x="894" y="61"/>
                  </a:lnTo>
                  <a:lnTo>
                    <a:pt x="894" y="61"/>
                  </a:lnTo>
                  <a:lnTo>
                    <a:pt x="897" y="61"/>
                  </a:lnTo>
                  <a:lnTo>
                    <a:pt x="897" y="61"/>
                  </a:lnTo>
                  <a:close/>
                  <a:moveTo>
                    <a:pt x="149" y="143"/>
                  </a:moveTo>
                  <a:lnTo>
                    <a:pt x="149" y="143"/>
                  </a:lnTo>
                  <a:lnTo>
                    <a:pt x="149" y="139"/>
                  </a:lnTo>
                  <a:lnTo>
                    <a:pt x="149" y="135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9" y="143"/>
                  </a:lnTo>
                  <a:lnTo>
                    <a:pt x="149" y="14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3419872" y="2026749"/>
              <a:ext cx="3978246" cy="2011208"/>
            </a:xfrm>
            <a:custGeom>
              <a:avLst/>
              <a:gdLst>
                <a:gd name="T0" fmla="*/ 991 w 2273"/>
                <a:gd name="T1" fmla="*/ 14 h 1083"/>
                <a:gd name="T2" fmla="*/ 1123 w 2273"/>
                <a:gd name="T3" fmla="*/ 28 h 1083"/>
                <a:gd name="T4" fmla="*/ 1162 w 2273"/>
                <a:gd name="T5" fmla="*/ 125 h 1083"/>
                <a:gd name="T6" fmla="*/ 1205 w 2273"/>
                <a:gd name="T7" fmla="*/ 178 h 1083"/>
                <a:gd name="T8" fmla="*/ 1197 w 2273"/>
                <a:gd name="T9" fmla="*/ 214 h 1083"/>
                <a:gd name="T10" fmla="*/ 1294 w 2273"/>
                <a:gd name="T11" fmla="*/ 217 h 1083"/>
                <a:gd name="T12" fmla="*/ 1386 w 2273"/>
                <a:gd name="T13" fmla="*/ 231 h 1083"/>
                <a:gd name="T14" fmla="*/ 1475 w 2273"/>
                <a:gd name="T15" fmla="*/ 260 h 1083"/>
                <a:gd name="T16" fmla="*/ 1397 w 2273"/>
                <a:gd name="T17" fmla="*/ 299 h 1083"/>
                <a:gd name="T18" fmla="*/ 1447 w 2273"/>
                <a:gd name="T19" fmla="*/ 349 h 1083"/>
                <a:gd name="T20" fmla="*/ 1522 w 2273"/>
                <a:gd name="T21" fmla="*/ 356 h 1083"/>
                <a:gd name="T22" fmla="*/ 1500 w 2273"/>
                <a:gd name="T23" fmla="*/ 435 h 1083"/>
                <a:gd name="T24" fmla="*/ 1589 w 2273"/>
                <a:gd name="T25" fmla="*/ 449 h 1083"/>
                <a:gd name="T26" fmla="*/ 1678 w 2273"/>
                <a:gd name="T27" fmla="*/ 442 h 1083"/>
                <a:gd name="T28" fmla="*/ 1782 w 2273"/>
                <a:gd name="T29" fmla="*/ 438 h 1083"/>
                <a:gd name="T30" fmla="*/ 1810 w 2273"/>
                <a:gd name="T31" fmla="*/ 474 h 1083"/>
                <a:gd name="T32" fmla="*/ 1821 w 2273"/>
                <a:gd name="T33" fmla="*/ 527 h 1083"/>
                <a:gd name="T34" fmla="*/ 1842 w 2273"/>
                <a:gd name="T35" fmla="*/ 591 h 1083"/>
                <a:gd name="T36" fmla="*/ 1960 w 2273"/>
                <a:gd name="T37" fmla="*/ 577 h 1083"/>
                <a:gd name="T38" fmla="*/ 2010 w 2273"/>
                <a:gd name="T39" fmla="*/ 623 h 1083"/>
                <a:gd name="T40" fmla="*/ 2099 w 2273"/>
                <a:gd name="T41" fmla="*/ 631 h 1083"/>
                <a:gd name="T42" fmla="*/ 2181 w 2273"/>
                <a:gd name="T43" fmla="*/ 620 h 1083"/>
                <a:gd name="T44" fmla="*/ 2238 w 2273"/>
                <a:gd name="T45" fmla="*/ 623 h 1083"/>
                <a:gd name="T46" fmla="*/ 2213 w 2273"/>
                <a:gd name="T47" fmla="*/ 688 h 1083"/>
                <a:gd name="T48" fmla="*/ 2060 w 2273"/>
                <a:gd name="T49" fmla="*/ 702 h 1083"/>
                <a:gd name="T50" fmla="*/ 1899 w 2273"/>
                <a:gd name="T51" fmla="*/ 727 h 1083"/>
                <a:gd name="T52" fmla="*/ 1753 w 2273"/>
                <a:gd name="T53" fmla="*/ 716 h 1083"/>
                <a:gd name="T54" fmla="*/ 1543 w 2273"/>
                <a:gd name="T55" fmla="*/ 745 h 1083"/>
                <a:gd name="T56" fmla="*/ 1472 w 2273"/>
                <a:gd name="T57" fmla="*/ 862 h 1083"/>
                <a:gd name="T58" fmla="*/ 1422 w 2273"/>
                <a:gd name="T59" fmla="*/ 958 h 1083"/>
                <a:gd name="T60" fmla="*/ 1051 w 2273"/>
                <a:gd name="T61" fmla="*/ 1065 h 1083"/>
                <a:gd name="T62" fmla="*/ 610 w 2273"/>
                <a:gd name="T63" fmla="*/ 983 h 1083"/>
                <a:gd name="T64" fmla="*/ 460 w 2273"/>
                <a:gd name="T65" fmla="*/ 958 h 1083"/>
                <a:gd name="T66" fmla="*/ 417 w 2273"/>
                <a:gd name="T67" fmla="*/ 912 h 1083"/>
                <a:gd name="T68" fmla="*/ 321 w 2273"/>
                <a:gd name="T69" fmla="*/ 873 h 1083"/>
                <a:gd name="T70" fmla="*/ 236 w 2273"/>
                <a:gd name="T71" fmla="*/ 798 h 1083"/>
                <a:gd name="T72" fmla="*/ 161 w 2273"/>
                <a:gd name="T73" fmla="*/ 730 h 1083"/>
                <a:gd name="T74" fmla="*/ 189 w 2273"/>
                <a:gd name="T75" fmla="*/ 652 h 1083"/>
                <a:gd name="T76" fmla="*/ 278 w 2273"/>
                <a:gd name="T77" fmla="*/ 623 h 1083"/>
                <a:gd name="T78" fmla="*/ 321 w 2273"/>
                <a:gd name="T79" fmla="*/ 570 h 1083"/>
                <a:gd name="T80" fmla="*/ 446 w 2273"/>
                <a:gd name="T81" fmla="*/ 538 h 1083"/>
                <a:gd name="T82" fmla="*/ 503 w 2273"/>
                <a:gd name="T83" fmla="*/ 438 h 1083"/>
                <a:gd name="T84" fmla="*/ 428 w 2273"/>
                <a:gd name="T85" fmla="*/ 431 h 1083"/>
                <a:gd name="T86" fmla="*/ 339 w 2273"/>
                <a:gd name="T87" fmla="*/ 452 h 1083"/>
                <a:gd name="T88" fmla="*/ 250 w 2273"/>
                <a:gd name="T89" fmla="*/ 445 h 1083"/>
                <a:gd name="T90" fmla="*/ 154 w 2273"/>
                <a:gd name="T91" fmla="*/ 435 h 1083"/>
                <a:gd name="T92" fmla="*/ 89 w 2273"/>
                <a:gd name="T93" fmla="*/ 370 h 1083"/>
                <a:gd name="T94" fmla="*/ 171 w 2273"/>
                <a:gd name="T95" fmla="*/ 420 h 1083"/>
                <a:gd name="T96" fmla="*/ 139 w 2273"/>
                <a:gd name="T97" fmla="*/ 349 h 1083"/>
                <a:gd name="T98" fmla="*/ 72 w 2273"/>
                <a:gd name="T99" fmla="*/ 303 h 1083"/>
                <a:gd name="T100" fmla="*/ 4 w 2273"/>
                <a:gd name="T101" fmla="*/ 285 h 1083"/>
                <a:gd name="T102" fmla="*/ 89 w 2273"/>
                <a:gd name="T103" fmla="*/ 249 h 1083"/>
                <a:gd name="T104" fmla="*/ 200 w 2273"/>
                <a:gd name="T105" fmla="*/ 267 h 1083"/>
                <a:gd name="T106" fmla="*/ 282 w 2273"/>
                <a:gd name="T107" fmla="*/ 256 h 1083"/>
                <a:gd name="T108" fmla="*/ 317 w 2273"/>
                <a:gd name="T109" fmla="*/ 171 h 1083"/>
                <a:gd name="T110" fmla="*/ 392 w 2273"/>
                <a:gd name="T111" fmla="*/ 117 h 1083"/>
                <a:gd name="T112" fmla="*/ 492 w 2273"/>
                <a:gd name="T113" fmla="*/ 100 h 1083"/>
                <a:gd name="T114" fmla="*/ 581 w 2273"/>
                <a:gd name="T115" fmla="*/ 68 h 1083"/>
                <a:gd name="T116" fmla="*/ 570 w 2273"/>
                <a:gd name="T117" fmla="*/ 10 h 1083"/>
                <a:gd name="T118" fmla="*/ 663 w 2273"/>
                <a:gd name="T119" fmla="*/ 10 h 1083"/>
                <a:gd name="T120" fmla="*/ 741 w 2273"/>
                <a:gd name="T121" fmla="*/ 7 h 1083"/>
                <a:gd name="T122" fmla="*/ 823 w 2273"/>
                <a:gd name="T123" fmla="*/ 7 h 1083"/>
                <a:gd name="T124" fmla="*/ 905 w 2273"/>
                <a:gd name="T125" fmla="*/ 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3" h="1083">
                  <a:moveTo>
                    <a:pt x="909" y="7"/>
                  </a:moveTo>
                  <a:lnTo>
                    <a:pt x="909" y="7"/>
                  </a:lnTo>
                  <a:lnTo>
                    <a:pt x="909" y="10"/>
                  </a:lnTo>
                  <a:lnTo>
                    <a:pt x="912" y="10"/>
                  </a:lnTo>
                  <a:lnTo>
                    <a:pt x="912" y="10"/>
                  </a:lnTo>
                  <a:lnTo>
                    <a:pt x="916" y="10"/>
                  </a:lnTo>
                  <a:lnTo>
                    <a:pt x="916" y="10"/>
                  </a:lnTo>
                  <a:lnTo>
                    <a:pt x="920" y="10"/>
                  </a:lnTo>
                  <a:lnTo>
                    <a:pt x="920" y="10"/>
                  </a:lnTo>
                  <a:lnTo>
                    <a:pt x="923" y="10"/>
                  </a:lnTo>
                  <a:lnTo>
                    <a:pt x="923" y="10"/>
                  </a:lnTo>
                  <a:lnTo>
                    <a:pt x="923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27" y="14"/>
                  </a:lnTo>
                  <a:lnTo>
                    <a:pt x="930" y="14"/>
                  </a:lnTo>
                  <a:lnTo>
                    <a:pt x="930" y="14"/>
                  </a:lnTo>
                  <a:lnTo>
                    <a:pt x="934" y="14"/>
                  </a:lnTo>
                  <a:lnTo>
                    <a:pt x="934" y="14"/>
                  </a:lnTo>
                  <a:lnTo>
                    <a:pt x="937" y="14"/>
                  </a:lnTo>
                  <a:lnTo>
                    <a:pt x="937" y="14"/>
                  </a:lnTo>
                  <a:lnTo>
                    <a:pt x="941" y="14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10"/>
                  </a:lnTo>
                  <a:lnTo>
                    <a:pt x="941" y="7"/>
                  </a:lnTo>
                  <a:lnTo>
                    <a:pt x="944" y="7"/>
                  </a:lnTo>
                  <a:lnTo>
                    <a:pt x="944" y="7"/>
                  </a:lnTo>
                  <a:lnTo>
                    <a:pt x="948" y="7"/>
                  </a:lnTo>
                  <a:lnTo>
                    <a:pt x="948" y="7"/>
                  </a:lnTo>
                  <a:lnTo>
                    <a:pt x="952" y="7"/>
                  </a:lnTo>
                  <a:lnTo>
                    <a:pt x="952" y="7"/>
                  </a:lnTo>
                  <a:lnTo>
                    <a:pt x="955" y="7"/>
                  </a:lnTo>
                  <a:lnTo>
                    <a:pt x="955" y="7"/>
                  </a:lnTo>
                  <a:lnTo>
                    <a:pt x="959" y="7"/>
                  </a:lnTo>
                  <a:lnTo>
                    <a:pt x="959" y="3"/>
                  </a:lnTo>
                  <a:lnTo>
                    <a:pt x="959" y="3"/>
                  </a:lnTo>
                  <a:lnTo>
                    <a:pt x="962" y="3"/>
                  </a:lnTo>
                  <a:lnTo>
                    <a:pt x="962" y="0"/>
                  </a:lnTo>
                  <a:lnTo>
                    <a:pt x="966" y="0"/>
                  </a:lnTo>
                  <a:lnTo>
                    <a:pt x="966" y="0"/>
                  </a:lnTo>
                  <a:lnTo>
                    <a:pt x="969" y="0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69" y="3"/>
                  </a:lnTo>
                  <a:lnTo>
                    <a:pt x="973" y="3"/>
                  </a:lnTo>
                  <a:lnTo>
                    <a:pt x="973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77" y="7"/>
                  </a:lnTo>
                  <a:lnTo>
                    <a:pt x="980" y="7"/>
                  </a:lnTo>
                  <a:lnTo>
                    <a:pt x="980" y="10"/>
                  </a:lnTo>
                  <a:lnTo>
                    <a:pt x="984" y="10"/>
                  </a:lnTo>
                  <a:lnTo>
                    <a:pt x="984" y="10"/>
                  </a:lnTo>
                  <a:lnTo>
                    <a:pt x="987" y="10"/>
                  </a:lnTo>
                  <a:lnTo>
                    <a:pt x="987" y="10"/>
                  </a:lnTo>
                  <a:lnTo>
                    <a:pt x="991" y="14"/>
                  </a:lnTo>
                  <a:lnTo>
                    <a:pt x="991" y="14"/>
                  </a:lnTo>
                  <a:lnTo>
                    <a:pt x="994" y="10"/>
                  </a:lnTo>
                  <a:lnTo>
                    <a:pt x="998" y="10"/>
                  </a:lnTo>
                  <a:lnTo>
                    <a:pt x="998" y="14"/>
                  </a:lnTo>
                  <a:lnTo>
                    <a:pt x="1001" y="14"/>
                  </a:lnTo>
                  <a:lnTo>
                    <a:pt x="1001" y="14"/>
                  </a:lnTo>
                  <a:lnTo>
                    <a:pt x="1005" y="18"/>
                  </a:lnTo>
                  <a:lnTo>
                    <a:pt x="1005" y="18"/>
                  </a:lnTo>
                  <a:lnTo>
                    <a:pt x="1009" y="18"/>
                  </a:lnTo>
                  <a:lnTo>
                    <a:pt x="1009" y="18"/>
                  </a:lnTo>
                  <a:lnTo>
                    <a:pt x="1009" y="21"/>
                  </a:lnTo>
                  <a:lnTo>
                    <a:pt x="1012" y="21"/>
                  </a:lnTo>
                  <a:lnTo>
                    <a:pt x="1012" y="21"/>
                  </a:lnTo>
                  <a:lnTo>
                    <a:pt x="1016" y="21"/>
                  </a:lnTo>
                  <a:lnTo>
                    <a:pt x="1016" y="21"/>
                  </a:lnTo>
                  <a:lnTo>
                    <a:pt x="1019" y="21"/>
                  </a:lnTo>
                  <a:lnTo>
                    <a:pt x="1019" y="21"/>
                  </a:lnTo>
                  <a:lnTo>
                    <a:pt x="1023" y="25"/>
                  </a:lnTo>
                  <a:lnTo>
                    <a:pt x="1023" y="25"/>
                  </a:lnTo>
                  <a:lnTo>
                    <a:pt x="1026" y="25"/>
                  </a:lnTo>
                  <a:lnTo>
                    <a:pt x="1026" y="25"/>
                  </a:lnTo>
                  <a:lnTo>
                    <a:pt x="1030" y="25"/>
                  </a:lnTo>
                  <a:lnTo>
                    <a:pt x="1030" y="25"/>
                  </a:lnTo>
                  <a:lnTo>
                    <a:pt x="1034" y="28"/>
                  </a:lnTo>
                  <a:lnTo>
                    <a:pt x="1034" y="28"/>
                  </a:lnTo>
                  <a:lnTo>
                    <a:pt x="1034" y="32"/>
                  </a:lnTo>
                  <a:lnTo>
                    <a:pt x="1037" y="35"/>
                  </a:lnTo>
                  <a:lnTo>
                    <a:pt x="1037" y="35"/>
                  </a:lnTo>
                  <a:lnTo>
                    <a:pt x="1037" y="39"/>
                  </a:lnTo>
                  <a:lnTo>
                    <a:pt x="1041" y="39"/>
                  </a:lnTo>
                  <a:lnTo>
                    <a:pt x="1041" y="39"/>
                  </a:lnTo>
                  <a:lnTo>
                    <a:pt x="1044" y="39"/>
                  </a:lnTo>
                  <a:lnTo>
                    <a:pt x="1048" y="43"/>
                  </a:lnTo>
                  <a:lnTo>
                    <a:pt x="1051" y="46"/>
                  </a:lnTo>
                  <a:lnTo>
                    <a:pt x="1055" y="46"/>
                  </a:lnTo>
                  <a:lnTo>
                    <a:pt x="1062" y="46"/>
                  </a:lnTo>
                  <a:lnTo>
                    <a:pt x="1069" y="46"/>
                  </a:lnTo>
                  <a:lnTo>
                    <a:pt x="1073" y="43"/>
                  </a:lnTo>
                  <a:lnTo>
                    <a:pt x="1076" y="46"/>
                  </a:lnTo>
                  <a:lnTo>
                    <a:pt x="1080" y="46"/>
                  </a:lnTo>
                  <a:lnTo>
                    <a:pt x="1083" y="46"/>
                  </a:lnTo>
                  <a:lnTo>
                    <a:pt x="1091" y="39"/>
                  </a:lnTo>
                  <a:lnTo>
                    <a:pt x="1091" y="39"/>
                  </a:lnTo>
                  <a:lnTo>
                    <a:pt x="1094" y="35"/>
                  </a:lnTo>
                  <a:lnTo>
                    <a:pt x="1094" y="32"/>
                  </a:lnTo>
                  <a:lnTo>
                    <a:pt x="1094" y="28"/>
                  </a:lnTo>
                  <a:lnTo>
                    <a:pt x="1094" y="28"/>
                  </a:lnTo>
                  <a:lnTo>
                    <a:pt x="1094" y="25"/>
                  </a:lnTo>
                  <a:lnTo>
                    <a:pt x="1098" y="21"/>
                  </a:lnTo>
                  <a:lnTo>
                    <a:pt x="1098" y="21"/>
                  </a:lnTo>
                  <a:lnTo>
                    <a:pt x="1101" y="21"/>
                  </a:lnTo>
                  <a:lnTo>
                    <a:pt x="1105" y="25"/>
                  </a:lnTo>
                  <a:lnTo>
                    <a:pt x="1108" y="25"/>
                  </a:lnTo>
                  <a:lnTo>
                    <a:pt x="1112" y="25"/>
                  </a:lnTo>
                  <a:lnTo>
                    <a:pt x="1116" y="28"/>
                  </a:lnTo>
                  <a:lnTo>
                    <a:pt x="1119" y="25"/>
                  </a:lnTo>
                  <a:lnTo>
                    <a:pt x="1123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28"/>
                  </a:lnTo>
                  <a:lnTo>
                    <a:pt x="1140" y="28"/>
                  </a:lnTo>
                  <a:lnTo>
                    <a:pt x="1144" y="28"/>
                  </a:lnTo>
                  <a:lnTo>
                    <a:pt x="1144" y="32"/>
                  </a:lnTo>
                  <a:lnTo>
                    <a:pt x="1140" y="39"/>
                  </a:lnTo>
                  <a:lnTo>
                    <a:pt x="1137" y="39"/>
                  </a:lnTo>
                  <a:lnTo>
                    <a:pt x="1137" y="46"/>
                  </a:lnTo>
                  <a:lnTo>
                    <a:pt x="1137" y="53"/>
                  </a:lnTo>
                  <a:lnTo>
                    <a:pt x="1137" y="53"/>
                  </a:lnTo>
                  <a:lnTo>
                    <a:pt x="1137" y="57"/>
                  </a:lnTo>
                  <a:lnTo>
                    <a:pt x="1137" y="57"/>
                  </a:lnTo>
                  <a:lnTo>
                    <a:pt x="1137" y="60"/>
                  </a:lnTo>
                  <a:lnTo>
                    <a:pt x="1140" y="60"/>
                  </a:lnTo>
                  <a:lnTo>
                    <a:pt x="1140" y="60"/>
                  </a:lnTo>
                  <a:lnTo>
                    <a:pt x="1144" y="60"/>
                  </a:lnTo>
                  <a:lnTo>
                    <a:pt x="1148" y="60"/>
                  </a:lnTo>
                  <a:lnTo>
                    <a:pt x="1148" y="64"/>
                  </a:lnTo>
                  <a:lnTo>
                    <a:pt x="1144" y="64"/>
                  </a:lnTo>
                  <a:lnTo>
                    <a:pt x="1140" y="64"/>
                  </a:lnTo>
                  <a:lnTo>
                    <a:pt x="1140" y="68"/>
                  </a:lnTo>
                  <a:lnTo>
                    <a:pt x="1140" y="68"/>
                  </a:lnTo>
                  <a:lnTo>
                    <a:pt x="1140" y="75"/>
                  </a:lnTo>
                  <a:lnTo>
                    <a:pt x="1140" y="75"/>
                  </a:lnTo>
                  <a:lnTo>
                    <a:pt x="1140" y="78"/>
                  </a:lnTo>
                  <a:lnTo>
                    <a:pt x="1140" y="82"/>
                  </a:lnTo>
                  <a:lnTo>
                    <a:pt x="1144" y="85"/>
                  </a:lnTo>
                  <a:lnTo>
                    <a:pt x="1148" y="89"/>
                  </a:lnTo>
                  <a:lnTo>
                    <a:pt x="1148" y="96"/>
                  </a:lnTo>
                  <a:lnTo>
                    <a:pt x="1148" y="96"/>
                  </a:lnTo>
                  <a:lnTo>
                    <a:pt x="1148" y="100"/>
                  </a:lnTo>
                  <a:lnTo>
                    <a:pt x="1148" y="100"/>
                  </a:lnTo>
                  <a:lnTo>
                    <a:pt x="1148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1" y="103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07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5" y="110"/>
                  </a:lnTo>
                  <a:lnTo>
                    <a:pt x="1151" y="110"/>
                  </a:lnTo>
                  <a:lnTo>
                    <a:pt x="1151" y="114"/>
                  </a:lnTo>
                  <a:lnTo>
                    <a:pt x="1151" y="114"/>
                  </a:lnTo>
                  <a:lnTo>
                    <a:pt x="1148" y="114"/>
                  </a:lnTo>
                  <a:lnTo>
                    <a:pt x="1151" y="114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1" y="117"/>
                  </a:lnTo>
                  <a:lnTo>
                    <a:pt x="1155" y="117"/>
                  </a:lnTo>
                  <a:lnTo>
                    <a:pt x="1158" y="117"/>
                  </a:lnTo>
                  <a:lnTo>
                    <a:pt x="1158" y="117"/>
                  </a:lnTo>
                  <a:lnTo>
                    <a:pt x="1162" y="121"/>
                  </a:lnTo>
                  <a:lnTo>
                    <a:pt x="1162" y="121"/>
                  </a:lnTo>
                  <a:lnTo>
                    <a:pt x="1162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5" y="125"/>
                  </a:lnTo>
                  <a:lnTo>
                    <a:pt x="1169" y="128"/>
                  </a:lnTo>
                  <a:lnTo>
                    <a:pt x="1173" y="128"/>
                  </a:lnTo>
                  <a:lnTo>
                    <a:pt x="1173" y="128"/>
                  </a:lnTo>
                  <a:lnTo>
                    <a:pt x="1173" y="132"/>
                  </a:lnTo>
                  <a:lnTo>
                    <a:pt x="1176" y="132"/>
                  </a:lnTo>
                  <a:lnTo>
                    <a:pt x="1176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0" y="132"/>
                  </a:lnTo>
                  <a:lnTo>
                    <a:pt x="1183" y="132"/>
                  </a:lnTo>
                  <a:lnTo>
                    <a:pt x="1183" y="135"/>
                  </a:lnTo>
                  <a:lnTo>
                    <a:pt x="1180" y="135"/>
                  </a:lnTo>
                  <a:lnTo>
                    <a:pt x="1180" y="139"/>
                  </a:lnTo>
                  <a:lnTo>
                    <a:pt x="1176" y="139"/>
                  </a:lnTo>
                  <a:lnTo>
                    <a:pt x="1176" y="139"/>
                  </a:lnTo>
                  <a:lnTo>
                    <a:pt x="1176" y="142"/>
                  </a:lnTo>
                  <a:lnTo>
                    <a:pt x="1176" y="142"/>
                  </a:lnTo>
                  <a:lnTo>
                    <a:pt x="1180" y="142"/>
                  </a:lnTo>
                  <a:lnTo>
                    <a:pt x="1180" y="146"/>
                  </a:lnTo>
                  <a:lnTo>
                    <a:pt x="1180" y="146"/>
                  </a:lnTo>
                  <a:lnTo>
                    <a:pt x="1183" y="146"/>
                  </a:lnTo>
                  <a:lnTo>
                    <a:pt x="1183" y="146"/>
                  </a:lnTo>
                  <a:lnTo>
                    <a:pt x="1187" y="149"/>
                  </a:lnTo>
                  <a:lnTo>
                    <a:pt x="1187" y="149"/>
                  </a:lnTo>
                  <a:lnTo>
                    <a:pt x="1190" y="149"/>
                  </a:lnTo>
                  <a:lnTo>
                    <a:pt x="1190" y="149"/>
                  </a:lnTo>
                  <a:lnTo>
                    <a:pt x="1194" y="149"/>
                  </a:lnTo>
                  <a:lnTo>
                    <a:pt x="1194" y="149"/>
                  </a:lnTo>
                  <a:lnTo>
                    <a:pt x="1197" y="149"/>
                  </a:lnTo>
                  <a:lnTo>
                    <a:pt x="1197" y="149"/>
                  </a:lnTo>
                  <a:lnTo>
                    <a:pt x="1197" y="153"/>
                  </a:lnTo>
                  <a:lnTo>
                    <a:pt x="1201" y="153"/>
                  </a:lnTo>
                  <a:lnTo>
                    <a:pt x="1201" y="153"/>
                  </a:lnTo>
                  <a:lnTo>
                    <a:pt x="1205" y="153"/>
                  </a:lnTo>
                  <a:lnTo>
                    <a:pt x="1205" y="153"/>
                  </a:lnTo>
                  <a:lnTo>
                    <a:pt x="1208" y="153"/>
                  </a:lnTo>
                  <a:lnTo>
                    <a:pt x="1208" y="153"/>
                  </a:lnTo>
                  <a:lnTo>
                    <a:pt x="1212" y="153"/>
                  </a:lnTo>
                  <a:lnTo>
                    <a:pt x="1212" y="157"/>
                  </a:lnTo>
                  <a:lnTo>
                    <a:pt x="1212" y="157"/>
                  </a:lnTo>
                  <a:lnTo>
                    <a:pt x="1212" y="160"/>
                  </a:lnTo>
                  <a:lnTo>
                    <a:pt x="1212" y="160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12" y="164"/>
                  </a:lnTo>
                  <a:lnTo>
                    <a:pt x="1208" y="164"/>
                  </a:lnTo>
                  <a:lnTo>
                    <a:pt x="1205" y="167"/>
                  </a:lnTo>
                  <a:lnTo>
                    <a:pt x="1205" y="167"/>
                  </a:lnTo>
                  <a:lnTo>
                    <a:pt x="1205" y="171"/>
                  </a:lnTo>
                  <a:lnTo>
                    <a:pt x="1205" y="171"/>
                  </a:lnTo>
                  <a:lnTo>
                    <a:pt x="1205" y="174"/>
                  </a:lnTo>
                  <a:lnTo>
                    <a:pt x="1205" y="174"/>
                  </a:lnTo>
                  <a:lnTo>
                    <a:pt x="1205" y="178"/>
                  </a:lnTo>
                  <a:lnTo>
                    <a:pt x="1205" y="178"/>
                  </a:lnTo>
                  <a:lnTo>
                    <a:pt x="1197" y="182"/>
                  </a:lnTo>
                  <a:lnTo>
                    <a:pt x="1197" y="182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1" y="189"/>
                  </a:lnTo>
                  <a:lnTo>
                    <a:pt x="1201" y="189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2"/>
                  </a:lnTo>
                  <a:lnTo>
                    <a:pt x="1197" y="196"/>
                  </a:lnTo>
                  <a:lnTo>
                    <a:pt x="1194" y="196"/>
                  </a:lnTo>
                  <a:lnTo>
                    <a:pt x="1194" y="196"/>
                  </a:lnTo>
                  <a:lnTo>
                    <a:pt x="1190" y="196"/>
                  </a:lnTo>
                  <a:lnTo>
                    <a:pt x="1187" y="196"/>
                  </a:lnTo>
                  <a:lnTo>
                    <a:pt x="1187" y="196"/>
                  </a:lnTo>
                  <a:lnTo>
                    <a:pt x="1183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6"/>
                  </a:lnTo>
                  <a:lnTo>
                    <a:pt x="1180" y="199"/>
                  </a:lnTo>
                  <a:lnTo>
                    <a:pt x="1180" y="199"/>
                  </a:lnTo>
                  <a:lnTo>
                    <a:pt x="1180" y="203"/>
                  </a:lnTo>
                  <a:lnTo>
                    <a:pt x="1176" y="203"/>
                  </a:lnTo>
                  <a:lnTo>
                    <a:pt x="1176" y="203"/>
                  </a:lnTo>
                  <a:lnTo>
                    <a:pt x="1173" y="203"/>
                  </a:lnTo>
                  <a:lnTo>
                    <a:pt x="1169" y="203"/>
                  </a:lnTo>
                  <a:lnTo>
                    <a:pt x="1173" y="206"/>
                  </a:lnTo>
                  <a:lnTo>
                    <a:pt x="1169" y="206"/>
                  </a:lnTo>
                  <a:lnTo>
                    <a:pt x="1169" y="206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0"/>
                  </a:lnTo>
                  <a:lnTo>
                    <a:pt x="1169" y="214"/>
                  </a:lnTo>
                  <a:lnTo>
                    <a:pt x="1169" y="214"/>
                  </a:lnTo>
                  <a:lnTo>
                    <a:pt x="1169" y="217"/>
                  </a:lnTo>
                  <a:lnTo>
                    <a:pt x="1169" y="217"/>
                  </a:lnTo>
                  <a:lnTo>
                    <a:pt x="1173" y="217"/>
                  </a:lnTo>
                  <a:lnTo>
                    <a:pt x="1173" y="217"/>
                  </a:lnTo>
                  <a:lnTo>
                    <a:pt x="1176" y="217"/>
                  </a:lnTo>
                  <a:lnTo>
                    <a:pt x="1176" y="217"/>
                  </a:lnTo>
                  <a:lnTo>
                    <a:pt x="1180" y="217"/>
                  </a:lnTo>
                  <a:lnTo>
                    <a:pt x="1180" y="217"/>
                  </a:lnTo>
                  <a:lnTo>
                    <a:pt x="1183" y="217"/>
                  </a:lnTo>
                  <a:lnTo>
                    <a:pt x="1183" y="221"/>
                  </a:lnTo>
                  <a:lnTo>
                    <a:pt x="1187" y="217"/>
                  </a:lnTo>
                  <a:lnTo>
                    <a:pt x="1187" y="217"/>
                  </a:lnTo>
                  <a:lnTo>
                    <a:pt x="1190" y="217"/>
                  </a:lnTo>
                  <a:lnTo>
                    <a:pt x="1194" y="217"/>
                  </a:lnTo>
                  <a:lnTo>
                    <a:pt x="1194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7"/>
                  </a:lnTo>
                  <a:lnTo>
                    <a:pt x="1197" y="214"/>
                  </a:lnTo>
                  <a:lnTo>
                    <a:pt x="1205" y="214"/>
                  </a:lnTo>
                  <a:lnTo>
                    <a:pt x="1208" y="214"/>
                  </a:lnTo>
                  <a:lnTo>
                    <a:pt x="1208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2" y="214"/>
                  </a:lnTo>
                  <a:lnTo>
                    <a:pt x="1215" y="214"/>
                  </a:lnTo>
                  <a:lnTo>
                    <a:pt x="1215" y="214"/>
                  </a:lnTo>
                  <a:lnTo>
                    <a:pt x="1219" y="210"/>
                  </a:lnTo>
                  <a:lnTo>
                    <a:pt x="1219" y="210"/>
                  </a:lnTo>
                  <a:lnTo>
                    <a:pt x="1219" y="214"/>
                  </a:lnTo>
                  <a:lnTo>
                    <a:pt x="1222" y="214"/>
                  </a:lnTo>
                  <a:lnTo>
                    <a:pt x="1222" y="214"/>
                  </a:lnTo>
                  <a:lnTo>
                    <a:pt x="1226" y="214"/>
                  </a:lnTo>
                  <a:lnTo>
                    <a:pt x="1230" y="214"/>
                  </a:lnTo>
                  <a:lnTo>
                    <a:pt x="1230" y="214"/>
                  </a:lnTo>
                  <a:lnTo>
                    <a:pt x="1233" y="214"/>
                  </a:lnTo>
                  <a:lnTo>
                    <a:pt x="1233" y="210"/>
                  </a:lnTo>
                  <a:lnTo>
                    <a:pt x="1237" y="210"/>
                  </a:lnTo>
                  <a:lnTo>
                    <a:pt x="1237" y="210"/>
                  </a:lnTo>
                  <a:lnTo>
                    <a:pt x="1240" y="210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0" y="206"/>
                  </a:lnTo>
                  <a:lnTo>
                    <a:pt x="1244" y="203"/>
                  </a:lnTo>
                  <a:lnTo>
                    <a:pt x="1244" y="203"/>
                  </a:lnTo>
                  <a:lnTo>
                    <a:pt x="1247" y="203"/>
                  </a:lnTo>
                  <a:lnTo>
                    <a:pt x="1247" y="203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1" y="210"/>
                  </a:lnTo>
                  <a:lnTo>
                    <a:pt x="1254" y="210"/>
                  </a:lnTo>
                  <a:lnTo>
                    <a:pt x="1254" y="210"/>
                  </a:lnTo>
                  <a:lnTo>
                    <a:pt x="1258" y="210"/>
                  </a:lnTo>
                  <a:lnTo>
                    <a:pt x="1258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2" y="210"/>
                  </a:lnTo>
                  <a:lnTo>
                    <a:pt x="1265" y="210"/>
                  </a:lnTo>
                  <a:lnTo>
                    <a:pt x="1265" y="210"/>
                  </a:lnTo>
                  <a:lnTo>
                    <a:pt x="1269" y="210"/>
                  </a:lnTo>
                  <a:lnTo>
                    <a:pt x="1272" y="210"/>
                  </a:lnTo>
                  <a:lnTo>
                    <a:pt x="1272" y="210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6" y="214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79" y="217"/>
                  </a:lnTo>
                  <a:lnTo>
                    <a:pt x="1283" y="217"/>
                  </a:lnTo>
                  <a:lnTo>
                    <a:pt x="1283" y="217"/>
                  </a:lnTo>
                  <a:lnTo>
                    <a:pt x="1287" y="217"/>
                  </a:lnTo>
                  <a:lnTo>
                    <a:pt x="1287" y="217"/>
                  </a:lnTo>
                  <a:lnTo>
                    <a:pt x="1290" y="217"/>
                  </a:lnTo>
                  <a:lnTo>
                    <a:pt x="1290" y="217"/>
                  </a:lnTo>
                  <a:lnTo>
                    <a:pt x="1294" y="217"/>
                  </a:lnTo>
                  <a:lnTo>
                    <a:pt x="1294" y="217"/>
                  </a:lnTo>
                  <a:lnTo>
                    <a:pt x="1294" y="221"/>
                  </a:lnTo>
                  <a:lnTo>
                    <a:pt x="1294" y="221"/>
                  </a:lnTo>
                  <a:lnTo>
                    <a:pt x="1297" y="221"/>
                  </a:lnTo>
                  <a:lnTo>
                    <a:pt x="1297" y="221"/>
                  </a:lnTo>
                  <a:lnTo>
                    <a:pt x="1301" y="221"/>
                  </a:lnTo>
                  <a:lnTo>
                    <a:pt x="1301" y="221"/>
                  </a:lnTo>
                  <a:lnTo>
                    <a:pt x="1304" y="221"/>
                  </a:lnTo>
                  <a:lnTo>
                    <a:pt x="1304" y="221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08" y="217"/>
                  </a:lnTo>
                  <a:lnTo>
                    <a:pt x="1311" y="217"/>
                  </a:lnTo>
                  <a:lnTo>
                    <a:pt x="1311" y="217"/>
                  </a:lnTo>
                  <a:lnTo>
                    <a:pt x="1315" y="221"/>
                  </a:lnTo>
                  <a:lnTo>
                    <a:pt x="1315" y="221"/>
                  </a:lnTo>
                  <a:lnTo>
                    <a:pt x="1319" y="217"/>
                  </a:lnTo>
                  <a:lnTo>
                    <a:pt x="1322" y="217"/>
                  </a:lnTo>
                  <a:lnTo>
                    <a:pt x="1322" y="221"/>
                  </a:lnTo>
                  <a:lnTo>
                    <a:pt x="1322" y="221"/>
                  </a:lnTo>
                  <a:lnTo>
                    <a:pt x="1326" y="221"/>
                  </a:lnTo>
                  <a:lnTo>
                    <a:pt x="1326" y="221"/>
                  </a:lnTo>
                  <a:lnTo>
                    <a:pt x="1329" y="221"/>
                  </a:lnTo>
                  <a:lnTo>
                    <a:pt x="1329" y="221"/>
                  </a:lnTo>
                  <a:lnTo>
                    <a:pt x="1333" y="221"/>
                  </a:lnTo>
                  <a:lnTo>
                    <a:pt x="1333" y="221"/>
                  </a:lnTo>
                  <a:lnTo>
                    <a:pt x="1336" y="221"/>
                  </a:lnTo>
                  <a:lnTo>
                    <a:pt x="1336" y="221"/>
                  </a:lnTo>
                  <a:lnTo>
                    <a:pt x="1340" y="221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0" y="224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4" y="228"/>
                  </a:lnTo>
                  <a:lnTo>
                    <a:pt x="1347" y="231"/>
                  </a:lnTo>
                  <a:lnTo>
                    <a:pt x="1347" y="231"/>
                  </a:lnTo>
                  <a:lnTo>
                    <a:pt x="1351" y="228"/>
                  </a:lnTo>
                  <a:lnTo>
                    <a:pt x="1351" y="228"/>
                  </a:lnTo>
                  <a:lnTo>
                    <a:pt x="1354" y="228"/>
                  </a:lnTo>
                  <a:lnTo>
                    <a:pt x="1354" y="231"/>
                  </a:lnTo>
                  <a:lnTo>
                    <a:pt x="1358" y="231"/>
                  </a:lnTo>
                  <a:lnTo>
                    <a:pt x="1358" y="231"/>
                  </a:lnTo>
                  <a:lnTo>
                    <a:pt x="1361" y="231"/>
                  </a:lnTo>
                  <a:lnTo>
                    <a:pt x="1361" y="231"/>
                  </a:lnTo>
                  <a:lnTo>
                    <a:pt x="1365" y="231"/>
                  </a:lnTo>
                  <a:lnTo>
                    <a:pt x="1368" y="231"/>
                  </a:lnTo>
                  <a:lnTo>
                    <a:pt x="1372" y="231"/>
                  </a:lnTo>
                  <a:lnTo>
                    <a:pt x="1372" y="235"/>
                  </a:lnTo>
                  <a:lnTo>
                    <a:pt x="1372" y="235"/>
                  </a:lnTo>
                  <a:lnTo>
                    <a:pt x="1376" y="235"/>
                  </a:lnTo>
                  <a:lnTo>
                    <a:pt x="1379" y="235"/>
                  </a:lnTo>
                  <a:lnTo>
                    <a:pt x="1379" y="235"/>
                  </a:lnTo>
                  <a:lnTo>
                    <a:pt x="1383" y="235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86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0" y="231"/>
                  </a:lnTo>
                  <a:lnTo>
                    <a:pt x="1393" y="231"/>
                  </a:lnTo>
                  <a:lnTo>
                    <a:pt x="1393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397" y="235"/>
                  </a:lnTo>
                  <a:lnTo>
                    <a:pt x="1401" y="235"/>
                  </a:lnTo>
                  <a:lnTo>
                    <a:pt x="1404" y="239"/>
                  </a:lnTo>
                  <a:lnTo>
                    <a:pt x="1404" y="239"/>
                  </a:lnTo>
                  <a:lnTo>
                    <a:pt x="1408" y="239"/>
                  </a:lnTo>
                  <a:lnTo>
                    <a:pt x="1411" y="239"/>
                  </a:lnTo>
                  <a:lnTo>
                    <a:pt x="1415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2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22" y="249"/>
                  </a:lnTo>
                  <a:lnTo>
                    <a:pt x="1422" y="249"/>
                  </a:lnTo>
                  <a:lnTo>
                    <a:pt x="1425" y="246"/>
                  </a:lnTo>
                  <a:lnTo>
                    <a:pt x="1425" y="246"/>
                  </a:lnTo>
                  <a:lnTo>
                    <a:pt x="1425" y="249"/>
                  </a:lnTo>
                  <a:lnTo>
                    <a:pt x="1429" y="249"/>
                  </a:lnTo>
                  <a:lnTo>
                    <a:pt x="1433" y="249"/>
                  </a:lnTo>
                  <a:lnTo>
                    <a:pt x="1436" y="249"/>
                  </a:lnTo>
                  <a:lnTo>
                    <a:pt x="1436" y="249"/>
                  </a:lnTo>
                  <a:lnTo>
                    <a:pt x="1440" y="249"/>
                  </a:lnTo>
                  <a:lnTo>
                    <a:pt x="1443" y="249"/>
                  </a:lnTo>
                  <a:lnTo>
                    <a:pt x="1447" y="249"/>
                  </a:lnTo>
                  <a:lnTo>
                    <a:pt x="1447" y="249"/>
                  </a:lnTo>
                  <a:lnTo>
                    <a:pt x="1447" y="253"/>
                  </a:lnTo>
                  <a:lnTo>
                    <a:pt x="1447" y="253"/>
                  </a:lnTo>
                  <a:lnTo>
                    <a:pt x="1447" y="256"/>
                  </a:lnTo>
                  <a:lnTo>
                    <a:pt x="1443" y="256"/>
                  </a:lnTo>
                  <a:lnTo>
                    <a:pt x="1447" y="256"/>
                  </a:lnTo>
                  <a:lnTo>
                    <a:pt x="1450" y="260"/>
                  </a:lnTo>
                  <a:lnTo>
                    <a:pt x="1450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4" y="260"/>
                  </a:lnTo>
                  <a:lnTo>
                    <a:pt x="1458" y="260"/>
                  </a:lnTo>
                  <a:lnTo>
                    <a:pt x="1458" y="260"/>
                  </a:lnTo>
                  <a:lnTo>
                    <a:pt x="1461" y="260"/>
                  </a:lnTo>
                  <a:lnTo>
                    <a:pt x="1461" y="260"/>
                  </a:lnTo>
                  <a:lnTo>
                    <a:pt x="1465" y="260"/>
                  </a:lnTo>
                  <a:lnTo>
                    <a:pt x="1465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68" y="256"/>
                  </a:lnTo>
                  <a:lnTo>
                    <a:pt x="1472" y="256"/>
                  </a:lnTo>
                  <a:lnTo>
                    <a:pt x="1472" y="256"/>
                  </a:lnTo>
                  <a:lnTo>
                    <a:pt x="1472" y="260"/>
                  </a:lnTo>
                  <a:lnTo>
                    <a:pt x="1475" y="260"/>
                  </a:lnTo>
                  <a:lnTo>
                    <a:pt x="1475" y="260"/>
                  </a:lnTo>
                  <a:lnTo>
                    <a:pt x="1475" y="263"/>
                  </a:lnTo>
                  <a:lnTo>
                    <a:pt x="1475" y="263"/>
                  </a:lnTo>
                  <a:lnTo>
                    <a:pt x="1475" y="267"/>
                  </a:lnTo>
                  <a:lnTo>
                    <a:pt x="1475" y="267"/>
                  </a:lnTo>
                  <a:lnTo>
                    <a:pt x="1475" y="271"/>
                  </a:lnTo>
                  <a:lnTo>
                    <a:pt x="1472" y="271"/>
                  </a:lnTo>
                  <a:lnTo>
                    <a:pt x="1472" y="274"/>
                  </a:lnTo>
                  <a:lnTo>
                    <a:pt x="1468" y="274"/>
                  </a:lnTo>
                  <a:lnTo>
                    <a:pt x="1468" y="274"/>
                  </a:lnTo>
                  <a:lnTo>
                    <a:pt x="1465" y="278"/>
                  </a:lnTo>
                  <a:lnTo>
                    <a:pt x="1465" y="278"/>
                  </a:lnTo>
                  <a:lnTo>
                    <a:pt x="1461" y="281"/>
                  </a:lnTo>
                  <a:lnTo>
                    <a:pt x="1458" y="281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5"/>
                  </a:lnTo>
                  <a:lnTo>
                    <a:pt x="1461" y="288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61" y="292"/>
                  </a:lnTo>
                  <a:lnTo>
                    <a:pt x="1458" y="296"/>
                  </a:lnTo>
                  <a:lnTo>
                    <a:pt x="1454" y="296"/>
                  </a:lnTo>
                  <a:lnTo>
                    <a:pt x="1454" y="299"/>
                  </a:lnTo>
                  <a:lnTo>
                    <a:pt x="1450" y="299"/>
                  </a:lnTo>
                  <a:lnTo>
                    <a:pt x="1447" y="299"/>
                  </a:lnTo>
                  <a:lnTo>
                    <a:pt x="1443" y="299"/>
                  </a:lnTo>
                  <a:lnTo>
                    <a:pt x="1443" y="303"/>
                  </a:lnTo>
                  <a:lnTo>
                    <a:pt x="1440" y="299"/>
                  </a:lnTo>
                  <a:lnTo>
                    <a:pt x="1440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6" y="299"/>
                  </a:lnTo>
                  <a:lnTo>
                    <a:pt x="1433" y="299"/>
                  </a:lnTo>
                  <a:lnTo>
                    <a:pt x="1433" y="299"/>
                  </a:lnTo>
                  <a:lnTo>
                    <a:pt x="1429" y="296"/>
                  </a:lnTo>
                  <a:lnTo>
                    <a:pt x="1429" y="296"/>
                  </a:lnTo>
                  <a:lnTo>
                    <a:pt x="1425" y="299"/>
                  </a:lnTo>
                  <a:lnTo>
                    <a:pt x="1425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22" y="299"/>
                  </a:lnTo>
                  <a:lnTo>
                    <a:pt x="1418" y="299"/>
                  </a:lnTo>
                  <a:lnTo>
                    <a:pt x="1418" y="299"/>
                  </a:lnTo>
                  <a:lnTo>
                    <a:pt x="1415" y="299"/>
                  </a:lnTo>
                  <a:lnTo>
                    <a:pt x="1415" y="299"/>
                  </a:lnTo>
                  <a:lnTo>
                    <a:pt x="1411" y="299"/>
                  </a:lnTo>
                  <a:lnTo>
                    <a:pt x="1408" y="299"/>
                  </a:lnTo>
                  <a:lnTo>
                    <a:pt x="1408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4" y="299"/>
                  </a:lnTo>
                  <a:lnTo>
                    <a:pt x="1401" y="299"/>
                  </a:lnTo>
                  <a:lnTo>
                    <a:pt x="1401" y="296"/>
                  </a:lnTo>
                  <a:lnTo>
                    <a:pt x="1397" y="296"/>
                  </a:lnTo>
                  <a:lnTo>
                    <a:pt x="1397" y="299"/>
                  </a:lnTo>
                  <a:lnTo>
                    <a:pt x="1397" y="299"/>
                  </a:lnTo>
                  <a:lnTo>
                    <a:pt x="1393" y="303"/>
                  </a:lnTo>
                  <a:lnTo>
                    <a:pt x="1393" y="303"/>
                  </a:lnTo>
                  <a:lnTo>
                    <a:pt x="1390" y="306"/>
                  </a:lnTo>
                  <a:lnTo>
                    <a:pt x="1390" y="306"/>
                  </a:lnTo>
                  <a:lnTo>
                    <a:pt x="1390" y="310"/>
                  </a:lnTo>
                  <a:lnTo>
                    <a:pt x="1390" y="310"/>
                  </a:lnTo>
                  <a:lnTo>
                    <a:pt x="1386" y="310"/>
                  </a:lnTo>
                  <a:lnTo>
                    <a:pt x="1383" y="313"/>
                  </a:lnTo>
                  <a:lnTo>
                    <a:pt x="1383" y="317"/>
                  </a:lnTo>
                  <a:lnTo>
                    <a:pt x="1383" y="321"/>
                  </a:lnTo>
                  <a:lnTo>
                    <a:pt x="1386" y="324"/>
                  </a:lnTo>
                  <a:lnTo>
                    <a:pt x="1390" y="324"/>
                  </a:lnTo>
                  <a:lnTo>
                    <a:pt x="1390" y="324"/>
                  </a:lnTo>
                  <a:lnTo>
                    <a:pt x="1390" y="328"/>
                  </a:lnTo>
                  <a:lnTo>
                    <a:pt x="1390" y="328"/>
                  </a:lnTo>
                  <a:lnTo>
                    <a:pt x="1390" y="331"/>
                  </a:lnTo>
                  <a:lnTo>
                    <a:pt x="1393" y="331"/>
                  </a:lnTo>
                  <a:lnTo>
                    <a:pt x="1393" y="335"/>
                  </a:lnTo>
                  <a:lnTo>
                    <a:pt x="1393" y="335"/>
                  </a:lnTo>
                  <a:lnTo>
                    <a:pt x="1390" y="338"/>
                  </a:lnTo>
                  <a:lnTo>
                    <a:pt x="1390" y="342"/>
                  </a:lnTo>
                  <a:lnTo>
                    <a:pt x="1390" y="345"/>
                  </a:lnTo>
                  <a:lnTo>
                    <a:pt x="1390" y="345"/>
                  </a:lnTo>
                  <a:lnTo>
                    <a:pt x="1393" y="345"/>
                  </a:lnTo>
                  <a:lnTo>
                    <a:pt x="1393" y="345"/>
                  </a:lnTo>
                  <a:lnTo>
                    <a:pt x="1397" y="342"/>
                  </a:lnTo>
                  <a:lnTo>
                    <a:pt x="1397" y="342"/>
                  </a:lnTo>
                  <a:lnTo>
                    <a:pt x="1401" y="342"/>
                  </a:lnTo>
                  <a:lnTo>
                    <a:pt x="1404" y="342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4" y="345"/>
                  </a:lnTo>
                  <a:lnTo>
                    <a:pt x="1408" y="345"/>
                  </a:lnTo>
                  <a:lnTo>
                    <a:pt x="1408" y="349"/>
                  </a:lnTo>
                  <a:lnTo>
                    <a:pt x="1411" y="349"/>
                  </a:lnTo>
                  <a:lnTo>
                    <a:pt x="1411" y="349"/>
                  </a:lnTo>
                  <a:lnTo>
                    <a:pt x="1415" y="349"/>
                  </a:lnTo>
                  <a:lnTo>
                    <a:pt x="1415" y="349"/>
                  </a:lnTo>
                  <a:lnTo>
                    <a:pt x="1418" y="349"/>
                  </a:lnTo>
                  <a:lnTo>
                    <a:pt x="1418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2" y="349"/>
                  </a:lnTo>
                  <a:lnTo>
                    <a:pt x="1425" y="349"/>
                  </a:lnTo>
                  <a:lnTo>
                    <a:pt x="1429" y="349"/>
                  </a:lnTo>
                  <a:lnTo>
                    <a:pt x="1429" y="345"/>
                  </a:lnTo>
                  <a:lnTo>
                    <a:pt x="1433" y="349"/>
                  </a:lnTo>
                  <a:lnTo>
                    <a:pt x="1433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36" y="349"/>
                  </a:lnTo>
                  <a:lnTo>
                    <a:pt x="1440" y="349"/>
                  </a:lnTo>
                  <a:lnTo>
                    <a:pt x="1440" y="349"/>
                  </a:lnTo>
                  <a:lnTo>
                    <a:pt x="1443" y="349"/>
                  </a:lnTo>
                  <a:lnTo>
                    <a:pt x="1443" y="349"/>
                  </a:lnTo>
                  <a:lnTo>
                    <a:pt x="1447" y="349"/>
                  </a:lnTo>
                  <a:lnTo>
                    <a:pt x="1447" y="349"/>
                  </a:lnTo>
                  <a:lnTo>
                    <a:pt x="1450" y="349"/>
                  </a:lnTo>
                  <a:lnTo>
                    <a:pt x="1450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4" y="349"/>
                  </a:lnTo>
                  <a:lnTo>
                    <a:pt x="1458" y="349"/>
                  </a:lnTo>
                  <a:lnTo>
                    <a:pt x="1458" y="349"/>
                  </a:lnTo>
                  <a:lnTo>
                    <a:pt x="1461" y="349"/>
                  </a:lnTo>
                  <a:lnTo>
                    <a:pt x="1461" y="349"/>
                  </a:lnTo>
                  <a:lnTo>
                    <a:pt x="1465" y="349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68" y="345"/>
                  </a:lnTo>
                  <a:lnTo>
                    <a:pt x="1472" y="345"/>
                  </a:lnTo>
                  <a:lnTo>
                    <a:pt x="1472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5" y="345"/>
                  </a:lnTo>
                  <a:lnTo>
                    <a:pt x="1479" y="345"/>
                  </a:lnTo>
                  <a:lnTo>
                    <a:pt x="1479" y="342"/>
                  </a:lnTo>
                  <a:lnTo>
                    <a:pt x="1479" y="342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2" y="338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86" y="335"/>
                  </a:lnTo>
                  <a:lnTo>
                    <a:pt x="1490" y="335"/>
                  </a:lnTo>
                  <a:lnTo>
                    <a:pt x="1490" y="335"/>
                  </a:lnTo>
                  <a:lnTo>
                    <a:pt x="1493" y="335"/>
                  </a:lnTo>
                  <a:lnTo>
                    <a:pt x="1493" y="335"/>
                  </a:lnTo>
                  <a:lnTo>
                    <a:pt x="1497" y="335"/>
                  </a:lnTo>
                  <a:lnTo>
                    <a:pt x="1497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0" y="335"/>
                  </a:lnTo>
                  <a:lnTo>
                    <a:pt x="1504" y="338"/>
                  </a:lnTo>
                  <a:lnTo>
                    <a:pt x="1504" y="338"/>
                  </a:lnTo>
                  <a:lnTo>
                    <a:pt x="1507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07" y="338"/>
                  </a:lnTo>
                  <a:lnTo>
                    <a:pt x="1511" y="338"/>
                  </a:lnTo>
                  <a:lnTo>
                    <a:pt x="1515" y="338"/>
                  </a:lnTo>
                  <a:lnTo>
                    <a:pt x="1518" y="342"/>
                  </a:lnTo>
                  <a:lnTo>
                    <a:pt x="1518" y="342"/>
                  </a:lnTo>
                  <a:lnTo>
                    <a:pt x="1518" y="345"/>
                  </a:lnTo>
                  <a:lnTo>
                    <a:pt x="1518" y="349"/>
                  </a:lnTo>
                  <a:lnTo>
                    <a:pt x="1518" y="349"/>
                  </a:lnTo>
                  <a:lnTo>
                    <a:pt x="1518" y="353"/>
                  </a:lnTo>
                  <a:lnTo>
                    <a:pt x="1518" y="353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56"/>
                  </a:lnTo>
                  <a:lnTo>
                    <a:pt x="1522" y="360"/>
                  </a:lnTo>
                  <a:lnTo>
                    <a:pt x="1522" y="360"/>
                  </a:lnTo>
                  <a:lnTo>
                    <a:pt x="1522" y="363"/>
                  </a:lnTo>
                  <a:lnTo>
                    <a:pt x="1522" y="363"/>
                  </a:lnTo>
                  <a:lnTo>
                    <a:pt x="1522" y="367"/>
                  </a:lnTo>
                  <a:lnTo>
                    <a:pt x="1522" y="367"/>
                  </a:lnTo>
                  <a:lnTo>
                    <a:pt x="1518" y="370"/>
                  </a:lnTo>
                  <a:lnTo>
                    <a:pt x="1518" y="370"/>
                  </a:lnTo>
                  <a:lnTo>
                    <a:pt x="1515" y="370"/>
                  </a:lnTo>
                  <a:lnTo>
                    <a:pt x="1515" y="370"/>
                  </a:lnTo>
                  <a:lnTo>
                    <a:pt x="1511" y="370"/>
                  </a:lnTo>
                  <a:lnTo>
                    <a:pt x="1507" y="374"/>
                  </a:lnTo>
                  <a:lnTo>
                    <a:pt x="1507" y="374"/>
                  </a:lnTo>
                  <a:lnTo>
                    <a:pt x="1507" y="378"/>
                  </a:lnTo>
                  <a:lnTo>
                    <a:pt x="1507" y="378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4" y="381"/>
                  </a:lnTo>
                  <a:lnTo>
                    <a:pt x="1500" y="381"/>
                  </a:lnTo>
                  <a:lnTo>
                    <a:pt x="1500" y="381"/>
                  </a:lnTo>
                  <a:lnTo>
                    <a:pt x="1497" y="381"/>
                  </a:lnTo>
                  <a:lnTo>
                    <a:pt x="1497" y="381"/>
                  </a:lnTo>
                  <a:lnTo>
                    <a:pt x="1497" y="385"/>
                  </a:lnTo>
                  <a:lnTo>
                    <a:pt x="1500" y="385"/>
                  </a:lnTo>
                  <a:lnTo>
                    <a:pt x="1500" y="385"/>
                  </a:lnTo>
                  <a:lnTo>
                    <a:pt x="1504" y="385"/>
                  </a:lnTo>
                  <a:lnTo>
                    <a:pt x="1504" y="385"/>
                  </a:lnTo>
                  <a:lnTo>
                    <a:pt x="1507" y="385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88"/>
                  </a:lnTo>
                  <a:lnTo>
                    <a:pt x="1511" y="392"/>
                  </a:lnTo>
                  <a:lnTo>
                    <a:pt x="1511" y="392"/>
                  </a:lnTo>
                  <a:lnTo>
                    <a:pt x="1511" y="399"/>
                  </a:lnTo>
                  <a:lnTo>
                    <a:pt x="1511" y="399"/>
                  </a:lnTo>
                  <a:lnTo>
                    <a:pt x="1511" y="402"/>
                  </a:lnTo>
                  <a:lnTo>
                    <a:pt x="1511" y="402"/>
                  </a:lnTo>
                  <a:lnTo>
                    <a:pt x="1507" y="402"/>
                  </a:lnTo>
                  <a:lnTo>
                    <a:pt x="1507" y="406"/>
                  </a:lnTo>
                  <a:lnTo>
                    <a:pt x="1507" y="406"/>
                  </a:lnTo>
                  <a:lnTo>
                    <a:pt x="1507" y="410"/>
                  </a:lnTo>
                  <a:lnTo>
                    <a:pt x="1507" y="410"/>
                  </a:lnTo>
                  <a:lnTo>
                    <a:pt x="1504" y="410"/>
                  </a:lnTo>
                  <a:lnTo>
                    <a:pt x="1504" y="413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17"/>
                  </a:lnTo>
                  <a:lnTo>
                    <a:pt x="1504" y="420"/>
                  </a:lnTo>
                  <a:lnTo>
                    <a:pt x="1504" y="420"/>
                  </a:lnTo>
                  <a:lnTo>
                    <a:pt x="1500" y="424"/>
                  </a:lnTo>
                  <a:lnTo>
                    <a:pt x="1500" y="424"/>
                  </a:lnTo>
                  <a:lnTo>
                    <a:pt x="1500" y="427"/>
                  </a:lnTo>
                  <a:lnTo>
                    <a:pt x="1500" y="427"/>
                  </a:lnTo>
                  <a:lnTo>
                    <a:pt x="1500" y="431"/>
                  </a:lnTo>
                  <a:lnTo>
                    <a:pt x="1497" y="431"/>
                  </a:lnTo>
                  <a:lnTo>
                    <a:pt x="1497" y="435"/>
                  </a:lnTo>
                  <a:lnTo>
                    <a:pt x="1500" y="435"/>
                  </a:lnTo>
                  <a:lnTo>
                    <a:pt x="1500" y="435"/>
                  </a:lnTo>
                  <a:lnTo>
                    <a:pt x="1504" y="435"/>
                  </a:lnTo>
                  <a:lnTo>
                    <a:pt x="1504" y="435"/>
                  </a:lnTo>
                  <a:lnTo>
                    <a:pt x="1507" y="435"/>
                  </a:lnTo>
                  <a:lnTo>
                    <a:pt x="1507" y="435"/>
                  </a:lnTo>
                  <a:lnTo>
                    <a:pt x="1511" y="435"/>
                  </a:lnTo>
                  <a:lnTo>
                    <a:pt x="1511" y="435"/>
                  </a:lnTo>
                  <a:lnTo>
                    <a:pt x="1515" y="435"/>
                  </a:lnTo>
                  <a:lnTo>
                    <a:pt x="1515" y="431"/>
                  </a:lnTo>
                  <a:lnTo>
                    <a:pt x="1518" y="431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18" y="427"/>
                  </a:lnTo>
                  <a:lnTo>
                    <a:pt x="1522" y="424"/>
                  </a:lnTo>
                  <a:lnTo>
                    <a:pt x="1525" y="424"/>
                  </a:lnTo>
                  <a:lnTo>
                    <a:pt x="1529" y="424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27"/>
                  </a:lnTo>
                  <a:lnTo>
                    <a:pt x="1532" y="431"/>
                  </a:lnTo>
                  <a:lnTo>
                    <a:pt x="1532" y="431"/>
                  </a:lnTo>
                  <a:lnTo>
                    <a:pt x="1532" y="435"/>
                  </a:lnTo>
                  <a:lnTo>
                    <a:pt x="1536" y="435"/>
                  </a:lnTo>
                  <a:lnTo>
                    <a:pt x="1536" y="435"/>
                  </a:lnTo>
                  <a:lnTo>
                    <a:pt x="1539" y="438"/>
                  </a:lnTo>
                  <a:lnTo>
                    <a:pt x="1539" y="438"/>
                  </a:lnTo>
                  <a:lnTo>
                    <a:pt x="1543" y="438"/>
                  </a:lnTo>
                  <a:lnTo>
                    <a:pt x="1543" y="438"/>
                  </a:lnTo>
                  <a:lnTo>
                    <a:pt x="1543" y="442"/>
                  </a:lnTo>
                  <a:lnTo>
                    <a:pt x="1543" y="442"/>
                  </a:lnTo>
                  <a:lnTo>
                    <a:pt x="1547" y="442"/>
                  </a:lnTo>
                  <a:lnTo>
                    <a:pt x="1547" y="442"/>
                  </a:lnTo>
                  <a:lnTo>
                    <a:pt x="1550" y="445"/>
                  </a:lnTo>
                  <a:lnTo>
                    <a:pt x="1550" y="442"/>
                  </a:lnTo>
                  <a:lnTo>
                    <a:pt x="1550" y="442"/>
                  </a:lnTo>
                  <a:lnTo>
                    <a:pt x="1554" y="442"/>
                  </a:lnTo>
                  <a:lnTo>
                    <a:pt x="1557" y="442"/>
                  </a:lnTo>
                  <a:lnTo>
                    <a:pt x="1561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4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68" y="442"/>
                  </a:lnTo>
                  <a:lnTo>
                    <a:pt x="1572" y="442"/>
                  </a:lnTo>
                  <a:lnTo>
                    <a:pt x="1572" y="442"/>
                  </a:lnTo>
                  <a:lnTo>
                    <a:pt x="1575" y="442"/>
                  </a:lnTo>
                  <a:lnTo>
                    <a:pt x="1575" y="442"/>
                  </a:lnTo>
                  <a:lnTo>
                    <a:pt x="1579" y="442"/>
                  </a:lnTo>
                  <a:lnTo>
                    <a:pt x="1579" y="442"/>
                  </a:lnTo>
                  <a:lnTo>
                    <a:pt x="1582" y="442"/>
                  </a:lnTo>
                  <a:lnTo>
                    <a:pt x="1582" y="442"/>
                  </a:lnTo>
                  <a:lnTo>
                    <a:pt x="1582" y="445"/>
                  </a:lnTo>
                  <a:lnTo>
                    <a:pt x="1586" y="445"/>
                  </a:lnTo>
                  <a:lnTo>
                    <a:pt x="1586" y="449"/>
                  </a:lnTo>
                  <a:lnTo>
                    <a:pt x="1589" y="449"/>
                  </a:lnTo>
                  <a:lnTo>
                    <a:pt x="1589" y="449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5"/>
                  </a:lnTo>
                  <a:lnTo>
                    <a:pt x="1593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596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0" y="442"/>
                  </a:lnTo>
                  <a:lnTo>
                    <a:pt x="1604" y="442"/>
                  </a:lnTo>
                  <a:lnTo>
                    <a:pt x="1604" y="438"/>
                  </a:lnTo>
                  <a:lnTo>
                    <a:pt x="1607" y="438"/>
                  </a:lnTo>
                  <a:lnTo>
                    <a:pt x="1611" y="438"/>
                  </a:lnTo>
                  <a:lnTo>
                    <a:pt x="1611" y="438"/>
                  </a:lnTo>
                  <a:lnTo>
                    <a:pt x="1614" y="438"/>
                  </a:lnTo>
                  <a:lnTo>
                    <a:pt x="1614" y="438"/>
                  </a:lnTo>
                  <a:lnTo>
                    <a:pt x="1618" y="435"/>
                  </a:lnTo>
                  <a:lnTo>
                    <a:pt x="1621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5" y="435"/>
                  </a:lnTo>
                  <a:lnTo>
                    <a:pt x="1629" y="435"/>
                  </a:lnTo>
                  <a:lnTo>
                    <a:pt x="1629" y="435"/>
                  </a:lnTo>
                  <a:lnTo>
                    <a:pt x="1632" y="435"/>
                  </a:lnTo>
                  <a:lnTo>
                    <a:pt x="1636" y="435"/>
                  </a:lnTo>
                  <a:lnTo>
                    <a:pt x="1639" y="435"/>
                  </a:lnTo>
                  <a:lnTo>
                    <a:pt x="1639" y="435"/>
                  </a:lnTo>
                  <a:lnTo>
                    <a:pt x="1643" y="435"/>
                  </a:lnTo>
                  <a:lnTo>
                    <a:pt x="1643" y="435"/>
                  </a:lnTo>
                  <a:lnTo>
                    <a:pt x="1646" y="435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46" y="438"/>
                  </a:lnTo>
                  <a:lnTo>
                    <a:pt x="1650" y="438"/>
                  </a:lnTo>
                  <a:lnTo>
                    <a:pt x="1650" y="442"/>
                  </a:lnTo>
                  <a:lnTo>
                    <a:pt x="1650" y="442"/>
                  </a:lnTo>
                  <a:lnTo>
                    <a:pt x="1650" y="445"/>
                  </a:lnTo>
                  <a:lnTo>
                    <a:pt x="1650" y="445"/>
                  </a:lnTo>
                  <a:lnTo>
                    <a:pt x="1650" y="449"/>
                  </a:lnTo>
                  <a:lnTo>
                    <a:pt x="1650" y="449"/>
                  </a:lnTo>
                  <a:lnTo>
                    <a:pt x="1653" y="445"/>
                  </a:lnTo>
                  <a:lnTo>
                    <a:pt x="1653" y="449"/>
                  </a:lnTo>
                  <a:lnTo>
                    <a:pt x="1657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1" y="449"/>
                  </a:lnTo>
                  <a:lnTo>
                    <a:pt x="1664" y="449"/>
                  </a:lnTo>
                  <a:lnTo>
                    <a:pt x="1668" y="449"/>
                  </a:lnTo>
                  <a:lnTo>
                    <a:pt x="1671" y="449"/>
                  </a:lnTo>
                  <a:lnTo>
                    <a:pt x="1671" y="449"/>
                  </a:lnTo>
                  <a:lnTo>
                    <a:pt x="1668" y="445"/>
                  </a:lnTo>
                  <a:lnTo>
                    <a:pt x="1671" y="445"/>
                  </a:lnTo>
                  <a:lnTo>
                    <a:pt x="1671" y="442"/>
                  </a:lnTo>
                  <a:lnTo>
                    <a:pt x="1675" y="442"/>
                  </a:lnTo>
                  <a:lnTo>
                    <a:pt x="1675" y="442"/>
                  </a:lnTo>
                  <a:lnTo>
                    <a:pt x="1678" y="442"/>
                  </a:lnTo>
                  <a:lnTo>
                    <a:pt x="1678" y="442"/>
                  </a:lnTo>
                  <a:lnTo>
                    <a:pt x="1682" y="442"/>
                  </a:lnTo>
                  <a:lnTo>
                    <a:pt x="1686" y="442"/>
                  </a:lnTo>
                  <a:lnTo>
                    <a:pt x="1686" y="438"/>
                  </a:lnTo>
                  <a:lnTo>
                    <a:pt x="1686" y="438"/>
                  </a:lnTo>
                  <a:lnTo>
                    <a:pt x="1686" y="435"/>
                  </a:lnTo>
                  <a:lnTo>
                    <a:pt x="1689" y="435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3" y="438"/>
                  </a:lnTo>
                  <a:lnTo>
                    <a:pt x="1696" y="438"/>
                  </a:lnTo>
                  <a:lnTo>
                    <a:pt x="1700" y="438"/>
                  </a:lnTo>
                  <a:lnTo>
                    <a:pt x="1703" y="438"/>
                  </a:lnTo>
                  <a:lnTo>
                    <a:pt x="1703" y="438"/>
                  </a:lnTo>
                  <a:lnTo>
                    <a:pt x="1707" y="438"/>
                  </a:lnTo>
                  <a:lnTo>
                    <a:pt x="1707" y="438"/>
                  </a:lnTo>
                  <a:lnTo>
                    <a:pt x="1710" y="438"/>
                  </a:lnTo>
                  <a:lnTo>
                    <a:pt x="1710" y="438"/>
                  </a:lnTo>
                  <a:lnTo>
                    <a:pt x="1714" y="438"/>
                  </a:lnTo>
                  <a:lnTo>
                    <a:pt x="1718" y="438"/>
                  </a:lnTo>
                  <a:lnTo>
                    <a:pt x="1718" y="438"/>
                  </a:lnTo>
                  <a:lnTo>
                    <a:pt x="1721" y="438"/>
                  </a:lnTo>
                  <a:lnTo>
                    <a:pt x="1721" y="438"/>
                  </a:lnTo>
                  <a:lnTo>
                    <a:pt x="1725" y="438"/>
                  </a:lnTo>
                  <a:lnTo>
                    <a:pt x="1725" y="442"/>
                  </a:lnTo>
                  <a:lnTo>
                    <a:pt x="1725" y="442"/>
                  </a:lnTo>
                  <a:lnTo>
                    <a:pt x="1728" y="442"/>
                  </a:lnTo>
                  <a:lnTo>
                    <a:pt x="1732" y="442"/>
                  </a:lnTo>
                  <a:lnTo>
                    <a:pt x="1732" y="442"/>
                  </a:lnTo>
                  <a:lnTo>
                    <a:pt x="1735" y="442"/>
                  </a:lnTo>
                  <a:lnTo>
                    <a:pt x="1735" y="442"/>
                  </a:lnTo>
                  <a:lnTo>
                    <a:pt x="1739" y="442"/>
                  </a:lnTo>
                  <a:lnTo>
                    <a:pt x="1739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3" y="442"/>
                  </a:lnTo>
                  <a:lnTo>
                    <a:pt x="1746" y="442"/>
                  </a:lnTo>
                  <a:lnTo>
                    <a:pt x="1746" y="442"/>
                  </a:lnTo>
                  <a:lnTo>
                    <a:pt x="1746" y="438"/>
                  </a:lnTo>
                  <a:lnTo>
                    <a:pt x="1750" y="442"/>
                  </a:lnTo>
                  <a:lnTo>
                    <a:pt x="1750" y="442"/>
                  </a:lnTo>
                  <a:lnTo>
                    <a:pt x="1753" y="442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57" y="445"/>
                  </a:lnTo>
                  <a:lnTo>
                    <a:pt x="1760" y="445"/>
                  </a:lnTo>
                  <a:lnTo>
                    <a:pt x="1760" y="442"/>
                  </a:lnTo>
                  <a:lnTo>
                    <a:pt x="1764" y="442"/>
                  </a:lnTo>
                  <a:lnTo>
                    <a:pt x="1764" y="442"/>
                  </a:lnTo>
                  <a:lnTo>
                    <a:pt x="1767" y="442"/>
                  </a:lnTo>
                  <a:lnTo>
                    <a:pt x="1767" y="442"/>
                  </a:lnTo>
                  <a:lnTo>
                    <a:pt x="1771" y="442"/>
                  </a:lnTo>
                  <a:lnTo>
                    <a:pt x="1775" y="442"/>
                  </a:lnTo>
                  <a:lnTo>
                    <a:pt x="1775" y="442"/>
                  </a:lnTo>
                  <a:lnTo>
                    <a:pt x="1778" y="442"/>
                  </a:lnTo>
                  <a:lnTo>
                    <a:pt x="1782" y="442"/>
                  </a:lnTo>
                  <a:lnTo>
                    <a:pt x="1782" y="438"/>
                  </a:lnTo>
                  <a:lnTo>
                    <a:pt x="1785" y="438"/>
                  </a:lnTo>
                  <a:lnTo>
                    <a:pt x="1789" y="438"/>
                  </a:lnTo>
                  <a:lnTo>
                    <a:pt x="1789" y="438"/>
                  </a:lnTo>
                  <a:lnTo>
                    <a:pt x="1789" y="435"/>
                  </a:lnTo>
                  <a:lnTo>
                    <a:pt x="1792" y="435"/>
                  </a:lnTo>
                  <a:lnTo>
                    <a:pt x="1792" y="435"/>
                  </a:lnTo>
                  <a:lnTo>
                    <a:pt x="1796" y="435"/>
                  </a:lnTo>
                  <a:lnTo>
                    <a:pt x="1796" y="435"/>
                  </a:lnTo>
                  <a:lnTo>
                    <a:pt x="1800" y="435"/>
                  </a:lnTo>
                  <a:lnTo>
                    <a:pt x="1800" y="435"/>
                  </a:lnTo>
                  <a:lnTo>
                    <a:pt x="1803" y="431"/>
                  </a:lnTo>
                  <a:lnTo>
                    <a:pt x="1803" y="431"/>
                  </a:lnTo>
                  <a:lnTo>
                    <a:pt x="1807" y="431"/>
                  </a:lnTo>
                  <a:lnTo>
                    <a:pt x="1807" y="431"/>
                  </a:lnTo>
                  <a:lnTo>
                    <a:pt x="1810" y="427"/>
                  </a:lnTo>
                  <a:lnTo>
                    <a:pt x="1810" y="427"/>
                  </a:lnTo>
                  <a:lnTo>
                    <a:pt x="1810" y="424"/>
                  </a:lnTo>
                  <a:lnTo>
                    <a:pt x="1814" y="424"/>
                  </a:lnTo>
                  <a:lnTo>
                    <a:pt x="1810" y="424"/>
                  </a:lnTo>
                  <a:lnTo>
                    <a:pt x="1810" y="420"/>
                  </a:lnTo>
                  <a:lnTo>
                    <a:pt x="1814" y="420"/>
                  </a:lnTo>
                  <a:lnTo>
                    <a:pt x="1814" y="420"/>
                  </a:lnTo>
                  <a:lnTo>
                    <a:pt x="1814" y="417"/>
                  </a:lnTo>
                  <a:lnTo>
                    <a:pt x="1814" y="417"/>
                  </a:lnTo>
                  <a:lnTo>
                    <a:pt x="1817" y="417"/>
                  </a:lnTo>
                  <a:lnTo>
                    <a:pt x="1817" y="417"/>
                  </a:lnTo>
                  <a:lnTo>
                    <a:pt x="1821" y="417"/>
                  </a:lnTo>
                  <a:lnTo>
                    <a:pt x="1821" y="417"/>
                  </a:lnTo>
                  <a:lnTo>
                    <a:pt x="1824" y="424"/>
                  </a:lnTo>
                  <a:lnTo>
                    <a:pt x="1828" y="427"/>
                  </a:lnTo>
                  <a:lnTo>
                    <a:pt x="1832" y="435"/>
                  </a:lnTo>
                  <a:lnTo>
                    <a:pt x="1835" y="438"/>
                  </a:lnTo>
                  <a:lnTo>
                    <a:pt x="1835" y="442"/>
                  </a:lnTo>
                  <a:lnTo>
                    <a:pt x="1835" y="449"/>
                  </a:lnTo>
                  <a:lnTo>
                    <a:pt x="1835" y="449"/>
                  </a:lnTo>
                  <a:lnTo>
                    <a:pt x="1832" y="452"/>
                  </a:lnTo>
                  <a:lnTo>
                    <a:pt x="1832" y="452"/>
                  </a:lnTo>
                  <a:lnTo>
                    <a:pt x="1832" y="456"/>
                  </a:lnTo>
                  <a:lnTo>
                    <a:pt x="1832" y="456"/>
                  </a:lnTo>
                  <a:lnTo>
                    <a:pt x="1828" y="459"/>
                  </a:lnTo>
                  <a:lnTo>
                    <a:pt x="1828" y="459"/>
                  </a:lnTo>
                  <a:lnTo>
                    <a:pt x="1824" y="463"/>
                  </a:lnTo>
                  <a:lnTo>
                    <a:pt x="1824" y="463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67"/>
                  </a:lnTo>
                  <a:lnTo>
                    <a:pt x="1821" y="470"/>
                  </a:lnTo>
                  <a:lnTo>
                    <a:pt x="1821" y="470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21" y="474"/>
                  </a:lnTo>
                  <a:lnTo>
                    <a:pt x="1817" y="474"/>
                  </a:lnTo>
                  <a:lnTo>
                    <a:pt x="1817" y="474"/>
                  </a:lnTo>
                  <a:lnTo>
                    <a:pt x="1814" y="470"/>
                  </a:lnTo>
                  <a:lnTo>
                    <a:pt x="1814" y="470"/>
                  </a:lnTo>
                  <a:lnTo>
                    <a:pt x="1810" y="470"/>
                  </a:lnTo>
                  <a:lnTo>
                    <a:pt x="1810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7" y="474"/>
                  </a:lnTo>
                  <a:lnTo>
                    <a:pt x="1803" y="474"/>
                  </a:lnTo>
                  <a:lnTo>
                    <a:pt x="1803" y="477"/>
                  </a:lnTo>
                  <a:lnTo>
                    <a:pt x="1800" y="477"/>
                  </a:lnTo>
                  <a:lnTo>
                    <a:pt x="1800" y="474"/>
                  </a:lnTo>
                  <a:lnTo>
                    <a:pt x="1796" y="474"/>
                  </a:lnTo>
                  <a:lnTo>
                    <a:pt x="1796" y="474"/>
                  </a:lnTo>
                  <a:lnTo>
                    <a:pt x="1792" y="470"/>
                  </a:lnTo>
                  <a:lnTo>
                    <a:pt x="1792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5" y="470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89" y="474"/>
                  </a:lnTo>
                  <a:lnTo>
                    <a:pt x="1792" y="474"/>
                  </a:lnTo>
                  <a:lnTo>
                    <a:pt x="1792" y="477"/>
                  </a:lnTo>
                  <a:lnTo>
                    <a:pt x="1796" y="477"/>
                  </a:lnTo>
                  <a:lnTo>
                    <a:pt x="1796" y="477"/>
                  </a:lnTo>
                  <a:lnTo>
                    <a:pt x="1796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0" y="481"/>
                  </a:lnTo>
                  <a:lnTo>
                    <a:pt x="1803" y="481"/>
                  </a:lnTo>
                  <a:lnTo>
                    <a:pt x="1803" y="484"/>
                  </a:lnTo>
                  <a:lnTo>
                    <a:pt x="1803" y="484"/>
                  </a:lnTo>
                  <a:lnTo>
                    <a:pt x="1803" y="488"/>
                  </a:lnTo>
                  <a:lnTo>
                    <a:pt x="1807" y="488"/>
                  </a:lnTo>
                  <a:lnTo>
                    <a:pt x="1807" y="492"/>
                  </a:lnTo>
                  <a:lnTo>
                    <a:pt x="1807" y="492"/>
                  </a:lnTo>
                  <a:lnTo>
                    <a:pt x="1807" y="495"/>
                  </a:lnTo>
                  <a:lnTo>
                    <a:pt x="1807" y="495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499"/>
                  </a:lnTo>
                  <a:lnTo>
                    <a:pt x="1807" y="502"/>
                  </a:lnTo>
                  <a:lnTo>
                    <a:pt x="1807" y="502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6"/>
                  </a:lnTo>
                  <a:lnTo>
                    <a:pt x="1810" y="509"/>
                  </a:lnTo>
                  <a:lnTo>
                    <a:pt x="1810" y="509"/>
                  </a:lnTo>
                  <a:lnTo>
                    <a:pt x="1814" y="509"/>
                  </a:lnTo>
                  <a:lnTo>
                    <a:pt x="1814" y="513"/>
                  </a:lnTo>
                  <a:lnTo>
                    <a:pt x="1814" y="513"/>
                  </a:lnTo>
                  <a:lnTo>
                    <a:pt x="1814" y="517"/>
                  </a:lnTo>
                  <a:lnTo>
                    <a:pt x="1814" y="517"/>
                  </a:lnTo>
                  <a:lnTo>
                    <a:pt x="1814" y="520"/>
                  </a:lnTo>
                  <a:lnTo>
                    <a:pt x="1814" y="520"/>
                  </a:lnTo>
                  <a:lnTo>
                    <a:pt x="1814" y="524"/>
                  </a:lnTo>
                  <a:lnTo>
                    <a:pt x="1814" y="524"/>
                  </a:lnTo>
                  <a:lnTo>
                    <a:pt x="1817" y="527"/>
                  </a:lnTo>
                  <a:lnTo>
                    <a:pt x="1817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1" y="527"/>
                  </a:lnTo>
                  <a:lnTo>
                    <a:pt x="1824" y="527"/>
                  </a:lnTo>
                  <a:lnTo>
                    <a:pt x="1824" y="531"/>
                  </a:lnTo>
                  <a:lnTo>
                    <a:pt x="1824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28" y="531"/>
                  </a:lnTo>
                  <a:lnTo>
                    <a:pt x="1832" y="531"/>
                  </a:lnTo>
                  <a:lnTo>
                    <a:pt x="1832" y="531"/>
                  </a:lnTo>
                  <a:lnTo>
                    <a:pt x="1835" y="531"/>
                  </a:lnTo>
                  <a:lnTo>
                    <a:pt x="1835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39" y="534"/>
                  </a:lnTo>
                  <a:lnTo>
                    <a:pt x="1842" y="534"/>
                  </a:lnTo>
                  <a:lnTo>
                    <a:pt x="1842" y="534"/>
                  </a:lnTo>
                  <a:lnTo>
                    <a:pt x="1846" y="534"/>
                  </a:lnTo>
                  <a:lnTo>
                    <a:pt x="1849" y="534"/>
                  </a:lnTo>
                  <a:lnTo>
                    <a:pt x="1853" y="534"/>
                  </a:lnTo>
                  <a:lnTo>
                    <a:pt x="1853" y="534"/>
                  </a:lnTo>
                  <a:lnTo>
                    <a:pt x="1857" y="534"/>
                  </a:lnTo>
                  <a:lnTo>
                    <a:pt x="1857" y="534"/>
                  </a:lnTo>
                  <a:lnTo>
                    <a:pt x="1860" y="534"/>
                  </a:lnTo>
                  <a:lnTo>
                    <a:pt x="1860" y="534"/>
                  </a:lnTo>
                  <a:lnTo>
                    <a:pt x="1864" y="534"/>
                  </a:lnTo>
                  <a:lnTo>
                    <a:pt x="1864" y="538"/>
                  </a:lnTo>
                  <a:lnTo>
                    <a:pt x="1864" y="538"/>
                  </a:lnTo>
                  <a:lnTo>
                    <a:pt x="1867" y="538"/>
                  </a:lnTo>
                  <a:lnTo>
                    <a:pt x="1867" y="538"/>
                  </a:lnTo>
                  <a:lnTo>
                    <a:pt x="1871" y="541"/>
                  </a:lnTo>
                  <a:lnTo>
                    <a:pt x="1871" y="541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5"/>
                  </a:lnTo>
                  <a:lnTo>
                    <a:pt x="1871" y="549"/>
                  </a:lnTo>
                  <a:lnTo>
                    <a:pt x="1871" y="552"/>
                  </a:lnTo>
                  <a:lnTo>
                    <a:pt x="1867" y="556"/>
                  </a:lnTo>
                  <a:lnTo>
                    <a:pt x="1864" y="556"/>
                  </a:lnTo>
                  <a:lnTo>
                    <a:pt x="1864" y="556"/>
                  </a:lnTo>
                  <a:lnTo>
                    <a:pt x="1864" y="559"/>
                  </a:lnTo>
                  <a:lnTo>
                    <a:pt x="1860" y="559"/>
                  </a:lnTo>
                  <a:lnTo>
                    <a:pt x="1860" y="563"/>
                  </a:lnTo>
                  <a:lnTo>
                    <a:pt x="1860" y="563"/>
                  </a:lnTo>
                  <a:lnTo>
                    <a:pt x="1860" y="566"/>
                  </a:lnTo>
                  <a:lnTo>
                    <a:pt x="1860" y="570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7"/>
                  </a:lnTo>
                  <a:lnTo>
                    <a:pt x="1857" y="577"/>
                  </a:lnTo>
                  <a:lnTo>
                    <a:pt x="1857" y="581"/>
                  </a:lnTo>
                  <a:lnTo>
                    <a:pt x="1853" y="584"/>
                  </a:lnTo>
                  <a:lnTo>
                    <a:pt x="1853" y="588"/>
                  </a:lnTo>
                  <a:lnTo>
                    <a:pt x="1853" y="588"/>
                  </a:lnTo>
                  <a:lnTo>
                    <a:pt x="1849" y="591"/>
                  </a:lnTo>
                  <a:lnTo>
                    <a:pt x="1846" y="591"/>
                  </a:lnTo>
                  <a:lnTo>
                    <a:pt x="1842" y="591"/>
                  </a:lnTo>
                  <a:lnTo>
                    <a:pt x="1839" y="595"/>
                  </a:lnTo>
                  <a:lnTo>
                    <a:pt x="1835" y="595"/>
                  </a:lnTo>
                  <a:lnTo>
                    <a:pt x="1835" y="598"/>
                  </a:lnTo>
                  <a:lnTo>
                    <a:pt x="1832" y="598"/>
                  </a:lnTo>
                  <a:lnTo>
                    <a:pt x="1832" y="602"/>
                  </a:lnTo>
                  <a:lnTo>
                    <a:pt x="1832" y="606"/>
                  </a:lnTo>
                  <a:lnTo>
                    <a:pt x="1835" y="606"/>
                  </a:lnTo>
                  <a:lnTo>
                    <a:pt x="1842" y="606"/>
                  </a:lnTo>
                  <a:lnTo>
                    <a:pt x="1846" y="602"/>
                  </a:lnTo>
                  <a:lnTo>
                    <a:pt x="1853" y="602"/>
                  </a:lnTo>
                  <a:lnTo>
                    <a:pt x="1857" y="598"/>
                  </a:lnTo>
                  <a:lnTo>
                    <a:pt x="1864" y="598"/>
                  </a:lnTo>
                  <a:lnTo>
                    <a:pt x="1871" y="595"/>
                  </a:lnTo>
                  <a:lnTo>
                    <a:pt x="1881" y="591"/>
                  </a:lnTo>
                  <a:lnTo>
                    <a:pt x="1889" y="591"/>
                  </a:lnTo>
                  <a:lnTo>
                    <a:pt x="1896" y="588"/>
                  </a:lnTo>
                  <a:lnTo>
                    <a:pt x="1899" y="588"/>
                  </a:lnTo>
                  <a:lnTo>
                    <a:pt x="1899" y="588"/>
                  </a:lnTo>
                  <a:lnTo>
                    <a:pt x="1903" y="588"/>
                  </a:lnTo>
                  <a:lnTo>
                    <a:pt x="1903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06" y="588"/>
                  </a:lnTo>
                  <a:lnTo>
                    <a:pt x="1910" y="584"/>
                  </a:lnTo>
                  <a:lnTo>
                    <a:pt x="1910" y="584"/>
                  </a:lnTo>
                  <a:lnTo>
                    <a:pt x="1914" y="584"/>
                  </a:lnTo>
                  <a:lnTo>
                    <a:pt x="1917" y="584"/>
                  </a:lnTo>
                  <a:lnTo>
                    <a:pt x="1917" y="581"/>
                  </a:lnTo>
                  <a:lnTo>
                    <a:pt x="1917" y="581"/>
                  </a:lnTo>
                  <a:lnTo>
                    <a:pt x="1921" y="581"/>
                  </a:lnTo>
                  <a:lnTo>
                    <a:pt x="1921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8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1" y="581"/>
                  </a:lnTo>
                  <a:lnTo>
                    <a:pt x="1935" y="581"/>
                  </a:lnTo>
                  <a:lnTo>
                    <a:pt x="1935" y="581"/>
                  </a:lnTo>
                  <a:lnTo>
                    <a:pt x="1938" y="581"/>
                  </a:lnTo>
                  <a:lnTo>
                    <a:pt x="1938" y="581"/>
                  </a:lnTo>
                  <a:lnTo>
                    <a:pt x="1942" y="581"/>
                  </a:lnTo>
                  <a:lnTo>
                    <a:pt x="1942" y="581"/>
                  </a:lnTo>
                  <a:lnTo>
                    <a:pt x="1946" y="581"/>
                  </a:lnTo>
                  <a:lnTo>
                    <a:pt x="1946" y="581"/>
                  </a:lnTo>
                  <a:lnTo>
                    <a:pt x="1946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49" y="577"/>
                  </a:lnTo>
                  <a:lnTo>
                    <a:pt x="1953" y="577"/>
                  </a:lnTo>
                  <a:lnTo>
                    <a:pt x="1953" y="577"/>
                  </a:lnTo>
                  <a:lnTo>
                    <a:pt x="1953" y="581"/>
                  </a:lnTo>
                  <a:lnTo>
                    <a:pt x="1956" y="581"/>
                  </a:lnTo>
                  <a:lnTo>
                    <a:pt x="1956" y="581"/>
                  </a:lnTo>
                  <a:lnTo>
                    <a:pt x="1960" y="581"/>
                  </a:lnTo>
                  <a:lnTo>
                    <a:pt x="1960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63" y="577"/>
                  </a:lnTo>
                  <a:lnTo>
                    <a:pt x="1971" y="581"/>
                  </a:lnTo>
                  <a:lnTo>
                    <a:pt x="1974" y="581"/>
                  </a:lnTo>
                  <a:lnTo>
                    <a:pt x="1974" y="584"/>
                  </a:lnTo>
                  <a:lnTo>
                    <a:pt x="1978" y="584"/>
                  </a:lnTo>
                  <a:lnTo>
                    <a:pt x="1978" y="584"/>
                  </a:lnTo>
                  <a:lnTo>
                    <a:pt x="1981" y="584"/>
                  </a:lnTo>
                  <a:lnTo>
                    <a:pt x="1981" y="584"/>
                  </a:lnTo>
                  <a:lnTo>
                    <a:pt x="1985" y="584"/>
                  </a:lnTo>
                  <a:lnTo>
                    <a:pt x="1985" y="584"/>
                  </a:lnTo>
                  <a:lnTo>
                    <a:pt x="1988" y="584"/>
                  </a:lnTo>
                  <a:lnTo>
                    <a:pt x="1988" y="588"/>
                  </a:lnTo>
                  <a:lnTo>
                    <a:pt x="1985" y="588"/>
                  </a:lnTo>
                  <a:lnTo>
                    <a:pt x="1985" y="588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81" y="591"/>
                  </a:lnTo>
                  <a:lnTo>
                    <a:pt x="1978" y="591"/>
                  </a:lnTo>
                  <a:lnTo>
                    <a:pt x="1978" y="595"/>
                  </a:lnTo>
                  <a:lnTo>
                    <a:pt x="1974" y="595"/>
                  </a:lnTo>
                  <a:lnTo>
                    <a:pt x="1974" y="595"/>
                  </a:lnTo>
                  <a:lnTo>
                    <a:pt x="1974" y="598"/>
                  </a:lnTo>
                  <a:lnTo>
                    <a:pt x="1974" y="602"/>
                  </a:lnTo>
                  <a:lnTo>
                    <a:pt x="1974" y="602"/>
                  </a:lnTo>
                  <a:lnTo>
                    <a:pt x="1974" y="606"/>
                  </a:lnTo>
                  <a:lnTo>
                    <a:pt x="1974" y="606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09"/>
                  </a:lnTo>
                  <a:lnTo>
                    <a:pt x="1974" y="613"/>
                  </a:lnTo>
                  <a:lnTo>
                    <a:pt x="1974" y="613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4" y="616"/>
                  </a:lnTo>
                  <a:lnTo>
                    <a:pt x="1978" y="620"/>
                  </a:lnTo>
                  <a:lnTo>
                    <a:pt x="1978" y="620"/>
                  </a:lnTo>
                  <a:lnTo>
                    <a:pt x="1981" y="620"/>
                  </a:lnTo>
                  <a:lnTo>
                    <a:pt x="1981" y="620"/>
                  </a:lnTo>
                  <a:lnTo>
                    <a:pt x="1985" y="620"/>
                  </a:lnTo>
                  <a:lnTo>
                    <a:pt x="1985" y="620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88" y="623"/>
                  </a:lnTo>
                  <a:lnTo>
                    <a:pt x="1992" y="623"/>
                  </a:lnTo>
                  <a:lnTo>
                    <a:pt x="1992" y="623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5" y="627"/>
                  </a:lnTo>
                  <a:lnTo>
                    <a:pt x="1999" y="627"/>
                  </a:lnTo>
                  <a:lnTo>
                    <a:pt x="2003" y="627"/>
                  </a:lnTo>
                  <a:lnTo>
                    <a:pt x="2006" y="627"/>
                  </a:lnTo>
                  <a:lnTo>
                    <a:pt x="2006" y="623"/>
                  </a:lnTo>
                  <a:lnTo>
                    <a:pt x="2010" y="623"/>
                  </a:lnTo>
                  <a:lnTo>
                    <a:pt x="2010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3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17" y="623"/>
                  </a:lnTo>
                  <a:lnTo>
                    <a:pt x="2020" y="623"/>
                  </a:lnTo>
                  <a:lnTo>
                    <a:pt x="2020" y="623"/>
                  </a:lnTo>
                  <a:lnTo>
                    <a:pt x="2024" y="623"/>
                  </a:lnTo>
                  <a:lnTo>
                    <a:pt x="2024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28" y="623"/>
                  </a:lnTo>
                  <a:lnTo>
                    <a:pt x="2031" y="623"/>
                  </a:lnTo>
                  <a:lnTo>
                    <a:pt x="2031" y="623"/>
                  </a:lnTo>
                  <a:lnTo>
                    <a:pt x="2035" y="623"/>
                  </a:lnTo>
                  <a:lnTo>
                    <a:pt x="2035" y="620"/>
                  </a:lnTo>
                  <a:lnTo>
                    <a:pt x="2035" y="620"/>
                  </a:lnTo>
                  <a:lnTo>
                    <a:pt x="2038" y="620"/>
                  </a:lnTo>
                  <a:lnTo>
                    <a:pt x="2042" y="620"/>
                  </a:lnTo>
                  <a:lnTo>
                    <a:pt x="2042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5" y="620"/>
                  </a:lnTo>
                  <a:lnTo>
                    <a:pt x="2049" y="620"/>
                  </a:lnTo>
                  <a:lnTo>
                    <a:pt x="2049" y="620"/>
                  </a:lnTo>
                  <a:lnTo>
                    <a:pt x="2049" y="623"/>
                  </a:lnTo>
                  <a:lnTo>
                    <a:pt x="2049" y="623"/>
                  </a:lnTo>
                  <a:lnTo>
                    <a:pt x="2052" y="623"/>
                  </a:lnTo>
                  <a:lnTo>
                    <a:pt x="2052" y="623"/>
                  </a:lnTo>
                  <a:lnTo>
                    <a:pt x="2056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0" y="623"/>
                  </a:lnTo>
                  <a:lnTo>
                    <a:pt x="2063" y="623"/>
                  </a:lnTo>
                  <a:lnTo>
                    <a:pt x="2063" y="623"/>
                  </a:lnTo>
                  <a:lnTo>
                    <a:pt x="2067" y="623"/>
                  </a:lnTo>
                  <a:lnTo>
                    <a:pt x="2067" y="623"/>
                  </a:lnTo>
                  <a:lnTo>
                    <a:pt x="2070" y="623"/>
                  </a:lnTo>
                  <a:lnTo>
                    <a:pt x="2074" y="623"/>
                  </a:lnTo>
                  <a:lnTo>
                    <a:pt x="2074" y="623"/>
                  </a:lnTo>
                  <a:lnTo>
                    <a:pt x="2077" y="623"/>
                  </a:lnTo>
                  <a:lnTo>
                    <a:pt x="2081" y="623"/>
                  </a:lnTo>
                  <a:lnTo>
                    <a:pt x="2081" y="623"/>
                  </a:lnTo>
                  <a:lnTo>
                    <a:pt x="2085" y="623"/>
                  </a:lnTo>
                  <a:lnTo>
                    <a:pt x="2085" y="623"/>
                  </a:lnTo>
                  <a:lnTo>
                    <a:pt x="2088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2" y="627"/>
                  </a:lnTo>
                  <a:lnTo>
                    <a:pt x="2095" y="631"/>
                  </a:lnTo>
                  <a:lnTo>
                    <a:pt x="2095" y="631"/>
                  </a:lnTo>
                  <a:lnTo>
                    <a:pt x="2099" y="627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099" y="631"/>
                  </a:lnTo>
                  <a:lnTo>
                    <a:pt x="2102" y="634"/>
                  </a:lnTo>
                  <a:lnTo>
                    <a:pt x="2102" y="634"/>
                  </a:lnTo>
                  <a:lnTo>
                    <a:pt x="2106" y="634"/>
                  </a:lnTo>
                  <a:lnTo>
                    <a:pt x="2106" y="634"/>
                  </a:lnTo>
                  <a:lnTo>
                    <a:pt x="2109" y="634"/>
                  </a:lnTo>
                  <a:lnTo>
                    <a:pt x="2109" y="634"/>
                  </a:lnTo>
                  <a:lnTo>
                    <a:pt x="2109" y="631"/>
                  </a:lnTo>
                  <a:lnTo>
                    <a:pt x="2113" y="631"/>
                  </a:lnTo>
                  <a:lnTo>
                    <a:pt x="2113" y="634"/>
                  </a:lnTo>
                  <a:lnTo>
                    <a:pt x="2117" y="634"/>
                  </a:lnTo>
                  <a:lnTo>
                    <a:pt x="2117" y="631"/>
                  </a:lnTo>
                  <a:lnTo>
                    <a:pt x="2120" y="631"/>
                  </a:lnTo>
                  <a:lnTo>
                    <a:pt x="2120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4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27" y="631"/>
                  </a:lnTo>
                  <a:lnTo>
                    <a:pt x="2131" y="631"/>
                  </a:lnTo>
                  <a:lnTo>
                    <a:pt x="2131" y="631"/>
                  </a:lnTo>
                  <a:lnTo>
                    <a:pt x="2134" y="631"/>
                  </a:lnTo>
                  <a:lnTo>
                    <a:pt x="2134" y="634"/>
                  </a:lnTo>
                  <a:lnTo>
                    <a:pt x="2138" y="634"/>
                  </a:lnTo>
                  <a:lnTo>
                    <a:pt x="2138" y="634"/>
                  </a:lnTo>
                  <a:lnTo>
                    <a:pt x="2142" y="634"/>
                  </a:lnTo>
                  <a:lnTo>
                    <a:pt x="2142" y="634"/>
                  </a:lnTo>
                  <a:lnTo>
                    <a:pt x="2142" y="631"/>
                  </a:lnTo>
                  <a:lnTo>
                    <a:pt x="2142" y="631"/>
                  </a:lnTo>
                  <a:lnTo>
                    <a:pt x="2145" y="631"/>
                  </a:lnTo>
                  <a:lnTo>
                    <a:pt x="2145" y="631"/>
                  </a:lnTo>
                  <a:lnTo>
                    <a:pt x="2149" y="631"/>
                  </a:lnTo>
                  <a:lnTo>
                    <a:pt x="2149" y="631"/>
                  </a:lnTo>
                  <a:lnTo>
                    <a:pt x="2152" y="631"/>
                  </a:lnTo>
                  <a:lnTo>
                    <a:pt x="2152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6" y="631"/>
                  </a:lnTo>
                  <a:lnTo>
                    <a:pt x="2159" y="631"/>
                  </a:lnTo>
                  <a:lnTo>
                    <a:pt x="2159" y="631"/>
                  </a:lnTo>
                  <a:lnTo>
                    <a:pt x="2163" y="627"/>
                  </a:lnTo>
                  <a:lnTo>
                    <a:pt x="2163" y="627"/>
                  </a:lnTo>
                  <a:lnTo>
                    <a:pt x="2163" y="623"/>
                  </a:lnTo>
                  <a:lnTo>
                    <a:pt x="2166" y="623"/>
                  </a:lnTo>
                  <a:lnTo>
                    <a:pt x="2166" y="623"/>
                  </a:lnTo>
                  <a:lnTo>
                    <a:pt x="2170" y="623"/>
                  </a:lnTo>
                  <a:lnTo>
                    <a:pt x="2170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4" y="623"/>
                  </a:lnTo>
                  <a:lnTo>
                    <a:pt x="2177" y="623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77" y="620"/>
                  </a:lnTo>
                  <a:lnTo>
                    <a:pt x="2181" y="620"/>
                  </a:lnTo>
                  <a:lnTo>
                    <a:pt x="2181" y="620"/>
                  </a:lnTo>
                  <a:lnTo>
                    <a:pt x="2184" y="620"/>
                  </a:lnTo>
                  <a:lnTo>
                    <a:pt x="2184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88" y="616"/>
                  </a:lnTo>
                  <a:lnTo>
                    <a:pt x="2191" y="616"/>
                  </a:lnTo>
                  <a:lnTo>
                    <a:pt x="2191" y="613"/>
                  </a:lnTo>
                  <a:lnTo>
                    <a:pt x="2195" y="616"/>
                  </a:lnTo>
                  <a:lnTo>
                    <a:pt x="2195" y="616"/>
                  </a:lnTo>
                  <a:lnTo>
                    <a:pt x="2195" y="613"/>
                  </a:lnTo>
                  <a:lnTo>
                    <a:pt x="2195" y="613"/>
                  </a:lnTo>
                  <a:lnTo>
                    <a:pt x="2199" y="613"/>
                  </a:lnTo>
                  <a:lnTo>
                    <a:pt x="2199" y="613"/>
                  </a:lnTo>
                  <a:lnTo>
                    <a:pt x="2202" y="613"/>
                  </a:lnTo>
                  <a:lnTo>
                    <a:pt x="2202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13"/>
                  </a:lnTo>
                  <a:lnTo>
                    <a:pt x="2206" y="609"/>
                  </a:lnTo>
                  <a:lnTo>
                    <a:pt x="2209" y="613"/>
                  </a:lnTo>
                  <a:lnTo>
                    <a:pt x="2209" y="613"/>
                  </a:lnTo>
                  <a:lnTo>
                    <a:pt x="2209" y="609"/>
                  </a:lnTo>
                  <a:lnTo>
                    <a:pt x="2213" y="609"/>
                  </a:lnTo>
                  <a:lnTo>
                    <a:pt x="2213" y="609"/>
                  </a:lnTo>
                  <a:lnTo>
                    <a:pt x="2216" y="609"/>
                  </a:lnTo>
                  <a:lnTo>
                    <a:pt x="2216" y="609"/>
                  </a:lnTo>
                  <a:lnTo>
                    <a:pt x="2220" y="609"/>
                  </a:lnTo>
                  <a:lnTo>
                    <a:pt x="2220" y="613"/>
                  </a:lnTo>
                  <a:lnTo>
                    <a:pt x="2220" y="613"/>
                  </a:lnTo>
                  <a:lnTo>
                    <a:pt x="2224" y="609"/>
                  </a:lnTo>
                  <a:lnTo>
                    <a:pt x="2224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27" y="609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1" y="613"/>
                  </a:lnTo>
                  <a:lnTo>
                    <a:pt x="2234" y="613"/>
                  </a:lnTo>
                  <a:lnTo>
                    <a:pt x="2234" y="616"/>
                  </a:lnTo>
                  <a:lnTo>
                    <a:pt x="2234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13"/>
                  </a:lnTo>
                  <a:lnTo>
                    <a:pt x="2241" y="613"/>
                  </a:lnTo>
                  <a:lnTo>
                    <a:pt x="2241" y="616"/>
                  </a:lnTo>
                  <a:lnTo>
                    <a:pt x="2238" y="616"/>
                  </a:lnTo>
                  <a:lnTo>
                    <a:pt x="2238" y="616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0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3"/>
                  </a:lnTo>
                  <a:lnTo>
                    <a:pt x="2238" y="627"/>
                  </a:lnTo>
                  <a:lnTo>
                    <a:pt x="2238" y="627"/>
                  </a:lnTo>
                  <a:lnTo>
                    <a:pt x="2238" y="631"/>
                  </a:lnTo>
                  <a:lnTo>
                    <a:pt x="2238" y="631"/>
                  </a:lnTo>
                  <a:lnTo>
                    <a:pt x="2238" y="634"/>
                  </a:lnTo>
                  <a:lnTo>
                    <a:pt x="2238" y="634"/>
                  </a:lnTo>
                  <a:lnTo>
                    <a:pt x="2241" y="634"/>
                  </a:lnTo>
                  <a:lnTo>
                    <a:pt x="2241" y="638"/>
                  </a:lnTo>
                  <a:lnTo>
                    <a:pt x="2241" y="638"/>
                  </a:lnTo>
                  <a:lnTo>
                    <a:pt x="2241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1"/>
                  </a:lnTo>
                  <a:lnTo>
                    <a:pt x="2245" y="645"/>
                  </a:lnTo>
                  <a:lnTo>
                    <a:pt x="2245" y="645"/>
                  </a:lnTo>
                  <a:lnTo>
                    <a:pt x="2248" y="645"/>
                  </a:lnTo>
                  <a:lnTo>
                    <a:pt x="2248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2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6" y="648"/>
                  </a:lnTo>
                  <a:lnTo>
                    <a:pt x="2259" y="648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59" y="652"/>
                  </a:lnTo>
                  <a:lnTo>
                    <a:pt x="2263" y="655"/>
                  </a:lnTo>
                  <a:lnTo>
                    <a:pt x="2263" y="652"/>
                  </a:lnTo>
                  <a:lnTo>
                    <a:pt x="2266" y="652"/>
                  </a:lnTo>
                  <a:lnTo>
                    <a:pt x="2266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2"/>
                  </a:lnTo>
                  <a:lnTo>
                    <a:pt x="2270" y="655"/>
                  </a:lnTo>
                  <a:lnTo>
                    <a:pt x="2273" y="652"/>
                  </a:lnTo>
                  <a:lnTo>
                    <a:pt x="2273" y="655"/>
                  </a:lnTo>
                  <a:lnTo>
                    <a:pt x="2270" y="659"/>
                  </a:lnTo>
                  <a:lnTo>
                    <a:pt x="2270" y="659"/>
                  </a:lnTo>
                  <a:lnTo>
                    <a:pt x="2270" y="663"/>
                  </a:lnTo>
                  <a:lnTo>
                    <a:pt x="2270" y="666"/>
                  </a:lnTo>
                  <a:lnTo>
                    <a:pt x="2270" y="670"/>
                  </a:lnTo>
                  <a:lnTo>
                    <a:pt x="2266" y="673"/>
                  </a:lnTo>
                  <a:lnTo>
                    <a:pt x="2263" y="677"/>
                  </a:lnTo>
                  <a:lnTo>
                    <a:pt x="2252" y="677"/>
                  </a:lnTo>
                  <a:lnTo>
                    <a:pt x="2252" y="680"/>
                  </a:lnTo>
                  <a:lnTo>
                    <a:pt x="2252" y="684"/>
                  </a:lnTo>
                  <a:lnTo>
                    <a:pt x="2248" y="688"/>
                  </a:lnTo>
                  <a:lnTo>
                    <a:pt x="2245" y="688"/>
                  </a:lnTo>
                  <a:lnTo>
                    <a:pt x="2241" y="688"/>
                  </a:lnTo>
                  <a:lnTo>
                    <a:pt x="2238" y="684"/>
                  </a:lnTo>
                  <a:lnTo>
                    <a:pt x="2234" y="688"/>
                  </a:lnTo>
                  <a:lnTo>
                    <a:pt x="2231" y="688"/>
                  </a:lnTo>
                  <a:lnTo>
                    <a:pt x="2224" y="691"/>
                  </a:lnTo>
                  <a:lnTo>
                    <a:pt x="2220" y="688"/>
                  </a:lnTo>
                  <a:lnTo>
                    <a:pt x="2216" y="688"/>
                  </a:lnTo>
                  <a:lnTo>
                    <a:pt x="2213" y="688"/>
                  </a:lnTo>
                  <a:lnTo>
                    <a:pt x="2209" y="688"/>
                  </a:lnTo>
                  <a:lnTo>
                    <a:pt x="2209" y="691"/>
                  </a:lnTo>
                  <a:lnTo>
                    <a:pt x="2209" y="691"/>
                  </a:lnTo>
                  <a:lnTo>
                    <a:pt x="2209" y="695"/>
                  </a:lnTo>
                  <a:lnTo>
                    <a:pt x="2206" y="695"/>
                  </a:lnTo>
                  <a:lnTo>
                    <a:pt x="2202" y="695"/>
                  </a:lnTo>
                  <a:lnTo>
                    <a:pt x="2199" y="698"/>
                  </a:lnTo>
                  <a:lnTo>
                    <a:pt x="2191" y="702"/>
                  </a:lnTo>
                  <a:lnTo>
                    <a:pt x="2188" y="702"/>
                  </a:lnTo>
                  <a:lnTo>
                    <a:pt x="2188" y="705"/>
                  </a:lnTo>
                  <a:lnTo>
                    <a:pt x="2188" y="705"/>
                  </a:lnTo>
                  <a:lnTo>
                    <a:pt x="2184" y="705"/>
                  </a:lnTo>
                  <a:lnTo>
                    <a:pt x="2181" y="705"/>
                  </a:lnTo>
                  <a:lnTo>
                    <a:pt x="2174" y="702"/>
                  </a:lnTo>
                  <a:lnTo>
                    <a:pt x="2174" y="698"/>
                  </a:lnTo>
                  <a:lnTo>
                    <a:pt x="2170" y="695"/>
                  </a:lnTo>
                  <a:lnTo>
                    <a:pt x="2166" y="695"/>
                  </a:lnTo>
                  <a:lnTo>
                    <a:pt x="2166" y="695"/>
                  </a:lnTo>
                  <a:lnTo>
                    <a:pt x="2152" y="688"/>
                  </a:lnTo>
                  <a:lnTo>
                    <a:pt x="2152" y="691"/>
                  </a:lnTo>
                  <a:lnTo>
                    <a:pt x="2149" y="691"/>
                  </a:lnTo>
                  <a:lnTo>
                    <a:pt x="2149" y="695"/>
                  </a:lnTo>
                  <a:lnTo>
                    <a:pt x="2145" y="695"/>
                  </a:lnTo>
                  <a:lnTo>
                    <a:pt x="2142" y="691"/>
                  </a:lnTo>
                  <a:lnTo>
                    <a:pt x="2142" y="691"/>
                  </a:lnTo>
                  <a:lnTo>
                    <a:pt x="2138" y="691"/>
                  </a:lnTo>
                  <a:lnTo>
                    <a:pt x="2134" y="688"/>
                  </a:lnTo>
                  <a:lnTo>
                    <a:pt x="2131" y="691"/>
                  </a:lnTo>
                  <a:lnTo>
                    <a:pt x="2131" y="691"/>
                  </a:lnTo>
                  <a:lnTo>
                    <a:pt x="2127" y="691"/>
                  </a:lnTo>
                  <a:lnTo>
                    <a:pt x="2124" y="695"/>
                  </a:lnTo>
                  <a:lnTo>
                    <a:pt x="2124" y="695"/>
                  </a:lnTo>
                  <a:lnTo>
                    <a:pt x="2120" y="695"/>
                  </a:lnTo>
                  <a:lnTo>
                    <a:pt x="2117" y="695"/>
                  </a:lnTo>
                  <a:lnTo>
                    <a:pt x="2113" y="695"/>
                  </a:lnTo>
                  <a:lnTo>
                    <a:pt x="2113" y="695"/>
                  </a:lnTo>
                  <a:lnTo>
                    <a:pt x="2109" y="695"/>
                  </a:lnTo>
                  <a:lnTo>
                    <a:pt x="2102" y="691"/>
                  </a:lnTo>
                  <a:lnTo>
                    <a:pt x="2102" y="688"/>
                  </a:lnTo>
                  <a:lnTo>
                    <a:pt x="2099" y="688"/>
                  </a:lnTo>
                  <a:lnTo>
                    <a:pt x="2095" y="684"/>
                  </a:lnTo>
                  <a:lnTo>
                    <a:pt x="2092" y="684"/>
                  </a:lnTo>
                  <a:lnTo>
                    <a:pt x="2092" y="684"/>
                  </a:lnTo>
                  <a:lnTo>
                    <a:pt x="2088" y="684"/>
                  </a:lnTo>
                  <a:lnTo>
                    <a:pt x="2085" y="688"/>
                  </a:lnTo>
                  <a:lnTo>
                    <a:pt x="2085" y="691"/>
                  </a:lnTo>
                  <a:lnTo>
                    <a:pt x="2077" y="688"/>
                  </a:lnTo>
                  <a:lnTo>
                    <a:pt x="2077" y="691"/>
                  </a:lnTo>
                  <a:lnTo>
                    <a:pt x="2074" y="691"/>
                  </a:lnTo>
                  <a:lnTo>
                    <a:pt x="2074" y="695"/>
                  </a:lnTo>
                  <a:lnTo>
                    <a:pt x="2070" y="695"/>
                  </a:lnTo>
                  <a:lnTo>
                    <a:pt x="2070" y="695"/>
                  </a:lnTo>
                  <a:lnTo>
                    <a:pt x="2067" y="698"/>
                  </a:lnTo>
                  <a:lnTo>
                    <a:pt x="2063" y="698"/>
                  </a:lnTo>
                  <a:lnTo>
                    <a:pt x="2060" y="698"/>
                  </a:lnTo>
                  <a:lnTo>
                    <a:pt x="2060" y="698"/>
                  </a:lnTo>
                  <a:lnTo>
                    <a:pt x="2060" y="702"/>
                  </a:lnTo>
                  <a:lnTo>
                    <a:pt x="2056" y="702"/>
                  </a:lnTo>
                  <a:lnTo>
                    <a:pt x="2056" y="705"/>
                  </a:lnTo>
                  <a:lnTo>
                    <a:pt x="2052" y="702"/>
                  </a:lnTo>
                  <a:lnTo>
                    <a:pt x="2045" y="702"/>
                  </a:lnTo>
                  <a:lnTo>
                    <a:pt x="2045" y="705"/>
                  </a:lnTo>
                  <a:lnTo>
                    <a:pt x="2045" y="705"/>
                  </a:lnTo>
                  <a:lnTo>
                    <a:pt x="2038" y="712"/>
                  </a:lnTo>
                  <a:lnTo>
                    <a:pt x="2038" y="716"/>
                  </a:lnTo>
                  <a:lnTo>
                    <a:pt x="2038" y="716"/>
                  </a:lnTo>
                  <a:lnTo>
                    <a:pt x="2035" y="716"/>
                  </a:lnTo>
                  <a:lnTo>
                    <a:pt x="2035" y="720"/>
                  </a:lnTo>
                  <a:lnTo>
                    <a:pt x="2031" y="720"/>
                  </a:lnTo>
                  <a:lnTo>
                    <a:pt x="2028" y="720"/>
                  </a:lnTo>
                  <a:lnTo>
                    <a:pt x="2028" y="720"/>
                  </a:lnTo>
                  <a:lnTo>
                    <a:pt x="2028" y="716"/>
                  </a:lnTo>
                  <a:lnTo>
                    <a:pt x="2024" y="716"/>
                  </a:lnTo>
                  <a:lnTo>
                    <a:pt x="2020" y="712"/>
                  </a:lnTo>
                  <a:lnTo>
                    <a:pt x="2013" y="709"/>
                  </a:lnTo>
                  <a:lnTo>
                    <a:pt x="2013" y="709"/>
                  </a:lnTo>
                  <a:lnTo>
                    <a:pt x="2013" y="712"/>
                  </a:lnTo>
                  <a:lnTo>
                    <a:pt x="2010" y="716"/>
                  </a:lnTo>
                  <a:lnTo>
                    <a:pt x="2010" y="716"/>
                  </a:lnTo>
                  <a:lnTo>
                    <a:pt x="2006" y="720"/>
                  </a:lnTo>
                  <a:lnTo>
                    <a:pt x="2003" y="720"/>
                  </a:lnTo>
                  <a:lnTo>
                    <a:pt x="2003" y="720"/>
                  </a:lnTo>
                  <a:lnTo>
                    <a:pt x="1999" y="723"/>
                  </a:lnTo>
                  <a:lnTo>
                    <a:pt x="1995" y="723"/>
                  </a:lnTo>
                  <a:lnTo>
                    <a:pt x="1992" y="723"/>
                  </a:lnTo>
                  <a:lnTo>
                    <a:pt x="1985" y="723"/>
                  </a:lnTo>
                  <a:lnTo>
                    <a:pt x="1981" y="723"/>
                  </a:lnTo>
                  <a:lnTo>
                    <a:pt x="1974" y="720"/>
                  </a:lnTo>
                  <a:lnTo>
                    <a:pt x="1974" y="720"/>
                  </a:lnTo>
                  <a:lnTo>
                    <a:pt x="1971" y="720"/>
                  </a:lnTo>
                  <a:lnTo>
                    <a:pt x="1967" y="720"/>
                  </a:lnTo>
                  <a:lnTo>
                    <a:pt x="1967" y="723"/>
                  </a:lnTo>
                  <a:lnTo>
                    <a:pt x="1963" y="723"/>
                  </a:lnTo>
                  <a:lnTo>
                    <a:pt x="1960" y="723"/>
                  </a:lnTo>
                  <a:lnTo>
                    <a:pt x="1956" y="720"/>
                  </a:lnTo>
                  <a:lnTo>
                    <a:pt x="1953" y="720"/>
                  </a:lnTo>
                  <a:lnTo>
                    <a:pt x="1949" y="723"/>
                  </a:lnTo>
                  <a:lnTo>
                    <a:pt x="1946" y="723"/>
                  </a:lnTo>
                  <a:lnTo>
                    <a:pt x="1942" y="723"/>
                  </a:lnTo>
                  <a:lnTo>
                    <a:pt x="1942" y="723"/>
                  </a:lnTo>
                  <a:lnTo>
                    <a:pt x="1942" y="730"/>
                  </a:lnTo>
                  <a:lnTo>
                    <a:pt x="1935" y="727"/>
                  </a:lnTo>
                  <a:lnTo>
                    <a:pt x="1931" y="727"/>
                  </a:lnTo>
                  <a:lnTo>
                    <a:pt x="1928" y="723"/>
                  </a:lnTo>
                  <a:lnTo>
                    <a:pt x="1924" y="723"/>
                  </a:lnTo>
                  <a:lnTo>
                    <a:pt x="1921" y="723"/>
                  </a:lnTo>
                  <a:lnTo>
                    <a:pt x="1921" y="727"/>
                  </a:lnTo>
                  <a:lnTo>
                    <a:pt x="1917" y="723"/>
                  </a:lnTo>
                  <a:lnTo>
                    <a:pt x="1906" y="723"/>
                  </a:lnTo>
                  <a:lnTo>
                    <a:pt x="1906" y="727"/>
                  </a:lnTo>
                  <a:lnTo>
                    <a:pt x="1906" y="727"/>
                  </a:lnTo>
                  <a:lnTo>
                    <a:pt x="1903" y="727"/>
                  </a:lnTo>
                  <a:lnTo>
                    <a:pt x="1903" y="727"/>
                  </a:lnTo>
                  <a:lnTo>
                    <a:pt x="1899" y="727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7"/>
                  </a:lnTo>
                  <a:lnTo>
                    <a:pt x="1885" y="727"/>
                  </a:lnTo>
                  <a:lnTo>
                    <a:pt x="1881" y="727"/>
                  </a:lnTo>
                  <a:lnTo>
                    <a:pt x="1881" y="720"/>
                  </a:lnTo>
                  <a:lnTo>
                    <a:pt x="1885" y="720"/>
                  </a:lnTo>
                  <a:lnTo>
                    <a:pt x="1885" y="716"/>
                  </a:lnTo>
                  <a:lnTo>
                    <a:pt x="1885" y="716"/>
                  </a:lnTo>
                  <a:lnTo>
                    <a:pt x="1881" y="716"/>
                  </a:lnTo>
                  <a:lnTo>
                    <a:pt x="1881" y="716"/>
                  </a:lnTo>
                  <a:lnTo>
                    <a:pt x="1878" y="716"/>
                  </a:lnTo>
                  <a:lnTo>
                    <a:pt x="1874" y="716"/>
                  </a:lnTo>
                  <a:lnTo>
                    <a:pt x="1871" y="716"/>
                  </a:lnTo>
                  <a:lnTo>
                    <a:pt x="1864" y="716"/>
                  </a:lnTo>
                  <a:lnTo>
                    <a:pt x="1864" y="712"/>
                  </a:lnTo>
                  <a:lnTo>
                    <a:pt x="1860" y="712"/>
                  </a:lnTo>
                  <a:lnTo>
                    <a:pt x="1857" y="712"/>
                  </a:lnTo>
                  <a:lnTo>
                    <a:pt x="1857" y="709"/>
                  </a:lnTo>
                  <a:lnTo>
                    <a:pt x="1857" y="709"/>
                  </a:lnTo>
                  <a:lnTo>
                    <a:pt x="1853" y="705"/>
                  </a:lnTo>
                  <a:lnTo>
                    <a:pt x="1849" y="705"/>
                  </a:lnTo>
                  <a:lnTo>
                    <a:pt x="1849" y="709"/>
                  </a:lnTo>
                  <a:lnTo>
                    <a:pt x="1842" y="709"/>
                  </a:lnTo>
                  <a:lnTo>
                    <a:pt x="1839" y="712"/>
                  </a:lnTo>
                  <a:lnTo>
                    <a:pt x="1839" y="709"/>
                  </a:lnTo>
                  <a:lnTo>
                    <a:pt x="1839" y="705"/>
                  </a:lnTo>
                  <a:lnTo>
                    <a:pt x="1832" y="705"/>
                  </a:lnTo>
                  <a:lnTo>
                    <a:pt x="1828" y="705"/>
                  </a:lnTo>
                  <a:lnTo>
                    <a:pt x="1824" y="705"/>
                  </a:lnTo>
                  <a:lnTo>
                    <a:pt x="1824" y="709"/>
                  </a:lnTo>
                  <a:lnTo>
                    <a:pt x="1821" y="709"/>
                  </a:lnTo>
                  <a:lnTo>
                    <a:pt x="1821" y="712"/>
                  </a:lnTo>
                  <a:lnTo>
                    <a:pt x="1814" y="712"/>
                  </a:lnTo>
                  <a:lnTo>
                    <a:pt x="1810" y="716"/>
                  </a:lnTo>
                  <a:lnTo>
                    <a:pt x="1807" y="720"/>
                  </a:lnTo>
                  <a:lnTo>
                    <a:pt x="1807" y="720"/>
                  </a:lnTo>
                  <a:lnTo>
                    <a:pt x="1800" y="720"/>
                  </a:lnTo>
                  <a:lnTo>
                    <a:pt x="1792" y="723"/>
                  </a:lnTo>
                  <a:lnTo>
                    <a:pt x="1789" y="723"/>
                  </a:lnTo>
                  <a:lnTo>
                    <a:pt x="1789" y="723"/>
                  </a:lnTo>
                  <a:lnTo>
                    <a:pt x="1785" y="723"/>
                  </a:lnTo>
                  <a:lnTo>
                    <a:pt x="1782" y="723"/>
                  </a:lnTo>
                  <a:lnTo>
                    <a:pt x="1782" y="720"/>
                  </a:lnTo>
                  <a:lnTo>
                    <a:pt x="1782" y="720"/>
                  </a:lnTo>
                  <a:lnTo>
                    <a:pt x="1778" y="720"/>
                  </a:lnTo>
                  <a:lnTo>
                    <a:pt x="1775" y="720"/>
                  </a:lnTo>
                  <a:lnTo>
                    <a:pt x="1771" y="720"/>
                  </a:lnTo>
                  <a:lnTo>
                    <a:pt x="1775" y="712"/>
                  </a:lnTo>
                  <a:lnTo>
                    <a:pt x="1771" y="712"/>
                  </a:lnTo>
                  <a:lnTo>
                    <a:pt x="1767" y="712"/>
                  </a:lnTo>
                  <a:lnTo>
                    <a:pt x="1764" y="709"/>
                  </a:lnTo>
                  <a:lnTo>
                    <a:pt x="1760" y="712"/>
                  </a:lnTo>
                  <a:lnTo>
                    <a:pt x="1757" y="712"/>
                  </a:lnTo>
                  <a:lnTo>
                    <a:pt x="1757" y="712"/>
                  </a:lnTo>
                  <a:lnTo>
                    <a:pt x="1753" y="716"/>
                  </a:lnTo>
                  <a:lnTo>
                    <a:pt x="1753" y="716"/>
                  </a:lnTo>
                  <a:lnTo>
                    <a:pt x="1743" y="716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43" y="720"/>
                  </a:lnTo>
                  <a:lnTo>
                    <a:pt x="1739" y="720"/>
                  </a:lnTo>
                  <a:lnTo>
                    <a:pt x="1735" y="720"/>
                  </a:lnTo>
                  <a:lnTo>
                    <a:pt x="1728" y="720"/>
                  </a:lnTo>
                  <a:lnTo>
                    <a:pt x="1725" y="720"/>
                  </a:lnTo>
                  <a:lnTo>
                    <a:pt x="1725" y="716"/>
                  </a:lnTo>
                  <a:lnTo>
                    <a:pt x="1721" y="716"/>
                  </a:lnTo>
                  <a:lnTo>
                    <a:pt x="1718" y="712"/>
                  </a:lnTo>
                  <a:lnTo>
                    <a:pt x="1714" y="712"/>
                  </a:lnTo>
                  <a:lnTo>
                    <a:pt x="1710" y="712"/>
                  </a:lnTo>
                  <a:lnTo>
                    <a:pt x="1710" y="712"/>
                  </a:lnTo>
                  <a:lnTo>
                    <a:pt x="1703" y="709"/>
                  </a:lnTo>
                  <a:lnTo>
                    <a:pt x="1700" y="705"/>
                  </a:lnTo>
                  <a:lnTo>
                    <a:pt x="1700" y="702"/>
                  </a:lnTo>
                  <a:lnTo>
                    <a:pt x="1703" y="702"/>
                  </a:lnTo>
                  <a:lnTo>
                    <a:pt x="1696" y="698"/>
                  </a:lnTo>
                  <a:lnTo>
                    <a:pt x="1693" y="698"/>
                  </a:lnTo>
                  <a:lnTo>
                    <a:pt x="1693" y="695"/>
                  </a:lnTo>
                  <a:lnTo>
                    <a:pt x="1686" y="695"/>
                  </a:lnTo>
                  <a:lnTo>
                    <a:pt x="1671" y="695"/>
                  </a:lnTo>
                  <a:lnTo>
                    <a:pt x="1664" y="698"/>
                  </a:lnTo>
                  <a:lnTo>
                    <a:pt x="1657" y="698"/>
                  </a:lnTo>
                  <a:lnTo>
                    <a:pt x="1657" y="691"/>
                  </a:lnTo>
                  <a:lnTo>
                    <a:pt x="1650" y="691"/>
                  </a:lnTo>
                  <a:lnTo>
                    <a:pt x="1650" y="691"/>
                  </a:lnTo>
                  <a:lnTo>
                    <a:pt x="1646" y="691"/>
                  </a:lnTo>
                  <a:lnTo>
                    <a:pt x="1632" y="698"/>
                  </a:lnTo>
                  <a:lnTo>
                    <a:pt x="1629" y="702"/>
                  </a:lnTo>
                  <a:lnTo>
                    <a:pt x="1625" y="702"/>
                  </a:lnTo>
                  <a:lnTo>
                    <a:pt x="1625" y="705"/>
                  </a:lnTo>
                  <a:lnTo>
                    <a:pt x="1618" y="709"/>
                  </a:lnTo>
                  <a:lnTo>
                    <a:pt x="1611" y="712"/>
                  </a:lnTo>
                  <a:lnTo>
                    <a:pt x="1600" y="716"/>
                  </a:lnTo>
                  <a:lnTo>
                    <a:pt x="1596" y="716"/>
                  </a:lnTo>
                  <a:lnTo>
                    <a:pt x="1589" y="712"/>
                  </a:lnTo>
                  <a:lnTo>
                    <a:pt x="1586" y="712"/>
                  </a:lnTo>
                  <a:lnTo>
                    <a:pt x="1582" y="716"/>
                  </a:lnTo>
                  <a:lnTo>
                    <a:pt x="1582" y="720"/>
                  </a:lnTo>
                  <a:lnTo>
                    <a:pt x="1575" y="723"/>
                  </a:lnTo>
                  <a:lnTo>
                    <a:pt x="1575" y="727"/>
                  </a:lnTo>
                  <a:lnTo>
                    <a:pt x="1572" y="727"/>
                  </a:lnTo>
                  <a:lnTo>
                    <a:pt x="1575" y="730"/>
                  </a:lnTo>
                  <a:lnTo>
                    <a:pt x="1575" y="734"/>
                  </a:lnTo>
                  <a:lnTo>
                    <a:pt x="1575" y="737"/>
                  </a:lnTo>
                  <a:lnTo>
                    <a:pt x="1572" y="737"/>
                  </a:lnTo>
                  <a:lnTo>
                    <a:pt x="1568" y="737"/>
                  </a:lnTo>
                  <a:lnTo>
                    <a:pt x="1561" y="737"/>
                  </a:lnTo>
                  <a:lnTo>
                    <a:pt x="1561" y="737"/>
                  </a:lnTo>
                  <a:lnTo>
                    <a:pt x="1557" y="737"/>
                  </a:lnTo>
                  <a:lnTo>
                    <a:pt x="1550" y="741"/>
                  </a:lnTo>
                  <a:lnTo>
                    <a:pt x="1547" y="741"/>
                  </a:lnTo>
                  <a:lnTo>
                    <a:pt x="1547" y="745"/>
                  </a:lnTo>
                  <a:lnTo>
                    <a:pt x="1543" y="745"/>
                  </a:lnTo>
                  <a:lnTo>
                    <a:pt x="1543" y="745"/>
                  </a:lnTo>
                  <a:lnTo>
                    <a:pt x="1536" y="745"/>
                  </a:lnTo>
                  <a:lnTo>
                    <a:pt x="1536" y="748"/>
                  </a:lnTo>
                  <a:lnTo>
                    <a:pt x="1532" y="748"/>
                  </a:lnTo>
                  <a:lnTo>
                    <a:pt x="1529" y="748"/>
                  </a:lnTo>
                  <a:lnTo>
                    <a:pt x="1529" y="748"/>
                  </a:lnTo>
                  <a:lnTo>
                    <a:pt x="1525" y="752"/>
                  </a:lnTo>
                  <a:lnTo>
                    <a:pt x="1525" y="752"/>
                  </a:lnTo>
                  <a:lnTo>
                    <a:pt x="1525" y="755"/>
                  </a:lnTo>
                  <a:lnTo>
                    <a:pt x="1525" y="755"/>
                  </a:lnTo>
                  <a:lnTo>
                    <a:pt x="1525" y="759"/>
                  </a:lnTo>
                  <a:lnTo>
                    <a:pt x="1525" y="759"/>
                  </a:lnTo>
                  <a:lnTo>
                    <a:pt x="1522" y="762"/>
                  </a:lnTo>
                  <a:lnTo>
                    <a:pt x="1522" y="762"/>
                  </a:lnTo>
                  <a:lnTo>
                    <a:pt x="1522" y="766"/>
                  </a:lnTo>
                  <a:lnTo>
                    <a:pt x="1518" y="766"/>
                  </a:lnTo>
                  <a:lnTo>
                    <a:pt x="1518" y="770"/>
                  </a:lnTo>
                  <a:lnTo>
                    <a:pt x="1515" y="773"/>
                  </a:lnTo>
                  <a:lnTo>
                    <a:pt x="1518" y="777"/>
                  </a:lnTo>
                  <a:lnTo>
                    <a:pt x="1518" y="777"/>
                  </a:lnTo>
                  <a:lnTo>
                    <a:pt x="1518" y="780"/>
                  </a:lnTo>
                  <a:lnTo>
                    <a:pt x="1518" y="784"/>
                  </a:lnTo>
                  <a:lnTo>
                    <a:pt x="1522" y="787"/>
                  </a:lnTo>
                  <a:lnTo>
                    <a:pt x="1525" y="787"/>
                  </a:lnTo>
                  <a:lnTo>
                    <a:pt x="1525" y="787"/>
                  </a:lnTo>
                  <a:lnTo>
                    <a:pt x="1522" y="791"/>
                  </a:lnTo>
                  <a:lnTo>
                    <a:pt x="1522" y="798"/>
                  </a:lnTo>
                  <a:lnTo>
                    <a:pt x="1522" y="802"/>
                  </a:lnTo>
                  <a:lnTo>
                    <a:pt x="1518" y="802"/>
                  </a:lnTo>
                  <a:lnTo>
                    <a:pt x="1518" y="802"/>
                  </a:lnTo>
                  <a:lnTo>
                    <a:pt x="1511" y="802"/>
                  </a:lnTo>
                  <a:lnTo>
                    <a:pt x="1511" y="805"/>
                  </a:lnTo>
                  <a:lnTo>
                    <a:pt x="1507" y="809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11" y="816"/>
                  </a:lnTo>
                  <a:lnTo>
                    <a:pt x="1504" y="819"/>
                  </a:lnTo>
                  <a:lnTo>
                    <a:pt x="1504" y="823"/>
                  </a:lnTo>
                  <a:lnTo>
                    <a:pt x="1500" y="827"/>
                  </a:lnTo>
                  <a:lnTo>
                    <a:pt x="1500" y="830"/>
                  </a:lnTo>
                  <a:lnTo>
                    <a:pt x="1500" y="830"/>
                  </a:lnTo>
                  <a:lnTo>
                    <a:pt x="1497" y="834"/>
                  </a:lnTo>
                  <a:lnTo>
                    <a:pt x="1497" y="834"/>
                  </a:lnTo>
                  <a:lnTo>
                    <a:pt x="1490" y="837"/>
                  </a:lnTo>
                  <a:lnTo>
                    <a:pt x="1486" y="834"/>
                  </a:lnTo>
                  <a:lnTo>
                    <a:pt x="1482" y="834"/>
                  </a:lnTo>
                  <a:lnTo>
                    <a:pt x="1482" y="837"/>
                  </a:lnTo>
                  <a:lnTo>
                    <a:pt x="1482" y="837"/>
                  </a:lnTo>
                  <a:lnTo>
                    <a:pt x="1479" y="841"/>
                  </a:lnTo>
                  <a:lnTo>
                    <a:pt x="1468" y="844"/>
                  </a:lnTo>
                  <a:lnTo>
                    <a:pt x="1468" y="848"/>
                  </a:lnTo>
                  <a:lnTo>
                    <a:pt x="1468" y="851"/>
                  </a:lnTo>
                  <a:lnTo>
                    <a:pt x="1468" y="855"/>
                  </a:lnTo>
                  <a:lnTo>
                    <a:pt x="1468" y="855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59"/>
                  </a:lnTo>
                  <a:lnTo>
                    <a:pt x="1472" y="862"/>
                  </a:lnTo>
                  <a:lnTo>
                    <a:pt x="1472" y="862"/>
                  </a:lnTo>
                  <a:lnTo>
                    <a:pt x="1472" y="866"/>
                  </a:lnTo>
                  <a:lnTo>
                    <a:pt x="1472" y="866"/>
                  </a:lnTo>
                  <a:lnTo>
                    <a:pt x="1475" y="869"/>
                  </a:lnTo>
                  <a:lnTo>
                    <a:pt x="1475" y="866"/>
                  </a:lnTo>
                  <a:lnTo>
                    <a:pt x="1479" y="869"/>
                  </a:lnTo>
                  <a:lnTo>
                    <a:pt x="1482" y="873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6" y="876"/>
                  </a:lnTo>
                  <a:lnTo>
                    <a:pt x="1482" y="880"/>
                  </a:lnTo>
                  <a:lnTo>
                    <a:pt x="1479" y="884"/>
                  </a:lnTo>
                  <a:lnTo>
                    <a:pt x="1479" y="884"/>
                  </a:lnTo>
                  <a:lnTo>
                    <a:pt x="1475" y="887"/>
                  </a:lnTo>
                  <a:lnTo>
                    <a:pt x="1475" y="887"/>
                  </a:lnTo>
                  <a:lnTo>
                    <a:pt x="1475" y="891"/>
                  </a:lnTo>
                  <a:lnTo>
                    <a:pt x="1479" y="891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9" y="894"/>
                  </a:lnTo>
                  <a:lnTo>
                    <a:pt x="1472" y="898"/>
                  </a:lnTo>
                  <a:lnTo>
                    <a:pt x="1472" y="898"/>
                  </a:lnTo>
                  <a:lnTo>
                    <a:pt x="1472" y="901"/>
                  </a:lnTo>
                  <a:lnTo>
                    <a:pt x="1472" y="905"/>
                  </a:lnTo>
                  <a:lnTo>
                    <a:pt x="1475" y="905"/>
                  </a:lnTo>
                  <a:lnTo>
                    <a:pt x="1475" y="908"/>
                  </a:lnTo>
                  <a:lnTo>
                    <a:pt x="1475" y="908"/>
                  </a:lnTo>
                  <a:lnTo>
                    <a:pt x="1475" y="912"/>
                  </a:lnTo>
                  <a:lnTo>
                    <a:pt x="1475" y="912"/>
                  </a:lnTo>
                  <a:lnTo>
                    <a:pt x="1475" y="916"/>
                  </a:lnTo>
                  <a:lnTo>
                    <a:pt x="1472" y="916"/>
                  </a:lnTo>
                  <a:lnTo>
                    <a:pt x="1472" y="919"/>
                  </a:lnTo>
                  <a:lnTo>
                    <a:pt x="1468" y="919"/>
                  </a:lnTo>
                  <a:lnTo>
                    <a:pt x="1465" y="919"/>
                  </a:lnTo>
                  <a:lnTo>
                    <a:pt x="1465" y="919"/>
                  </a:lnTo>
                  <a:lnTo>
                    <a:pt x="1461" y="919"/>
                  </a:lnTo>
                  <a:lnTo>
                    <a:pt x="1458" y="919"/>
                  </a:lnTo>
                  <a:lnTo>
                    <a:pt x="1454" y="919"/>
                  </a:lnTo>
                  <a:lnTo>
                    <a:pt x="1454" y="923"/>
                  </a:lnTo>
                  <a:lnTo>
                    <a:pt x="1454" y="926"/>
                  </a:lnTo>
                  <a:lnTo>
                    <a:pt x="1450" y="926"/>
                  </a:lnTo>
                  <a:lnTo>
                    <a:pt x="1450" y="930"/>
                  </a:lnTo>
                  <a:lnTo>
                    <a:pt x="1450" y="930"/>
                  </a:lnTo>
                  <a:lnTo>
                    <a:pt x="1450" y="933"/>
                  </a:lnTo>
                  <a:lnTo>
                    <a:pt x="1447" y="933"/>
                  </a:lnTo>
                  <a:lnTo>
                    <a:pt x="1447" y="937"/>
                  </a:lnTo>
                  <a:lnTo>
                    <a:pt x="1443" y="937"/>
                  </a:lnTo>
                  <a:lnTo>
                    <a:pt x="1443" y="937"/>
                  </a:lnTo>
                  <a:lnTo>
                    <a:pt x="1440" y="941"/>
                  </a:lnTo>
                  <a:lnTo>
                    <a:pt x="1440" y="941"/>
                  </a:lnTo>
                  <a:lnTo>
                    <a:pt x="1436" y="941"/>
                  </a:lnTo>
                  <a:lnTo>
                    <a:pt x="1436" y="941"/>
                  </a:lnTo>
                  <a:lnTo>
                    <a:pt x="1433" y="944"/>
                  </a:lnTo>
                  <a:lnTo>
                    <a:pt x="1425" y="951"/>
                  </a:lnTo>
                  <a:lnTo>
                    <a:pt x="1425" y="955"/>
                  </a:lnTo>
                  <a:lnTo>
                    <a:pt x="1422" y="958"/>
                  </a:lnTo>
                  <a:lnTo>
                    <a:pt x="1422" y="958"/>
                  </a:lnTo>
                  <a:lnTo>
                    <a:pt x="1422" y="962"/>
                  </a:lnTo>
                  <a:lnTo>
                    <a:pt x="1415" y="969"/>
                  </a:lnTo>
                  <a:lnTo>
                    <a:pt x="1415" y="973"/>
                  </a:lnTo>
                  <a:lnTo>
                    <a:pt x="1418" y="973"/>
                  </a:lnTo>
                  <a:lnTo>
                    <a:pt x="1418" y="980"/>
                  </a:lnTo>
                  <a:lnTo>
                    <a:pt x="1418" y="983"/>
                  </a:lnTo>
                  <a:lnTo>
                    <a:pt x="1418" y="987"/>
                  </a:lnTo>
                  <a:lnTo>
                    <a:pt x="1418" y="990"/>
                  </a:lnTo>
                  <a:lnTo>
                    <a:pt x="1418" y="994"/>
                  </a:lnTo>
                  <a:lnTo>
                    <a:pt x="1411" y="998"/>
                  </a:lnTo>
                  <a:lnTo>
                    <a:pt x="1401" y="1005"/>
                  </a:lnTo>
                  <a:lnTo>
                    <a:pt x="1401" y="1015"/>
                  </a:lnTo>
                  <a:lnTo>
                    <a:pt x="1397" y="1012"/>
                  </a:lnTo>
                  <a:lnTo>
                    <a:pt x="1390" y="1012"/>
                  </a:lnTo>
                  <a:lnTo>
                    <a:pt x="1390" y="1015"/>
                  </a:lnTo>
                  <a:lnTo>
                    <a:pt x="1383" y="1019"/>
                  </a:lnTo>
                  <a:lnTo>
                    <a:pt x="1379" y="1019"/>
                  </a:lnTo>
                  <a:lnTo>
                    <a:pt x="1376" y="1023"/>
                  </a:lnTo>
                  <a:lnTo>
                    <a:pt x="1372" y="1026"/>
                  </a:lnTo>
                  <a:lnTo>
                    <a:pt x="1368" y="1030"/>
                  </a:lnTo>
                  <a:lnTo>
                    <a:pt x="1361" y="1037"/>
                  </a:lnTo>
                  <a:lnTo>
                    <a:pt x="1354" y="1033"/>
                  </a:lnTo>
                  <a:lnTo>
                    <a:pt x="1344" y="1037"/>
                  </a:lnTo>
                  <a:lnTo>
                    <a:pt x="1333" y="1033"/>
                  </a:lnTo>
                  <a:lnTo>
                    <a:pt x="1326" y="1037"/>
                  </a:lnTo>
                  <a:lnTo>
                    <a:pt x="1326" y="1044"/>
                  </a:lnTo>
                  <a:lnTo>
                    <a:pt x="1322" y="1047"/>
                  </a:lnTo>
                  <a:lnTo>
                    <a:pt x="1319" y="1055"/>
                  </a:lnTo>
                  <a:lnTo>
                    <a:pt x="1315" y="1055"/>
                  </a:lnTo>
                  <a:lnTo>
                    <a:pt x="1311" y="1047"/>
                  </a:lnTo>
                  <a:lnTo>
                    <a:pt x="1308" y="1044"/>
                  </a:lnTo>
                  <a:lnTo>
                    <a:pt x="1311" y="1033"/>
                  </a:lnTo>
                  <a:lnTo>
                    <a:pt x="1308" y="1026"/>
                  </a:lnTo>
                  <a:lnTo>
                    <a:pt x="1304" y="1023"/>
                  </a:lnTo>
                  <a:lnTo>
                    <a:pt x="1297" y="1023"/>
                  </a:lnTo>
                  <a:lnTo>
                    <a:pt x="1294" y="1019"/>
                  </a:lnTo>
                  <a:lnTo>
                    <a:pt x="1269" y="1019"/>
                  </a:lnTo>
                  <a:lnTo>
                    <a:pt x="1230" y="1044"/>
                  </a:lnTo>
                  <a:lnTo>
                    <a:pt x="1197" y="1037"/>
                  </a:lnTo>
                  <a:lnTo>
                    <a:pt x="1194" y="1037"/>
                  </a:lnTo>
                  <a:lnTo>
                    <a:pt x="1183" y="1033"/>
                  </a:lnTo>
                  <a:lnTo>
                    <a:pt x="1173" y="1040"/>
                  </a:lnTo>
                  <a:lnTo>
                    <a:pt x="1173" y="1047"/>
                  </a:lnTo>
                  <a:lnTo>
                    <a:pt x="1158" y="1051"/>
                  </a:lnTo>
                  <a:lnTo>
                    <a:pt x="1144" y="1037"/>
                  </a:lnTo>
                  <a:lnTo>
                    <a:pt x="1126" y="1037"/>
                  </a:lnTo>
                  <a:lnTo>
                    <a:pt x="1130" y="1040"/>
                  </a:lnTo>
                  <a:lnTo>
                    <a:pt x="1119" y="1055"/>
                  </a:lnTo>
                  <a:lnTo>
                    <a:pt x="1108" y="1058"/>
                  </a:lnTo>
                  <a:lnTo>
                    <a:pt x="1112" y="1072"/>
                  </a:lnTo>
                  <a:lnTo>
                    <a:pt x="1105" y="1083"/>
                  </a:lnTo>
                  <a:lnTo>
                    <a:pt x="1105" y="1080"/>
                  </a:lnTo>
                  <a:lnTo>
                    <a:pt x="1083" y="1069"/>
                  </a:lnTo>
                  <a:lnTo>
                    <a:pt x="1076" y="1072"/>
                  </a:lnTo>
                  <a:lnTo>
                    <a:pt x="1066" y="1069"/>
                  </a:lnTo>
                  <a:lnTo>
                    <a:pt x="1062" y="1062"/>
                  </a:lnTo>
                  <a:lnTo>
                    <a:pt x="1051" y="1065"/>
                  </a:lnTo>
                  <a:lnTo>
                    <a:pt x="1051" y="1069"/>
                  </a:lnTo>
                  <a:lnTo>
                    <a:pt x="1037" y="1069"/>
                  </a:lnTo>
                  <a:lnTo>
                    <a:pt x="1037" y="1072"/>
                  </a:lnTo>
                  <a:lnTo>
                    <a:pt x="1034" y="1076"/>
                  </a:lnTo>
                  <a:lnTo>
                    <a:pt x="1016" y="1072"/>
                  </a:lnTo>
                  <a:lnTo>
                    <a:pt x="1005" y="1083"/>
                  </a:lnTo>
                  <a:lnTo>
                    <a:pt x="998" y="1083"/>
                  </a:lnTo>
                  <a:lnTo>
                    <a:pt x="998" y="1072"/>
                  </a:lnTo>
                  <a:lnTo>
                    <a:pt x="987" y="1062"/>
                  </a:lnTo>
                  <a:lnTo>
                    <a:pt x="987" y="1051"/>
                  </a:lnTo>
                  <a:lnTo>
                    <a:pt x="980" y="1047"/>
                  </a:lnTo>
                  <a:lnTo>
                    <a:pt x="984" y="1023"/>
                  </a:lnTo>
                  <a:lnTo>
                    <a:pt x="987" y="1015"/>
                  </a:lnTo>
                  <a:lnTo>
                    <a:pt x="1001" y="1005"/>
                  </a:lnTo>
                  <a:lnTo>
                    <a:pt x="1005" y="1001"/>
                  </a:lnTo>
                  <a:lnTo>
                    <a:pt x="1009" y="994"/>
                  </a:lnTo>
                  <a:lnTo>
                    <a:pt x="1005" y="990"/>
                  </a:lnTo>
                  <a:lnTo>
                    <a:pt x="991" y="980"/>
                  </a:lnTo>
                  <a:lnTo>
                    <a:pt x="991" y="976"/>
                  </a:lnTo>
                  <a:lnTo>
                    <a:pt x="980" y="976"/>
                  </a:lnTo>
                  <a:lnTo>
                    <a:pt x="973" y="973"/>
                  </a:lnTo>
                  <a:lnTo>
                    <a:pt x="966" y="958"/>
                  </a:lnTo>
                  <a:lnTo>
                    <a:pt x="962" y="951"/>
                  </a:lnTo>
                  <a:lnTo>
                    <a:pt x="959" y="926"/>
                  </a:lnTo>
                  <a:lnTo>
                    <a:pt x="962" y="916"/>
                  </a:lnTo>
                  <a:lnTo>
                    <a:pt x="955" y="908"/>
                  </a:lnTo>
                  <a:lnTo>
                    <a:pt x="955" y="901"/>
                  </a:lnTo>
                  <a:lnTo>
                    <a:pt x="944" y="901"/>
                  </a:lnTo>
                  <a:lnTo>
                    <a:pt x="948" y="894"/>
                  </a:lnTo>
                  <a:lnTo>
                    <a:pt x="934" y="898"/>
                  </a:lnTo>
                  <a:lnTo>
                    <a:pt x="912" y="905"/>
                  </a:lnTo>
                  <a:lnTo>
                    <a:pt x="895" y="916"/>
                  </a:lnTo>
                  <a:lnTo>
                    <a:pt x="884" y="923"/>
                  </a:lnTo>
                  <a:lnTo>
                    <a:pt x="877" y="926"/>
                  </a:lnTo>
                  <a:lnTo>
                    <a:pt x="873" y="937"/>
                  </a:lnTo>
                  <a:lnTo>
                    <a:pt x="852" y="951"/>
                  </a:lnTo>
                  <a:lnTo>
                    <a:pt x="830" y="955"/>
                  </a:lnTo>
                  <a:lnTo>
                    <a:pt x="813" y="962"/>
                  </a:lnTo>
                  <a:lnTo>
                    <a:pt x="813" y="966"/>
                  </a:lnTo>
                  <a:lnTo>
                    <a:pt x="798" y="969"/>
                  </a:lnTo>
                  <a:lnTo>
                    <a:pt x="798" y="976"/>
                  </a:lnTo>
                  <a:lnTo>
                    <a:pt x="798" y="980"/>
                  </a:lnTo>
                  <a:lnTo>
                    <a:pt x="788" y="987"/>
                  </a:lnTo>
                  <a:lnTo>
                    <a:pt x="781" y="983"/>
                  </a:lnTo>
                  <a:lnTo>
                    <a:pt x="781" y="990"/>
                  </a:lnTo>
                  <a:lnTo>
                    <a:pt x="766" y="994"/>
                  </a:lnTo>
                  <a:lnTo>
                    <a:pt x="766" y="1001"/>
                  </a:lnTo>
                  <a:lnTo>
                    <a:pt x="741" y="1005"/>
                  </a:lnTo>
                  <a:lnTo>
                    <a:pt x="734" y="998"/>
                  </a:lnTo>
                  <a:lnTo>
                    <a:pt x="716" y="994"/>
                  </a:lnTo>
                  <a:lnTo>
                    <a:pt x="709" y="994"/>
                  </a:lnTo>
                  <a:lnTo>
                    <a:pt x="699" y="1005"/>
                  </a:lnTo>
                  <a:lnTo>
                    <a:pt x="695" y="1005"/>
                  </a:lnTo>
                  <a:lnTo>
                    <a:pt x="670" y="1005"/>
                  </a:lnTo>
                  <a:lnTo>
                    <a:pt x="656" y="994"/>
                  </a:lnTo>
                  <a:lnTo>
                    <a:pt x="638" y="1001"/>
                  </a:lnTo>
                  <a:lnTo>
                    <a:pt x="610" y="983"/>
                  </a:lnTo>
                  <a:lnTo>
                    <a:pt x="610" y="980"/>
                  </a:lnTo>
                  <a:lnTo>
                    <a:pt x="585" y="969"/>
                  </a:lnTo>
                  <a:lnTo>
                    <a:pt x="567" y="966"/>
                  </a:lnTo>
                  <a:lnTo>
                    <a:pt x="560" y="969"/>
                  </a:lnTo>
                  <a:lnTo>
                    <a:pt x="556" y="973"/>
                  </a:lnTo>
                  <a:lnTo>
                    <a:pt x="549" y="969"/>
                  </a:lnTo>
                  <a:lnTo>
                    <a:pt x="545" y="966"/>
                  </a:lnTo>
                  <a:lnTo>
                    <a:pt x="545" y="966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42" y="962"/>
                  </a:lnTo>
                  <a:lnTo>
                    <a:pt x="538" y="966"/>
                  </a:lnTo>
                  <a:lnTo>
                    <a:pt x="538" y="969"/>
                  </a:lnTo>
                  <a:lnTo>
                    <a:pt x="535" y="969"/>
                  </a:lnTo>
                  <a:lnTo>
                    <a:pt x="535" y="973"/>
                  </a:lnTo>
                  <a:lnTo>
                    <a:pt x="535" y="973"/>
                  </a:lnTo>
                  <a:lnTo>
                    <a:pt x="531" y="973"/>
                  </a:lnTo>
                  <a:lnTo>
                    <a:pt x="531" y="973"/>
                  </a:lnTo>
                  <a:lnTo>
                    <a:pt x="528" y="969"/>
                  </a:lnTo>
                  <a:lnTo>
                    <a:pt x="528" y="969"/>
                  </a:lnTo>
                  <a:lnTo>
                    <a:pt x="524" y="969"/>
                  </a:lnTo>
                  <a:lnTo>
                    <a:pt x="524" y="969"/>
                  </a:lnTo>
                  <a:lnTo>
                    <a:pt x="521" y="969"/>
                  </a:lnTo>
                  <a:lnTo>
                    <a:pt x="517" y="969"/>
                  </a:lnTo>
                  <a:lnTo>
                    <a:pt x="517" y="969"/>
                  </a:lnTo>
                  <a:lnTo>
                    <a:pt x="513" y="969"/>
                  </a:lnTo>
                  <a:lnTo>
                    <a:pt x="510" y="966"/>
                  </a:lnTo>
                  <a:lnTo>
                    <a:pt x="510" y="966"/>
                  </a:lnTo>
                  <a:lnTo>
                    <a:pt x="506" y="966"/>
                  </a:lnTo>
                  <a:lnTo>
                    <a:pt x="503" y="966"/>
                  </a:lnTo>
                  <a:lnTo>
                    <a:pt x="499" y="966"/>
                  </a:lnTo>
                  <a:lnTo>
                    <a:pt x="499" y="966"/>
                  </a:lnTo>
                  <a:lnTo>
                    <a:pt x="496" y="966"/>
                  </a:lnTo>
                  <a:lnTo>
                    <a:pt x="492" y="966"/>
                  </a:lnTo>
                  <a:lnTo>
                    <a:pt x="492" y="969"/>
                  </a:lnTo>
                  <a:lnTo>
                    <a:pt x="488" y="969"/>
                  </a:lnTo>
                  <a:lnTo>
                    <a:pt x="488" y="969"/>
                  </a:lnTo>
                  <a:lnTo>
                    <a:pt x="485" y="969"/>
                  </a:lnTo>
                  <a:lnTo>
                    <a:pt x="485" y="966"/>
                  </a:lnTo>
                  <a:lnTo>
                    <a:pt x="481" y="966"/>
                  </a:lnTo>
                  <a:lnTo>
                    <a:pt x="485" y="966"/>
                  </a:lnTo>
                  <a:lnTo>
                    <a:pt x="485" y="962"/>
                  </a:lnTo>
                  <a:lnTo>
                    <a:pt x="481" y="962"/>
                  </a:lnTo>
                  <a:lnTo>
                    <a:pt x="481" y="962"/>
                  </a:lnTo>
                  <a:lnTo>
                    <a:pt x="478" y="962"/>
                  </a:lnTo>
                  <a:lnTo>
                    <a:pt x="478" y="958"/>
                  </a:lnTo>
                  <a:lnTo>
                    <a:pt x="478" y="958"/>
                  </a:lnTo>
                  <a:lnTo>
                    <a:pt x="474" y="958"/>
                  </a:lnTo>
                  <a:lnTo>
                    <a:pt x="474" y="958"/>
                  </a:lnTo>
                  <a:lnTo>
                    <a:pt x="471" y="958"/>
                  </a:lnTo>
                  <a:lnTo>
                    <a:pt x="471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7" y="958"/>
                  </a:lnTo>
                  <a:lnTo>
                    <a:pt x="464" y="958"/>
                  </a:lnTo>
                  <a:lnTo>
                    <a:pt x="464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8"/>
                  </a:lnTo>
                  <a:lnTo>
                    <a:pt x="460" y="955"/>
                  </a:lnTo>
                  <a:lnTo>
                    <a:pt x="460" y="955"/>
                  </a:lnTo>
                  <a:lnTo>
                    <a:pt x="456" y="955"/>
                  </a:lnTo>
                  <a:lnTo>
                    <a:pt x="456" y="951"/>
                  </a:lnTo>
                  <a:lnTo>
                    <a:pt x="456" y="951"/>
                  </a:lnTo>
                  <a:lnTo>
                    <a:pt x="456" y="955"/>
                  </a:lnTo>
                  <a:lnTo>
                    <a:pt x="453" y="955"/>
                  </a:lnTo>
                  <a:lnTo>
                    <a:pt x="453" y="955"/>
                  </a:lnTo>
                  <a:lnTo>
                    <a:pt x="449" y="955"/>
                  </a:lnTo>
                  <a:lnTo>
                    <a:pt x="449" y="958"/>
                  </a:lnTo>
                  <a:lnTo>
                    <a:pt x="446" y="958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6" y="955"/>
                  </a:lnTo>
                  <a:lnTo>
                    <a:pt x="442" y="955"/>
                  </a:lnTo>
                  <a:lnTo>
                    <a:pt x="442" y="951"/>
                  </a:lnTo>
                  <a:lnTo>
                    <a:pt x="442" y="951"/>
                  </a:lnTo>
                  <a:lnTo>
                    <a:pt x="439" y="948"/>
                  </a:lnTo>
                  <a:lnTo>
                    <a:pt x="439" y="948"/>
                  </a:lnTo>
                  <a:lnTo>
                    <a:pt x="439" y="951"/>
                  </a:lnTo>
                  <a:lnTo>
                    <a:pt x="435" y="951"/>
                  </a:lnTo>
                  <a:lnTo>
                    <a:pt x="435" y="951"/>
                  </a:lnTo>
                  <a:lnTo>
                    <a:pt x="431" y="951"/>
                  </a:lnTo>
                  <a:lnTo>
                    <a:pt x="428" y="951"/>
                  </a:lnTo>
                  <a:lnTo>
                    <a:pt x="428" y="951"/>
                  </a:lnTo>
                  <a:lnTo>
                    <a:pt x="428" y="955"/>
                  </a:lnTo>
                  <a:lnTo>
                    <a:pt x="428" y="951"/>
                  </a:lnTo>
                  <a:lnTo>
                    <a:pt x="428" y="948"/>
                  </a:lnTo>
                  <a:lnTo>
                    <a:pt x="428" y="944"/>
                  </a:lnTo>
                  <a:lnTo>
                    <a:pt x="428" y="941"/>
                  </a:lnTo>
                  <a:lnTo>
                    <a:pt x="431" y="937"/>
                  </a:lnTo>
                  <a:lnTo>
                    <a:pt x="431" y="937"/>
                  </a:lnTo>
                  <a:lnTo>
                    <a:pt x="431" y="933"/>
                  </a:lnTo>
                  <a:lnTo>
                    <a:pt x="431" y="933"/>
                  </a:lnTo>
                  <a:lnTo>
                    <a:pt x="435" y="933"/>
                  </a:lnTo>
                  <a:lnTo>
                    <a:pt x="435" y="930"/>
                  </a:lnTo>
                  <a:lnTo>
                    <a:pt x="439" y="930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9" y="926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23"/>
                  </a:lnTo>
                  <a:lnTo>
                    <a:pt x="435" y="919"/>
                  </a:lnTo>
                  <a:lnTo>
                    <a:pt x="435" y="919"/>
                  </a:lnTo>
                  <a:lnTo>
                    <a:pt x="431" y="919"/>
                  </a:lnTo>
                  <a:lnTo>
                    <a:pt x="431" y="919"/>
                  </a:lnTo>
                  <a:lnTo>
                    <a:pt x="428" y="919"/>
                  </a:lnTo>
                  <a:lnTo>
                    <a:pt x="428" y="916"/>
                  </a:lnTo>
                  <a:lnTo>
                    <a:pt x="428" y="916"/>
                  </a:lnTo>
                  <a:lnTo>
                    <a:pt x="428" y="912"/>
                  </a:lnTo>
                  <a:lnTo>
                    <a:pt x="424" y="912"/>
                  </a:lnTo>
                  <a:lnTo>
                    <a:pt x="424" y="912"/>
                  </a:lnTo>
                  <a:lnTo>
                    <a:pt x="421" y="912"/>
                  </a:lnTo>
                  <a:lnTo>
                    <a:pt x="417" y="912"/>
                  </a:lnTo>
                  <a:lnTo>
                    <a:pt x="414" y="912"/>
                  </a:lnTo>
                  <a:lnTo>
                    <a:pt x="414" y="912"/>
                  </a:lnTo>
                  <a:lnTo>
                    <a:pt x="414" y="908"/>
                  </a:lnTo>
                  <a:lnTo>
                    <a:pt x="410" y="908"/>
                  </a:lnTo>
                  <a:lnTo>
                    <a:pt x="410" y="908"/>
                  </a:lnTo>
                  <a:lnTo>
                    <a:pt x="407" y="908"/>
                  </a:lnTo>
                  <a:lnTo>
                    <a:pt x="407" y="908"/>
                  </a:lnTo>
                  <a:lnTo>
                    <a:pt x="403" y="908"/>
                  </a:lnTo>
                  <a:lnTo>
                    <a:pt x="403" y="908"/>
                  </a:lnTo>
                  <a:lnTo>
                    <a:pt x="399" y="908"/>
                  </a:lnTo>
                  <a:lnTo>
                    <a:pt x="399" y="905"/>
                  </a:lnTo>
                  <a:lnTo>
                    <a:pt x="396" y="905"/>
                  </a:lnTo>
                  <a:lnTo>
                    <a:pt x="396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92" y="905"/>
                  </a:lnTo>
                  <a:lnTo>
                    <a:pt x="389" y="901"/>
                  </a:lnTo>
                  <a:lnTo>
                    <a:pt x="389" y="901"/>
                  </a:lnTo>
                  <a:lnTo>
                    <a:pt x="385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82" y="901"/>
                  </a:lnTo>
                  <a:lnTo>
                    <a:pt x="378" y="901"/>
                  </a:lnTo>
                  <a:lnTo>
                    <a:pt x="374" y="901"/>
                  </a:lnTo>
                  <a:lnTo>
                    <a:pt x="374" y="905"/>
                  </a:lnTo>
                  <a:lnTo>
                    <a:pt x="371" y="905"/>
                  </a:lnTo>
                  <a:lnTo>
                    <a:pt x="371" y="901"/>
                  </a:lnTo>
                  <a:lnTo>
                    <a:pt x="371" y="901"/>
                  </a:lnTo>
                  <a:lnTo>
                    <a:pt x="371" y="898"/>
                  </a:lnTo>
                  <a:lnTo>
                    <a:pt x="367" y="898"/>
                  </a:lnTo>
                  <a:lnTo>
                    <a:pt x="364" y="898"/>
                  </a:lnTo>
                  <a:lnTo>
                    <a:pt x="364" y="894"/>
                  </a:lnTo>
                  <a:lnTo>
                    <a:pt x="357" y="894"/>
                  </a:lnTo>
                  <a:lnTo>
                    <a:pt x="353" y="894"/>
                  </a:lnTo>
                  <a:lnTo>
                    <a:pt x="353" y="891"/>
                  </a:lnTo>
                  <a:lnTo>
                    <a:pt x="353" y="891"/>
                  </a:lnTo>
                  <a:lnTo>
                    <a:pt x="350" y="891"/>
                  </a:lnTo>
                  <a:lnTo>
                    <a:pt x="350" y="891"/>
                  </a:lnTo>
                  <a:lnTo>
                    <a:pt x="346" y="891"/>
                  </a:lnTo>
                  <a:lnTo>
                    <a:pt x="346" y="88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9" y="891"/>
                  </a:lnTo>
                  <a:lnTo>
                    <a:pt x="339" y="887"/>
                  </a:lnTo>
                  <a:lnTo>
                    <a:pt x="335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32" y="884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80"/>
                  </a:lnTo>
                  <a:lnTo>
                    <a:pt x="328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6"/>
                  </a:lnTo>
                  <a:lnTo>
                    <a:pt x="325" y="873"/>
                  </a:lnTo>
                  <a:lnTo>
                    <a:pt x="321" y="873"/>
                  </a:lnTo>
                  <a:lnTo>
                    <a:pt x="321" y="873"/>
                  </a:lnTo>
                  <a:lnTo>
                    <a:pt x="317" y="876"/>
                  </a:lnTo>
                  <a:lnTo>
                    <a:pt x="317" y="876"/>
                  </a:lnTo>
                  <a:lnTo>
                    <a:pt x="314" y="876"/>
                  </a:lnTo>
                  <a:lnTo>
                    <a:pt x="314" y="873"/>
                  </a:lnTo>
                  <a:lnTo>
                    <a:pt x="307" y="869"/>
                  </a:lnTo>
                  <a:lnTo>
                    <a:pt x="303" y="866"/>
                  </a:lnTo>
                  <a:lnTo>
                    <a:pt x="303" y="862"/>
                  </a:lnTo>
                  <a:lnTo>
                    <a:pt x="303" y="862"/>
                  </a:lnTo>
                  <a:lnTo>
                    <a:pt x="300" y="862"/>
                  </a:lnTo>
                  <a:lnTo>
                    <a:pt x="300" y="859"/>
                  </a:lnTo>
                  <a:lnTo>
                    <a:pt x="300" y="859"/>
                  </a:lnTo>
                  <a:lnTo>
                    <a:pt x="300" y="855"/>
                  </a:lnTo>
                  <a:lnTo>
                    <a:pt x="303" y="851"/>
                  </a:lnTo>
                  <a:lnTo>
                    <a:pt x="300" y="851"/>
                  </a:lnTo>
                  <a:lnTo>
                    <a:pt x="300" y="851"/>
                  </a:lnTo>
                  <a:lnTo>
                    <a:pt x="296" y="851"/>
                  </a:lnTo>
                  <a:lnTo>
                    <a:pt x="289" y="848"/>
                  </a:lnTo>
                  <a:lnTo>
                    <a:pt x="289" y="848"/>
                  </a:lnTo>
                  <a:lnTo>
                    <a:pt x="293" y="841"/>
                  </a:lnTo>
                  <a:lnTo>
                    <a:pt x="289" y="844"/>
                  </a:lnTo>
                  <a:lnTo>
                    <a:pt x="285" y="848"/>
                  </a:lnTo>
                  <a:lnTo>
                    <a:pt x="285" y="848"/>
                  </a:lnTo>
                  <a:lnTo>
                    <a:pt x="282" y="848"/>
                  </a:lnTo>
                  <a:lnTo>
                    <a:pt x="282" y="848"/>
                  </a:lnTo>
                  <a:lnTo>
                    <a:pt x="278" y="844"/>
                  </a:lnTo>
                  <a:lnTo>
                    <a:pt x="278" y="841"/>
                  </a:lnTo>
                  <a:lnTo>
                    <a:pt x="275" y="841"/>
                  </a:lnTo>
                  <a:lnTo>
                    <a:pt x="271" y="841"/>
                  </a:lnTo>
                  <a:lnTo>
                    <a:pt x="271" y="837"/>
                  </a:lnTo>
                  <a:lnTo>
                    <a:pt x="268" y="834"/>
                  </a:lnTo>
                  <a:lnTo>
                    <a:pt x="268" y="830"/>
                  </a:lnTo>
                  <a:lnTo>
                    <a:pt x="268" y="830"/>
                  </a:lnTo>
                  <a:lnTo>
                    <a:pt x="268" y="827"/>
                  </a:lnTo>
                  <a:lnTo>
                    <a:pt x="268" y="827"/>
                  </a:lnTo>
                  <a:lnTo>
                    <a:pt x="264" y="827"/>
                  </a:lnTo>
                  <a:lnTo>
                    <a:pt x="264" y="827"/>
                  </a:lnTo>
                  <a:lnTo>
                    <a:pt x="260" y="827"/>
                  </a:lnTo>
                  <a:lnTo>
                    <a:pt x="257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3" y="823"/>
                  </a:lnTo>
                  <a:lnTo>
                    <a:pt x="250" y="823"/>
                  </a:lnTo>
                  <a:lnTo>
                    <a:pt x="246" y="823"/>
                  </a:lnTo>
                  <a:lnTo>
                    <a:pt x="246" y="819"/>
                  </a:lnTo>
                  <a:lnTo>
                    <a:pt x="243" y="819"/>
                  </a:lnTo>
                  <a:lnTo>
                    <a:pt x="246" y="819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6" y="816"/>
                  </a:lnTo>
                  <a:lnTo>
                    <a:pt x="243" y="812"/>
                  </a:lnTo>
                  <a:lnTo>
                    <a:pt x="243" y="805"/>
                  </a:lnTo>
                  <a:lnTo>
                    <a:pt x="243" y="805"/>
                  </a:lnTo>
                  <a:lnTo>
                    <a:pt x="243" y="802"/>
                  </a:lnTo>
                  <a:lnTo>
                    <a:pt x="239" y="802"/>
                  </a:lnTo>
                  <a:lnTo>
                    <a:pt x="239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6" y="798"/>
                  </a:lnTo>
                  <a:lnTo>
                    <a:pt x="232" y="794"/>
                  </a:lnTo>
                  <a:lnTo>
                    <a:pt x="232" y="791"/>
                  </a:lnTo>
                  <a:lnTo>
                    <a:pt x="228" y="791"/>
                  </a:lnTo>
                  <a:lnTo>
                    <a:pt x="228" y="787"/>
                  </a:lnTo>
                  <a:lnTo>
                    <a:pt x="225" y="787"/>
                  </a:lnTo>
                  <a:lnTo>
                    <a:pt x="225" y="787"/>
                  </a:lnTo>
                  <a:lnTo>
                    <a:pt x="221" y="787"/>
                  </a:lnTo>
                  <a:lnTo>
                    <a:pt x="218" y="787"/>
                  </a:lnTo>
                  <a:lnTo>
                    <a:pt x="218" y="787"/>
                  </a:lnTo>
                  <a:lnTo>
                    <a:pt x="218" y="784"/>
                  </a:lnTo>
                  <a:lnTo>
                    <a:pt x="214" y="784"/>
                  </a:lnTo>
                  <a:lnTo>
                    <a:pt x="214" y="784"/>
                  </a:lnTo>
                  <a:lnTo>
                    <a:pt x="211" y="784"/>
                  </a:lnTo>
                  <a:lnTo>
                    <a:pt x="211" y="784"/>
                  </a:lnTo>
                  <a:lnTo>
                    <a:pt x="207" y="784"/>
                  </a:lnTo>
                  <a:lnTo>
                    <a:pt x="207" y="780"/>
                  </a:lnTo>
                  <a:lnTo>
                    <a:pt x="207" y="780"/>
                  </a:lnTo>
                  <a:lnTo>
                    <a:pt x="207" y="777"/>
                  </a:lnTo>
                  <a:lnTo>
                    <a:pt x="207" y="777"/>
                  </a:lnTo>
                  <a:lnTo>
                    <a:pt x="207" y="773"/>
                  </a:lnTo>
                  <a:lnTo>
                    <a:pt x="207" y="773"/>
                  </a:lnTo>
                  <a:lnTo>
                    <a:pt x="203" y="770"/>
                  </a:lnTo>
                  <a:lnTo>
                    <a:pt x="203" y="773"/>
                  </a:lnTo>
                  <a:lnTo>
                    <a:pt x="200" y="773"/>
                  </a:lnTo>
                  <a:lnTo>
                    <a:pt x="200" y="773"/>
                  </a:lnTo>
                  <a:lnTo>
                    <a:pt x="196" y="773"/>
                  </a:lnTo>
                  <a:lnTo>
                    <a:pt x="193" y="773"/>
                  </a:lnTo>
                  <a:lnTo>
                    <a:pt x="189" y="773"/>
                  </a:lnTo>
                  <a:lnTo>
                    <a:pt x="189" y="770"/>
                  </a:lnTo>
                  <a:lnTo>
                    <a:pt x="189" y="770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6" y="766"/>
                  </a:lnTo>
                  <a:lnTo>
                    <a:pt x="182" y="762"/>
                  </a:lnTo>
                  <a:lnTo>
                    <a:pt x="179" y="759"/>
                  </a:lnTo>
                  <a:lnTo>
                    <a:pt x="179" y="755"/>
                  </a:lnTo>
                  <a:lnTo>
                    <a:pt x="179" y="752"/>
                  </a:lnTo>
                  <a:lnTo>
                    <a:pt x="175" y="752"/>
                  </a:lnTo>
                  <a:lnTo>
                    <a:pt x="171" y="752"/>
                  </a:lnTo>
                  <a:lnTo>
                    <a:pt x="171" y="748"/>
                  </a:lnTo>
                  <a:lnTo>
                    <a:pt x="168" y="745"/>
                  </a:lnTo>
                  <a:lnTo>
                    <a:pt x="164" y="745"/>
                  </a:lnTo>
                  <a:lnTo>
                    <a:pt x="161" y="745"/>
                  </a:lnTo>
                  <a:lnTo>
                    <a:pt x="161" y="745"/>
                  </a:lnTo>
                  <a:lnTo>
                    <a:pt x="157" y="745"/>
                  </a:lnTo>
                  <a:lnTo>
                    <a:pt x="157" y="745"/>
                  </a:lnTo>
                  <a:lnTo>
                    <a:pt x="157" y="741"/>
                  </a:lnTo>
                  <a:lnTo>
                    <a:pt x="157" y="741"/>
                  </a:lnTo>
                  <a:lnTo>
                    <a:pt x="157" y="737"/>
                  </a:lnTo>
                  <a:lnTo>
                    <a:pt x="154" y="737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57" y="734"/>
                  </a:lnTo>
                  <a:lnTo>
                    <a:pt x="161" y="734"/>
                  </a:lnTo>
                  <a:lnTo>
                    <a:pt x="161" y="730"/>
                  </a:lnTo>
                  <a:lnTo>
                    <a:pt x="161" y="730"/>
                  </a:lnTo>
                  <a:lnTo>
                    <a:pt x="161" y="727"/>
                  </a:lnTo>
                  <a:lnTo>
                    <a:pt x="161" y="727"/>
                  </a:lnTo>
                  <a:lnTo>
                    <a:pt x="164" y="727"/>
                  </a:lnTo>
                  <a:lnTo>
                    <a:pt x="164" y="723"/>
                  </a:lnTo>
                  <a:lnTo>
                    <a:pt x="164" y="723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68" y="720"/>
                  </a:lnTo>
                  <a:lnTo>
                    <a:pt x="171" y="716"/>
                  </a:lnTo>
                  <a:lnTo>
                    <a:pt x="171" y="712"/>
                  </a:lnTo>
                  <a:lnTo>
                    <a:pt x="179" y="709"/>
                  </a:lnTo>
                  <a:lnTo>
                    <a:pt x="179" y="709"/>
                  </a:lnTo>
                  <a:lnTo>
                    <a:pt x="182" y="709"/>
                  </a:lnTo>
                  <a:lnTo>
                    <a:pt x="182" y="705"/>
                  </a:lnTo>
                  <a:lnTo>
                    <a:pt x="186" y="705"/>
                  </a:lnTo>
                  <a:lnTo>
                    <a:pt x="189" y="705"/>
                  </a:lnTo>
                  <a:lnTo>
                    <a:pt x="193" y="702"/>
                  </a:lnTo>
                  <a:lnTo>
                    <a:pt x="193" y="702"/>
                  </a:lnTo>
                  <a:lnTo>
                    <a:pt x="196" y="702"/>
                  </a:lnTo>
                  <a:lnTo>
                    <a:pt x="196" y="698"/>
                  </a:lnTo>
                  <a:lnTo>
                    <a:pt x="196" y="698"/>
                  </a:lnTo>
                  <a:lnTo>
                    <a:pt x="193" y="695"/>
                  </a:lnTo>
                  <a:lnTo>
                    <a:pt x="193" y="695"/>
                  </a:lnTo>
                  <a:lnTo>
                    <a:pt x="189" y="695"/>
                  </a:lnTo>
                  <a:lnTo>
                    <a:pt x="189" y="695"/>
                  </a:lnTo>
                  <a:lnTo>
                    <a:pt x="189" y="691"/>
                  </a:lnTo>
                  <a:lnTo>
                    <a:pt x="186" y="688"/>
                  </a:lnTo>
                  <a:lnTo>
                    <a:pt x="168" y="677"/>
                  </a:lnTo>
                  <a:lnTo>
                    <a:pt x="157" y="673"/>
                  </a:lnTo>
                  <a:lnTo>
                    <a:pt x="154" y="666"/>
                  </a:lnTo>
                  <a:lnTo>
                    <a:pt x="154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6"/>
                  </a:lnTo>
                  <a:lnTo>
                    <a:pt x="157" y="663"/>
                  </a:lnTo>
                  <a:lnTo>
                    <a:pt x="157" y="663"/>
                  </a:lnTo>
                  <a:lnTo>
                    <a:pt x="157" y="659"/>
                  </a:lnTo>
                  <a:lnTo>
                    <a:pt x="157" y="659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57" y="655"/>
                  </a:lnTo>
                  <a:lnTo>
                    <a:pt x="161" y="652"/>
                  </a:lnTo>
                  <a:lnTo>
                    <a:pt x="164" y="652"/>
                  </a:lnTo>
                  <a:lnTo>
                    <a:pt x="168" y="652"/>
                  </a:lnTo>
                  <a:lnTo>
                    <a:pt x="171" y="652"/>
                  </a:lnTo>
                  <a:lnTo>
                    <a:pt x="171" y="652"/>
                  </a:lnTo>
                  <a:lnTo>
                    <a:pt x="175" y="652"/>
                  </a:lnTo>
                  <a:lnTo>
                    <a:pt x="175" y="652"/>
                  </a:lnTo>
                  <a:lnTo>
                    <a:pt x="179" y="652"/>
                  </a:lnTo>
                  <a:lnTo>
                    <a:pt x="179" y="652"/>
                  </a:lnTo>
                  <a:lnTo>
                    <a:pt x="182" y="652"/>
                  </a:lnTo>
                  <a:lnTo>
                    <a:pt x="182" y="652"/>
                  </a:lnTo>
                  <a:lnTo>
                    <a:pt x="186" y="652"/>
                  </a:lnTo>
                  <a:lnTo>
                    <a:pt x="186" y="652"/>
                  </a:lnTo>
                  <a:lnTo>
                    <a:pt x="189" y="652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8"/>
                  </a:lnTo>
                  <a:lnTo>
                    <a:pt x="189" y="645"/>
                  </a:lnTo>
                  <a:lnTo>
                    <a:pt x="189" y="645"/>
                  </a:lnTo>
                  <a:lnTo>
                    <a:pt x="186" y="645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89" y="641"/>
                  </a:lnTo>
                  <a:lnTo>
                    <a:pt x="193" y="641"/>
                  </a:lnTo>
                  <a:lnTo>
                    <a:pt x="193" y="641"/>
                  </a:lnTo>
                  <a:lnTo>
                    <a:pt x="196" y="641"/>
                  </a:lnTo>
                  <a:lnTo>
                    <a:pt x="196" y="641"/>
                  </a:lnTo>
                  <a:lnTo>
                    <a:pt x="200" y="641"/>
                  </a:lnTo>
                  <a:lnTo>
                    <a:pt x="200" y="641"/>
                  </a:lnTo>
                  <a:lnTo>
                    <a:pt x="203" y="641"/>
                  </a:lnTo>
                  <a:lnTo>
                    <a:pt x="203" y="638"/>
                  </a:lnTo>
                  <a:lnTo>
                    <a:pt x="203" y="638"/>
                  </a:lnTo>
                  <a:lnTo>
                    <a:pt x="207" y="638"/>
                  </a:lnTo>
                  <a:lnTo>
                    <a:pt x="211" y="634"/>
                  </a:lnTo>
                  <a:lnTo>
                    <a:pt x="211" y="634"/>
                  </a:lnTo>
                  <a:lnTo>
                    <a:pt x="214" y="634"/>
                  </a:lnTo>
                  <a:lnTo>
                    <a:pt x="214" y="634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8" y="627"/>
                  </a:lnTo>
                  <a:lnTo>
                    <a:pt x="218" y="627"/>
                  </a:lnTo>
                  <a:lnTo>
                    <a:pt x="221" y="627"/>
                  </a:lnTo>
                  <a:lnTo>
                    <a:pt x="221" y="627"/>
                  </a:lnTo>
                  <a:lnTo>
                    <a:pt x="225" y="627"/>
                  </a:lnTo>
                  <a:lnTo>
                    <a:pt x="228" y="627"/>
                  </a:lnTo>
                  <a:lnTo>
                    <a:pt x="228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6" y="627"/>
                  </a:lnTo>
                  <a:lnTo>
                    <a:pt x="239" y="627"/>
                  </a:lnTo>
                  <a:lnTo>
                    <a:pt x="239" y="627"/>
                  </a:lnTo>
                  <a:lnTo>
                    <a:pt x="243" y="627"/>
                  </a:lnTo>
                  <a:lnTo>
                    <a:pt x="243" y="627"/>
                  </a:lnTo>
                  <a:lnTo>
                    <a:pt x="246" y="627"/>
                  </a:lnTo>
                  <a:lnTo>
                    <a:pt x="246" y="627"/>
                  </a:lnTo>
                  <a:lnTo>
                    <a:pt x="250" y="627"/>
                  </a:lnTo>
                  <a:lnTo>
                    <a:pt x="253" y="627"/>
                  </a:lnTo>
                  <a:lnTo>
                    <a:pt x="253" y="627"/>
                  </a:lnTo>
                  <a:lnTo>
                    <a:pt x="253" y="623"/>
                  </a:lnTo>
                  <a:lnTo>
                    <a:pt x="257" y="623"/>
                  </a:lnTo>
                  <a:lnTo>
                    <a:pt x="260" y="623"/>
                  </a:lnTo>
                  <a:lnTo>
                    <a:pt x="260" y="623"/>
                  </a:lnTo>
                  <a:lnTo>
                    <a:pt x="264" y="623"/>
                  </a:lnTo>
                  <a:lnTo>
                    <a:pt x="264" y="623"/>
                  </a:lnTo>
                  <a:lnTo>
                    <a:pt x="268" y="623"/>
                  </a:lnTo>
                  <a:lnTo>
                    <a:pt x="268" y="623"/>
                  </a:lnTo>
                  <a:lnTo>
                    <a:pt x="271" y="623"/>
                  </a:lnTo>
                  <a:lnTo>
                    <a:pt x="275" y="623"/>
                  </a:lnTo>
                  <a:lnTo>
                    <a:pt x="275" y="623"/>
                  </a:lnTo>
                  <a:lnTo>
                    <a:pt x="278" y="623"/>
                  </a:lnTo>
                  <a:lnTo>
                    <a:pt x="278" y="623"/>
                  </a:lnTo>
                  <a:lnTo>
                    <a:pt x="282" y="623"/>
                  </a:lnTo>
                  <a:lnTo>
                    <a:pt x="282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5" y="623"/>
                  </a:lnTo>
                  <a:lnTo>
                    <a:pt x="289" y="620"/>
                  </a:lnTo>
                  <a:lnTo>
                    <a:pt x="289" y="623"/>
                  </a:lnTo>
                  <a:lnTo>
                    <a:pt x="293" y="623"/>
                  </a:lnTo>
                  <a:lnTo>
                    <a:pt x="296" y="623"/>
                  </a:lnTo>
                  <a:lnTo>
                    <a:pt x="296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0" y="623"/>
                  </a:lnTo>
                  <a:lnTo>
                    <a:pt x="303" y="623"/>
                  </a:lnTo>
                  <a:lnTo>
                    <a:pt x="303" y="623"/>
                  </a:lnTo>
                  <a:lnTo>
                    <a:pt x="307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0" y="627"/>
                  </a:lnTo>
                  <a:lnTo>
                    <a:pt x="314" y="627"/>
                  </a:lnTo>
                  <a:lnTo>
                    <a:pt x="314" y="627"/>
                  </a:lnTo>
                  <a:lnTo>
                    <a:pt x="317" y="627"/>
                  </a:lnTo>
                  <a:lnTo>
                    <a:pt x="317" y="627"/>
                  </a:lnTo>
                  <a:lnTo>
                    <a:pt x="317" y="623"/>
                  </a:lnTo>
                  <a:lnTo>
                    <a:pt x="317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21" y="623"/>
                  </a:lnTo>
                  <a:lnTo>
                    <a:pt x="317" y="620"/>
                  </a:lnTo>
                  <a:lnTo>
                    <a:pt x="317" y="616"/>
                  </a:lnTo>
                  <a:lnTo>
                    <a:pt x="317" y="613"/>
                  </a:lnTo>
                  <a:lnTo>
                    <a:pt x="310" y="609"/>
                  </a:lnTo>
                  <a:lnTo>
                    <a:pt x="307" y="606"/>
                  </a:lnTo>
                  <a:lnTo>
                    <a:pt x="303" y="602"/>
                  </a:lnTo>
                  <a:lnTo>
                    <a:pt x="300" y="598"/>
                  </a:lnTo>
                  <a:lnTo>
                    <a:pt x="300" y="595"/>
                  </a:lnTo>
                  <a:lnTo>
                    <a:pt x="300" y="595"/>
                  </a:lnTo>
                  <a:lnTo>
                    <a:pt x="300" y="591"/>
                  </a:lnTo>
                  <a:lnTo>
                    <a:pt x="300" y="591"/>
                  </a:lnTo>
                  <a:lnTo>
                    <a:pt x="296" y="584"/>
                  </a:lnTo>
                  <a:lnTo>
                    <a:pt x="296" y="584"/>
                  </a:lnTo>
                  <a:lnTo>
                    <a:pt x="293" y="581"/>
                  </a:lnTo>
                  <a:lnTo>
                    <a:pt x="296" y="577"/>
                  </a:lnTo>
                  <a:lnTo>
                    <a:pt x="300" y="577"/>
                  </a:lnTo>
                  <a:lnTo>
                    <a:pt x="300" y="577"/>
                  </a:lnTo>
                  <a:lnTo>
                    <a:pt x="303" y="577"/>
                  </a:lnTo>
                  <a:lnTo>
                    <a:pt x="303" y="577"/>
                  </a:lnTo>
                  <a:lnTo>
                    <a:pt x="307" y="574"/>
                  </a:lnTo>
                  <a:lnTo>
                    <a:pt x="310" y="574"/>
                  </a:lnTo>
                  <a:lnTo>
                    <a:pt x="310" y="574"/>
                  </a:lnTo>
                  <a:lnTo>
                    <a:pt x="314" y="574"/>
                  </a:lnTo>
                  <a:lnTo>
                    <a:pt x="314" y="574"/>
                  </a:lnTo>
                  <a:lnTo>
                    <a:pt x="317" y="574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21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5" y="570"/>
                  </a:lnTo>
                  <a:lnTo>
                    <a:pt x="339" y="570"/>
                  </a:lnTo>
                  <a:lnTo>
                    <a:pt x="342" y="566"/>
                  </a:lnTo>
                  <a:lnTo>
                    <a:pt x="346" y="566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50" y="559"/>
                  </a:lnTo>
                  <a:lnTo>
                    <a:pt x="353" y="559"/>
                  </a:lnTo>
                  <a:lnTo>
                    <a:pt x="353" y="559"/>
                  </a:lnTo>
                  <a:lnTo>
                    <a:pt x="357" y="559"/>
                  </a:lnTo>
                  <a:lnTo>
                    <a:pt x="357" y="556"/>
                  </a:lnTo>
                  <a:lnTo>
                    <a:pt x="357" y="556"/>
                  </a:lnTo>
                  <a:lnTo>
                    <a:pt x="360" y="556"/>
                  </a:lnTo>
                  <a:lnTo>
                    <a:pt x="364" y="552"/>
                  </a:lnTo>
                  <a:lnTo>
                    <a:pt x="364" y="552"/>
                  </a:lnTo>
                  <a:lnTo>
                    <a:pt x="367" y="552"/>
                  </a:lnTo>
                  <a:lnTo>
                    <a:pt x="371" y="552"/>
                  </a:lnTo>
                  <a:lnTo>
                    <a:pt x="374" y="552"/>
                  </a:lnTo>
                  <a:lnTo>
                    <a:pt x="374" y="549"/>
                  </a:lnTo>
                  <a:lnTo>
                    <a:pt x="378" y="549"/>
                  </a:lnTo>
                  <a:lnTo>
                    <a:pt x="378" y="549"/>
                  </a:lnTo>
                  <a:lnTo>
                    <a:pt x="382" y="549"/>
                  </a:lnTo>
                  <a:lnTo>
                    <a:pt x="382" y="549"/>
                  </a:lnTo>
                  <a:lnTo>
                    <a:pt x="385" y="549"/>
                  </a:lnTo>
                  <a:lnTo>
                    <a:pt x="385" y="552"/>
                  </a:lnTo>
                  <a:lnTo>
                    <a:pt x="389" y="549"/>
                  </a:lnTo>
                  <a:lnTo>
                    <a:pt x="389" y="549"/>
                  </a:lnTo>
                  <a:lnTo>
                    <a:pt x="392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9"/>
                  </a:lnTo>
                  <a:lnTo>
                    <a:pt x="396" y="545"/>
                  </a:lnTo>
                  <a:lnTo>
                    <a:pt x="403" y="549"/>
                  </a:lnTo>
                  <a:lnTo>
                    <a:pt x="403" y="549"/>
                  </a:lnTo>
                  <a:lnTo>
                    <a:pt x="407" y="549"/>
                  </a:lnTo>
                  <a:lnTo>
                    <a:pt x="410" y="549"/>
                  </a:lnTo>
                  <a:lnTo>
                    <a:pt x="414" y="549"/>
                  </a:lnTo>
                  <a:lnTo>
                    <a:pt x="414" y="549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1"/>
                  </a:lnTo>
                  <a:lnTo>
                    <a:pt x="421" y="541"/>
                  </a:lnTo>
                  <a:lnTo>
                    <a:pt x="424" y="541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31" y="538"/>
                  </a:lnTo>
                  <a:lnTo>
                    <a:pt x="431" y="538"/>
                  </a:lnTo>
                  <a:lnTo>
                    <a:pt x="439" y="538"/>
                  </a:lnTo>
                  <a:lnTo>
                    <a:pt x="442" y="538"/>
                  </a:lnTo>
                  <a:lnTo>
                    <a:pt x="442" y="538"/>
                  </a:lnTo>
                  <a:lnTo>
                    <a:pt x="446" y="538"/>
                  </a:lnTo>
                  <a:lnTo>
                    <a:pt x="446" y="538"/>
                  </a:lnTo>
                  <a:lnTo>
                    <a:pt x="449" y="538"/>
                  </a:lnTo>
                  <a:lnTo>
                    <a:pt x="449" y="538"/>
                  </a:lnTo>
                  <a:lnTo>
                    <a:pt x="453" y="534"/>
                  </a:lnTo>
                  <a:lnTo>
                    <a:pt x="453" y="534"/>
                  </a:lnTo>
                  <a:lnTo>
                    <a:pt x="456" y="531"/>
                  </a:lnTo>
                  <a:lnTo>
                    <a:pt x="460" y="527"/>
                  </a:lnTo>
                  <a:lnTo>
                    <a:pt x="464" y="524"/>
                  </a:lnTo>
                  <a:lnTo>
                    <a:pt x="467" y="520"/>
                  </a:lnTo>
                  <a:lnTo>
                    <a:pt x="467" y="520"/>
                  </a:lnTo>
                  <a:lnTo>
                    <a:pt x="471" y="520"/>
                  </a:lnTo>
                  <a:lnTo>
                    <a:pt x="474" y="520"/>
                  </a:lnTo>
                  <a:lnTo>
                    <a:pt x="478" y="517"/>
                  </a:lnTo>
                  <a:lnTo>
                    <a:pt x="485" y="513"/>
                  </a:lnTo>
                  <a:lnTo>
                    <a:pt x="488" y="513"/>
                  </a:lnTo>
                  <a:lnTo>
                    <a:pt x="492" y="513"/>
                  </a:lnTo>
                  <a:lnTo>
                    <a:pt x="485" y="509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81" y="502"/>
                  </a:lnTo>
                  <a:lnTo>
                    <a:pt x="485" y="502"/>
                  </a:lnTo>
                  <a:lnTo>
                    <a:pt x="485" y="502"/>
                  </a:lnTo>
                  <a:lnTo>
                    <a:pt x="488" y="502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9"/>
                  </a:lnTo>
                  <a:lnTo>
                    <a:pt x="488" y="495"/>
                  </a:lnTo>
                  <a:lnTo>
                    <a:pt x="488" y="495"/>
                  </a:lnTo>
                  <a:lnTo>
                    <a:pt x="488" y="492"/>
                  </a:lnTo>
                  <a:lnTo>
                    <a:pt x="488" y="492"/>
                  </a:lnTo>
                  <a:lnTo>
                    <a:pt x="488" y="488"/>
                  </a:lnTo>
                  <a:lnTo>
                    <a:pt x="492" y="488"/>
                  </a:lnTo>
                  <a:lnTo>
                    <a:pt x="492" y="488"/>
                  </a:lnTo>
                  <a:lnTo>
                    <a:pt x="496" y="484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2" y="477"/>
                  </a:lnTo>
                  <a:lnTo>
                    <a:pt x="492" y="474"/>
                  </a:lnTo>
                  <a:lnTo>
                    <a:pt x="496" y="470"/>
                  </a:lnTo>
                  <a:lnTo>
                    <a:pt x="492" y="470"/>
                  </a:lnTo>
                  <a:lnTo>
                    <a:pt x="496" y="467"/>
                  </a:lnTo>
                  <a:lnTo>
                    <a:pt x="499" y="467"/>
                  </a:lnTo>
                  <a:lnTo>
                    <a:pt x="503" y="463"/>
                  </a:lnTo>
                  <a:lnTo>
                    <a:pt x="503" y="459"/>
                  </a:lnTo>
                  <a:lnTo>
                    <a:pt x="503" y="459"/>
                  </a:lnTo>
                  <a:lnTo>
                    <a:pt x="503" y="456"/>
                  </a:lnTo>
                  <a:lnTo>
                    <a:pt x="499" y="452"/>
                  </a:lnTo>
                  <a:lnTo>
                    <a:pt x="499" y="452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499" y="449"/>
                  </a:lnTo>
                  <a:lnTo>
                    <a:pt x="503" y="445"/>
                  </a:lnTo>
                  <a:lnTo>
                    <a:pt x="503" y="442"/>
                  </a:lnTo>
                  <a:lnTo>
                    <a:pt x="503" y="438"/>
                  </a:lnTo>
                  <a:lnTo>
                    <a:pt x="503" y="438"/>
                  </a:lnTo>
                  <a:lnTo>
                    <a:pt x="503" y="435"/>
                  </a:lnTo>
                  <a:lnTo>
                    <a:pt x="503" y="435"/>
                  </a:lnTo>
                  <a:lnTo>
                    <a:pt x="503" y="431"/>
                  </a:lnTo>
                  <a:lnTo>
                    <a:pt x="503" y="427"/>
                  </a:lnTo>
                  <a:lnTo>
                    <a:pt x="503" y="427"/>
                  </a:lnTo>
                  <a:lnTo>
                    <a:pt x="506" y="424"/>
                  </a:lnTo>
                  <a:lnTo>
                    <a:pt x="506" y="424"/>
                  </a:lnTo>
                  <a:lnTo>
                    <a:pt x="510" y="424"/>
                  </a:lnTo>
                  <a:lnTo>
                    <a:pt x="510" y="424"/>
                  </a:lnTo>
                  <a:lnTo>
                    <a:pt x="513" y="420"/>
                  </a:lnTo>
                  <a:lnTo>
                    <a:pt x="513" y="417"/>
                  </a:lnTo>
                  <a:lnTo>
                    <a:pt x="513" y="417"/>
                  </a:lnTo>
                  <a:lnTo>
                    <a:pt x="513" y="413"/>
                  </a:lnTo>
                  <a:lnTo>
                    <a:pt x="517" y="410"/>
                  </a:lnTo>
                  <a:lnTo>
                    <a:pt x="513" y="410"/>
                  </a:lnTo>
                  <a:lnTo>
                    <a:pt x="513" y="410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10" y="402"/>
                  </a:lnTo>
                  <a:lnTo>
                    <a:pt x="510" y="406"/>
                  </a:lnTo>
                  <a:lnTo>
                    <a:pt x="506" y="406"/>
                  </a:lnTo>
                  <a:lnTo>
                    <a:pt x="506" y="406"/>
                  </a:lnTo>
                  <a:lnTo>
                    <a:pt x="503" y="406"/>
                  </a:lnTo>
                  <a:lnTo>
                    <a:pt x="503" y="406"/>
                  </a:lnTo>
                  <a:lnTo>
                    <a:pt x="496" y="406"/>
                  </a:lnTo>
                  <a:lnTo>
                    <a:pt x="496" y="402"/>
                  </a:lnTo>
                  <a:lnTo>
                    <a:pt x="492" y="402"/>
                  </a:lnTo>
                  <a:lnTo>
                    <a:pt x="492" y="406"/>
                  </a:lnTo>
                  <a:lnTo>
                    <a:pt x="492" y="406"/>
                  </a:lnTo>
                  <a:lnTo>
                    <a:pt x="478" y="410"/>
                  </a:lnTo>
                  <a:lnTo>
                    <a:pt x="474" y="410"/>
                  </a:lnTo>
                  <a:lnTo>
                    <a:pt x="478" y="413"/>
                  </a:lnTo>
                  <a:lnTo>
                    <a:pt x="474" y="413"/>
                  </a:lnTo>
                  <a:lnTo>
                    <a:pt x="474" y="417"/>
                  </a:lnTo>
                  <a:lnTo>
                    <a:pt x="474" y="417"/>
                  </a:lnTo>
                  <a:lnTo>
                    <a:pt x="474" y="413"/>
                  </a:lnTo>
                  <a:lnTo>
                    <a:pt x="471" y="413"/>
                  </a:lnTo>
                  <a:lnTo>
                    <a:pt x="467" y="413"/>
                  </a:lnTo>
                  <a:lnTo>
                    <a:pt x="467" y="413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4" y="417"/>
                  </a:lnTo>
                  <a:lnTo>
                    <a:pt x="460" y="420"/>
                  </a:lnTo>
                  <a:lnTo>
                    <a:pt x="460" y="420"/>
                  </a:lnTo>
                  <a:lnTo>
                    <a:pt x="456" y="420"/>
                  </a:lnTo>
                  <a:lnTo>
                    <a:pt x="453" y="424"/>
                  </a:lnTo>
                  <a:lnTo>
                    <a:pt x="453" y="427"/>
                  </a:lnTo>
                  <a:lnTo>
                    <a:pt x="449" y="427"/>
                  </a:lnTo>
                  <a:lnTo>
                    <a:pt x="446" y="427"/>
                  </a:lnTo>
                  <a:lnTo>
                    <a:pt x="446" y="427"/>
                  </a:lnTo>
                  <a:lnTo>
                    <a:pt x="442" y="427"/>
                  </a:lnTo>
                  <a:lnTo>
                    <a:pt x="439" y="431"/>
                  </a:lnTo>
                  <a:lnTo>
                    <a:pt x="435" y="431"/>
                  </a:lnTo>
                  <a:lnTo>
                    <a:pt x="435" y="431"/>
                  </a:lnTo>
                  <a:lnTo>
                    <a:pt x="431" y="431"/>
                  </a:lnTo>
                  <a:lnTo>
                    <a:pt x="428" y="431"/>
                  </a:lnTo>
                  <a:lnTo>
                    <a:pt x="428" y="431"/>
                  </a:lnTo>
                  <a:lnTo>
                    <a:pt x="424" y="431"/>
                  </a:lnTo>
                  <a:lnTo>
                    <a:pt x="424" y="435"/>
                  </a:lnTo>
                  <a:lnTo>
                    <a:pt x="421" y="435"/>
                  </a:lnTo>
                  <a:lnTo>
                    <a:pt x="417" y="435"/>
                  </a:lnTo>
                  <a:lnTo>
                    <a:pt x="414" y="438"/>
                  </a:lnTo>
                  <a:lnTo>
                    <a:pt x="414" y="438"/>
                  </a:lnTo>
                  <a:lnTo>
                    <a:pt x="410" y="438"/>
                  </a:lnTo>
                  <a:lnTo>
                    <a:pt x="410" y="442"/>
                  </a:lnTo>
                  <a:lnTo>
                    <a:pt x="407" y="442"/>
                  </a:lnTo>
                  <a:lnTo>
                    <a:pt x="407" y="438"/>
                  </a:lnTo>
                  <a:lnTo>
                    <a:pt x="407" y="438"/>
                  </a:lnTo>
                  <a:lnTo>
                    <a:pt x="403" y="438"/>
                  </a:lnTo>
                  <a:lnTo>
                    <a:pt x="403" y="442"/>
                  </a:lnTo>
                  <a:lnTo>
                    <a:pt x="399" y="442"/>
                  </a:lnTo>
                  <a:lnTo>
                    <a:pt x="396" y="442"/>
                  </a:lnTo>
                  <a:lnTo>
                    <a:pt x="396" y="438"/>
                  </a:lnTo>
                  <a:lnTo>
                    <a:pt x="396" y="438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6" y="435"/>
                  </a:lnTo>
                  <a:lnTo>
                    <a:pt x="392" y="435"/>
                  </a:lnTo>
                  <a:lnTo>
                    <a:pt x="392" y="438"/>
                  </a:lnTo>
                  <a:lnTo>
                    <a:pt x="392" y="438"/>
                  </a:lnTo>
                  <a:lnTo>
                    <a:pt x="389" y="438"/>
                  </a:lnTo>
                  <a:lnTo>
                    <a:pt x="389" y="435"/>
                  </a:lnTo>
                  <a:lnTo>
                    <a:pt x="385" y="435"/>
                  </a:lnTo>
                  <a:lnTo>
                    <a:pt x="385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82" y="435"/>
                  </a:lnTo>
                  <a:lnTo>
                    <a:pt x="378" y="435"/>
                  </a:lnTo>
                  <a:lnTo>
                    <a:pt x="378" y="435"/>
                  </a:lnTo>
                  <a:lnTo>
                    <a:pt x="374" y="435"/>
                  </a:lnTo>
                  <a:lnTo>
                    <a:pt x="374" y="435"/>
                  </a:lnTo>
                  <a:lnTo>
                    <a:pt x="371" y="435"/>
                  </a:lnTo>
                  <a:lnTo>
                    <a:pt x="371" y="435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4" y="435"/>
                  </a:lnTo>
                  <a:lnTo>
                    <a:pt x="364" y="438"/>
                  </a:lnTo>
                  <a:lnTo>
                    <a:pt x="364" y="438"/>
                  </a:lnTo>
                  <a:lnTo>
                    <a:pt x="364" y="442"/>
                  </a:lnTo>
                  <a:lnTo>
                    <a:pt x="360" y="442"/>
                  </a:lnTo>
                  <a:lnTo>
                    <a:pt x="360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7" y="445"/>
                  </a:lnTo>
                  <a:lnTo>
                    <a:pt x="353" y="445"/>
                  </a:lnTo>
                  <a:lnTo>
                    <a:pt x="353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50" y="449"/>
                  </a:lnTo>
                  <a:lnTo>
                    <a:pt x="346" y="452"/>
                  </a:lnTo>
                  <a:lnTo>
                    <a:pt x="342" y="452"/>
                  </a:lnTo>
                  <a:lnTo>
                    <a:pt x="339" y="452"/>
                  </a:lnTo>
                  <a:lnTo>
                    <a:pt x="339" y="452"/>
                  </a:lnTo>
                  <a:lnTo>
                    <a:pt x="335" y="452"/>
                  </a:lnTo>
                  <a:lnTo>
                    <a:pt x="335" y="452"/>
                  </a:lnTo>
                  <a:lnTo>
                    <a:pt x="335" y="449"/>
                  </a:lnTo>
                  <a:lnTo>
                    <a:pt x="332" y="449"/>
                  </a:lnTo>
                  <a:lnTo>
                    <a:pt x="332" y="449"/>
                  </a:lnTo>
                  <a:lnTo>
                    <a:pt x="328" y="449"/>
                  </a:lnTo>
                  <a:lnTo>
                    <a:pt x="328" y="445"/>
                  </a:lnTo>
                  <a:lnTo>
                    <a:pt x="325" y="445"/>
                  </a:lnTo>
                  <a:lnTo>
                    <a:pt x="325" y="445"/>
                  </a:lnTo>
                  <a:lnTo>
                    <a:pt x="321" y="445"/>
                  </a:lnTo>
                  <a:lnTo>
                    <a:pt x="321" y="445"/>
                  </a:lnTo>
                  <a:lnTo>
                    <a:pt x="317" y="445"/>
                  </a:lnTo>
                  <a:lnTo>
                    <a:pt x="317" y="445"/>
                  </a:lnTo>
                  <a:lnTo>
                    <a:pt x="314" y="445"/>
                  </a:lnTo>
                  <a:lnTo>
                    <a:pt x="314" y="442"/>
                  </a:lnTo>
                  <a:lnTo>
                    <a:pt x="314" y="442"/>
                  </a:lnTo>
                  <a:lnTo>
                    <a:pt x="310" y="442"/>
                  </a:lnTo>
                  <a:lnTo>
                    <a:pt x="310" y="438"/>
                  </a:lnTo>
                  <a:lnTo>
                    <a:pt x="307" y="438"/>
                  </a:lnTo>
                  <a:lnTo>
                    <a:pt x="307" y="438"/>
                  </a:lnTo>
                  <a:lnTo>
                    <a:pt x="303" y="438"/>
                  </a:lnTo>
                  <a:lnTo>
                    <a:pt x="303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300" y="438"/>
                  </a:lnTo>
                  <a:lnTo>
                    <a:pt x="296" y="438"/>
                  </a:lnTo>
                  <a:lnTo>
                    <a:pt x="296" y="438"/>
                  </a:lnTo>
                  <a:lnTo>
                    <a:pt x="293" y="438"/>
                  </a:lnTo>
                  <a:lnTo>
                    <a:pt x="293" y="442"/>
                  </a:lnTo>
                  <a:lnTo>
                    <a:pt x="289" y="442"/>
                  </a:lnTo>
                  <a:lnTo>
                    <a:pt x="289" y="442"/>
                  </a:lnTo>
                  <a:lnTo>
                    <a:pt x="285" y="442"/>
                  </a:lnTo>
                  <a:lnTo>
                    <a:pt x="285" y="442"/>
                  </a:lnTo>
                  <a:lnTo>
                    <a:pt x="282" y="442"/>
                  </a:lnTo>
                  <a:lnTo>
                    <a:pt x="282" y="442"/>
                  </a:lnTo>
                  <a:lnTo>
                    <a:pt x="278" y="442"/>
                  </a:lnTo>
                  <a:lnTo>
                    <a:pt x="278" y="442"/>
                  </a:lnTo>
                  <a:lnTo>
                    <a:pt x="275" y="442"/>
                  </a:lnTo>
                  <a:lnTo>
                    <a:pt x="275" y="442"/>
                  </a:lnTo>
                  <a:lnTo>
                    <a:pt x="271" y="445"/>
                  </a:lnTo>
                  <a:lnTo>
                    <a:pt x="271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5"/>
                  </a:lnTo>
                  <a:lnTo>
                    <a:pt x="268" y="442"/>
                  </a:lnTo>
                  <a:lnTo>
                    <a:pt x="264" y="442"/>
                  </a:lnTo>
                  <a:lnTo>
                    <a:pt x="264" y="442"/>
                  </a:lnTo>
                  <a:lnTo>
                    <a:pt x="260" y="442"/>
                  </a:lnTo>
                  <a:lnTo>
                    <a:pt x="260" y="445"/>
                  </a:lnTo>
                  <a:lnTo>
                    <a:pt x="257" y="445"/>
                  </a:lnTo>
                  <a:lnTo>
                    <a:pt x="257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3" y="445"/>
                  </a:lnTo>
                  <a:lnTo>
                    <a:pt x="250" y="445"/>
                  </a:lnTo>
                  <a:lnTo>
                    <a:pt x="250" y="445"/>
                  </a:lnTo>
                  <a:lnTo>
                    <a:pt x="250" y="449"/>
                  </a:lnTo>
                  <a:lnTo>
                    <a:pt x="246" y="449"/>
                  </a:lnTo>
                  <a:lnTo>
                    <a:pt x="246" y="449"/>
                  </a:lnTo>
                  <a:lnTo>
                    <a:pt x="243" y="449"/>
                  </a:lnTo>
                  <a:lnTo>
                    <a:pt x="243" y="449"/>
                  </a:lnTo>
                  <a:lnTo>
                    <a:pt x="239" y="449"/>
                  </a:lnTo>
                  <a:lnTo>
                    <a:pt x="239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6" y="449"/>
                  </a:lnTo>
                  <a:lnTo>
                    <a:pt x="232" y="449"/>
                  </a:lnTo>
                  <a:lnTo>
                    <a:pt x="232" y="445"/>
                  </a:lnTo>
                  <a:lnTo>
                    <a:pt x="228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1" y="438"/>
                  </a:lnTo>
                  <a:lnTo>
                    <a:pt x="221" y="438"/>
                  </a:lnTo>
                  <a:lnTo>
                    <a:pt x="221" y="442"/>
                  </a:lnTo>
                  <a:lnTo>
                    <a:pt x="221" y="438"/>
                  </a:lnTo>
                  <a:lnTo>
                    <a:pt x="218" y="438"/>
                  </a:lnTo>
                  <a:lnTo>
                    <a:pt x="214" y="438"/>
                  </a:lnTo>
                  <a:lnTo>
                    <a:pt x="214" y="438"/>
                  </a:lnTo>
                  <a:lnTo>
                    <a:pt x="211" y="435"/>
                  </a:lnTo>
                  <a:lnTo>
                    <a:pt x="211" y="435"/>
                  </a:lnTo>
                  <a:lnTo>
                    <a:pt x="207" y="435"/>
                  </a:lnTo>
                  <a:lnTo>
                    <a:pt x="207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5"/>
                  </a:lnTo>
                  <a:lnTo>
                    <a:pt x="203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196" y="438"/>
                  </a:lnTo>
                  <a:lnTo>
                    <a:pt x="196" y="438"/>
                  </a:lnTo>
                  <a:lnTo>
                    <a:pt x="193" y="435"/>
                  </a:lnTo>
                  <a:lnTo>
                    <a:pt x="193" y="435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9" y="438"/>
                  </a:lnTo>
                  <a:lnTo>
                    <a:pt x="186" y="438"/>
                  </a:lnTo>
                  <a:lnTo>
                    <a:pt x="186" y="442"/>
                  </a:lnTo>
                  <a:lnTo>
                    <a:pt x="186" y="442"/>
                  </a:lnTo>
                  <a:lnTo>
                    <a:pt x="182" y="442"/>
                  </a:lnTo>
                  <a:lnTo>
                    <a:pt x="179" y="442"/>
                  </a:lnTo>
                  <a:lnTo>
                    <a:pt x="179" y="442"/>
                  </a:lnTo>
                  <a:lnTo>
                    <a:pt x="175" y="442"/>
                  </a:lnTo>
                  <a:lnTo>
                    <a:pt x="175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8" y="438"/>
                  </a:lnTo>
                  <a:lnTo>
                    <a:pt x="164" y="438"/>
                  </a:lnTo>
                  <a:lnTo>
                    <a:pt x="161" y="438"/>
                  </a:lnTo>
                  <a:lnTo>
                    <a:pt x="161" y="438"/>
                  </a:lnTo>
                  <a:lnTo>
                    <a:pt x="157" y="438"/>
                  </a:lnTo>
                  <a:lnTo>
                    <a:pt x="154" y="438"/>
                  </a:lnTo>
                  <a:lnTo>
                    <a:pt x="154" y="435"/>
                  </a:lnTo>
                  <a:lnTo>
                    <a:pt x="150" y="435"/>
                  </a:lnTo>
                  <a:lnTo>
                    <a:pt x="150" y="435"/>
                  </a:lnTo>
                  <a:lnTo>
                    <a:pt x="146" y="435"/>
                  </a:lnTo>
                  <a:lnTo>
                    <a:pt x="146" y="431"/>
                  </a:lnTo>
                  <a:lnTo>
                    <a:pt x="146" y="431"/>
                  </a:lnTo>
                  <a:lnTo>
                    <a:pt x="143" y="431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9" y="427"/>
                  </a:lnTo>
                  <a:lnTo>
                    <a:pt x="136" y="427"/>
                  </a:lnTo>
                  <a:lnTo>
                    <a:pt x="132" y="427"/>
                  </a:lnTo>
                  <a:lnTo>
                    <a:pt x="132" y="424"/>
                  </a:lnTo>
                  <a:lnTo>
                    <a:pt x="132" y="424"/>
                  </a:lnTo>
                  <a:lnTo>
                    <a:pt x="132" y="420"/>
                  </a:lnTo>
                  <a:lnTo>
                    <a:pt x="129" y="420"/>
                  </a:lnTo>
                  <a:lnTo>
                    <a:pt x="129" y="417"/>
                  </a:lnTo>
                  <a:lnTo>
                    <a:pt x="125" y="417"/>
                  </a:lnTo>
                  <a:lnTo>
                    <a:pt x="122" y="417"/>
                  </a:lnTo>
                  <a:lnTo>
                    <a:pt x="122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8" y="413"/>
                  </a:lnTo>
                  <a:lnTo>
                    <a:pt x="114" y="413"/>
                  </a:lnTo>
                  <a:lnTo>
                    <a:pt x="114" y="413"/>
                  </a:lnTo>
                  <a:lnTo>
                    <a:pt x="111" y="417"/>
                  </a:lnTo>
                  <a:lnTo>
                    <a:pt x="111" y="413"/>
                  </a:lnTo>
                  <a:lnTo>
                    <a:pt x="111" y="413"/>
                  </a:lnTo>
                  <a:lnTo>
                    <a:pt x="107" y="413"/>
                  </a:lnTo>
                  <a:lnTo>
                    <a:pt x="107" y="410"/>
                  </a:lnTo>
                  <a:lnTo>
                    <a:pt x="111" y="410"/>
                  </a:lnTo>
                  <a:lnTo>
                    <a:pt x="107" y="406"/>
                  </a:lnTo>
                  <a:lnTo>
                    <a:pt x="104" y="402"/>
                  </a:lnTo>
                  <a:lnTo>
                    <a:pt x="104" y="402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104" y="395"/>
                  </a:lnTo>
                  <a:lnTo>
                    <a:pt x="104" y="395"/>
                  </a:lnTo>
                  <a:lnTo>
                    <a:pt x="104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100" y="392"/>
                  </a:lnTo>
                  <a:lnTo>
                    <a:pt x="97" y="388"/>
                  </a:lnTo>
                  <a:lnTo>
                    <a:pt x="97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5"/>
                  </a:lnTo>
                  <a:lnTo>
                    <a:pt x="93" y="381"/>
                  </a:lnTo>
                  <a:lnTo>
                    <a:pt x="93" y="381"/>
                  </a:lnTo>
                  <a:lnTo>
                    <a:pt x="93" y="378"/>
                  </a:lnTo>
                  <a:lnTo>
                    <a:pt x="93" y="378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89" y="374"/>
                  </a:lnTo>
                  <a:lnTo>
                    <a:pt x="89" y="374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93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97" y="370"/>
                  </a:lnTo>
                  <a:lnTo>
                    <a:pt x="100" y="370"/>
                  </a:lnTo>
                  <a:lnTo>
                    <a:pt x="104" y="370"/>
                  </a:lnTo>
                  <a:lnTo>
                    <a:pt x="107" y="370"/>
                  </a:lnTo>
                  <a:lnTo>
                    <a:pt x="107" y="370"/>
                  </a:lnTo>
                  <a:lnTo>
                    <a:pt x="111" y="374"/>
                  </a:lnTo>
                  <a:lnTo>
                    <a:pt x="111" y="374"/>
                  </a:lnTo>
                  <a:lnTo>
                    <a:pt x="114" y="378"/>
                  </a:lnTo>
                  <a:lnTo>
                    <a:pt x="118" y="378"/>
                  </a:lnTo>
                  <a:lnTo>
                    <a:pt x="118" y="378"/>
                  </a:lnTo>
                  <a:lnTo>
                    <a:pt x="122" y="378"/>
                  </a:lnTo>
                  <a:lnTo>
                    <a:pt x="125" y="378"/>
                  </a:lnTo>
                  <a:lnTo>
                    <a:pt x="125" y="378"/>
                  </a:lnTo>
                  <a:lnTo>
                    <a:pt x="129" y="378"/>
                  </a:lnTo>
                  <a:lnTo>
                    <a:pt x="129" y="378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2" y="381"/>
                  </a:lnTo>
                  <a:lnTo>
                    <a:pt x="136" y="381"/>
                  </a:lnTo>
                  <a:lnTo>
                    <a:pt x="136" y="385"/>
                  </a:lnTo>
                  <a:lnTo>
                    <a:pt x="139" y="381"/>
                  </a:lnTo>
                  <a:lnTo>
                    <a:pt x="139" y="381"/>
                  </a:lnTo>
                  <a:lnTo>
                    <a:pt x="143" y="381"/>
                  </a:lnTo>
                  <a:lnTo>
                    <a:pt x="143" y="381"/>
                  </a:lnTo>
                  <a:lnTo>
                    <a:pt x="146" y="381"/>
                  </a:lnTo>
                  <a:lnTo>
                    <a:pt x="146" y="385"/>
                  </a:lnTo>
                  <a:lnTo>
                    <a:pt x="150" y="385"/>
                  </a:lnTo>
                  <a:lnTo>
                    <a:pt x="157" y="385"/>
                  </a:lnTo>
                  <a:lnTo>
                    <a:pt x="157" y="385"/>
                  </a:lnTo>
                  <a:lnTo>
                    <a:pt x="161" y="388"/>
                  </a:lnTo>
                  <a:lnTo>
                    <a:pt x="161" y="392"/>
                  </a:lnTo>
                  <a:lnTo>
                    <a:pt x="164" y="395"/>
                  </a:lnTo>
                  <a:lnTo>
                    <a:pt x="168" y="395"/>
                  </a:lnTo>
                  <a:lnTo>
                    <a:pt x="168" y="399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68" y="406"/>
                  </a:lnTo>
                  <a:lnTo>
                    <a:pt x="164" y="406"/>
                  </a:lnTo>
                  <a:lnTo>
                    <a:pt x="164" y="410"/>
                  </a:lnTo>
                  <a:lnTo>
                    <a:pt x="164" y="410"/>
                  </a:lnTo>
                  <a:lnTo>
                    <a:pt x="161" y="410"/>
                  </a:lnTo>
                  <a:lnTo>
                    <a:pt x="161" y="413"/>
                  </a:lnTo>
                  <a:lnTo>
                    <a:pt x="161" y="413"/>
                  </a:lnTo>
                  <a:lnTo>
                    <a:pt x="161" y="417"/>
                  </a:lnTo>
                  <a:lnTo>
                    <a:pt x="164" y="417"/>
                  </a:lnTo>
                  <a:lnTo>
                    <a:pt x="164" y="417"/>
                  </a:lnTo>
                  <a:lnTo>
                    <a:pt x="168" y="417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68" y="420"/>
                  </a:lnTo>
                  <a:lnTo>
                    <a:pt x="171" y="420"/>
                  </a:lnTo>
                  <a:lnTo>
                    <a:pt x="171" y="420"/>
                  </a:lnTo>
                  <a:lnTo>
                    <a:pt x="175" y="420"/>
                  </a:lnTo>
                  <a:lnTo>
                    <a:pt x="175" y="424"/>
                  </a:lnTo>
                  <a:lnTo>
                    <a:pt x="179" y="424"/>
                  </a:lnTo>
                  <a:lnTo>
                    <a:pt x="179" y="424"/>
                  </a:lnTo>
                  <a:lnTo>
                    <a:pt x="182" y="424"/>
                  </a:lnTo>
                  <a:lnTo>
                    <a:pt x="186" y="420"/>
                  </a:lnTo>
                  <a:lnTo>
                    <a:pt x="186" y="420"/>
                  </a:lnTo>
                  <a:lnTo>
                    <a:pt x="189" y="417"/>
                  </a:lnTo>
                  <a:lnTo>
                    <a:pt x="186" y="417"/>
                  </a:lnTo>
                  <a:lnTo>
                    <a:pt x="186" y="413"/>
                  </a:lnTo>
                  <a:lnTo>
                    <a:pt x="186" y="410"/>
                  </a:lnTo>
                  <a:lnTo>
                    <a:pt x="186" y="406"/>
                  </a:lnTo>
                  <a:lnTo>
                    <a:pt x="186" y="406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402"/>
                  </a:lnTo>
                  <a:lnTo>
                    <a:pt x="186" y="399"/>
                  </a:lnTo>
                  <a:lnTo>
                    <a:pt x="186" y="395"/>
                  </a:lnTo>
                  <a:lnTo>
                    <a:pt x="186" y="392"/>
                  </a:lnTo>
                  <a:lnTo>
                    <a:pt x="186" y="392"/>
                  </a:lnTo>
                  <a:lnTo>
                    <a:pt x="186" y="388"/>
                  </a:lnTo>
                  <a:lnTo>
                    <a:pt x="186" y="385"/>
                  </a:lnTo>
                  <a:lnTo>
                    <a:pt x="186" y="385"/>
                  </a:lnTo>
                  <a:lnTo>
                    <a:pt x="186" y="381"/>
                  </a:lnTo>
                  <a:lnTo>
                    <a:pt x="186" y="378"/>
                  </a:lnTo>
                  <a:lnTo>
                    <a:pt x="186" y="374"/>
                  </a:lnTo>
                  <a:lnTo>
                    <a:pt x="186" y="374"/>
                  </a:lnTo>
                  <a:lnTo>
                    <a:pt x="186" y="370"/>
                  </a:lnTo>
                  <a:lnTo>
                    <a:pt x="189" y="370"/>
                  </a:lnTo>
                  <a:lnTo>
                    <a:pt x="189" y="367"/>
                  </a:lnTo>
                  <a:lnTo>
                    <a:pt x="189" y="363"/>
                  </a:lnTo>
                  <a:lnTo>
                    <a:pt x="189" y="360"/>
                  </a:lnTo>
                  <a:lnTo>
                    <a:pt x="189" y="360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75" y="356"/>
                  </a:lnTo>
                  <a:lnTo>
                    <a:pt x="171" y="356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64" y="356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7" y="360"/>
                  </a:lnTo>
                  <a:lnTo>
                    <a:pt x="154" y="360"/>
                  </a:lnTo>
                  <a:lnTo>
                    <a:pt x="150" y="356"/>
                  </a:lnTo>
                  <a:lnTo>
                    <a:pt x="146" y="356"/>
                  </a:lnTo>
                  <a:lnTo>
                    <a:pt x="143" y="356"/>
                  </a:lnTo>
                  <a:lnTo>
                    <a:pt x="143" y="356"/>
                  </a:lnTo>
                  <a:lnTo>
                    <a:pt x="139" y="356"/>
                  </a:lnTo>
                  <a:lnTo>
                    <a:pt x="136" y="356"/>
                  </a:lnTo>
                  <a:lnTo>
                    <a:pt x="136" y="356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39" y="349"/>
                  </a:lnTo>
                  <a:lnTo>
                    <a:pt x="139" y="349"/>
                  </a:lnTo>
                  <a:lnTo>
                    <a:pt x="139" y="345"/>
                  </a:lnTo>
                  <a:lnTo>
                    <a:pt x="136" y="345"/>
                  </a:lnTo>
                  <a:lnTo>
                    <a:pt x="136" y="345"/>
                  </a:lnTo>
                  <a:lnTo>
                    <a:pt x="136" y="342"/>
                  </a:lnTo>
                  <a:lnTo>
                    <a:pt x="132" y="342"/>
                  </a:lnTo>
                  <a:lnTo>
                    <a:pt x="132" y="342"/>
                  </a:lnTo>
                  <a:lnTo>
                    <a:pt x="132" y="338"/>
                  </a:lnTo>
                  <a:lnTo>
                    <a:pt x="132" y="338"/>
                  </a:lnTo>
                  <a:lnTo>
                    <a:pt x="129" y="338"/>
                  </a:lnTo>
                  <a:lnTo>
                    <a:pt x="129" y="338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9" y="331"/>
                  </a:lnTo>
                  <a:lnTo>
                    <a:pt x="125" y="328"/>
                  </a:lnTo>
                  <a:lnTo>
                    <a:pt x="125" y="328"/>
                  </a:lnTo>
                  <a:lnTo>
                    <a:pt x="125" y="324"/>
                  </a:lnTo>
                  <a:lnTo>
                    <a:pt x="125" y="324"/>
                  </a:lnTo>
                  <a:lnTo>
                    <a:pt x="129" y="321"/>
                  </a:lnTo>
                  <a:lnTo>
                    <a:pt x="125" y="321"/>
                  </a:lnTo>
                  <a:lnTo>
                    <a:pt x="125" y="317"/>
                  </a:lnTo>
                  <a:lnTo>
                    <a:pt x="125" y="317"/>
                  </a:lnTo>
                  <a:lnTo>
                    <a:pt x="129" y="313"/>
                  </a:lnTo>
                  <a:lnTo>
                    <a:pt x="129" y="310"/>
                  </a:lnTo>
                  <a:lnTo>
                    <a:pt x="125" y="306"/>
                  </a:lnTo>
                  <a:lnTo>
                    <a:pt x="122" y="306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8" y="303"/>
                  </a:lnTo>
                  <a:lnTo>
                    <a:pt x="114" y="303"/>
                  </a:lnTo>
                  <a:lnTo>
                    <a:pt x="114" y="303"/>
                  </a:lnTo>
                  <a:lnTo>
                    <a:pt x="111" y="299"/>
                  </a:lnTo>
                  <a:lnTo>
                    <a:pt x="111" y="299"/>
                  </a:lnTo>
                  <a:lnTo>
                    <a:pt x="107" y="299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7" y="303"/>
                  </a:lnTo>
                  <a:lnTo>
                    <a:pt x="104" y="303"/>
                  </a:lnTo>
                  <a:lnTo>
                    <a:pt x="100" y="303"/>
                  </a:lnTo>
                  <a:lnTo>
                    <a:pt x="100" y="303"/>
                  </a:lnTo>
                  <a:lnTo>
                    <a:pt x="97" y="303"/>
                  </a:lnTo>
                  <a:lnTo>
                    <a:pt x="97" y="303"/>
                  </a:lnTo>
                  <a:lnTo>
                    <a:pt x="93" y="303"/>
                  </a:lnTo>
                  <a:lnTo>
                    <a:pt x="93" y="306"/>
                  </a:lnTo>
                  <a:lnTo>
                    <a:pt x="93" y="306"/>
                  </a:lnTo>
                  <a:lnTo>
                    <a:pt x="89" y="306"/>
                  </a:lnTo>
                  <a:lnTo>
                    <a:pt x="89" y="306"/>
                  </a:lnTo>
                  <a:lnTo>
                    <a:pt x="86" y="303"/>
                  </a:lnTo>
                  <a:lnTo>
                    <a:pt x="82" y="303"/>
                  </a:lnTo>
                  <a:lnTo>
                    <a:pt x="82" y="303"/>
                  </a:lnTo>
                  <a:lnTo>
                    <a:pt x="79" y="303"/>
                  </a:lnTo>
                  <a:lnTo>
                    <a:pt x="79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5" y="303"/>
                  </a:lnTo>
                  <a:lnTo>
                    <a:pt x="72" y="303"/>
                  </a:lnTo>
                  <a:lnTo>
                    <a:pt x="72" y="306"/>
                  </a:lnTo>
                  <a:lnTo>
                    <a:pt x="72" y="303"/>
                  </a:lnTo>
                  <a:lnTo>
                    <a:pt x="68" y="303"/>
                  </a:lnTo>
                  <a:lnTo>
                    <a:pt x="68" y="299"/>
                  </a:lnTo>
                  <a:lnTo>
                    <a:pt x="65" y="299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61" y="296"/>
                  </a:lnTo>
                  <a:lnTo>
                    <a:pt x="57" y="292"/>
                  </a:lnTo>
                  <a:lnTo>
                    <a:pt x="54" y="292"/>
                  </a:lnTo>
                  <a:lnTo>
                    <a:pt x="54" y="292"/>
                  </a:lnTo>
                  <a:lnTo>
                    <a:pt x="50" y="292"/>
                  </a:lnTo>
                  <a:lnTo>
                    <a:pt x="50" y="292"/>
                  </a:lnTo>
                  <a:lnTo>
                    <a:pt x="50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2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7" y="299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40" y="299"/>
                  </a:lnTo>
                  <a:lnTo>
                    <a:pt x="36" y="299"/>
                  </a:lnTo>
                  <a:lnTo>
                    <a:pt x="36" y="299"/>
                  </a:lnTo>
                  <a:lnTo>
                    <a:pt x="32" y="299"/>
                  </a:lnTo>
                  <a:lnTo>
                    <a:pt x="32" y="299"/>
                  </a:lnTo>
                  <a:lnTo>
                    <a:pt x="29" y="299"/>
                  </a:lnTo>
                  <a:lnTo>
                    <a:pt x="29" y="296"/>
                  </a:lnTo>
                  <a:lnTo>
                    <a:pt x="29" y="296"/>
                  </a:lnTo>
                  <a:lnTo>
                    <a:pt x="25" y="296"/>
                  </a:lnTo>
                  <a:lnTo>
                    <a:pt x="22" y="296"/>
                  </a:lnTo>
                  <a:lnTo>
                    <a:pt x="22" y="292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15" y="292"/>
                  </a:lnTo>
                  <a:lnTo>
                    <a:pt x="8" y="292"/>
                  </a:lnTo>
                  <a:lnTo>
                    <a:pt x="4" y="292"/>
                  </a:lnTo>
                  <a:lnTo>
                    <a:pt x="4" y="292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5"/>
                  </a:lnTo>
                  <a:lnTo>
                    <a:pt x="8" y="281"/>
                  </a:lnTo>
                  <a:lnTo>
                    <a:pt x="8" y="285"/>
                  </a:lnTo>
                  <a:lnTo>
                    <a:pt x="11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5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5" y="274"/>
                  </a:lnTo>
                  <a:lnTo>
                    <a:pt x="18" y="274"/>
                  </a:lnTo>
                  <a:lnTo>
                    <a:pt x="22" y="271"/>
                  </a:lnTo>
                  <a:lnTo>
                    <a:pt x="22" y="271"/>
                  </a:lnTo>
                  <a:lnTo>
                    <a:pt x="25" y="271"/>
                  </a:lnTo>
                  <a:lnTo>
                    <a:pt x="25" y="271"/>
                  </a:lnTo>
                  <a:lnTo>
                    <a:pt x="29" y="267"/>
                  </a:lnTo>
                  <a:lnTo>
                    <a:pt x="29" y="267"/>
                  </a:lnTo>
                  <a:lnTo>
                    <a:pt x="29" y="263"/>
                  </a:lnTo>
                  <a:lnTo>
                    <a:pt x="29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56"/>
                  </a:lnTo>
                  <a:lnTo>
                    <a:pt x="36" y="256"/>
                  </a:lnTo>
                  <a:lnTo>
                    <a:pt x="36" y="253"/>
                  </a:lnTo>
                  <a:lnTo>
                    <a:pt x="40" y="253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3" y="253"/>
                  </a:lnTo>
                  <a:lnTo>
                    <a:pt x="43" y="253"/>
                  </a:lnTo>
                  <a:lnTo>
                    <a:pt x="47" y="249"/>
                  </a:lnTo>
                  <a:lnTo>
                    <a:pt x="47" y="249"/>
                  </a:lnTo>
                  <a:lnTo>
                    <a:pt x="50" y="253"/>
                  </a:lnTo>
                  <a:lnTo>
                    <a:pt x="50" y="249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7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5" y="249"/>
                  </a:lnTo>
                  <a:lnTo>
                    <a:pt x="65" y="253"/>
                  </a:lnTo>
                  <a:lnTo>
                    <a:pt x="68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5" y="249"/>
                  </a:lnTo>
                  <a:lnTo>
                    <a:pt x="79" y="249"/>
                  </a:lnTo>
                  <a:lnTo>
                    <a:pt x="82" y="249"/>
                  </a:lnTo>
                  <a:lnTo>
                    <a:pt x="86" y="253"/>
                  </a:lnTo>
                  <a:lnTo>
                    <a:pt x="86" y="249"/>
                  </a:lnTo>
                  <a:lnTo>
                    <a:pt x="89" y="249"/>
                  </a:lnTo>
                  <a:lnTo>
                    <a:pt x="89" y="249"/>
                  </a:lnTo>
                  <a:lnTo>
                    <a:pt x="93" y="249"/>
                  </a:lnTo>
                  <a:lnTo>
                    <a:pt x="93" y="249"/>
                  </a:lnTo>
                  <a:lnTo>
                    <a:pt x="97" y="249"/>
                  </a:lnTo>
                  <a:lnTo>
                    <a:pt x="100" y="249"/>
                  </a:lnTo>
                  <a:lnTo>
                    <a:pt x="104" y="249"/>
                  </a:lnTo>
                  <a:lnTo>
                    <a:pt x="104" y="249"/>
                  </a:lnTo>
                  <a:lnTo>
                    <a:pt x="107" y="246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07" y="242"/>
                  </a:lnTo>
                  <a:lnTo>
                    <a:pt x="114" y="246"/>
                  </a:lnTo>
                  <a:lnTo>
                    <a:pt x="118" y="246"/>
                  </a:lnTo>
                  <a:lnTo>
                    <a:pt x="122" y="246"/>
                  </a:lnTo>
                  <a:lnTo>
                    <a:pt x="125" y="242"/>
                  </a:lnTo>
                  <a:lnTo>
                    <a:pt x="125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39"/>
                  </a:lnTo>
                  <a:lnTo>
                    <a:pt x="132" y="235"/>
                  </a:lnTo>
                  <a:lnTo>
                    <a:pt x="136" y="235"/>
                  </a:lnTo>
                  <a:lnTo>
                    <a:pt x="139" y="239"/>
                  </a:lnTo>
                  <a:lnTo>
                    <a:pt x="139" y="239"/>
                  </a:lnTo>
                  <a:lnTo>
                    <a:pt x="139" y="242"/>
                  </a:lnTo>
                  <a:lnTo>
                    <a:pt x="139" y="246"/>
                  </a:lnTo>
                  <a:lnTo>
                    <a:pt x="143" y="246"/>
                  </a:lnTo>
                  <a:lnTo>
                    <a:pt x="143" y="249"/>
                  </a:lnTo>
                  <a:lnTo>
                    <a:pt x="146" y="249"/>
                  </a:lnTo>
                  <a:lnTo>
                    <a:pt x="146" y="249"/>
                  </a:lnTo>
                  <a:lnTo>
                    <a:pt x="150" y="249"/>
                  </a:lnTo>
                  <a:lnTo>
                    <a:pt x="150" y="253"/>
                  </a:lnTo>
                  <a:lnTo>
                    <a:pt x="154" y="253"/>
                  </a:lnTo>
                  <a:lnTo>
                    <a:pt x="154" y="253"/>
                  </a:lnTo>
                  <a:lnTo>
                    <a:pt x="157" y="253"/>
                  </a:lnTo>
                  <a:lnTo>
                    <a:pt x="161" y="253"/>
                  </a:lnTo>
                  <a:lnTo>
                    <a:pt x="161" y="256"/>
                  </a:lnTo>
                  <a:lnTo>
                    <a:pt x="161" y="256"/>
                  </a:lnTo>
                  <a:lnTo>
                    <a:pt x="164" y="260"/>
                  </a:lnTo>
                  <a:lnTo>
                    <a:pt x="164" y="260"/>
                  </a:lnTo>
                  <a:lnTo>
                    <a:pt x="161" y="260"/>
                  </a:lnTo>
                  <a:lnTo>
                    <a:pt x="161" y="263"/>
                  </a:lnTo>
                  <a:lnTo>
                    <a:pt x="161" y="267"/>
                  </a:lnTo>
                  <a:lnTo>
                    <a:pt x="164" y="267"/>
                  </a:lnTo>
                  <a:lnTo>
                    <a:pt x="164" y="271"/>
                  </a:lnTo>
                  <a:lnTo>
                    <a:pt x="168" y="274"/>
                  </a:lnTo>
                  <a:lnTo>
                    <a:pt x="168" y="271"/>
                  </a:lnTo>
                  <a:lnTo>
                    <a:pt x="171" y="271"/>
                  </a:lnTo>
                  <a:lnTo>
                    <a:pt x="171" y="271"/>
                  </a:lnTo>
                  <a:lnTo>
                    <a:pt x="175" y="274"/>
                  </a:lnTo>
                  <a:lnTo>
                    <a:pt x="175" y="274"/>
                  </a:lnTo>
                  <a:lnTo>
                    <a:pt x="179" y="274"/>
                  </a:lnTo>
                  <a:lnTo>
                    <a:pt x="186" y="271"/>
                  </a:lnTo>
                  <a:lnTo>
                    <a:pt x="186" y="271"/>
                  </a:lnTo>
                  <a:lnTo>
                    <a:pt x="189" y="271"/>
                  </a:lnTo>
                  <a:lnTo>
                    <a:pt x="193" y="271"/>
                  </a:lnTo>
                  <a:lnTo>
                    <a:pt x="196" y="267"/>
                  </a:lnTo>
                  <a:lnTo>
                    <a:pt x="200" y="267"/>
                  </a:lnTo>
                  <a:lnTo>
                    <a:pt x="203" y="267"/>
                  </a:lnTo>
                  <a:lnTo>
                    <a:pt x="203" y="271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0" y="278"/>
                  </a:lnTo>
                  <a:lnTo>
                    <a:pt x="200" y="278"/>
                  </a:lnTo>
                  <a:lnTo>
                    <a:pt x="200" y="281"/>
                  </a:lnTo>
                  <a:lnTo>
                    <a:pt x="200" y="281"/>
                  </a:lnTo>
                  <a:lnTo>
                    <a:pt x="200" y="285"/>
                  </a:lnTo>
                  <a:lnTo>
                    <a:pt x="200" y="288"/>
                  </a:lnTo>
                  <a:lnTo>
                    <a:pt x="196" y="288"/>
                  </a:lnTo>
                  <a:lnTo>
                    <a:pt x="193" y="296"/>
                  </a:lnTo>
                  <a:lnTo>
                    <a:pt x="193" y="296"/>
                  </a:lnTo>
                  <a:lnTo>
                    <a:pt x="196" y="299"/>
                  </a:lnTo>
                  <a:lnTo>
                    <a:pt x="196" y="303"/>
                  </a:lnTo>
                  <a:lnTo>
                    <a:pt x="203" y="303"/>
                  </a:lnTo>
                  <a:lnTo>
                    <a:pt x="211" y="303"/>
                  </a:lnTo>
                  <a:lnTo>
                    <a:pt x="211" y="303"/>
                  </a:lnTo>
                  <a:lnTo>
                    <a:pt x="214" y="299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4" y="292"/>
                  </a:lnTo>
                  <a:lnTo>
                    <a:pt x="214" y="288"/>
                  </a:lnTo>
                  <a:lnTo>
                    <a:pt x="214" y="285"/>
                  </a:lnTo>
                  <a:lnTo>
                    <a:pt x="214" y="281"/>
                  </a:lnTo>
                  <a:lnTo>
                    <a:pt x="218" y="281"/>
                  </a:lnTo>
                  <a:lnTo>
                    <a:pt x="218" y="278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5" y="271"/>
                  </a:lnTo>
                  <a:lnTo>
                    <a:pt x="225" y="267"/>
                  </a:lnTo>
                  <a:lnTo>
                    <a:pt x="228" y="267"/>
                  </a:lnTo>
                  <a:lnTo>
                    <a:pt x="232" y="267"/>
                  </a:lnTo>
                  <a:lnTo>
                    <a:pt x="236" y="267"/>
                  </a:lnTo>
                  <a:lnTo>
                    <a:pt x="236" y="263"/>
                  </a:lnTo>
                  <a:lnTo>
                    <a:pt x="239" y="263"/>
                  </a:lnTo>
                  <a:lnTo>
                    <a:pt x="243" y="263"/>
                  </a:lnTo>
                  <a:lnTo>
                    <a:pt x="246" y="263"/>
                  </a:lnTo>
                  <a:lnTo>
                    <a:pt x="250" y="263"/>
                  </a:lnTo>
                  <a:lnTo>
                    <a:pt x="250" y="263"/>
                  </a:lnTo>
                  <a:lnTo>
                    <a:pt x="253" y="263"/>
                  </a:lnTo>
                  <a:lnTo>
                    <a:pt x="257" y="267"/>
                  </a:lnTo>
                  <a:lnTo>
                    <a:pt x="257" y="267"/>
                  </a:lnTo>
                  <a:lnTo>
                    <a:pt x="260" y="267"/>
                  </a:lnTo>
                  <a:lnTo>
                    <a:pt x="264" y="267"/>
                  </a:lnTo>
                  <a:lnTo>
                    <a:pt x="264" y="267"/>
                  </a:lnTo>
                  <a:lnTo>
                    <a:pt x="268" y="267"/>
                  </a:lnTo>
                  <a:lnTo>
                    <a:pt x="268" y="271"/>
                  </a:lnTo>
                  <a:lnTo>
                    <a:pt x="271" y="267"/>
                  </a:lnTo>
                  <a:lnTo>
                    <a:pt x="271" y="263"/>
                  </a:lnTo>
                  <a:lnTo>
                    <a:pt x="278" y="260"/>
                  </a:lnTo>
                  <a:lnTo>
                    <a:pt x="282" y="260"/>
                  </a:lnTo>
                  <a:lnTo>
                    <a:pt x="282" y="260"/>
                  </a:lnTo>
                  <a:lnTo>
                    <a:pt x="282" y="256"/>
                  </a:lnTo>
                  <a:lnTo>
                    <a:pt x="285" y="256"/>
                  </a:lnTo>
                  <a:lnTo>
                    <a:pt x="282" y="256"/>
                  </a:lnTo>
                  <a:lnTo>
                    <a:pt x="278" y="253"/>
                  </a:lnTo>
                  <a:lnTo>
                    <a:pt x="278" y="246"/>
                  </a:lnTo>
                  <a:lnTo>
                    <a:pt x="282" y="242"/>
                  </a:lnTo>
                  <a:lnTo>
                    <a:pt x="282" y="239"/>
                  </a:lnTo>
                  <a:lnTo>
                    <a:pt x="285" y="239"/>
                  </a:lnTo>
                  <a:lnTo>
                    <a:pt x="285" y="235"/>
                  </a:lnTo>
                  <a:lnTo>
                    <a:pt x="289" y="235"/>
                  </a:lnTo>
                  <a:lnTo>
                    <a:pt x="289" y="231"/>
                  </a:lnTo>
                  <a:lnTo>
                    <a:pt x="293" y="231"/>
                  </a:lnTo>
                  <a:lnTo>
                    <a:pt x="293" y="231"/>
                  </a:lnTo>
                  <a:lnTo>
                    <a:pt x="296" y="231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0" y="228"/>
                  </a:lnTo>
                  <a:lnTo>
                    <a:pt x="303" y="224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17"/>
                  </a:lnTo>
                  <a:lnTo>
                    <a:pt x="303" y="217"/>
                  </a:lnTo>
                  <a:lnTo>
                    <a:pt x="303" y="214"/>
                  </a:lnTo>
                  <a:lnTo>
                    <a:pt x="303" y="214"/>
                  </a:lnTo>
                  <a:lnTo>
                    <a:pt x="303" y="210"/>
                  </a:lnTo>
                  <a:lnTo>
                    <a:pt x="303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03"/>
                  </a:lnTo>
                  <a:lnTo>
                    <a:pt x="300" y="199"/>
                  </a:lnTo>
                  <a:lnTo>
                    <a:pt x="303" y="199"/>
                  </a:lnTo>
                  <a:lnTo>
                    <a:pt x="303" y="196"/>
                  </a:lnTo>
                  <a:lnTo>
                    <a:pt x="303" y="196"/>
                  </a:lnTo>
                  <a:lnTo>
                    <a:pt x="307" y="196"/>
                  </a:lnTo>
                  <a:lnTo>
                    <a:pt x="310" y="192"/>
                  </a:lnTo>
                  <a:lnTo>
                    <a:pt x="310" y="192"/>
                  </a:lnTo>
                  <a:lnTo>
                    <a:pt x="310" y="189"/>
                  </a:lnTo>
                  <a:lnTo>
                    <a:pt x="310" y="189"/>
                  </a:lnTo>
                  <a:lnTo>
                    <a:pt x="314" y="18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321" y="189"/>
                  </a:lnTo>
                  <a:lnTo>
                    <a:pt x="321" y="185"/>
                  </a:lnTo>
                  <a:lnTo>
                    <a:pt x="321" y="185"/>
                  </a:lnTo>
                  <a:lnTo>
                    <a:pt x="321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5" y="182"/>
                  </a:lnTo>
                  <a:lnTo>
                    <a:pt x="328" y="178"/>
                  </a:lnTo>
                  <a:lnTo>
                    <a:pt x="332" y="178"/>
                  </a:lnTo>
                  <a:lnTo>
                    <a:pt x="332" y="178"/>
                  </a:lnTo>
                  <a:lnTo>
                    <a:pt x="335" y="178"/>
                  </a:lnTo>
                  <a:lnTo>
                    <a:pt x="332" y="178"/>
                  </a:lnTo>
                  <a:lnTo>
                    <a:pt x="332" y="174"/>
                  </a:lnTo>
                  <a:lnTo>
                    <a:pt x="325" y="174"/>
                  </a:lnTo>
                  <a:lnTo>
                    <a:pt x="325" y="171"/>
                  </a:lnTo>
                  <a:lnTo>
                    <a:pt x="321" y="171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17" y="167"/>
                  </a:lnTo>
                  <a:lnTo>
                    <a:pt x="314" y="167"/>
                  </a:lnTo>
                  <a:lnTo>
                    <a:pt x="310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3" y="164"/>
                  </a:lnTo>
                  <a:lnTo>
                    <a:pt x="300" y="164"/>
                  </a:lnTo>
                  <a:lnTo>
                    <a:pt x="296" y="164"/>
                  </a:lnTo>
                  <a:lnTo>
                    <a:pt x="293" y="160"/>
                  </a:lnTo>
                  <a:lnTo>
                    <a:pt x="296" y="160"/>
                  </a:lnTo>
                  <a:lnTo>
                    <a:pt x="296" y="160"/>
                  </a:lnTo>
                  <a:lnTo>
                    <a:pt x="300" y="160"/>
                  </a:lnTo>
                  <a:lnTo>
                    <a:pt x="300" y="160"/>
                  </a:lnTo>
                  <a:lnTo>
                    <a:pt x="303" y="153"/>
                  </a:lnTo>
                  <a:lnTo>
                    <a:pt x="307" y="139"/>
                  </a:lnTo>
                  <a:lnTo>
                    <a:pt x="310" y="128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17" y="110"/>
                  </a:lnTo>
                  <a:lnTo>
                    <a:pt x="321" y="110"/>
                  </a:lnTo>
                  <a:lnTo>
                    <a:pt x="321" y="114"/>
                  </a:lnTo>
                  <a:lnTo>
                    <a:pt x="325" y="114"/>
                  </a:lnTo>
                  <a:lnTo>
                    <a:pt x="328" y="114"/>
                  </a:lnTo>
                  <a:lnTo>
                    <a:pt x="328" y="117"/>
                  </a:lnTo>
                  <a:lnTo>
                    <a:pt x="332" y="117"/>
                  </a:lnTo>
                  <a:lnTo>
                    <a:pt x="332" y="117"/>
                  </a:lnTo>
                  <a:lnTo>
                    <a:pt x="335" y="117"/>
                  </a:lnTo>
                  <a:lnTo>
                    <a:pt x="335" y="114"/>
                  </a:lnTo>
                  <a:lnTo>
                    <a:pt x="339" y="114"/>
                  </a:lnTo>
                  <a:lnTo>
                    <a:pt x="339" y="117"/>
                  </a:lnTo>
                  <a:lnTo>
                    <a:pt x="339" y="117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46" y="117"/>
                  </a:lnTo>
                  <a:lnTo>
                    <a:pt x="346" y="117"/>
                  </a:lnTo>
                  <a:lnTo>
                    <a:pt x="350" y="117"/>
                  </a:lnTo>
                  <a:lnTo>
                    <a:pt x="350" y="117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7" y="117"/>
                  </a:lnTo>
                  <a:lnTo>
                    <a:pt x="357" y="117"/>
                  </a:lnTo>
                  <a:lnTo>
                    <a:pt x="360" y="114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67" y="114"/>
                  </a:lnTo>
                  <a:lnTo>
                    <a:pt x="371" y="114"/>
                  </a:lnTo>
                  <a:lnTo>
                    <a:pt x="371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8" y="110"/>
                  </a:lnTo>
                  <a:lnTo>
                    <a:pt x="382" y="114"/>
                  </a:lnTo>
                  <a:lnTo>
                    <a:pt x="382" y="110"/>
                  </a:lnTo>
                  <a:lnTo>
                    <a:pt x="385" y="114"/>
                  </a:lnTo>
                  <a:lnTo>
                    <a:pt x="385" y="114"/>
                  </a:lnTo>
                  <a:lnTo>
                    <a:pt x="389" y="114"/>
                  </a:lnTo>
                  <a:lnTo>
                    <a:pt x="389" y="117"/>
                  </a:lnTo>
                  <a:lnTo>
                    <a:pt x="392" y="117"/>
                  </a:lnTo>
                  <a:lnTo>
                    <a:pt x="396" y="117"/>
                  </a:lnTo>
                  <a:lnTo>
                    <a:pt x="396" y="114"/>
                  </a:lnTo>
                  <a:lnTo>
                    <a:pt x="396" y="114"/>
                  </a:lnTo>
                  <a:lnTo>
                    <a:pt x="399" y="114"/>
                  </a:lnTo>
                  <a:lnTo>
                    <a:pt x="399" y="114"/>
                  </a:lnTo>
                  <a:lnTo>
                    <a:pt x="403" y="114"/>
                  </a:lnTo>
                  <a:lnTo>
                    <a:pt x="403" y="114"/>
                  </a:lnTo>
                  <a:lnTo>
                    <a:pt x="407" y="110"/>
                  </a:lnTo>
                  <a:lnTo>
                    <a:pt x="407" y="110"/>
                  </a:lnTo>
                  <a:lnTo>
                    <a:pt x="410" y="110"/>
                  </a:lnTo>
                  <a:lnTo>
                    <a:pt x="410" y="110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417" y="110"/>
                  </a:lnTo>
                  <a:lnTo>
                    <a:pt x="417" y="110"/>
                  </a:lnTo>
                  <a:lnTo>
                    <a:pt x="421" y="110"/>
                  </a:lnTo>
                  <a:lnTo>
                    <a:pt x="424" y="107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28" y="110"/>
                  </a:lnTo>
                  <a:lnTo>
                    <a:pt x="428" y="110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5" y="107"/>
                  </a:lnTo>
                  <a:lnTo>
                    <a:pt x="439" y="107"/>
                  </a:lnTo>
                  <a:lnTo>
                    <a:pt x="439" y="107"/>
                  </a:lnTo>
                  <a:lnTo>
                    <a:pt x="442" y="107"/>
                  </a:lnTo>
                  <a:lnTo>
                    <a:pt x="442" y="107"/>
                  </a:lnTo>
                  <a:lnTo>
                    <a:pt x="446" y="107"/>
                  </a:lnTo>
                  <a:lnTo>
                    <a:pt x="446" y="107"/>
                  </a:lnTo>
                  <a:lnTo>
                    <a:pt x="449" y="107"/>
                  </a:lnTo>
                  <a:lnTo>
                    <a:pt x="453" y="103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0" y="103"/>
                  </a:lnTo>
                  <a:lnTo>
                    <a:pt x="464" y="103"/>
                  </a:lnTo>
                  <a:lnTo>
                    <a:pt x="464" y="103"/>
                  </a:lnTo>
                  <a:lnTo>
                    <a:pt x="467" y="103"/>
                  </a:lnTo>
                  <a:lnTo>
                    <a:pt x="467" y="103"/>
                  </a:lnTo>
                  <a:lnTo>
                    <a:pt x="471" y="103"/>
                  </a:lnTo>
                  <a:lnTo>
                    <a:pt x="471" y="103"/>
                  </a:lnTo>
                  <a:lnTo>
                    <a:pt x="474" y="103"/>
                  </a:lnTo>
                  <a:lnTo>
                    <a:pt x="474" y="103"/>
                  </a:lnTo>
                  <a:lnTo>
                    <a:pt x="478" y="103"/>
                  </a:lnTo>
                  <a:lnTo>
                    <a:pt x="478" y="103"/>
                  </a:lnTo>
                  <a:lnTo>
                    <a:pt x="478" y="107"/>
                  </a:lnTo>
                  <a:lnTo>
                    <a:pt x="481" y="107"/>
                  </a:lnTo>
                  <a:lnTo>
                    <a:pt x="481" y="107"/>
                  </a:lnTo>
                  <a:lnTo>
                    <a:pt x="485" y="107"/>
                  </a:lnTo>
                  <a:lnTo>
                    <a:pt x="485" y="107"/>
                  </a:lnTo>
                  <a:lnTo>
                    <a:pt x="488" y="107"/>
                  </a:lnTo>
                  <a:lnTo>
                    <a:pt x="488" y="107"/>
                  </a:lnTo>
                  <a:lnTo>
                    <a:pt x="492" y="103"/>
                  </a:lnTo>
                  <a:lnTo>
                    <a:pt x="492" y="103"/>
                  </a:lnTo>
                  <a:lnTo>
                    <a:pt x="492" y="100"/>
                  </a:lnTo>
                  <a:lnTo>
                    <a:pt x="492" y="100"/>
                  </a:lnTo>
                  <a:lnTo>
                    <a:pt x="492" y="96"/>
                  </a:lnTo>
                  <a:lnTo>
                    <a:pt x="492" y="96"/>
                  </a:lnTo>
                  <a:lnTo>
                    <a:pt x="496" y="96"/>
                  </a:lnTo>
                  <a:lnTo>
                    <a:pt x="496" y="96"/>
                  </a:lnTo>
                  <a:lnTo>
                    <a:pt x="499" y="96"/>
                  </a:lnTo>
                  <a:lnTo>
                    <a:pt x="503" y="96"/>
                  </a:lnTo>
                  <a:lnTo>
                    <a:pt x="506" y="96"/>
                  </a:lnTo>
                  <a:lnTo>
                    <a:pt x="506" y="92"/>
                  </a:lnTo>
                  <a:lnTo>
                    <a:pt x="510" y="89"/>
                  </a:lnTo>
                  <a:lnTo>
                    <a:pt x="510" y="89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5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78"/>
                  </a:lnTo>
                  <a:lnTo>
                    <a:pt x="513" y="78"/>
                  </a:lnTo>
                  <a:lnTo>
                    <a:pt x="517" y="75"/>
                  </a:lnTo>
                  <a:lnTo>
                    <a:pt x="517" y="78"/>
                  </a:lnTo>
                  <a:lnTo>
                    <a:pt x="521" y="78"/>
                  </a:lnTo>
                  <a:lnTo>
                    <a:pt x="521" y="78"/>
                  </a:lnTo>
                  <a:lnTo>
                    <a:pt x="524" y="75"/>
                  </a:lnTo>
                  <a:lnTo>
                    <a:pt x="524" y="75"/>
                  </a:lnTo>
                  <a:lnTo>
                    <a:pt x="524" y="78"/>
                  </a:lnTo>
                  <a:lnTo>
                    <a:pt x="528" y="78"/>
                  </a:lnTo>
                  <a:lnTo>
                    <a:pt x="528" y="78"/>
                  </a:lnTo>
                  <a:lnTo>
                    <a:pt x="531" y="78"/>
                  </a:lnTo>
                  <a:lnTo>
                    <a:pt x="531" y="78"/>
                  </a:lnTo>
                  <a:lnTo>
                    <a:pt x="535" y="75"/>
                  </a:lnTo>
                  <a:lnTo>
                    <a:pt x="535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5"/>
                  </a:lnTo>
                  <a:lnTo>
                    <a:pt x="538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2" y="71"/>
                  </a:lnTo>
                  <a:lnTo>
                    <a:pt x="545" y="71"/>
                  </a:lnTo>
                  <a:lnTo>
                    <a:pt x="545" y="71"/>
                  </a:lnTo>
                  <a:lnTo>
                    <a:pt x="549" y="75"/>
                  </a:lnTo>
                  <a:lnTo>
                    <a:pt x="549" y="71"/>
                  </a:lnTo>
                  <a:lnTo>
                    <a:pt x="549" y="75"/>
                  </a:lnTo>
                  <a:lnTo>
                    <a:pt x="553" y="75"/>
                  </a:lnTo>
                  <a:lnTo>
                    <a:pt x="553" y="75"/>
                  </a:lnTo>
                  <a:lnTo>
                    <a:pt x="556" y="71"/>
                  </a:lnTo>
                  <a:lnTo>
                    <a:pt x="556" y="71"/>
                  </a:lnTo>
                  <a:lnTo>
                    <a:pt x="560" y="75"/>
                  </a:lnTo>
                  <a:lnTo>
                    <a:pt x="563" y="71"/>
                  </a:lnTo>
                  <a:lnTo>
                    <a:pt x="563" y="71"/>
                  </a:lnTo>
                  <a:lnTo>
                    <a:pt x="567" y="71"/>
                  </a:lnTo>
                  <a:lnTo>
                    <a:pt x="567" y="75"/>
                  </a:lnTo>
                  <a:lnTo>
                    <a:pt x="570" y="75"/>
                  </a:lnTo>
                  <a:lnTo>
                    <a:pt x="574" y="71"/>
                  </a:lnTo>
                  <a:lnTo>
                    <a:pt x="574" y="71"/>
                  </a:lnTo>
                  <a:lnTo>
                    <a:pt x="578" y="71"/>
                  </a:lnTo>
                  <a:lnTo>
                    <a:pt x="581" y="68"/>
                  </a:lnTo>
                  <a:lnTo>
                    <a:pt x="581" y="68"/>
                  </a:lnTo>
                  <a:lnTo>
                    <a:pt x="585" y="68"/>
                  </a:lnTo>
                  <a:lnTo>
                    <a:pt x="585" y="68"/>
                  </a:lnTo>
                  <a:lnTo>
                    <a:pt x="585" y="64"/>
                  </a:lnTo>
                  <a:lnTo>
                    <a:pt x="585" y="64"/>
                  </a:lnTo>
                  <a:lnTo>
                    <a:pt x="581" y="64"/>
                  </a:lnTo>
                  <a:lnTo>
                    <a:pt x="585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81" y="60"/>
                  </a:lnTo>
                  <a:lnTo>
                    <a:pt x="578" y="60"/>
                  </a:lnTo>
                  <a:lnTo>
                    <a:pt x="578" y="60"/>
                  </a:lnTo>
                  <a:lnTo>
                    <a:pt x="574" y="60"/>
                  </a:lnTo>
                  <a:lnTo>
                    <a:pt x="574" y="57"/>
                  </a:lnTo>
                  <a:lnTo>
                    <a:pt x="574" y="57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3"/>
                  </a:lnTo>
                  <a:lnTo>
                    <a:pt x="574" y="50"/>
                  </a:lnTo>
                  <a:lnTo>
                    <a:pt x="570" y="46"/>
                  </a:lnTo>
                  <a:lnTo>
                    <a:pt x="570" y="46"/>
                  </a:lnTo>
                  <a:lnTo>
                    <a:pt x="570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7" y="43"/>
                  </a:lnTo>
                  <a:lnTo>
                    <a:pt x="563" y="43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3" y="39"/>
                  </a:lnTo>
                  <a:lnTo>
                    <a:pt x="560" y="39"/>
                  </a:lnTo>
                  <a:lnTo>
                    <a:pt x="560" y="35"/>
                  </a:lnTo>
                  <a:lnTo>
                    <a:pt x="556" y="35"/>
                  </a:lnTo>
                  <a:lnTo>
                    <a:pt x="556" y="32"/>
                  </a:lnTo>
                  <a:lnTo>
                    <a:pt x="556" y="32"/>
                  </a:lnTo>
                  <a:lnTo>
                    <a:pt x="556" y="28"/>
                  </a:lnTo>
                  <a:lnTo>
                    <a:pt x="553" y="25"/>
                  </a:lnTo>
                  <a:lnTo>
                    <a:pt x="553" y="25"/>
                  </a:lnTo>
                  <a:lnTo>
                    <a:pt x="549" y="21"/>
                  </a:lnTo>
                  <a:lnTo>
                    <a:pt x="549" y="21"/>
                  </a:lnTo>
                  <a:lnTo>
                    <a:pt x="545" y="21"/>
                  </a:lnTo>
                  <a:lnTo>
                    <a:pt x="545" y="21"/>
                  </a:lnTo>
                  <a:lnTo>
                    <a:pt x="545" y="18"/>
                  </a:lnTo>
                  <a:lnTo>
                    <a:pt x="545" y="14"/>
                  </a:lnTo>
                  <a:lnTo>
                    <a:pt x="549" y="14"/>
                  </a:lnTo>
                  <a:lnTo>
                    <a:pt x="549" y="14"/>
                  </a:lnTo>
                  <a:lnTo>
                    <a:pt x="553" y="14"/>
                  </a:lnTo>
                  <a:lnTo>
                    <a:pt x="556" y="10"/>
                  </a:lnTo>
                  <a:lnTo>
                    <a:pt x="556" y="10"/>
                  </a:lnTo>
                  <a:lnTo>
                    <a:pt x="560" y="14"/>
                  </a:lnTo>
                  <a:lnTo>
                    <a:pt x="560" y="10"/>
                  </a:lnTo>
                  <a:lnTo>
                    <a:pt x="560" y="10"/>
                  </a:lnTo>
                  <a:lnTo>
                    <a:pt x="563" y="10"/>
                  </a:lnTo>
                  <a:lnTo>
                    <a:pt x="563" y="14"/>
                  </a:lnTo>
                  <a:lnTo>
                    <a:pt x="567" y="14"/>
                  </a:lnTo>
                  <a:lnTo>
                    <a:pt x="567" y="14"/>
                  </a:lnTo>
                  <a:lnTo>
                    <a:pt x="570" y="14"/>
                  </a:lnTo>
                  <a:lnTo>
                    <a:pt x="570" y="10"/>
                  </a:lnTo>
                  <a:lnTo>
                    <a:pt x="570" y="10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4" y="14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81" y="10"/>
                  </a:lnTo>
                  <a:lnTo>
                    <a:pt x="581" y="10"/>
                  </a:lnTo>
                  <a:lnTo>
                    <a:pt x="585" y="7"/>
                  </a:lnTo>
                  <a:lnTo>
                    <a:pt x="585" y="7"/>
                  </a:lnTo>
                  <a:lnTo>
                    <a:pt x="588" y="7"/>
                  </a:lnTo>
                  <a:lnTo>
                    <a:pt x="588" y="10"/>
                  </a:lnTo>
                  <a:lnTo>
                    <a:pt x="588" y="10"/>
                  </a:lnTo>
                  <a:lnTo>
                    <a:pt x="592" y="10"/>
                  </a:lnTo>
                  <a:lnTo>
                    <a:pt x="595" y="10"/>
                  </a:lnTo>
                  <a:lnTo>
                    <a:pt x="595" y="10"/>
                  </a:lnTo>
                  <a:lnTo>
                    <a:pt x="599" y="10"/>
                  </a:lnTo>
                  <a:lnTo>
                    <a:pt x="599" y="10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10" y="7"/>
                  </a:lnTo>
                  <a:lnTo>
                    <a:pt x="613" y="7"/>
                  </a:lnTo>
                  <a:lnTo>
                    <a:pt x="613" y="7"/>
                  </a:lnTo>
                  <a:lnTo>
                    <a:pt x="617" y="7"/>
                  </a:lnTo>
                  <a:lnTo>
                    <a:pt x="617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0"/>
                  </a:lnTo>
                  <a:lnTo>
                    <a:pt x="631" y="14"/>
                  </a:lnTo>
                  <a:lnTo>
                    <a:pt x="635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10"/>
                  </a:lnTo>
                  <a:lnTo>
                    <a:pt x="638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7"/>
                  </a:lnTo>
                  <a:lnTo>
                    <a:pt x="649" y="3"/>
                  </a:lnTo>
                  <a:lnTo>
                    <a:pt x="652" y="3"/>
                  </a:lnTo>
                  <a:lnTo>
                    <a:pt x="652" y="3"/>
                  </a:lnTo>
                  <a:lnTo>
                    <a:pt x="656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3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63" y="7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3" y="10"/>
                  </a:lnTo>
                  <a:lnTo>
                    <a:pt x="667" y="10"/>
                  </a:lnTo>
                  <a:lnTo>
                    <a:pt x="667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0" y="14"/>
                  </a:lnTo>
                  <a:lnTo>
                    <a:pt x="674" y="14"/>
                  </a:lnTo>
                  <a:lnTo>
                    <a:pt x="674" y="14"/>
                  </a:lnTo>
                  <a:lnTo>
                    <a:pt x="677" y="14"/>
                  </a:lnTo>
                  <a:lnTo>
                    <a:pt x="677" y="14"/>
                  </a:lnTo>
                  <a:lnTo>
                    <a:pt x="681" y="14"/>
                  </a:lnTo>
                  <a:lnTo>
                    <a:pt x="681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4" y="14"/>
                  </a:lnTo>
                  <a:lnTo>
                    <a:pt x="688" y="14"/>
                  </a:lnTo>
                  <a:lnTo>
                    <a:pt x="688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2" y="10"/>
                  </a:lnTo>
                  <a:lnTo>
                    <a:pt x="695" y="10"/>
                  </a:lnTo>
                  <a:lnTo>
                    <a:pt x="695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699" y="7"/>
                  </a:lnTo>
                  <a:lnTo>
                    <a:pt x="702" y="7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2" y="3"/>
                  </a:lnTo>
                  <a:lnTo>
                    <a:pt x="706" y="3"/>
                  </a:lnTo>
                  <a:lnTo>
                    <a:pt x="706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09" y="3"/>
                  </a:lnTo>
                  <a:lnTo>
                    <a:pt x="713" y="3"/>
                  </a:lnTo>
                  <a:lnTo>
                    <a:pt x="713" y="3"/>
                  </a:lnTo>
                  <a:lnTo>
                    <a:pt x="716" y="3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16" y="7"/>
                  </a:lnTo>
                  <a:lnTo>
                    <a:pt x="720" y="7"/>
                  </a:lnTo>
                  <a:lnTo>
                    <a:pt x="720" y="7"/>
                  </a:lnTo>
                  <a:lnTo>
                    <a:pt x="720" y="10"/>
                  </a:lnTo>
                  <a:lnTo>
                    <a:pt x="724" y="10"/>
                  </a:lnTo>
                  <a:lnTo>
                    <a:pt x="724" y="10"/>
                  </a:lnTo>
                  <a:lnTo>
                    <a:pt x="727" y="10"/>
                  </a:lnTo>
                  <a:lnTo>
                    <a:pt x="727" y="10"/>
                  </a:lnTo>
                  <a:lnTo>
                    <a:pt x="731" y="10"/>
                  </a:lnTo>
                  <a:lnTo>
                    <a:pt x="731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4" y="10"/>
                  </a:lnTo>
                  <a:lnTo>
                    <a:pt x="738" y="10"/>
                  </a:lnTo>
                  <a:lnTo>
                    <a:pt x="738" y="10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49" y="7"/>
                  </a:lnTo>
                  <a:lnTo>
                    <a:pt x="752" y="7"/>
                  </a:lnTo>
                  <a:lnTo>
                    <a:pt x="752" y="7"/>
                  </a:lnTo>
                  <a:lnTo>
                    <a:pt x="756" y="10"/>
                  </a:lnTo>
                  <a:lnTo>
                    <a:pt x="756" y="10"/>
                  </a:lnTo>
                  <a:lnTo>
                    <a:pt x="759" y="7"/>
                  </a:lnTo>
                  <a:lnTo>
                    <a:pt x="759" y="7"/>
                  </a:lnTo>
                  <a:lnTo>
                    <a:pt x="763" y="7"/>
                  </a:lnTo>
                  <a:lnTo>
                    <a:pt x="763" y="7"/>
                  </a:lnTo>
                  <a:lnTo>
                    <a:pt x="766" y="7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70" y="10"/>
                  </a:lnTo>
                  <a:lnTo>
                    <a:pt x="770" y="14"/>
                  </a:lnTo>
                  <a:lnTo>
                    <a:pt x="773" y="14"/>
                  </a:lnTo>
                  <a:lnTo>
                    <a:pt x="773" y="14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1" y="14"/>
                  </a:lnTo>
                  <a:lnTo>
                    <a:pt x="784" y="14"/>
                  </a:lnTo>
                  <a:lnTo>
                    <a:pt x="784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5" y="14"/>
                  </a:lnTo>
                  <a:lnTo>
                    <a:pt x="795" y="14"/>
                  </a:lnTo>
                  <a:lnTo>
                    <a:pt x="798" y="14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802" y="10"/>
                  </a:lnTo>
                  <a:lnTo>
                    <a:pt x="802" y="10"/>
                  </a:lnTo>
                  <a:lnTo>
                    <a:pt x="806" y="10"/>
                  </a:lnTo>
                  <a:lnTo>
                    <a:pt x="806" y="10"/>
                  </a:lnTo>
                  <a:lnTo>
                    <a:pt x="809" y="10"/>
                  </a:lnTo>
                  <a:lnTo>
                    <a:pt x="809" y="7"/>
                  </a:lnTo>
                  <a:lnTo>
                    <a:pt x="809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3" y="7"/>
                  </a:lnTo>
                  <a:lnTo>
                    <a:pt x="816" y="7"/>
                  </a:lnTo>
                  <a:lnTo>
                    <a:pt x="816" y="7"/>
                  </a:lnTo>
                  <a:lnTo>
                    <a:pt x="820" y="7"/>
                  </a:lnTo>
                  <a:lnTo>
                    <a:pt x="820" y="7"/>
                  </a:lnTo>
                  <a:lnTo>
                    <a:pt x="823" y="7"/>
                  </a:lnTo>
                  <a:lnTo>
                    <a:pt x="823" y="7"/>
                  </a:lnTo>
                  <a:lnTo>
                    <a:pt x="827" y="7"/>
                  </a:lnTo>
                  <a:lnTo>
                    <a:pt x="827" y="7"/>
                  </a:lnTo>
                  <a:lnTo>
                    <a:pt x="827" y="3"/>
                  </a:lnTo>
                  <a:lnTo>
                    <a:pt x="830" y="3"/>
                  </a:lnTo>
                  <a:lnTo>
                    <a:pt x="830" y="3"/>
                  </a:lnTo>
                  <a:lnTo>
                    <a:pt x="830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4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1" y="3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5" y="7"/>
                  </a:lnTo>
                  <a:lnTo>
                    <a:pt x="848" y="10"/>
                  </a:lnTo>
                  <a:lnTo>
                    <a:pt x="848" y="10"/>
                  </a:lnTo>
                  <a:lnTo>
                    <a:pt x="852" y="10"/>
                  </a:lnTo>
                  <a:lnTo>
                    <a:pt x="852" y="10"/>
                  </a:lnTo>
                  <a:lnTo>
                    <a:pt x="855" y="10"/>
                  </a:lnTo>
                  <a:lnTo>
                    <a:pt x="855" y="10"/>
                  </a:lnTo>
                  <a:lnTo>
                    <a:pt x="855" y="7"/>
                  </a:lnTo>
                  <a:lnTo>
                    <a:pt x="859" y="7"/>
                  </a:lnTo>
                  <a:lnTo>
                    <a:pt x="859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3" y="7"/>
                  </a:lnTo>
                  <a:lnTo>
                    <a:pt x="866" y="7"/>
                  </a:lnTo>
                  <a:lnTo>
                    <a:pt x="866" y="7"/>
                  </a:lnTo>
                  <a:lnTo>
                    <a:pt x="870" y="10"/>
                  </a:lnTo>
                  <a:lnTo>
                    <a:pt x="870" y="10"/>
                  </a:lnTo>
                  <a:lnTo>
                    <a:pt x="873" y="10"/>
                  </a:lnTo>
                  <a:lnTo>
                    <a:pt x="873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77" y="7"/>
                  </a:lnTo>
                  <a:lnTo>
                    <a:pt x="880" y="7"/>
                  </a:lnTo>
                  <a:lnTo>
                    <a:pt x="880" y="7"/>
                  </a:lnTo>
                  <a:lnTo>
                    <a:pt x="884" y="7"/>
                  </a:lnTo>
                  <a:lnTo>
                    <a:pt x="884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87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1" y="7"/>
                  </a:lnTo>
                  <a:lnTo>
                    <a:pt x="895" y="7"/>
                  </a:lnTo>
                  <a:lnTo>
                    <a:pt x="895" y="7"/>
                  </a:lnTo>
                  <a:lnTo>
                    <a:pt x="895" y="3"/>
                  </a:lnTo>
                  <a:lnTo>
                    <a:pt x="898" y="3"/>
                  </a:lnTo>
                  <a:lnTo>
                    <a:pt x="898" y="3"/>
                  </a:lnTo>
                  <a:lnTo>
                    <a:pt x="898" y="0"/>
                  </a:lnTo>
                  <a:lnTo>
                    <a:pt x="902" y="0"/>
                  </a:lnTo>
                  <a:lnTo>
                    <a:pt x="905" y="0"/>
                  </a:lnTo>
                  <a:lnTo>
                    <a:pt x="905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0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3"/>
                  </a:lnTo>
                  <a:lnTo>
                    <a:pt x="909" y="7"/>
                  </a:lnTo>
                  <a:lnTo>
                    <a:pt x="909" y="7"/>
                  </a:lnTo>
                  <a:lnTo>
                    <a:pt x="909" y="7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299144" y="2186214"/>
              <a:ext cx="4056832" cy="1352703"/>
            </a:xfrm>
            <a:custGeom>
              <a:avLst/>
              <a:gdLst>
                <a:gd name="T0" fmla="*/ 1860 w 2291"/>
                <a:gd name="T1" fmla="*/ 606 h 709"/>
                <a:gd name="T2" fmla="*/ 1846 w 2291"/>
                <a:gd name="T3" fmla="*/ 552 h 709"/>
                <a:gd name="T4" fmla="*/ 1789 w 2291"/>
                <a:gd name="T5" fmla="*/ 591 h 709"/>
                <a:gd name="T6" fmla="*/ 1742 w 2291"/>
                <a:gd name="T7" fmla="*/ 631 h 709"/>
                <a:gd name="T8" fmla="*/ 1721 w 2291"/>
                <a:gd name="T9" fmla="*/ 588 h 709"/>
                <a:gd name="T10" fmla="*/ 1735 w 2291"/>
                <a:gd name="T11" fmla="*/ 541 h 709"/>
                <a:gd name="T12" fmla="*/ 1696 w 2291"/>
                <a:gd name="T13" fmla="*/ 570 h 709"/>
                <a:gd name="T14" fmla="*/ 1625 w 2291"/>
                <a:gd name="T15" fmla="*/ 577 h 709"/>
                <a:gd name="T16" fmla="*/ 1532 w 2291"/>
                <a:gd name="T17" fmla="*/ 613 h 709"/>
                <a:gd name="T18" fmla="*/ 1511 w 2291"/>
                <a:gd name="T19" fmla="*/ 677 h 709"/>
                <a:gd name="T20" fmla="*/ 1272 w 2291"/>
                <a:gd name="T21" fmla="*/ 684 h 709"/>
                <a:gd name="T22" fmla="*/ 1008 w 2291"/>
                <a:gd name="T23" fmla="*/ 606 h 709"/>
                <a:gd name="T24" fmla="*/ 812 w 2291"/>
                <a:gd name="T25" fmla="*/ 388 h 709"/>
                <a:gd name="T26" fmla="*/ 720 w 2291"/>
                <a:gd name="T27" fmla="*/ 374 h 709"/>
                <a:gd name="T28" fmla="*/ 645 w 2291"/>
                <a:gd name="T29" fmla="*/ 531 h 709"/>
                <a:gd name="T30" fmla="*/ 314 w 2291"/>
                <a:gd name="T31" fmla="*/ 506 h 709"/>
                <a:gd name="T32" fmla="*/ 235 w 2291"/>
                <a:gd name="T33" fmla="*/ 381 h 709"/>
                <a:gd name="T34" fmla="*/ 86 w 2291"/>
                <a:gd name="T35" fmla="*/ 363 h 709"/>
                <a:gd name="T36" fmla="*/ 64 w 2291"/>
                <a:gd name="T37" fmla="*/ 299 h 709"/>
                <a:gd name="T38" fmla="*/ 217 w 2291"/>
                <a:gd name="T39" fmla="*/ 199 h 709"/>
                <a:gd name="T40" fmla="*/ 342 w 2291"/>
                <a:gd name="T41" fmla="*/ 128 h 709"/>
                <a:gd name="T42" fmla="*/ 460 w 2291"/>
                <a:gd name="T43" fmla="*/ 64 h 709"/>
                <a:gd name="T44" fmla="*/ 577 w 2291"/>
                <a:gd name="T45" fmla="*/ 7 h 709"/>
                <a:gd name="T46" fmla="*/ 652 w 2291"/>
                <a:gd name="T47" fmla="*/ 18 h 709"/>
                <a:gd name="T48" fmla="*/ 723 w 2291"/>
                <a:gd name="T49" fmla="*/ 3 h 709"/>
                <a:gd name="T50" fmla="*/ 795 w 2291"/>
                <a:gd name="T51" fmla="*/ 32 h 709"/>
                <a:gd name="T52" fmla="*/ 877 w 2291"/>
                <a:gd name="T53" fmla="*/ 50 h 709"/>
                <a:gd name="T54" fmla="*/ 937 w 2291"/>
                <a:gd name="T55" fmla="*/ 68 h 709"/>
                <a:gd name="T56" fmla="*/ 987 w 2291"/>
                <a:gd name="T57" fmla="*/ 82 h 709"/>
                <a:gd name="T58" fmla="*/ 1012 w 2291"/>
                <a:gd name="T59" fmla="*/ 32 h 709"/>
                <a:gd name="T60" fmla="*/ 1048 w 2291"/>
                <a:gd name="T61" fmla="*/ 0 h 709"/>
                <a:gd name="T62" fmla="*/ 1112 w 2291"/>
                <a:gd name="T63" fmla="*/ 18 h 709"/>
                <a:gd name="T64" fmla="*/ 1162 w 2291"/>
                <a:gd name="T65" fmla="*/ 28 h 709"/>
                <a:gd name="T66" fmla="*/ 1215 w 2291"/>
                <a:gd name="T67" fmla="*/ 46 h 709"/>
                <a:gd name="T68" fmla="*/ 1276 w 2291"/>
                <a:gd name="T69" fmla="*/ 57 h 709"/>
                <a:gd name="T70" fmla="*/ 1329 w 2291"/>
                <a:gd name="T71" fmla="*/ 85 h 709"/>
                <a:gd name="T72" fmla="*/ 1375 w 2291"/>
                <a:gd name="T73" fmla="*/ 60 h 709"/>
                <a:gd name="T74" fmla="*/ 1422 w 2291"/>
                <a:gd name="T75" fmla="*/ 50 h 709"/>
                <a:gd name="T76" fmla="*/ 1482 w 2291"/>
                <a:gd name="T77" fmla="*/ 50 h 709"/>
                <a:gd name="T78" fmla="*/ 1557 w 2291"/>
                <a:gd name="T79" fmla="*/ 64 h 709"/>
                <a:gd name="T80" fmla="*/ 1596 w 2291"/>
                <a:gd name="T81" fmla="*/ 100 h 709"/>
                <a:gd name="T82" fmla="*/ 1653 w 2291"/>
                <a:gd name="T83" fmla="*/ 103 h 709"/>
                <a:gd name="T84" fmla="*/ 1724 w 2291"/>
                <a:gd name="T85" fmla="*/ 110 h 709"/>
                <a:gd name="T86" fmla="*/ 1803 w 2291"/>
                <a:gd name="T87" fmla="*/ 117 h 709"/>
                <a:gd name="T88" fmla="*/ 1785 w 2291"/>
                <a:gd name="T89" fmla="*/ 171 h 709"/>
                <a:gd name="T90" fmla="*/ 1821 w 2291"/>
                <a:gd name="T91" fmla="*/ 174 h 709"/>
                <a:gd name="T92" fmla="*/ 1892 w 2291"/>
                <a:gd name="T93" fmla="*/ 189 h 709"/>
                <a:gd name="T94" fmla="*/ 1945 w 2291"/>
                <a:gd name="T95" fmla="*/ 242 h 709"/>
                <a:gd name="T96" fmla="*/ 1938 w 2291"/>
                <a:gd name="T97" fmla="*/ 303 h 709"/>
                <a:gd name="T98" fmla="*/ 1874 w 2291"/>
                <a:gd name="T99" fmla="*/ 256 h 709"/>
                <a:gd name="T100" fmla="*/ 1899 w 2291"/>
                <a:gd name="T101" fmla="*/ 303 h 709"/>
                <a:gd name="T102" fmla="*/ 1977 w 2291"/>
                <a:gd name="T103" fmla="*/ 324 h 709"/>
                <a:gd name="T104" fmla="*/ 2045 w 2291"/>
                <a:gd name="T105" fmla="*/ 331 h 709"/>
                <a:gd name="T106" fmla="*/ 2124 w 2291"/>
                <a:gd name="T107" fmla="*/ 335 h 709"/>
                <a:gd name="T108" fmla="*/ 2181 w 2291"/>
                <a:gd name="T109" fmla="*/ 328 h 709"/>
                <a:gd name="T110" fmla="*/ 2280 w 2291"/>
                <a:gd name="T111" fmla="*/ 292 h 709"/>
                <a:gd name="T112" fmla="*/ 2266 w 2291"/>
                <a:gd name="T113" fmla="*/ 374 h 709"/>
                <a:gd name="T114" fmla="*/ 2195 w 2291"/>
                <a:gd name="T115" fmla="*/ 431 h 709"/>
                <a:gd name="T116" fmla="*/ 2095 w 2291"/>
                <a:gd name="T117" fmla="*/ 456 h 709"/>
                <a:gd name="T118" fmla="*/ 2074 w 2291"/>
                <a:gd name="T119" fmla="*/ 509 h 709"/>
                <a:gd name="T120" fmla="*/ 1992 w 2291"/>
                <a:gd name="T121" fmla="*/ 517 h 709"/>
                <a:gd name="T122" fmla="*/ 1931 w 2291"/>
                <a:gd name="T123" fmla="*/ 55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91" h="709">
                  <a:moveTo>
                    <a:pt x="1928" y="623"/>
                  </a:moveTo>
                  <a:lnTo>
                    <a:pt x="1928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4" y="620"/>
                  </a:lnTo>
                  <a:lnTo>
                    <a:pt x="1920" y="616"/>
                  </a:lnTo>
                  <a:lnTo>
                    <a:pt x="1920" y="616"/>
                  </a:lnTo>
                  <a:lnTo>
                    <a:pt x="1917" y="616"/>
                  </a:lnTo>
                  <a:lnTo>
                    <a:pt x="1917" y="613"/>
                  </a:lnTo>
                  <a:lnTo>
                    <a:pt x="1913" y="613"/>
                  </a:lnTo>
                  <a:lnTo>
                    <a:pt x="1913" y="616"/>
                  </a:lnTo>
                  <a:lnTo>
                    <a:pt x="1913" y="616"/>
                  </a:lnTo>
                  <a:lnTo>
                    <a:pt x="1910" y="616"/>
                  </a:lnTo>
                  <a:lnTo>
                    <a:pt x="1910" y="616"/>
                  </a:lnTo>
                  <a:lnTo>
                    <a:pt x="1906" y="616"/>
                  </a:lnTo>
                  <a:lnTo>
                    <a:pt x="1906" y="616"/>
                  </a:lnTo>
                  <a:lnTo>
                    <a:pt x="1903" y="616"/>
                  </a:lnTo>
                  <a:lnTo>
                    <a:pt x="1899" y="616"/>
                  </a:lnTo>
                  <a:lnTo>
                    <a:pt x="1899" y="616"/>
                  </a:lnTo>
                  <a:lnTo>
                    <a:pt x="1896" y="613"/>
                  </a:lnTo>
                  <a:lnTo>
                    <a:pt x="1896" y="613"/>
                  </a:lnTo>
                  <a:lnTo>
                    <a:pt x="1892" y="613"/>
                  </a:lnTo>
                  <a:lnTo>
                    <a:pt x="1892" y="613"/>
                  </a:lnTo>
                  <a:lnTo>
                    <a:pt x="1892" y="609"/>
                  </a:lnTo>
                  <a:lnTo>
                    <a:pt x="1888" y="609"/>
                  </a:lnTo>
                  <a:lnTo>
                    <a:pt x="1888" y="609"/>
                  </a:lnTo>
                  <a:lnTo>
                    <a:pt x="1885" y="609"/>
                  </a:lnTo>
                  <a:lnTo>
                    <a:pt x="1885" y="609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81" y="613"/>
                  </a:lnTo>
                  <a:lnTo>
                    <a:pt x="1878" y="613"/>
                  </a:lnTo>
                  <a:lnTo>
                    <a:pt x="1878" y="613"/>
                  </a:lnTo>
                  <a:lnTo>
                    <a:pt x="1874" y="609"/>
                  </a:lnTo>
                  <a:lnTo>
                    <a:pt x="1874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71" y="609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7" y="606"/>
                  </a:lnTo>
                  <a:lnTo>
                    <a:pt x="1863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6"/>
                  </a:lnTo>
                  <a:lnTo>
                    <a:pt x="1860" y="602"/>
                  </a:lnTo>
                  <a:lnTo>
                    <a:pt x="1863" y="602"/>
                  </a:lnTo>
                  <a:lnTo>
                    <a:pt x="1863" y="602"/>
                  </a:lnTo>
                  <a:lnTo>
                    <a:pt x="1863" y="598"/>
                  </a:lnTo>
                  <a:lnTo>
                    <a:pt x="1863" y="598"/>
                  </a:lnTo>
                  <a:lnTo>
                    <a:pt x="1863" y="595"/>
                  </a:lnTo>
                  <a:lnTo>
                    <a:pt x="1867" y="595"/>
                  </a:lnTo>
                  <a:lnTo>
                    <a:pt x="1863" y="595"/>
                  </a:lnTo>
                  <a:lnTo>
                    <a:pt x="1863" y="591"/>
                  </a:lnTo>
                  <a:lnTo>
                    <a:pt x="1863" y="591"/>
                  </a:lnTo>
                  <a:lnTo>
                    <a:pt x="1860" y="591"/>
                  </a:lnTo>
                  <a:lnTo>
                    <a:pt x="1860" y="588"/>
                  </a:lnTo>
                  <a:lnTo>
                    <a:pt x="1863" y="588"/>
                  </a:lnTo>
                  <a:lnTo>
                    <a:pt x="1863" y="584"/>
                  </a:lnTo>
                  <a:lnTo>
                    <a:pt x="1860" y="584"/>
                  </a:lnTo>
                  <a:lnTo>
                    <a:pt x="1863" y="581"/>
                  </a:lnTo>
                  <a:lnTo>
                    <a:pt x="1863" y="581"/>
                  </a:lnTo>
                  <a:lnTo>
                    <a:pt x="1863" y="577"/>
                  </a:lnTo>
                  <a:lnTo>
                    <a:pt x="1860" y="577"/>
                  </a:lnTo>
                  <a:lnTo>
                    <a:pt x="1863" y="577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7" y="574"/>
                  </a:lnTo>
                  <a:lnTo>
                    <a:pt x="1863" y="574"/>
                  </a:lnTo>
                  <a:lnTo>
                    <a:pt x="1863" y="570"/>
                  </a:lnTo>
                  <a:lnTo>
                    <a:pt x="1860" y="570"/>
                  </a:lnTo>
                  <a:lnTo>
                    <a:pt x="1856" y="570"/>
                  </a:lnTo>
                  <a:lnTo>
                    <a:pt x="1853" y="570"/>
                  </a:lnTo>
                  <a:lnTo>
                    <a:pt x="1853" y="570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9" y="566"/>
                  </a:lnTo>
                  <a:lnTo>
                    <a:pt x="1846" y="563"/>
                  </a:lnTo>
                  <a:lnTo>
                    <a:pt x="1846" y="563"/>
                  </a:lnTo>
                  <a:lnTo>
                    <a:pt x="1846" y="559"/>
                  </a:lnTo>
                  <a:lnTo>
                    <a:pt x="1846" y="559"/>
                  </a:lnTo>
                  <a:lnTo>
                    <a:pt x="1849" y="559"/>
                  </a:lnTo>
                  <a:lnTo>
                    <a:pt x="1849" y="556"/>
                  </a:lnTo>
                  <a:lnTo>
                    <a:pt x="1849" y="556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52"/>
                  </a:lnTo>
                  <a:lnTo>
                    <a:pt x="1849" y="549"/>
                  </a:lnTo>
                  <a:lnTo>
                    <a:pt x="1846" y="549"/>
                  </a:lnTo>
                  <a:lnTo>
                    <a:pt x="1846" y="552"/>
                  </a:lnTo>
                  <a:lnTo>
                    <a:pt x="1839" y="552"/>
                  </a:lnTo>
                  <a:lnTo>
                    <a:pt x="1839" y="552"/>
                  </a:lnTo>
                  <a:lnTo>
                    <a:pt x="1835" y="549"/>
                  </a:lnTo>
                  <a:lnTo>
                    <a:pt x="1835" y="549"/>
                  </a:lnTo>
                  <a:lnTo>
                    <a:pt x="1831" y="549"/>
                  </a:lnTo>
                  <a:lnTo>
                    <a:pt x="1828" y="549"/>
                  </a:lnTo>
                  <a:lnTo>
                    <a:pt x="1828" y="549"/>
                  </a:lnTo>
                  <a:lnTo>
                    <a:pt x="1824" y="549"/>
                  </a:lnTo>
                  <a:lnTo>
                    <a:pt x="1824" y="552"/>
                  </a:lnTo>
                  <a:lnTo>
                    <a:pt x="1824" y="552"/>
                  </a:lnTo>
                  <a:lnTo>
                    <a:pt x="1821" y="552"/>
                  </a:lnTo>
                  <a:lnTo>
                    <a:pt x="1821" y="556"/>
                  </a:lnTo>
                  <a:lnTo>
                    <a:pt x="1824" y="556"/>
                  </a:lnTo>
                  <a:lnTo>
                    <a:pt x="1824" y="559"/>
                  </a:lnTo>
                  <a:lnTo>
                    <a:pt x="1824" y="559"/>
                  </a:lnTo>
                  <a:lnTo>
                    <a:pt x="1824" y="563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21" y="566"/>
                  </a:lnTo>
                  <a:lnTo>
                    <a:pt x="1817" y="566"/>
                  </a:lnTo>
                  <a:lnTo>
                    <a:pt x="1814" y="566"/>
                  </a:lnTo>
                  <a:lnTo>
                    <a:pt x="1814" y="570"/>
                  </a:lnTo>
                  <a:lnTo>
                    <a:pt x="1814" y="570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4"/>
                  </a:lnTo>
                  <a:lnTo>
                    <a:pt x="1814" y="577"/>
                  </a:lnTo>
                  <a:lnTo>
                    <a:pt x="1814" y="577"/>
                  </a:lnTo>
                  <a:lnTo>
                    <a:pt x="1810" y="577"/>
                  </a:lnTo>
                  <a:lnTo>
                    <a:pt x="1806" y="581"/>
                  </a:lnTo>
                  <a:lnTo>
                    <a:pt x="1806" y="584"/>
                  </a:lnTo>
                  <a:lnTo>
                    <a:pt x="1803" y="584"/>
                  </a:lnTo>
                  <a:lnTo>
                    <a:pt x="1803" y="588"/>
                  </a:lnTo>
                  <a:lnTo>
                    <a:pt x="1799" y="588"/>
                  </a:lnTo>
                  <a:lnTo>
                    <a:pt x="1799" y="588"/>
                  </a:lnTo>
                  <a:lnTo>
                    <a:pt x="1796" y="588"/>
                  </a:lnTo>
                  <a:lnTo>
                    <a:pt x="1796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88"/>
                  </a:lnTo>
                  <a:lnTo>
                    <a:pt x="1792" y="591"/>
                  </a:lnTo>
                  <a:lnTo>
                    <a:pt x="1792" y="591"/>
                  </a:lnTo>
                  <a:lnTo>
                    <a:pt x="1789" y="591"/>
                  </a:lnTo>
                  <a:lnTo>
                    <a:pt x="1789" y="591"/>
                  </a:lnTo>
                  <a:lnTo>
                    <a:pt x="1789" y="595"/>
                  </a:lnTo>
                  <a:lnTo>
                    <a:pt x="1785" y="595"/>
                  </a:lnTo>
                  <a:lnTo>
                    <a:pt x="1785" y="595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598"/>
                  </a:lnTo>
                  <a:lnTo>
                    <a:pt x="1782" y="602"/>
                  </a:lnTo>
                  <a:lnTo>
                    <a:pt x="1778" y="602"/>
                  </a:lnTo>
                  <a:lnTo>
                    <a:pt x="1778" y="602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6"/>
                  </a:lnTo>
                  <a:lnTo>
                    <a:pt x="1774" y="609"/>
                  </a:lnTo>
                  <a:lnTo>
                    <a:pt x="1774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3"/>
                  </a:lnTo>
                  <a:lnTo>
                    <a:pt x="1771" y="616"/>
                  </a:lnTo>
                  <a:lnTo>
                    <a:pt x="1771" y="616"/>
                  </a:lnTo>
                  <a:lnTo>
                    <a:pt x="1771" y="620"/>
                  </a:lnTo>
                  <a:lnTo>
                    <a:pt x="1771" y="620"/>
                  </a:lnTo>
                  <a:lnTo>
                    <a:pt x="1767" y="620"/>
                  </a:lnTo>
                  <a:lnTo>
                    <a:pt x="1767" y="623"/>
                  </a:lnTo>
                  <a:lnTo>
                    <a:pt x="1771" y="623"/>
                  </a:lnTo>
                  <a:lnTo>
                    <a:pt x="1771" y="627"/>
                  </a:lnTo>
                  <a:lnTo>
                    <a:pt x="1767" y="627"/>
                  </a:lnTo>
                  <a:lnTo>
                    <a:pt x="1767" y="631"/>
                  </a:lnTo>
                  <a:lnTo>
                    <a:pt x="1767" y="634"/>
                  </a:lnTo>
                  <a:lnTo>
                    <a:pt x="1771" y="634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7" y="638"/>
                  </a:lnTo>
                  <a:lnTo>
                    <a:pt x="1764" y="638"/>
                  </a:lnTo>
                  <a:lnTo>
                    <a:pt x="1764" y="641"/>
                  </a:lnTo>
                  <a:lnTo>
                    <a:pt x="1764" y="641"/>
                  </a:lnTo>
                  <a:lnTo>
                    <a:pt x="1760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57" y="638"/>
                  </a:lnTo>
                  <a:lnTo>
                    <a:pt x="1749" y="634"/>
                  </a:lnTo>
                  <a:lnTo>
                    <a:pt x="1749" y="634"/>
                  </a:lnTo>
                  <a:lnTo>
                    <a:pt x="1746" y="634"/>
                  </a:lnTo>
                  <a:lnTo>
                    <a:pt x="1746" y="634"/>
                  </a:lnTo>
                  <a:lnTo>
                    <a:pt x="1742" y="631"/>
                  </a:lnTo>
                  <a:lnTo>
                    <a:pt x="1739" y="631"/>
                  </a:lnTo>
                  <a:lnTo>
                    <a:pt x="1739" y="631"/>
                  </a:lnTo>
                  <a:lnTo>
                    <a:pt x="1735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32" y="631"/>
                  </a:lnTo>
                  <a:lnTo>
                    <a:pt x="1728" y="631"/>
                  </a:lnTo>
                  <a:lnTo>
                    <a:pt x="1728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4" y="631"/>
                  </a:lnTo>
                  <a:lnTo>
                    <a:pt x="1721" y="631"/>
                  </a:lnTo>
                  <a:lnTo>
                    <a:pt x="1721" y="631"/>
                  </a:lnTo>
                  <a:lnTo>
                    <a:pt x="1724" y="623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20"/>
                  </a:lnTo>
                  <a:lnTo>
                    <a:pt x="1724" y="616"/>
                  </a:lnTo>
                  <a:lnTo>
                    <a:pt x="1724" y="616"/>
                  </a:lnTo>
                  <a:lnTo>
                    <a:pt x="1721" y="616"/>
                  </a:lnTo>
                  <a:lnTo>
                    <a:pt x="1721" y="616"/>
                  </a:lnTo>
                  <a:lnTo>
                    <a:pt x="1717" y="613"/>
                  </a:lnTo>
                  <a:lnTo>
                    <a:pt x="1717" y="613"/>
                  </a:lnTo>
                  <a:lnTo>
                    <a:pt x="1714" y="613"/>
                  </a:lnTo>
                  <a:lnTo>
                    <a:pt x="1714" y="613"/>
                  </a:lnTo>
                  <a:lnTo>
                    <a:pt x="1710" y="616"/>
                  </a:lnTo>
                  <a:lnTo>
                    <a:pt x="1710" y="616"/>
                  </a:lnTo>
                  <a:lnTo>
                    <a:pt x="1710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7" y="613"/>
                  </a:lnTo>
                  <a:lnTo>
                    <a:pt x="1703" y="613"/>
                  </a:lnTo>
                  <a:lnTo>
                    <a:pt x="1703" y="613"/>
                  </a:lnTo>
                  <a:lnTo>
                    <a:pt x="1703" y="609"/>
                  </a:lnTo>
                  <a:lnTo>
                    <a:pt x="1703" y="609"/>
                  </a:lnTo>
                  <a:lnTo>
                    <a:pt x="1707" y="606"/>
                  </a:lnTo>
                  <a:lnTo>
                    <a:pt x="1707" y="606"/>
                  </a:lnTo>
                  <a:lnTo>
                    <a:pt x="1710" y="602"/>
                  </a:lnTo>
                  <a:lnTo>
                    <a:pt x="1710" y="598"/>
                  </a:lnTo>
                  <a:lnTo>
                    <a:pt x="1714" y="595"/>
                  </a:lnTo>
                  <a:lnTo>
                    <a:pt x="1717" y="591"/>
                  </a:lnTo>
                  <a:lnTo>
                    <a:pt x="1717" y="591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1" y="588"/>
                  </a:lnTo>
                  <a:lnTo>
                    <a:pt x="1724" y="588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4" y="584"/>
                  </a:lnTo>
                  <a:lnTo>
                    <a:pt x="1728" y="581"/>
                  </a:lnTo>
                  <a:lnTo>
                    <a:pt x="1732" y="581"/>
                  </a:lnTo>
                  <a:lnTo>
                    <a:pt x="1735" y="577"/>
                  </a:lnTo>
                  <a:lnTo>
                    <a:pt x="1739" y="577"/>
                  </a:lnTo>
                  <a:lnTo>
                    <a:pt x="1742" y="574"/>
                  </a:lnTo>
                  <a:lnTo>
                    <a:pt x="1746" y="574"/>
                  </a:lnTo>
                  <a:lnTo>
                    <a:pt x="1749" y="574"/>
                  </a:lnTo>
                  <a:lnTo>
                    <a:pt x="1749" y="574"/>
                  </a:lnTo>
                  <a:lnTo>
                    <a:pt x="1753" y="574"/>
                  </a:lnTo>
                  <a:lnTo>
                    <a:pt x="1753" y="574"/>
                  </a:lnTo>
                  <a:lnTo>
                    <a:pt x="1757" y="574"/>
                  </a:lnTo>
                  <a:lnTo>
                    <a:pt x="1757" y="574"/>
                  </a:lnTo>
                  <a:lnTo>
                    <a:pt x="1757" y="570"/>
                  </a:lnTo>
                  <a:lnTo>
                    <a:pt x="1760" y="570"/>
                  </a:lnTo>
                  <a:lnTo>
                    <a:pt x="1760" y="566"/>
                  </a:lnTo>
                  <a:lnTo>
                    <a:pt x="1764" y="563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4" y="559"/>
                  </a:lnTo>
                  <a:lnTo>
                    <a:pt x="1760" y="559"/>
                  </a:lnTo>
                  <a:lnTo>
                    <a:pt x="1760" y="559"/>
                  </a:lnTo>
                  <a:lnTo>
                    <a:pt x="1757" y="559"/>
                  </a:lnTo>
                  <a:lnTo>
                    <a:pt x="1757" y="559"/>
                  </a:lnTo>
                  <a:lnTo>
                    <a:pt x="1757" y="556"/>
                  </a:lnTo>
                  <a:lnTo>
                    <a:pt x="1753" y="556"/>
                  </a:lnTo>
                  <a:lnTo>
                    <a:pt x="1749" y="552"/>
                  </a:lnTo>
                  <a:lnTo>
                    <a:pt x="1749" y="552"/>
                  </a:lnTo>
                  <a:lnTo>
                    <a:pt x="1749" y="549"/>
                  </a:lnTo>
                  <a:lnTo>
                    <a:pt x="1749" y="549"/>
                  </a:lnTo>
                  <a:lnTo>
                    <a:pt x="1749" y="545"/>
                  </a:lnTo>
                  <a:lnTo>
                    <a:pt x="1746" y="545"/>
                  </a:lnTo>
                  <a:lnTo>
                    <a:pt x="1746" y="541"/>
                  </a:lnTo>
                  <a:lnTo>
                    <a:pt x="1746" y="541"/>
                  </a:lnTo>
                  <a:lnTo>
                    <a:pt x="1742" y="538"/>
                  </a:lnTo>
                  <a:lnTo>
                    <a:pt x="1742" y="538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9" y="541"/>
                  </a:lnTo>
                  <a:lnTo>
                    <a:pt x="1735" y="541"/>
                  </a:lnTo>
                  <a:lnTo>
                    <a:pt x="1735" y="541"/>
                  </a:lnTo>
                  <a:lnTo>
                    <a:pt x="1732" y="541"/>
                  </a:lnTo>
                  <a:lnTo>
                    <a:pt x="1732" y="541"/>
                  </a:lnTo>
                  <a:lnTo>
                    <a:pt x="1728" y="541"/>
                  </a:lnTo>
                  <a:lnTo>
                    <a:pt x="1724" y="545"/>
                  </a:lnTo>
                  <a:lnTo>
                    <a:pt x="1721" y="545"/>
                  </a:lnTo>
                  <a:lnTo>
                    <a:pt x="1717" y="545"/>
                  </a:lnTo>
                  <a:lnTo>
                    <a:pt x="1714" y="545"/>
                  </a:lnTo>
                  <a:lnTo>
                    <a:pt x="1714" y="545"/>
                  </a:lnTo>
                  <a:lnTo>
                    <a:pt x="1714" y="549"/>
                  </a:lnTo>
                  <a:lnTo>
                    <a:pt x="1714" y="549"/>
                  </a:lnTo>
                  <a:lnTo>
                    <a:pt x="1717" y="552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6"/>
                  </a:lnTo>
                  <a:lnTo>
                    <a:pt x="1717" y="559"/>
                  </a:lnTo>
                  <a:lnTo>
                    <a:pt x="1721" y="559"/>
                  </a:lnTo>
                  <a:lnTo>
                    <a:pt x="1721" y="559"/>
                  </a:lnTo>
                  <a:lnTo>
                    <a:pt x="1724" y="559"/>
                  </a:lnTo>
                  <a:lnTo>
                    <a:pt x="1724" y="559"/>
                  </a:lnTo>
                  <a:lnTo>
                    <a:pt x="1724" y="563"/>
                  </a:lnTo>
                  <a:lnTo>
                    <a:pt x="1728" y="563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66"/>
                  </a:lnTo>
                  <a:lnTo>
                    <a:pt x="1724" y="570"/>
                  </a:lnTo>
                  <a:lnTo>
                    <a:pt x="1721" y="570"/>
                  </a:lnTo>
                  <a:lnTo>
                    <a:pt x="1721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0"/>
                  </a:lnTo>
                  <a:lnTo>
                    <a:pt x="1717" y="574"/>
                  </a:lnTo>
                  <a:lnTo>
                    <a:pt x="1714" y="574"/>
                  </a:lnTo>
                  <a:lnTo>
                    <a:pt x="1714" y="574"/>
                  </a:lnTo>
                  <a:lnTo>
                    <a:pt x="1710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7" y="574"/>
                  </a:lnTo>
                  <a:lnTo>
                    <a:pt x="1703" y="570"/>
                  </a:lnTo>
                  <a:lnTo>
                    <a:pt x="1703" y="570"/>
                  </a:lnTo>
                  <a:lnTo>
                    <a:pt x="1700" y="570"/>
                  </a:lnTo>
                  <a:lnTo>
                    <a:pt x="1700" y="566"/>
                  </a:lnTo>
                  <a:lnTo>
                    <a:pt x="1700" y="570"/>
                  </a:lnTo>
                  <a:lnTo>
                    <a:pt x="1696" y="570"/>
                  </a:lnTo>
                  <a:lnTo>
                    <a:pt x="1696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92" y="570"/>
                  </a:lnTo>
                  <a:lnTo>
                    <a:pt x="1689" y="570"/>
                  </a:lnTo>
                  <a:lnTo>
                    <a:pt x="1689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5" y="570"/>
                  </a:lnTo>
                  <a:lnTo>
                    <a:pt x="1682" y="570"/>
                  </a:lnTo>
                  <a:lnTo>
                    <a:pt x="1682" y="570"/>
                  </a:lnTo>
                  <a:lnTo>
                    <a:pt x="1682" y="566"/>
                  </a:lnTo>
                  <a:lnTo>
                    <a:pt x="1678" y="566"/>
                  </a:lnTo>
                  <a:lnTo>
                    <a:pt x="1678" y="570"/>
                  </a:lnTo>
                  <a:lnTo>
                    <a:pt x="1675" y="570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5" y="566"/>
                  </a:lnTo>
                  <a:lnTo>
                    <a:pt x="1671" y="566"/>
                  </a:lnTo>
                  <a:lnTo>
                    <a:pt x="1671" y="566"/>
                  </a:lnTo>
                  <a:lnTo>
                    <a:pt x="1667" y="566"/>
                  </a:lnTo>
                  <a:lnTo>
                    <a:pt x="1667" y="566"/>
                  </a:lnTo>
                  <a:lnTo>
                    <a:pt x="1664" y="566"/>
                  </a:lnTo>
                  <a:lnTo>
                    <a:pt x="1664" y="566"/>
                  </a:lnTo>
                  <a:lnTo>
                    <a:pt x="1660" y="566"/>
                  </a:lnTo>
                  <a:lnTo>
                    <a:pt x="1660" y="566"/>
                  </a:lnTo>
                  <a:lnTo>
                    <a:pt x="1657" y="566"/>
                  </a:lnTo>
                  <a:lnTo>
                    <a:pt x="1657" y="566"/>
                  </a:lnTo>
                  <a:lnTo>
                    <a:pt x="1653" y="566"/>
                  </a:lnTo>
                  <a:lnTo>
                    <a:pt x="1653" y="566"/>
                  </a:lnTo>
                  <a:lnTo>
                    <a:pt x="1646" y="566"/>
                  </a:lnTo>
                  <a:lnTo>
                    <a:pt x="1643" y="566"/>
                  </a:lnTo>
                  <a:lnTo>
                    <a:pt x="1643" y="566"/>
                  </a:lnTo>
                  <a:lnTo>
                    <a:pt x="1639" y="566"/>
                  </a:lnTo>
                  <a:lnTo>
                    <a:pt x="1639" y="563"/>
                  </a:lnTo>
                  <a:lnTo>
                    <a:pt x="1635" y="559"/>
                  </a:lnTo>
                  <a:lnTo>
                    <a:pt x="1632" y="559"/>
                  </a:lnTo>
                  <a:lnTo>
                    <a:pt x="1632" y="563"/>
                  </a:lnTo>
                  <a:lnTo>
                    <a:pt x="1632" y="566"/>
                  </a:lnTo>
                  <a:lnTo>
                    <a:pt x="1632" y="570"/>
                  </a:lnTo>
                  <a:lnTo>
                    <a:pt x="1625" y="570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4"/>
                  </a:lnTo>
                  <a:lnTo>
                    <a:pt x="1625" y="577"/>
                  </a:lnTo>
                  <a:lnTo>
                    <a:pt x="1625" y="577"/>
                  </a:lnTo>
                  <a:lnTo>
                    <a:pt x="1625" y="581"/>
                  </a:lnTo>
                  <a:lnTo>
                    <a:pt x="1625" y="584"/>
                  </a:lnTo>
                  <a:lnTo>
                    <a:pt x="1625" y="584"/>
                  </a:lnTo>
                  <a:lnTo>
                    <a:pt x="1621" y="584"/>
                  </a:lnTo>
                  <a:lnTo>
                    <a:pt x="1618" y="581"/>
                  </a:lnTo>
                  <a:lnTo>
                    <a:pt x="1614" y="584"/>
                  </a:lnTo>
                  <a:lnTo>
                    <a:pt x="1610" y="584"/>
                  </a:lnTo>
                  <a:lnTo>
                    <a:pt x="1610" y="584"/>
                  </a:lnTo>
                  <a:lnTo>
                    <a:pt x="1607" y="588"/>
                  </a:lnTo>
                  <a:lnTo>
                    <a:pt x="1607" y="588"/>
                  </a:lnTo>
                  <a:lnTo>
                    <a:pt x="1607" y="591"/>
                  </a:lnTo>
                  <a:lnTo>
                    <a:pt x="1607" y="591"/>
                  </a:lnTo>
                  <a:lnTo>
                    <a:pt x="1603" y="595"/>
                  </a:lnTo>
                  <a:lnTo>
                    <a:pt x="1603" y="595"/>
                  </a:lnTo>
                  <a:lnTo>
                    <a:pt x="1603" y="598"/>
                  </a:lnTo>
                  <a:lnTo>
                    <a:pt x="1603" y="602"/>
                  </a:lnTo>
                  <a:lnTo>
                    <a:pt x="1603" y="602"/>
                  </a:lnTo>
                  <a:lnTo>
                    <a:pt x="1600" y="602"/>
                  </a:lnTo>
                  <a:lnTo>
                    <a:pt x="1596" y="602"/>
                  </a:lnTo>
                  <a:lnTo>
                    <a:pt x="1596" y="602"/>
                  </a:lnTo>
                  <a:lnTo>
                    <a:pt x="1593" y="602"/>
                  </a:lnTo>
                  <a:lnTo>
                    <a:pt x="1589" y="602"/>
                  </a:lnTo>
                  <a:lnTo>
                    <a:pt x="1586" y="602"/>
                  </a:lnTo>
                  <a:lnTo>
                    <a:pt x="1582" y="598"/>
                  </a:lnTo>
                  <a:lnTo>
                    <a:pt x="1582" y="595"/>
                  </a:lnTo>
                  <a:lnTo>
                    <a:pt x="1582" y="595"/>
                  </a:lnTo>
                  <a:lnTo>
                    <a:pt x="1578" y="591"/>
                  </a:lnTo>
                  <a:lnTo>
                    <a:pt x="1578" y="588"/>
                  </a:lnTo>
                  <a:lnTo>
                    <a:pt x="1578" y="591"/>
                  </a:lnTo>
                  <a:lnTo>
                    <a:pt x="1575" y="591"/>
                  </a:lnTo>
                  <a:lnTo>
                    <a:pt x="1564" y="595"/>
                  </a:lnTo>
                  <a:lnTo>
                    <a:pt x="1561" y="598"/>
                  </a:lnTo>
                  <a:lnTo>
                    <a:pt x="1557" y="598"/>
                  </a:lnTo>
                  <a:lnTo>
                    <a:pt x="1550" y="602"/>
                  </a:lnTo>
                  <a:lnTo>
                    <a:pt x="1546" y="602"/>
                  </a:lnTo>
                  <a:lnTo>
                    <a:pt x="1546" y="602"/>
                  </a:lnTo>
                  <a:lnTo>
                    <a:pt x="1543" y="602"/>
                  </a:lnTo>
                  <a:lnTo>
                    <a:pt x="1543" y="602"/>
                  </a:lnTo>
                  <a:lnTo>
                    <a:pt x="1539" y="606"/>
                  </a:lnTo>
                  <a:lnTo>
                    <a:pt x="1539" y="606"/>
                  </a:lnTo>
                  <a:lnTo>
                    <a:pt x="1536" y="606"/>
                  </a:lnTo>
                  <a:lnTo>
                    <a:pt x="1536" y="606"/>
                  </a:lnTo>
                  <a:lnTo>
                    <a:pt x="1532" y="609"/>
                  </a:lnTo>
                  <a:lnTo>
                    <a:pt x="1532" y="609"/>
                  </a:lnTo>
                  <a:lnTo>
                    <a:pt x="1532" y="613"/>
                  </a:lnTo>
                  <a:lnTo>
                    <a:pt x="1532" y="616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20"/>
                  </a:lnTo>
                  <a:lnTo>
                    <a:pt x="1532" y="623"/>
                  </a:lnTo>
                  <a:lnTo>
                    <a:pt x="1532" y="627"/>
                  </a:lnTo>
                  <a:lnTo>
                    <a:pt x="1532" y="631"/>
                  </a:lnTo>
                  <a:lnTo>
                    <a:pt x="1532" y="631"/>
                  </a:lnTo>
                  <a:lnTo>
                    <a:pt x="1532" y="634"/>
                  </a:lnTo>
                  <a:lnTo>
                    <a:pt x="1532" y="634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38"/>
                  </a:lnTo>
                  <a:lnTo>
                    <a:pt x="1532" y="641"/>
                  </a:lnTo>
                  <a:lnTo>
                    <a:pt x="1532" y="645"/>
                  </a:lnTo>
                  <a:lnTo>
                    <a:pt x="1536" y="645"/>
                  </a:lnTo>
                  <a:lnTo>
                    <a:pt x="1539" y="645"/>
                  </a:lnTo>
                  <a:lnTo>
                    <a:pt x="1543" y="648"/>
                  </a:lnTo>
                  <a:lnTo>
                    <a:pt x="1539" y="648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2"/>
                  </a:lnTo>
                  <a:lnTo>
                    <a:pt x="1539" y="656"/>
                  </a:lnTo>
                  <a:lnTo>
                    <a:pt x="1539" y="659"/>
                  </a:lnTo>
                  <a:lnTo>
                    <a:pt x="1536" y="663"/>
                  </a:lnTo>
                  <a:lnTo>
                    <a:pt x="1536" y="666"/>
                  </a:lnTo>
                  <a:lnTo>
                    <a:pt x="1536" y="666"/>
                  </a:lnTo>
                  <a:lnTo>
                    <a:pt x="1536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0"/>
                  </a:lnTo>
                  <a:lnTo>
                    <a:pt x="1532" y="673"/>
                  </a:lnTo>
                  <a:lnTo>
                    <a:pt x="1532" y="673"/>
                  </a:lnTo>
                  <a:lnTo>
                    <a:pt x="1529" y="673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5" y="677"/>
                  </a:lnTo>
                  <a:lnTo>
                    <a:pt x="1525" y="677"/>
                  </a:lnTo>
                  <a:lnTo>
                    <a:pt x="1521" y="677"/>
                  </a:lnTo>
                  <a:lnTo>
                    <a:pt x="1521" y="677"/>
                  </a:lnTo>
                  <a:lnTo>
                    <a:pt x="1518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4" y="677"/>
                  </a:lnTo>
                  <a:lnTo>
                    <a:pt x="1511" y="677"/>
                  </a:lnTo>
                  <a:lnTo>
                    <a:pt x="1511" y="677"/>
                  </a:lnTo>
                  <a:lnTo>
                    <a:pt x="1507" y="677"/>
                  </a:lnTo>
                  <a:lnTo>
                    <a:pt x="1504" y="677"/>
                  </a:lnTo>
                  <a:lnTo>
                    <a:pt x="1504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77"/>
                  </a:lnTo>
                  <a:lnTo>
                    <a:pt x="1500" y="680"/>
                  </a:lnTo>
                  <a:lnTo>
                    <a:pt x="1500" y="680"/>
                  </a:lnTo>
                  <a:lnTo>
                    <a:pt x="1496" y="684"/>
                  </a:lnTo>
                  <a:lnTo>
                    <a:pt x="1496" y="684"/>
                  </a:lnTo>
                  <a:lnTo>
                    <a:pt x="1493" y="684"/>
                  </a:lnTo>
                  <a:lnTo>
                    <a:pt x="1489" y="688"/>
                  </a:lnTo>
                  <a:lnTo>
                    <a:pt x="1489" y="688"/>
                  </a:lnTo>
                  <a:lnTo>
                    <a:pt x="1486" y="691"/>
                  </a:lnTo>
                  <a:lnTo>
                    <a:pt x="1479" y="691"/>
                  </a:lnTo>
                  <a:lnTo>
                    <a:pt x="1475" y="688"/>
                  </a:lnTo>
                  <a:lnTo>
                    <a:pt x="1461" y="691"/>
                  </a:lnTo>
                  <a:lnTo>
                    <a:pt x="1450" y="691"/>
                  </a:lnTo>
                  <a:lnTo>
                    <a:pt x="1450" y="691"/>
                  </a:lnTo>
                  <a:lnTo>
                    <a:pt x="1443" y="691"/>
                  </a:lnTo>
                  <a:lnTo>
                    <a:pt x="1439" y="688"/>
                  </a:lnTo>
                  <a:lnTo>
                    <a:pt x="1443" y="684"/>
                  </a:lnTo>
                  <a:lnTo>
                    <a:pt x="1436" y="688"/>
                  </a:lnTo>
                  <a:lnTo>
                    <a:pt x="1432" y="688"/>
                  </a:lnTo>
                  <a:lnTo>
                    <a:pt x="1425" y="688"/>
                  </a:lnTo>
                  <a:lnTo>
                    <a:pt x="1422" y="691"/>
                  </a:lnTo>
                  <a:lnTo>
                    <a:pt x="1418" y="691"/>
                  </a:lnTo>
                  <a:lnTo>
                    <a:pt x="1418" y="695"/>
                  </a:lnTo>
                  <a:lnTo>
                    <a:pt x="1411" y="698"/>
                  </a:lnTo>
                  <a:lnTo>
                    <a:pt x="1404" y="702"/>
                  </a:lnTo>
                  <a:lnTo>
                    <a:pt x="1400" y="702"/>
                  </a:lnTo>
                  <a:lnTo>
                    <a:pt x="1397" y="705"/>
                  </a:lnTo>
                  <a:lnTo>
                    <a:pt x="1397" y="709"/>
                  </a:lnTo>
                  <a:lnTo>
                    <a:pt x="1382" y="709"/>
                  </a:lnTo>
                  <a:lnTo>
                    <a:pt x="1375" y="709"/>
                  </a:lnTo>
                  <a:lnTo>
                    <a:pt x="1368" y="705"/>
                  </a:lnTo>
                  <a:lnTo>
                    <a:pt x="1372" y="702"/>
                  </a:lnTo>
                  <a:lnTo>
                    <a:pt x="1361" y="695"/>
                  </a:lnTo>
                  <a:lnTo>
                    <a:pt x="1354" y="684"/>
                  </a:lnTo>
                  <a:lnTo>
                    <a:pt x="1347" y="677"/>
                  </a:lnTo>
                  <a:lnTo>
                    <a:pt x="1333" y="684"/>
                  </a:lnTo>
                  <a:lnTo>
                    <a:pt x="1318" y="684"/>
                  </a:lnTo>
                  <a:lnTo>
                    <a:pt x="1286" y="684"/>
                  </a:lnTo>
                  <a:lnTo>
                    <a:pt x="1272" y="684"/>
                  </a:lnTo>
                  <a:lnTo>
                    <a:pt x="1258" y="684"/>
                  </a:lnTo>
                  <a:lnTo>
                    <a:pt x="1247" y="684"/>
                  </a:lnTo>
                  <a:lnTo>
                    <a:pt x="1222" y="680"/>
                  </a:lnTo>
                  <a:lnTo>
                    <a:pt x="1211" y="677"/>
                  </a:lnTo>
                  <a:lnTo>
                    <a:pt x="1208" y="673"/>
                  </a:lnTo>
                  <a:lnTo>
                    <a:pt x="1204" y="670"/>
                  </a:lnTo>
                  <a:lnTo>
                    <a:pt x="1211" y="670"/>
                  </a:lnTo>
                  <a:lnTo>
                    <a:pt x="1215" y="659"/>
                  </a:lnTo>
                  <a:lnTo>
                    <a:pt x="1211" y="656"/>
                  </a:lnTo>
                  <a:lnTo>
                    <a:pt x="1201" y="641"/>
                  </a:lnTo>
                  <a:lnTo>
                    <a:pt x="1197" y="634"/>
                  </a:lnTo>
                  <a:lnTo>
                    <a:pt x="1194" y="634"/>
                  </a:lnTo>
                  <a:lnTo>
                    <a:pt x="1194" y="631"/>
                  </a:lnTo>
                  <a:lnTo>
                    <a:pt x="1194" y="627"/>
                  </a:lnTo>
                  <a:lnTo>
                    <a:pt x="1187" y="631"/>
                  </a:lnTo>
                  <a:lnTo>
                    <a:pt x="1179" y="627"/>
                  </a:lnTo>
                  <a:lnTo>
                    <a:pt x="1179" y="623"/>
                  </a:lnTo>
                  <a:lnTo>
                    <a:pt x="1172" y="623"/>
                  </a:lnTo>
                  <a:lnTo>
                    <a:pt x="1169" y="627"/>
                  </a:lnTo>
                  <a:lnTo>
                    <a:pt x="1162" y="627"/>
                  </a:lnTo>
                  <a:lnTo>
                    <a:pt x="1165" y="620"/>
                  </a:lnTo>
                  <a:lnTo>
                    <a:pt x="1169" y="620"/>
                  </a:lnTo>
                  <a:lnTo>
                    <a:pt x="1165" y="616"/>
                  </a:lnTo>
                  <a:lnTo>
                    <a:pt x="1165" y="609"/>
                  </a:lnTo>
                  <a:lnTo>
                    <a:pt x="1154" y="606"/>
                  </a:lnTo>
                  <a:lnTo>
                    <a:pt x="1140" y="595"/>
                  </a:lnTo>
                  <a:lnTo>
                    <a:pt x="1130" y="595"/>
                  </a:lnTo>
                  <a:lnTo>
                    <a:pt x="1126" y="595"/>
                  </a:lnTo>
                  <a:lnTo>
                    <a:pt x="1112" y="595"/>
                  </a:lnTo>
                  <a:lnTo>
                    <a:pt x="1108" y="591"/>
                  </a:lnTo>
                  <a:lnTo>
                    <a:pt x="1097" y="588"/>
                  </a:lnTo>
                  <a:lnTo>
                    <a:pt x="1090" y="581"/>
                  </a:lnTo>
                  <a:lnTo>
                    <a:pt x="1083" y="588"/>
                  </a:lnTo>
                  <a:lnTo>
                    <a:pt x="1080" y="595"/>
                  </a:lnTo>
                  <a:lnTo>
                    <a:pt x="1069" y="595"/>
                  </a:lnTo>
                  <a:lnTo>
                    <a:pt x="1065" y="595"/>
                  </a:lnTo>
                  <a:lnTo>
                    <a:pt x="1058" y="598"/>
                  </a:lnTo>
                  <a:lnTo>
                    <a:pt x="1051" y="606"/>
                  </a:lnTo>
                  <a:lnTo>
                    <a:pt x="1033" y="609"/>
                  </a:lnTo>
                  <a:lnTo>
                    <a:pt x="1012" y="613"/>
                  </a:lnTo>
                  <a:lnTo>
                    <a:pt x="1008" y="616"/>
                  </a:lnTo>
                  <a:lnTo>
                    <a:pt x="1001" y="616"/>
                  </a:lnTo>
                  <a:lnTo>
                    <a:pt x="998" y="606"/>
                  </a:lnTo>
                  <a:lnTo>
                    <a:pt x="998" y="606"/>
                  </a:lnTo>
                  <a:lnTo>
                    <a:pt x="1008" y="606"/>
                  </a:lnTo>
                  <a:lnTo>
                    <a:pt x="1012" y="602"/>
                  </a:lnTo>
                  <a:lnTo>
                    <a:pt x="1016" y="598"/>
                  </a:lnTo>
                  <a:lnTo>
                    <a:pt x="1019" y="595"/>
                  </a:lnTo>
                  <a:lnTo>
                    <a:pt x="1023" y="588"/>
                  </a:lnTo>
                  <a:lnTo>
                    <a:pt x="1019" y="581"/>
                  </a:lnTo>
                  <a:lnTo>
                    <a:pt x="1012" y="556"/>
                  </a:lnTo>
                  <a:lnTo>
                    <a:pt x="1012" y="531"/>
                  </a:lnTo>
                  <a:lnTo>
                    <a:pt x="1001" y="531"/>
                  </a:lnTo>
                  <a:lnTo>
                    <a:pt x="994" y="531"/>
                  </a:lnTo>
                  <a:lnTo>
                    <a:pt x="987" y="527"/>
                  </a:lnTo>
                  <a:lnTo>
                    <a:pt x="980" y="534"/>
                  </a:lnTo>
                  <a:lnTo>
                    <a:pt x="969" y="534"/>
                  </a:lnTo>
                  <a:lnTo>
                    <a:pt x="959" y="549"/>
                  </a:lnTo>
                  <a:lnTo>
                    <a:pt x="948" y="549"/>
                  </a:lnTo>
                  <a:lnTo>
                    <a:pt x="923" y="541"/>
                  </a:lnTo>
                  <a:lnTo>
                    <a:pt x="923" y="534"/>
                  </a:lnTo>
                  <a:lnTo>
                    <a:pt x="902" y="534"/>
                  </a:lnTo>
                  <a:lnTo>
                    <a:pt x="891" y="538"/>
                  </a:lnTo>
                  <a:lnTo>
                    <a:pt x="884" y="534"/>
                  </a:lnTo>
                  <a:lnTo>
                    <a:pt x="877" y="534"/>
                  </a:lnTo>
                  <a:lnTo>
                    <a:pt x="877" y="531"/>
                  </a:lnTo>
                  <a:lnTo>
                    <a:pt x="869" y="531"/>
                  </a:lnTo>
                  <a:lnTo>
                    <a:pt x="859" y="527"/>
                  </a:lnTo>
                  <a:lnTo>
                    <a:pt x="862" y="520"/>
                  </a:lnTo>
                  <a:lnTo>
                    <a:pt x="859" y="509"/>
                  </a:lnTo>
                  <a:lnTo>
                    <a:pt x="859" y="506"/>
                  </a:lnTo>
                  <a:lnTo>
                    <a:pt x="866" y="502"/>
                  </a:lnTo>
                  <a:lnTo>
                    <a:pt x="873" y="492"/>
                  </a:lnTo>
                  <a:lnTo>
                    <a:pt x="866" y="481"/>
                  </a:lnTo>
                  <a:lnTo>
                    <a:pt x="873" y="470"/>
                  </a:lnTo>
                  <a:lnTo>
                    <a:pt x="873" y="460"/>
                  </a:lnTo>
                  <a:lnTo>
                    <a:pt x="869" y="456"/>
                  </a:lnTo>
                  <a:lnTo>
                    <a:pt x="859" y="445"/>
                  </a:lnTo>
                  <a:lnTo>
                    <a:pt x="866" y="438"/>
                  </a:lnTo>
                  <a:lnTo>
                    <a:pt x="862" y="435"/>
                  </a:lnTo>
                  <a:lnTo>
                    <a:pt x="855" y="431"/>
                  </a:lnTo>
                  <a:lnTo>
                    <a:pt x="852" y="435"/>
                  </a:lnTo>
                  <a:lnTo>
                    <a:pt x="837" y="435"/>
                  </a:lnTo>
                  <a:lnTo>
                    <a:pt x="837" y="431"/>
                  </a:lnTo>
                  <a:lnTo>
                    <a:pt x="837" y="424"/>
                  </a:lnTo>
                  <a:lnTo>
                    <a:pt x="830" y="417"/>
                  </a:lnTo>
                  <a:lnTo>
                    <a:pt x="827" y="413"/>
                  </a:lnTo>
                  <a:lnTo>
                    <a:pt x="820" y="410"/>
                  </a:lnTo>
                  <a:lnTo>
                    <a:pt x="812" y="399"/>
                  </a:lnTo>
                  <a:lnTo>
                    <a:pt x="812" y="388"/>
                  </a:lnTo>
                  <a:lnTo>
                    <a:pt x="812" y="385"/>
                  </a:lnTo>
                  <a:lnTo>
                    <a:pt x="805" y="385"/>
                  </a:lnTo>
                  <a:lnTo>
                    <a:pt x="798" y="399"/>
                  </a:lnTo>
                  <a:lnTo>
                    <a:pt x="798" y="403"/>
                  </a:lnTo>
                  <a:lnTo>
                    <a:pt x="791" y="406"/>
                  </a:lnTo>
                  <a:lnTo>
                    <a:pt x="791" y="399"/>
                  </a:lnTo>
                  <a:lnTo>
                    <a:pt x="784" y="395"/>
                  </a:lnTo>
                  <a:lnTo>
                    <a:pt x="780" y="395"/>
                  </a:lnTo>
                  <a:lnTo>
                    <a:pt x="780" y="399"/>
                  </a:lnTo>
                  <a:lnTo>
                    <a:pt x="773" y="403"/>
                  </a:lnTo>
                  <a:lnTo>
                    <a:pt x="780" y="406"/>
                  </a:lnTo>
                  <a:lnTo>
                    <a:pt x="780" y="410"/>
                  </a:lnTo>
                  <a:lnTo>
                    <a:pt x="773" y="410"/>
                  </a:lnTo>
                  <a:lnTo>
                    <a:pt x="763" y="406"/>
                  </a:lnTo>
                  <a:lnTo>
                    <a:pt x="759" y="403"/>
                  </a:lnTo>
                  <a:lnTo>
                    <a:pt x="763" y="399"/>
                  </a:lnTo>
                  <a:lnTo>
                    <a:pt x="763" y="395"/>
                  </a:lnTo>
                  <a:lnTo>
                    <a:pt x="766" y="392"/>
                  </a:lnTo>
                  <a:lnTo>
                    <a:pt x="766" y="385"/>
                  </a:lnTo>
                  <a:lnTo>
                    <a:pt x="770" y="385"/>
                  </a:lnTo>
                  <a:lnTo>
                    <a:pt x="780" y="378"/>
                  </a:lnTo>
                  <a:lnTo>
                    <a:pt x="784" y="370"/>
                  </a:lnTo>
                  <a:lnTo>
                    <a:pt x="780" y="367"/>
                  </a:lnTo>
                  <a:lnTo>
                    <a:pt x="780" y="360"/>
                  </a:lnTo>
                  <a:lnTo>
                    <a:pt x="784" y="356"/>
                  </a:lnTo>
                  <a:lnTo>
                    <a:pt x="788" y="356"/>
                  </a:lnTo>
                  <a:lnTo>
                    <a:pt x="784" y="353"/>
                  </a:lnTo>
                  <a:lnTo>
                    <a:pt x="780" y="353"/>
                  </a:lnTo>
                  <a:lnTo>
                    <a:pt x="777" y="353"/>
                  </a:lnTo>
                  <a:lnTo>
                    <a:pt x="780" y="349"/>
                  </a:lnTo>
                  <a:lnTo>
                    <a:pt x="784" y="342"/>
                  </a:lnTo>
                  <a:lnTo>
                    <a:pt x="784" y="338"/>
                  </a:lnTo>
                  <a:lnTo>
                    <a:pt x="777" y="338"/>
                  </a:lnTo>
                  <a:lnTo>
                    <a:pt x="773" y="342"/>
                  </a:lnTo>
                  <a:lnTo>
                    <a:pt x="770" y="345"/>
                  </a:lnTo>
                  <a:lnTo>
                    <a:pt x="763" y="349"/>
                  </a:lnTo>
                  <a:lnTo>
                    <a:pt x="755" y="353"/>
                  </a:lnTo>
                  <a:lnTo>
                    <a:pt x="755" y="353"/>
                  </a:lnTo>
                  <a:lnTo>
                    <a:pt x="755" y="360"/>
                  </a:lnTo>
                  <a:lnTo>
                    <a:pt x="748" y="367"/>
                  </a:lnTo>
                  <a:lnTo>
                    <a:pt x="745" y="367"/>
                  </a:lnTo>
                  <a:lnTo>
                    <a:pt x="738" y="367"/>
                  </a:lnTo>
                  <a:lnTo>
                    <a:pt x="727" y="367"/>
                  </a:lnTo>
                  <a:lnTo>
                    <a:pt x="720" y="370"/>
                  </a:lnTo>
                  <a:lnTo>
                    <a:pt x="720" y="374"/>
                  </a:lnTo>
                  <a:lnTo>
                    <a:pt x="727" y="378"/>
                  </a:lnTo>
                  <a:lnTo>
                    <a:pt x="731" y="378"/>
                  </a:lnTo>
                  <a:lnTo>
                    <a:pt x="734" y="370"/>
                  </a:lnTo>
                  <a:lnTo>
                    <a:pt x="741" y="370"/>
                  </a:lnTo>
                  <a:lnTo>
                    <a:pt x="745" y="370"/>
                  </a:lnTo>
                  <a:lnTo>
                    <a:pt x="745" y="378"/>
                  </a:lnTo>
                  <a:lnTo>
                    <a:pt x="748" y="378"/>
                  </a:lnTo>
                  <a:lnTo>
                    <a:pt x="752" y="385"/>
                  </a:lnTo>
                  <a:lnTo>
                    <a:pt x="748" y="388"/>
                  </a:lnTo>
                  <a:lnTo>
                    <a:pt x="755" y="395"/>
                  </a:lnTo>
                  <a:lnTo>
                    <a:pt x="755" y="403"/>
                  </a:lnTo>
                  <a:lnTo>
                    <a:pt x="752" y="403"/>
                  </a:lnTo>
                  <a:lnTo>
                    <a:pt x="752" y="406"/>
                  </a:lnTo>
                  <a:lnTo>
                    <a:pt x="741" y="413"/>
                  </a:lnTo>
                  <a:lnTo>
                    <a:pt x="741" y="413"/>
                  </a:lnTo>
                  <a:lnTo>
                    <a:pt x="748" y="417"/>
                  </a:lnTo>
                  <a:lnTo>
                    <a:pt x="748" y="420"/>
                  </a:lnTo>
                  <a:lnTo>
                    <a:pt x="738" y="431"/>
                  </a:lnTo>
                  <a:lnTo>
                    <a:pt x="734" y="438"/>
                  </a:lnTo>
                  <a:lnTo>
                    <a:pt x="731" y="442"/>
                  </a:lnTo>
                  <a:lnTo>
                    <a:pt x="727" y="438"/>
                  </a:lnTo>
                  <a:lnTo>
                    <a:pt x="723" y="438"/>
                  </a:lnTo>
                  <a:lnTo>
                    <a:pt x="723" y="445"/>
                  </a:lnTo>
                  <a:lnTo>
                    <a:pt x="716" y="452"/>
                  </a:lnTo>
                  <a:lnTo>
                    <a:pt x="695" y="467"/>
                  </a:lnTo>
                  <a:lnTo>
                    <a:pt x="691" y="463"/>
                  </a:lnTo>
                  <a:lnTo>
                    <a:pt x="681" y="463"/>
                  </a:lnTo>
                  <a:lnTo>
                    <a:pt x="681" y="460"/>
                  </a:lnTo>
                  <a:lnTo>
                    <a:pt x="670" y="463"/>
                  </a:lnTo>
                  <a:lnTo>
                    <a:pt x="663" y="463"/>
                  </a:lnTo>
                  <a:lnTo>
                    <a:pt x="652" y="456"/>
                  </a:lnTo>
                  <a:lnTo>
                    <a:pt x="645" y="460"/>
                  </a:lnTo>
                  <a:lnTo>
                    <a:pt x="638" y="463"/>
                  </a:lnTo>
                  <a:lnTo>
                    <a:pt x="634" y="467"/>
                  </a:lnTo>
                  <a:lnTo>
                    <a:pt x="634" y="474"/>
                  </a:lnTo>
                  <a:lnTo>
                    <a:pt x="638" y="477"/>
                  </a:lnTo>
                  <a:lnTo>
                    <a:pt x="634" y="484"/>
                  </a:lnTo>
                  <a:lnTo>
                    <a:pt x="634" y="495"/>
                  </a:lnTo>
                  <a:lnTo>
                    <a:pt x="641" y="495"/>
                  </a:lnTo>
                  <a:lnTo>
                    <a:pt x="641" y="499"/>
                  </a:lnTo>
                  <a:lnTo>
                    <a:pt x="645" y="499"/>
                  </a:lnTo>
                  <a:lnTo>
                    <a:pt x="645" y="509"/>
                  </a:lnTo>
                  <a:lnTo>
                    <a:pt x="634" y="517"/>
                  </a:lnTo>
                  <a:lnTo>
                    <a:pt x="634" y="524"/>
                  </a:lnTo>
                  <a:lnTo>
                    <a:pt x="645" y="531"/>
                  </a:lnTo>
                  <a:lnTo>
                    <a:pt x="634" y="545"/>
                  </a:lnTo>
                  <a:lnTo>
                    <a:pt x="616" y="556"/>
                  </a:lnTo>
                  <a:lnTo>
                    <a:pt x="609" y="545"/>
                  </a:lnTo>
                  <a:lnTo>
                    <a:pt x="609" y="541"/>
                  </a:lnTo>
                  <a:lnTo>
                    <a:pt x="606" y="527"/>
                  </a:lnTo>
                  <a:lnTo>
                    <a:pt x="599" y="524"/>
                  </a:lnTo>
                  <a:lnTo>
                    <a:pt x="581" y="527"/>
                  </a:lnTo>
                  <a:lnTo>
                    <a:pt x="574" y="545"/>
                  </a:lnTo>
                  <a:lnTo>
                    <a:pt x="563" y="549"/>
                  </a:lnTo>
                  <a:lnTo>
                    <a:pt x="563" y="541"/>
                  </a:lnTo>
                  <a:lnTo>
                    <a:pt x="556" y="541"/>
                  </a:lnTo>
                  <a:lnTo>
                    <a:pt x="556" y="541"/>
                  </a:lnTo>
                  <a:lnTo>
                    <a:pt x="556" y="524"/>
                  </a:lnTo>
                  <a:lnTo>
                    <a:pt x="549" y="520"/>
                  </a:lnTo>
                  <a:lnTo>
                    <a:pt x="542" y="520"/>
                  </a:lnTo>
                  <a:lnTo>
                    <a:pt x="538" y="517"/>
                  </a:lnTo>
                  <a:lnTo>
                    <a:pt x="535" y="517"/>
                  </a:lnTo>
                  <a:lnTo>
                    <a:pt x="535" y="520"/>
                  </a:lnTo>
                  <a:lnTo>
                    <a:pt x="531" y="524"/>
                  </a:lnTo>
                  <a:lnTo>
                    <a:pt x="520" y="513"/>
                  </a:lnTo>
                  <a:lnTo>
                    <a:pt x="510" y="513"/>
                  </a:lnTo>
                  <a:lnTo>
                    <a:pt x="499" y="520"/>
                  </a:lnTo>
                  <a:lnTo>
                    <a:pt x="495" y="520"/>
                  </a:lnTo>
                  <a:lnTo>
                    <a:pt x="492" y="527"/>
                  </a:lnTo>
                  <a:lnTo>
                    <a:pt x="492" y="531"/>
                  </a:lnTo>
                  <a:lnTo>
                    <a:pt x="488" y="534"/>
                  </a:lnTo>
                  <a:lnTo>
                    <a:pt x="478" y="541"/>
                  </a:lnTo>
                  <a:lnTo>
                    <a:pt x="478" y="538"/>
                  </a:lnTo>
                  <a:lnTo>
                    <a:pt x="474" y="541"/>
                  </a:lnTo>
                  <a:lnTo>
                    <a:pt x="456" y="524"/>
                  </a:lnTo>
                  <a:lnTo>
                    <a:pt x="442" y="520"/>
                  </a:lnTo>
                  <a:lnTo>
                    <a:pt x="435" y="517"/>
                  </a:lnTo>
                  <a:lnTo>
                    <a:pt x="410" y="524"/>
                  </a:lnTo>
                  <a:lnTo>
                    <a:pt x="399" y="527"/>
                  </a:lnTo>
                  <a:lnTo>
                    <a:pt x="388" y="527"/>
                  </a:lnTo>
                  <a:lnTo>
                    <a:pt x="388" y="520"/>
                  </a:lnTo>
                  <a:lnTo>
                    <a:pt x="378" y="513"/>
                  </a:lnTo>
                  <a:lnTo>
                    <a:pt x="360" y="502"/>
                  </a:lnTo>
                  <a:lnTo>
                    <a:pt x="356" y="495"/>
                  </a:lnTo>
                  <a:lnTo>
                    <a:pt x="349" y="492"/>
                  </a:lnTo>
                  <a:lnTo>
                    <a:pt x="342" y="488"/>
                  </a:lnTo>
                  <a:lnTo>
                    <a:pt x="331" y="488"/>
                  </a:lnTo>
                  <a:lnTo>
                    <a:pt x="321" y="495"/>
                  </a:lnTo>
                  <a:lnTo>
                    <a:pt x="314" y="499"/>
                  </a:lnTo>
                  <a:lnTo>
                    <a:pt x="314" y="506"/>
                  </a:lnTo>
                  <a:lnTo>
                    <a:pt x="314" y="509"/>
                  </a:lnTo>
                  <a:lnTo>
                    <a:pt x="310" y="513"/>
                  </a:lnTo>
                  <a:lnTo>
                    <a:pt x="307" y="509"/>
                  </a:lnTo>
                  <a:lnTo>
                    <a:pt x="303" y="495"/>
                  </a:lnTo>
                  <a:lnTo>
                    <a:pt x="303" y="484"/>
                  </a:lnTo>
                  <a:lnTo>
                    <a:pt x="299" y="481"/>
                  </a:lnTo>
                  <a:lnTo>
                    <a:pt x="299" y="474"/>
                  </a:lnTo>
                  <a:lnTo>
                    <a:pt x="307" y="470"/>
                  </a:lnTo>
                  <a:lnTo>
                    <a:pt x="307" y="463"/>
                  </a:lnTo>
                  <a:lnTo>
                    <a:pt x="303" y="460"/>
                  </a:lnTo>
                  <a:lnTo>
                    <a:pt x="303" y="456"/>
                  </a:lnTo>
                  <a:lnTo>
                    <a:pt x="307" y="456"/>
                  </a:lnTo>
                  <a:lnTo>
                    <a:pt x="307" y="445"/>
                  </a:lnTo>
                  <a:lnTo>
                    <a:pt x="307" y="445"/>
                  </a:lnTo>
                  <a:lnTo>
                    <a:pt x="307" y="438"/>
                  </a:lnTo>
                  <a:lnTo>
                    <a:pt x="310" y="438"/>
                  </a:lnTo>
                  <a:lnTo>
                    <a:pt x="310" y="435"/>
                  </a:lnTo>
                  <a:lnTo>
                    <a:pt x="307" y="431"/>
                  </a:lnTo>
                  <a:lnTo>
                    <a:pt x="307" y="427"/>
                  </a:lnTo>
                  <a:lnTo>
                    <a:pt x="303" y="427"/>
                  </a:lnTo>
                  <a:lnTo>
                    <a:pt x="307" y="420"/>
                  </a:lnTo>
                  <a:lnTo>
                    <a:pt x="307" y="417"/>
                  </a:lnTo>
                  <a:lnTo>
                    <a:pt x="303" y="413"/>
                  </a:lnTo>
                  <a:lnTo>
                    <a:pt x="299" y="413"/>
                  </a:lnTo>
                  <a:lnTo>
                    <a:pt x="296" y="410"/>
                  </a:lnTo>
                  <a:lnTo>
                    <a:pt x="296" y="406"/>
                  </a:lnTo>
                  <a:lnTo>
                    <a:pt x="292" y="399"/>
                  </a:lnTo>
                  <a:lnTo>
                    <a:pt x="289" y="399"/>
                  </a:lnTo>
                  <a:lnTo>
                    <a:pt x="289" y="399"/>
                  </a:lnTo>
                  <a:lnTo>
                    <a:pt x="285" y="395"/>
                  </a:lnTo>
                  <a:lnTo>
                    <a:pt x="282" y="392"/>
                  </a:lnTo>
                  <a:lnTo>
                    <a:pt x="278" y="388"/>
                  </a:lnTo>
                  <a:lnTo>
                    <a:pt x="274" y="385"/>
                  </a:lnTo>
                  <a:lnTo>
                    <a:pt x="274" y="385"/>
                  </a:lnTo>
                  <a:lnTo>
                    <a:pt x="274" y="378"/>
                  </a:lnTo>
                  <a:lnTo>
                    <a:pt x="274" y="378"/>
                  </a:lnTo>
                  <a:lnTo>
                    <a:pt x="267" y="378"/>
                  </a:lnTo>
                  <a:lnTo>
                    <a:pt x="264" y="378"/>
                  </a:lnTo>
                  <a:lnTo>
                    <a:pt x="260" y="374"/>
                  </a:lnTo>
                  <a:lnTo>
                    <a:pt x="257" y="374"/>
                  </a:lnTo>
                  <a:lnTo>
                    <a:pt x="257" y="374"/>
                  </a:lnTo>
                  <a:lnTo>
                    <a:pt x="250" y="374"/>
                  </a:lnTo>
                  <a:lnTo>
                    <a:pt x="242" y="378"/>
                  </a:lnTo>
                  <a:lnTo>
                    <a:pt x="242" y="381"/>
                  </a:lnTo>
                  <a:lnTo>
                    <a:pt x="235" y="381"/>
                  </a:lnTo>
                  <a:lnTo>
                    <a:pt x="232" y="381"/>
                  </a:lnTo>
                  <a:lnTo>
                    <a:pt x="228" y="381"/>
                  </a:lnTo>
                  <a:lnTo>
                    <a:pt x="225" y="381"/>
                  </a:lnTo>
                  <a:lnTo>
                    <a:pt x="221" y="385"/>
                  </a:lnTo>
                  <a:lnTo>
                    <a:pt x="217" y="385"/>
                  </a:lnTo>
                  <a:lnTo>
                    <a:pt x="214" y="381"/>
                  </a:lnTo>
                  <a:lnTo>
                    <a:pt x="210" y="385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07" y="388"/>
                  </a:lnTo>
                  <a:lnTo>
                    <a:pt x="203" y="388"/>
                  </a:lnTo>
                  <a:lnTo>
                    <a:pt x="203" y="388"/>
                  </a:lnTo>
                  <a:lnTo>
                    <a:pt x="200" y="395"/>
                  </a:lnTo>
                  <a:lnTo>
                    <a:pt x="200" y="399"/>
                  </a:lnTo>
                  <a:lnTo>
                    <a:pt x="196" y="399"/>
                  </a:lnTo>
                  <a:lnTo>
                    <a:pt x="193" y="399"/>
                  </a:lnTo>
                  <a:lnTo>
                    <a:pt x="193" y="403"/>
                  </a:lnTo>
                  <a:lnTo>
                    <a:pt x="193" y="406"/>
                  </a:lnTo>
                  <a:lnTo>
                    <a:pt x="185" y="406"/>
                  </a:lnTo>
                  <a:lnTo>
                    <a:pt x="182" y="410"/>
                  </a:lnTo>
                  <a:lnTo>
                    <a:pt x="178" y="410"/>
                  </a:lnTo>
                  <a:lnTo>
                    <a:pt x="171" y="410"/>
                  </a:lnTo>
                  <a:lnTo>
                    <a:pt x="171" y="410"/>
                  </a:lnTo>
                  <a:lnTo>
                    <a:pt x="164" y="413"/>
                  </a:lnTo>
                  <a:lnTo>
                    <a:pt x="160" y="413"/>
                  </a:lnTo>
                  <a:lnTo>
                    <a:pt x="153" y="406"/>
                  </a:lnTo>
                  <a:lnTo>
                    <a:pt x="153" y="406"/>
                  </a:lnTo>
                  <a:lnTo>
                    <a:pt x="153" y="403"/>
                  </a:lnTo>
                  <a:lnTo>
                    <a:pt x="150" y="399"/>
                  </a:lnTo>
                  <a:lnTo>
                    <a:pt x="139" y="395"/>
                  </a:lnTo>
                  <a:lnTo>
                    <a:pt x="136" y="388"/>
                  </a:lnTo>
                  <a:lnTo>
                    <a:pt x="121" y="385"/>
                  </a:lnTo>
                  <a:lnTo>
                    <a:pt x="121" y="378"/>
                  </a:lnTo>
                  <a:lnTo>
                    <a:pt x="114" y="374"/>
                  </a:lnTo>
                  <a:lnTo>
                    <a:pt x="111" y="378"/>
                  </a:lnTo>
                  <a:lnTo>
                    <a:pt x="107" y="378"/>
                  </a:lnTo>
                  <a:lnTo>
                    <a:pt x="103" y="374"/>
                  </a:lnTo>
                  <a:lnTo>
                    <a:pt x="103" y="370"/>
                  </a:lnTo>
                  <a:lnTo>
                    <a:pt x="103" y="370"/>
                  </a:lnTo>
                  <a:lnTo>
                    <a:pt x="100" y="367"/>
                  </a:lnTo>
                  <a:lnTo>
                    <a:pt x="100" y="367"/>
                  </a:lnTo>
                  <a:lnTo>
                    <a:pt x="96" y="367"/>
                  </a:lnTo>
                  <a:lnTo>
                    <a:pt x="89" y="363"/>
                  </a:lnTo>
                  <a:lnTo>
                    <a:pt x="89" y="363"/>
                  </a:lnTo>
                  <a:lnTo>
                    <a:pt x="86" y="363"/>
                  </a:lnTo>
                  <a:lnTo>
                    <a:pt x="86" y="360"/>
                  </a:lnTo>
                  <a:lnTo>
                    <a:pt x="82" y="360"/>
                  </a:lnTo>
                  <a:lnTo>
                    <a:pt x="79" y="360"/>
                  </a:lnTo>
                  <a:lnTo>
                    <a:pt x="75" y="356"/>
                  </a:lnTo>
                  <a:lnTo>
                    <a:pt x="71" y="356"/>
                  </a:lnTo>
                  <a:lnTo>
                    <a:pt x="68" y="353"/>
                  </a:lnTo>
                  <a:lnTo>
                    <a:pt x="68" y="353"/>
                  </a:lnTo>
                  <a:lnTo>
                    <a:pt x="64" y="353"/>
                  </a:lnTo>
                  <a:lnTo>
                    <a:pt x="61" y="353"/>
                  </a:lnTo>
                  <a:lnTo>
                    <a:pt x="57" y="353"/>
                  </a:lnTo>
                  <a:lnTo>
                    <a:pt x="54" y="356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46" y="363"/>
                  </a:lnTo>
                  <a:lnTo>
                    <a:pt x="43" y="363"/>
                  </a:lnTo>
                  <a:lnTo>
                    <a:pt x="39" y="367"/>
                  </a:lnTo>
                  <a:lnTo>
                    <a:pt x="29" y="367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7" y="356"/>
                  </a:lnTo>
                  <a:lnTo>
                    <a:pt x="4" y="353"/>
                  </a:lnTo>
                  <a:lnTo>
                    <a:pt x="0" y="353"/>
                  </a:lnTo>
                  <a:lnTo>
                    <a:pt x="4" y="349"/>
                  </a:lnTo>
                  <a:lnTo>
                    <a:pt x="7" y="349"/>
                  </a:lnTo>
                  <a:lnTo>
                    <a:pt x="7" y="338"/>
                  </a:lnTo>
                  <a:lnTo>
                    <a:pt x="11" y="338"/>
                  </a:lnTo>
                  <a:lnTo>
                    <a:pt x="7" y="335"/>
                  </a:lnTo>
                  <a:lnTo>
                    <a:pt x="7" y="331"/>
                  </a:lnTo>
                  <a:lnTo>
                    <a:pt x="11" y="331"/>
                  </a:lnTo>
                  <a:lnTo>
                    <a:pt x="11" y="328"/>
                  </a:lnTo>
                  <a:lnTo>
                    <a:pt x="22" y="324"/>
                  </a:lnTo>
                  <a:lnTo>
                    <a:pt x="22" y="321"/>
                  </a:lnTo>
                  <a:lnTo>
                    <a:pt x="25" y="317"/>
                  </a:lnTo>
                  <a:lnTo>
                    <a:pt x="25" y="313"/>
                  </a:lnTo>
                  <a:lnTo>
                    <a:pt x="22" y="310"/>
                  </a:lnTo>
                  <a:lnTo>
                    <a:pt x="22" y="306"/>
                  </a:lnTo>
                  <a:lnTo>
                    <a:pt x="29" y="303"/>
                  </a:lnTo>
                  <a:lnTo>
                    <a:pt x="32" y="303"/>
                  </a:lnTo>
                  <a:lnTo>
                    <a:pt x="36" y="303"/>
                  </a:lnTo>
                  <a:lnTo>
                    <a:pt x="43" y="303"/>
                  </a:lnTo>
                  <a:lnTo>
                    <a:pt x="43" y="303"/>
                  </a:lnTo>
                  <a:lnTo>
                    <a:pt x="50" y="306"/>
                  </a:lnTo>
                  <a:lnTo>
                    <a:pt x="54" y="303"/>
                  </a:lnTo>
                  <a:lnTo>
                    <a:pt x="57" y="303"/>
                  </a:lnTo>
                  <a:lnTo>
                    <a:pt x="64" y="299"/>
                  </a:lnTo>
                  <a:lnTo>
                    <a:pt x="64" y="296"/>
                  </a:lnTo>
                  <a:lnTo>
                    <a:pt x="75" y="292"/>
                  </a:lnTo>
                  <a:lnTo>
                    <a:pt x="82" y="292"/>
                  </a:lnTo>
                  <a:lnTo>
                    <a:pt x="86" y="292"/>
                  </a:lnTo>
                  <a:lnTo>
                    <a:pt x="89" y="288"/>
                  </a:lnTo>
                  <a:lnTo>
                    <a:pt x="100" y="288"/>
                  </a:lnTo>
                  <a:lnTo>
                    <a:pt x="103" y="285"/>
                  </a:lnTo>
                  <a:lnTo>
                    <a:pt x="103" y="281"/>
                  </a:lnTo>
                  <a:lnTo>
                    <a:pt x="107" y="278"/>
                  </a:lnTo>
                  <a:lnTo>
                    <a:pt x="107" y="274"/>
                  </a:lnTo>
                  <a:lnTo>
                    <a:pt x="111" y="271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1" y="267"/>
                  </a:lnTo>
                  <a:lnTo>
                    <a:pt x="125" y="267"/>
                  </a:lnTo>
                  <a:lnTo>
                    <a:pt x="136" y="260"/>
                  </a:lnTo>
                  <a:lnTo>
                    <a:pt x="139" y="260"/>
                  </a:lnTo>
                  <a:lnTo>
                    <a:pt x="143" y="256"/>
                  </a:lnTo>
                  <a:lnTo>
                    <a:pt x="150" y="253"/>
                  </a:lnTo>
                  <a:lnTo>
                    <a:pt x="150" y="249"/>
                  </a:lnTo>
                  <a:lnTo>
                    <a:pt x="153" y="249"/>
                  </a:lnTo>
                  <a:lnTo>
                    <a:pt x="164" y="249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71" y="242"/>
                  </a:lnTo>
                  <a:lnTo>
                    <a:pt x="171" y="242"/>
                  </a:lnTo>
                  <a:lnTo>
                    <a:pt x="171" y="239"/>
                  </a:lnTo>
                  <a:lnTo>
                    <a:pt x="171" y="235"/>
                  </a:lnTo>
                  <a:lnTo>
                    <a:pt x="171" y="231"/>
                  </a:lnTo>
                  <a:lnTo>
                    <a:pt x="171" y="224"/>
                  </a:lnTo>
                  <a:lnTo>
                    <a:pt x="171" y="221"/>
                  </a:lnTo>
                  <a:lnTo>
                    <a:pt x="175" y="217"/>
                  </a:lnTo>
                  <a:lnTo>
                    <a:pt x="182" y="210"/>
                  </a:lnTo>
                  <a:lnTo>
                    <a:pt x="182" y="210"/>
                  </a:lnTo>
                  <a:lnTo>
                    <a:pt x="185" y="210"/>
                  </a:lnTo>
                  <a:lnTo>
                    <a:pt x="189" y="210"/>
                  </a:lnTo>
                  <a:lnTo>
                    <a:pt x="193" y="210"/>
                  </a:lnTo>
                  <a:lnTo>
                    <a:pt x="193" y="207"/>
                  </a:lnTo>
                  <a:lnTo>
                    <a:pt x="196" y="207"/>
                  </a:lnTo>
                  <a:lnTo>
                    <a:pt x="200" y="207"/>
                  </a:lnTo>
                  <a:lnTo>
                    <a:pt x="203" y="207"/>
                  </a:lnTo>
                  <a:lnTo>
                    <a:pt x="203" y="203"/>
                  </a:lnTo>
                  <a:lnTo>
                    <a:pt x="207" y="199"/>
                  </a:lnTo>
                  <a:lnTo>
                    <a:pt x="214" y="203"/>
                  </a:lnTo>
                  <a:lnTo>
                    <a:pt x="217" y="199"/>
                  </a:lnTo>
                  <a:lnTo>
                    <a:pt x="214" y="196"/>
                  </a:lnTo>
                  <a:lnTo>
                    <a:pt x="217" y="189"/>
                  </a:lnTo>
                  <a:lnTo>
                    <a:pt x="217" y="185"/>
                  </a:lnTo>
                  <a:lnTo>
                    <a:pt x="221" y="185"/>
                  </a:lnTo>
                  <a:lnTo>
                    <a:pt x="232" y="185"/>
                  </a:lnTo>
                  <a:lnTo>
                    <a:pt x="232" y="182"/>
                  </a:lnTo>
                  <a:lnTo>
                    <a:pt x="235" y="178"/>
                  </a:lnTo>
                  <a:lnTo>
                    <a:pt x="235" y="178"/>
                  </a:lnTo>
                  <a:lnTo>
                    <a:pt x="235" y="174"/>
                  </a:lnTo>
                  <a:lnTo>
                    <a:pt x="239" y="174"/>
                  </a:lnTo>
                  <a:lnTo>
                    <a:pt x="242" y="171"/>
                  </a:lnTo>
                  <a:lnTo>
                    <a:pt x="246" y="167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46" y="160"/>
                  </a:lnTo>
                  <a:lnTo>
                    <a:pt x="250" y="160"/>
                  </a:lnTo>
                  <a:lnTo>
                    <a:pt x="250" y="157"/>
                  </a:lnTo>
                  <a:lnTo>
                    <a:pt x="253" y="157"/>
                  </a:lnTo>
                  <a:lnTo>
                    <a:pt x="253" y="153"/>
                  </a:lnTo>
                  <a:lnTo>
                    <a:pt x="264" y="153"/>
                  </a:lnTo>
                  <a:lnTo>
                    <a:pt x="271" y="149"/>
                  </a:lnTo>
                  <a:lnTo>
                    <a:pt x="282" y="149"/>
                  </a:lnTo>
                  <a:lnTo>
                    <a:pt x="282" y="153"/>
                  </a:lnTo>
                  <a:lnTo>
                    <a:pt x="285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6" y="142"/>
                  </a:lnTo>
                  <a:lnTo>
                    <a:pt x="299" y="142"/>
                  </a:lnTo>
                  <a:lnTo>
                    <a:pt x="303" y="146"/>
                  </a:lnTo>
                  <a:lnTo>
                    <a:pt x="307" y="146"/>
                  </a:lnTo>
                  <a:lnTo>
                    <a:pt x="314" y="146"/>
                  </a:lnTo>
                  <a:lnTo>
                    <a:pt x="321" y="149"/>
                  </a:lnTo>
                  <a:lnTo>
                    <a:pt x="321" y="146"/>
                  </a:lnTo>
                  <a:lnTo>
                    <a:pt x="324" y="146"/>
                  </a:lnTo>
                  <a:lnTo>
                    <a:pt x="335" y="149"/>
                  </a:lnTo>
                  <a:lnTo>
                    <a:pt x="335" y="146"/>
                  </a:lnTo>
                  <a:lnTo>
                    <a:pt x="339" y="146"/>
                  </a:lnTo>
                  <a:lnTo>
                    <a:pt x="339" y="142"/>
                  </a:lnTo>
                  <a:lnTo>
                    <a:pt x="342" y="142"/>
                  </a:lnTo>
                  <a:lnTo>
                    <a:pt x="346" y="139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6" y="132"/>
                  </a:lnTo>
                  <a:lnTo>
                    <a:pt x="342" y="132"/>
                  </a:lnTo>
                  <a:lnTo>
                    <a:pt x="342" y="128"/>
                  </a:lnTo>
                  <a:lnTo>
                    <a:pt x="342" y="128"/>
                  </a:lnTo>
                  <a:lnTo>
                    <a:pt x="342" y="125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42" y="117"/>
                  </a:lnTo>
                  <a:lnTo>
                    <a:pt x="342" y="114"/>
                  </a:lnTo>
                  <a:lnTo>
                    <a:pt x="339" y="114"/>
                  </a:lnTo>
                  <a:lnTo>
                    <a:pt x="335" y="110"/>
                  </a:lnTo>
                  <a:lnTo>
                    <a:pt x="339" y="107"/>
                  </a:lnTo>
                  <a:lnTo>
                    <a:pt x="339" y="103"/>
                  </a:lnTo>
                  <a:lnTo>
                    <a:pt x="339" y="103"/>
                  </a:lnTo>
                  <a:lnTo>
                    <a:pt x="342" y="100"/>
                  </a:lnTo>
                  <a:lnTo>
                    <a:pt x="346" y="96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89"/>
                  </a:lnTo>
                  <a:lnTo>
                    <a:pt x="346" y="85"/>
                  </a:lnTo>
                  <a:lnTo>
                    <a:pt x="349" y="82"/>
                  </a:lnTo>
                  <a:lnTo>
                    <a:pt x="356" y="85"/>
                  </a:lnTo>
                  <a:lnTo>
                    <a:pt x="360" y="85"/>
                  </a:lnTo>
                  <a:lnTo>
                    <a:pt x="364" y="85"/>
                  </a:lnTo>
                  <a:lnTo>
                    <a:pt x="364" y="85"/>
                  </a:lnTo>
                  <a:lnTo>
                    <a:pt x="364" y="89"/>
                  </a:lnTo>
                  <a:lnTo>
                    <a:pt x="367" y="89"/>
                  </a:lnTo>
                  <a:lnTo>
                    <a:pt x="371" y="92"/>
                  </a:lnTo>
                  <a:lnTo>
                    <a:pt x="374" y="89"/>
                  </a:lnTo>
                  <a:lnTo>
                    <a:pt x="378" y="89"/>
                  </a:lnTo>
                  <a:lnTo>
                    <a:pt x="385" y="96"/>
                  </a:lnTo>
                  <a:lnTo>
                    <a:pt x="396" y="96"/>
                  </a:lnTo>
                  <a:lnTo>
                    <a:pt x="406" y="96"/>
                  </a:lnTo>
                  <a:lnTo>
                    <a:pt x="413" y="96"/>
                  </a:lnTo>
                  <a:lnTo>
                    <a:pt x="417" y="89"/>
                  </a:lnTo>
                  <a:lnTo>
                    <a:pt x="417" y="89"/>
                  </a:lnTo>
                  <a:lnTo>
                    <a:pt x="424" y="85"/>
                  </a:lnTo>
                  <a:lnTo>
                    <a:pt x="424" y="82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1" y="78"/>
                  </a:lnTo>
                  <a:lnTo>
                    <a:pt x="435" y="78"/>
                  </a:lnTo>
                  <a:lnTo>
                    <a:pt x="438" y="75"/>
                  </a:lnTo>
                  <a:lnTo>
                    <a:pt x="438" y="75"/>
                  </a:lnTo>
                  <a:lnTo>
                    <a:pt x="442" y="71"/>
                  </a:lnTo>
                  <a:lnTo>
                    <a:pt x="445" y="68"/>
                  </a:lnTo>
                  <a:lnTo>
                    <a:pt x="449" y="68"/>
                  </a:lnTo>
                  <a:lnTo>
                    <a:pt x="460" y="64"/>
                  </a:lnTo>
                  <a:lnTo>
                    <a:pt x="467" y="64"/>
                  </a:lnTo>
                  <a:lnTo>
                    <a:pt x="470" y="60"/>
                  </a:lnTo>
                  <a:lnTo>
                    <a:pt x="470" y="53"/>
                  </a:lnTo>
                  <a:lnTo>
                    <a:pt x="470" y="53"/>
                  </a:lnTo>
                  <a:lnTo>
                    <a:pt x="474" y="53"/>
                  </a:lnTo>
                  <a:lnTo>
                    <a:pt x="485" y="50"/>
                  </a:lnTo>
                  <a:lnTo>
                    <a:pt x="488" y="46"/>
                  </a:lnTo>
                  <a:lnTo>
                    <a:pt x="488" y="43"/>
                  </a:lnTo>
                  <a:lnTo>
                    <a:pt x="492" y="46"/>
                  </a:lnTo>
                  <a:lnTo>
                    <a:pt x="499" y="39"/>
                  </a:lnTo>
                  <a:lnTo>
                    <a:pt x="506" y="39"/>
                  </a:lnTo>
                  <a:lnTo>
                    <a:pt x="506" y="39"/>
                  </a:lnTo>
                  <a:lnTo>
                    <a:pt x="513" y="39"/>
                  </a:lnTo>
                  <a:lnTo>
                    <a:pt x="517" y="43"/>
                  </a:lnTo>
                  <a:lnTo>
                    <a:pt x="524" y="43"/>
                  </a:lnTo>
                  <a:lnTo>
                    <a:pt x="527" y="39"/>
                  </a:lnTo>
                  <a:lnTo>
                    <a:pt x="527" y="39"/>
                  </a:lnTo>
                  <a:lnTo>
                    <a:pt x="527" y="35"/>
                  </a:lnTo>
                  <a:lnTo>
                    <a:pt x="531" y="35"/>
                  </a:lnTo>
                  <a:lnTo>
                    <a:pt x="538" y="35"/>
                  </a:lnTo>
                  <a:lnTo>
                    <a:pt x="538" y="32"/>
                  </a:lnTo>
                  <a:lnTo>
                    <a:pt x="538" y="28"/>
                  </a:lnTo>
                  <a:lnTo>
                    <a:pt x="542" y="28"/>
                  </a:lnTo>
                  <a:lnTo>
                    <a:pt x="545" y="25"/>
                  </a:lnTo>
                  <a:lnTo>
                    <a:pt x="542" y="21"/>
                  </a:lnTo>
                  <a:lnTo>
                    <a:pt x="542" y="18"/>
                  </a:lnTo>
                  <a:lnTo>
                    <a:pt x="545" y="18"/>
                  </a:lnTo>
                  <a:lnTo>
                    <a:pt x="545" y="18"/>
                  </a:lnTo>
                  <a:lnTo>
                    <a:pt x="552" y="14"/>
                  </a:lnTo>
                  <a:lnTo>
                    <a:pt x="552" y="11"/>
                  </a:lnTo>
                  <a:lnTo>
                    <a:pt x="552" y="7"/>
                  </a:lnTo>
                  <a:lnTo>
                    <a:pt x="556" y="7"/>
                  </a:lnTo>
                  <a:lnTo>
                    <a:pt x="559" y="7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3" y="3"/>
                  </a:lnTo>
                  <a:lnTo>
                    <a:pt x="563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67" y="3"/>
                  </a:lnTo>
                  <a:lnTo>
                    <a:pt x="570" y="3"/>
                  </a:lnTo>
                  <a:lnTo>
                    <a:pt x="570" y="3"/>
                  </a:lnTo>
                  <a:lnTo>
                    <a:pt x="574" y="3"/>
                  </a:lnTo>
                  <a:lnTo>
                    <a:pt x="574" y="3"/>
                  </a:lnTo>
                  <a:lnTo>
                    <a:pt x="577" y="7"/>
                  </a:lnTo>
                  <a:lnTo>
                    <a:pt x="577" y="7"/>
                  </a:lnTo>
                  <a:lnTo>
                    <a:pt x="581" y="7"/>
                  </a:lnTo>
                  <a:lnTo>
                    <a:pt x="584" y="7"/>
                  </a:lnTo>
                  <a:lnTo>
                    <a:pt x="584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88" y="3"/>
                  </a:lnTo>
                  <a:lnTo>
                    <a:pt x="592" y="7"/>
                  </a:lnTo>
                  <a:lnTo>
                    <a:pt x="592" y="7"/>
                  </a:lnTo>
                  <a:lnTo>
                    <a:pt x="595" y="7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9" y="11"/>
                  </a:lnTo>
                  <a:lnTo>
                    <a:pt x="613" y="11"/>
                  </a:lnTo>
                  <a:lnTo>
                    <a:pt x="616" y="11"/>
                  </a:lnTo>
                  <a:lnTo>
                    <a:pt x="616" y="11"/>
                  </a:lnTo>
                  <a:lnTo>
                    <a:pt x="620" y="14"/>
                  </a:lnTo>
                  <a:lnTo>
                    <a:pt x="624" y="14"/>
                  </a:lnTo>
                  <a:lnTo>
                    <a:pt x="627" y="18"/>
                  </a:lnTo>
                  <a:lnTo>
                    <a:pt x="627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1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4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38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41" y="21"/>
                  </a:lnTo>
                  <a:lnTo>
                    <a:pt x="641" y="18"/>
                  </a:lnTo>
                  <a:lnTo>
                    <a:pt x="645" y="18"/>
                  </a:lnTo>
                  <a:lnTo>
                    <a:pt x="645" y="18"/>
                  </a:lnTo>
                  <a:lnTo>
                    <a:pt x="649" y="18"/>
                  </a:lnTo>
                  <a:lnTo>
                    <a:pt x="649" y="18"/>
                  </a:lnTo>
                  <a:lnTo>
                    <a:pt x="652" y="18"/>
                  </a:lnTo>
                  <a:lnTo>
                    <a:pt x="652" y="18"/>
                  </a:lnTo>
                  <a:lnTo>
                    <a:pt x="656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59" y="18"/>
                  </a:lnTo>
                  <a:lnTo>
                    <a:pt x="663" y="18"/>
                  </a:lnTo>
                  <a:lnTo>
                    <a:pt x="663" y="18"/>
                  </a:lnTo>
                  <a:lnTo>
                    <a:pt x="663" y="14"/>
                  </a:lnTo>
                  <a:lnTo>
                    <a:pt x="663" y="14"/>
                  </a:lnTo>
                  <a:lnTo>
                    <a:pt x="666" y="11"/>
                  </a:lnTo>
                  <a:lnTo>
                    <a:pt x="666" y="11"/>
                  </a:lnTo>
                  <a:lnTo>
                    <a:pt x="670" y="11"/>
                  </a:lnTo>
                  <a:lnTo>
                    <a:pt x="670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4" y="11"/>
                  </a:lnTo>
                  <a:lnTo>
                    <a:pt x="677" y="11"/>
                  </a:lnTo>
                  <a:lnTo>
                    <a:pt x="677" y="11"/>
                  </a:lnTo>
                  <a:lnTo>
                    <a:pt x="681" y="11"/>
                  </a:lnTo>
                  <a:lnTo>
                    <a:pt x="681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4" y="11"/>
                  </a:lnTo>
                  <a:lnTo>
                    <a:pt x="688" y="11"/>
                  </a:lnTo>
                  <a:lnTo>
                    <a:pt x="688" y="14"/>
                  </a:lnTo>
                  <a:lnTo>
                    <a:pt x="691" y="14"/>
                  </a:lnTo>
                  <a:lnTo>
                    <a:pt x="691" y="11"/>
                  </a:lnTo>
                  <a:lnTo>
                    <a:pt x="695" y="11"/>
                  </a:lnTo>
                  <a:lnTo>
                    <a:pt x="695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698" y="11"/>
                  </a:lnTo>
                  <a:lnTo>
                    <a:pt x="702" y="11"/>
                  </a:lnTo>
                  <a:lnTo>
                    <a:pt x="702" y="11"/>
                  </a:lnTo>
                  <a:lnTo>
                    <a:pt x="706" y="11"/>
                  </a:lnTo>
                  <a:lnTo>
                    <a:pt x="706" y="11"/>
                  </a:lnTo>
                  <a:lnTo>
                    <a:pt x="709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16" y="3"/>
                  </a:lnTo>
                  <a:lnTo>
                    <a:pt x="720" y="3"/>
                  </a:lnTo>
                  <a:lnTo>
                    <a:pt x="720" y="3"/>
                  </a:lnTo>
                  <a:lnTo>
                    <a:pt x="723" y="3"/>
                  </a:lnTo>
                  <a:lnTo>
                    <a:pt x="723" y="3"/>
                  </a:lnTo>
                  <a:lnTo>
                    <a:pt x="727" y="3"/>
                  </a:lnTo>
                  <a:lnTo>
                    <a:pt x="727" y="7"/>
                  </a:lnTo>
                  <a:lnTo>
                    <a:pt x="731" y="7"/>
                  </a:lnTo>
                  <a:lnTo>
                    <a:pt x="731" y="7"/>
                  </a:lnTo>
                  <a:lnTo>
                    <a:pt x="734" y="7"/>
                  </a:lnTo>
                  <a:lnTo>
                    <a:pt x="734" y="7"/>
                  </a:lnTo>
                  <a:lnTo>
                    <a:pt x="738" y="7"/>
                  </a:lnTo>
                  <a:lnTo>
                    <a:pt x="738" y="7"/>
                  </a:lnTo>
                  <a:lnTo>
                    <a:pt x="741" y="7"/>
                  </a:lnTo>
                  <a:lnTo>
                    <a:pt x="741" y="7"/>
                  </a:lnTo>
                  <a:lnTo>
                    <a:pt x="745" y="7"/>
                  </a:lnTo>
                  <a:lnTo>
                    <a:pt x="745" y="7"/>
                  </a:lnTo>
                  <a:lnTo>
                    <a:pt x="748" y="11"/>
                  </a:lnTo>
                  <a:lnTo>
                    <a:pt x="748" y="11"/>
                  </a:lnTo>
                  <a:lnTo>
                    <a:pt x="748" y="14"/>
                  </a:lnTo>
                  <a:lnTo>
                    <a:pt x="752" y="14"/>
                  </a:lnTo>
                  <a:lnTo>
                    <a:pt x="755" y="14"/>
                  </a:lnTo>
                  <a:lnTo>
                    <a:pt x="755" y="18"/>
                  </a:lnTo>
                  <a:lnTo>
                    <a:pt x="759" y="18"/>
                  </a:lnTo>
                  <a:lnTo>
                    <a:pt x="759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3" y="18"/>
                  </a:lnTo>
                  <a:lnTo>
                    <a:pt x="766" y="18"/>
                  </a:lnTo>
                  <a:lnTo>
                    <a:pt x="766" y="18"/>
                  </a:lnTo>
                  <a:lnTo>
                    <a:pt x="766" y="21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5"/>
                  </a:lnTo>
                  <a:lnTo>
                    <a:pt x="770" y="25"/>
                  </a:lnTo>
                  <a:lnTo>
                    <a:pt x="773" y="28"/>
                  </a:lnTo>
                  <a:lnTo>
                    <a:pt x="773" y="28"/>
                  </a:lnTo>
                  <a:lnTo>
                    <a:pt x="777" y="28"/>
                  </a:lnTo>
                  <a:lnTo>
                    <a:pt x="777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0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4" y="28"/>
                  </a:lnTo>
                  <a:lnTo>
                    <a:pt x="788" y="32"/>
                  </a:lnTo>
                  <a:lnTo>
                    <a:pt x="791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5" y="32"/>
                  </a:lnTo>
                  <a:lnTo>
                    <a:pt x="798" y="35"/>
                  </a:lnTo>
                  <a:lnTo>
                    <a:pt x="798" y="35"/>
                  </a:lnTo>
                  <a:lnTo>
                    <a:pt x="802" y="35"/>
                  </a:lnTo>
                  <a:lnTo>
                    <a:pt x="802" y="35"/>
                  </a:lnTo>
                  <a:lnTo>
                    <a:pt x="805" y="35"/>
                  </a:lnTo>
                  <a:lnTo>
                    <a:pt x="805" y="35"/>
                  </a:lnTo>
                  <a:lnTo>
                    <a:pt x="809" y="35"/>
                  </a:lnTo>
                  <a:lnTo>
                    <a:pt x="809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2" y="35"/>
                  </a:lnTo>
                  <a:lnTo>
                    <a:pt x="816" y="35"/>
                  </a:lnTo>
                  <a:lnTo>
                    <a:pt x="816" y="35"/>
                  </a:lnTo>
                  <a:lnTo>
                    <a:pt x="820" y="35"/>
                  </a:lnTo>
                  <a:lnTo>
                    <a:pt x="820" y="35"/>
                  </a:lnTo>
                  <a:lnTo>
                    <a:pt x="823" y="35"/>
                  </a:lnTo>
                  <a:lnTo>
                    <a:pt x="823" y="35"/>
                  </a:lnTo>
                  <a:lnTo>
                    <a:pt x="827" y="35"/>
                  </a:lnTo>
                  <a:lnTo>
                    <a:pt x="827" y="35"/>
                  </a:lnTo>
                  <a:lnTo>
                    <a:pt x="830" y="35"/>
                  </a:lnTo>
                  <a:lnTo>
                    <a:pt x="830" y="35"/>
                  </a:lnTo>
                  <a:lnTo>
                    <a:pt x="834" y="39"/>
                  </a:lnTo>
                  <a:lnTo>
                    <a:pt x="834" y="39"/>
                  </a:lnTo>
                  <a:lnTo>
                    <a:pt x="837" y="43"/>
                  </a:lnTo>
                  <a:lnTo>
                    <a:pt x="841" y="43"/>
                  </a:lnTo>
                  <a:lnTo>
                    <a:pt x="841" y="43"/>
                  </a:lnTo>
                  <a:lnTo>
                    <a:pt x="845" y="43"/>
                  </a:lnTo>
                  <a:lnTo>
                    <a:pt x="845" y="43"/>
                  </a:lnTo>
                  <a:lnTo>
                    <a:pt x="848" y="43"/>
                  </a:lnTo>
                  <a:lnTo>
                    <a:pt x="848" y="43"/>
                  </a:lnTo>
                  <a:lnTo>
                    <a:pt x="852" y="43"/>
                  </a:lnTo>
                  <a:lnTo>
                    <a:pt x="855" y="43"/>
                  </a:lnTo>
                  <a:lnTo>
                    <a:pt x="855" y="43"/>
                  </a:lnTo>
                  <a:lnTo>
                    <a:pt x="859" y="43"/>
                  </a:lnTo>
                  <a:lnTo>
                    <a:pt x="859" y="43"/>
                  </a:lnTo>
                  <a:lnTo>
                    <a:pt x="862" y="43"/>
                  </a:lnTo>
                  <a:lnTo>
                    <a:pt x="866" y="46"/>
                  </a:lnTo>
                  <a:lnTo>
                    <a:pt x="866" y="46"/>
                  </a:lnTo>
                  <a:lnTo>
                    <a:pt x="869" y="46"/>
                  </a:lnTo>
                  <a:lnTo>
                    <a:pt x="869" y="46"/>
                  </a:lnTo>
                  <a:lnTo>
                    <a:pt x="873" y="50"/>
                  </a:lnTo>
                  <a:lnTo>
                    <a:pt x="873" y="50"/>
                  </a:lnTo>
                  <a:lnTo>
                    <a:pt x="877" y="50"/>
                  </a:lnTo>
                  <a:lnTo>
                    <a:pt x="877" y="50"/>
                  </a:lnTo>
                  <a:lnTo>
                    <a:pt x="880" y="50"/>
                  </a:lnTo>
                  <a:lnTo>
                    <a:pt x="880" y="50"/>
                  </a:lnTo>
                  <a:lnTo>
                    <a:pt x="884" y="50"/>
                  </a:lnTo>
                  <a:lnTo>
                    <a:pt x="884" y="53"/>
                  </a:lnTo>
                  <a:lnTo>
                    <a:pt x="887" y="53"/>
                  </a:lnTo>
                  <a:lnTo>
                    <a:pt x="887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1" y="53"/>
                  </a:lnTo>
                  <a:lnTo>
                    <a:pt x="894" y="57"/>
                  </a:lnTo>
                  <a:lnTo>
                    <a:pt x="894" y="57"/>
                  </a:lnTo>
                  <a:lnTo>
                    <a:pt x="898" y="57"/>
                  </a:lnTo>
                  <a:lnTo>
                    <a:pt x="898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2" y="57"/>
                  </a:lnTo>
                  <a:lnTo>
                    <a:pt x="905" y="57"/>
                  </a:lnTo>
                  <a:lnTo>
                    <a:pt x="905" y="57"/>
                  </a:lnTo>
                  <a:lnTo>
                    <a:pt x="905" y="60"/>
                  </a:lnTo>
                  <a:lnTo>
                    <a:pt x="905" y="60"/>
                  </a:lnTo>
                  <a:lnTo>
                    <a:pt x="909" y="60"/>
                  </a:lnTo>
                  <a:lnTo>
                    <a:pt x="909" y="60"/>
                  </a:lnTo>
                  <a:lnTo>
                    <a:pt x="912" y="60"/>
                  </a:lnTo>
                  <a:lnTo>
                    <a:pt x="912" y="60"/>
                  </a:lnTo>
                  <a:lnTo>
                    <a:pt x="912" y="64"/>
                  </a:lnTo>
                  <a:lnTo>
                    <a:pt x="916" y="64"/>
                  </a:lnTo>
                  <a:lnTo>
                    <a:pt x="919" y="64"/>
                  </a:lnTo>
                  <a:lnTo>
                    <a:pt x="919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3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4"/>
                  </a:lnTo>
                  <a:lnTo>
                    <a:pt x="926" y="68"/>
                  </a:lnTo>
                  <a:lnTo>
                    <a:pt x="926" y="68"/>
                  </a:lnTo>
                  <a:lnTo>
                    <a:pt x="930" y="68"/>
                  </a:lnTo>
                  <a:lnTo>
                    <a:pt x="930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4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68"/>
                  </a:lnTo>
                  <a:lnTo>
                    <a:pt x="937" y="71"/>
                  </a:lnTo>
                  <a:lnTo>
                    <a:pt x="937" y="71"/>
                  </a:lnTo>
                  <a:lnTo>
                    <a:pt x="941" y="71"/>
                  </a:lnTo>
                  <a:lnTo>
                    <a:pt x="941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4" y="71"/>
                  </a:lnTo>
                  <a:lnTo>
                    <a:pt x="948" y="71"/>
                  </a:lnTo>
                  <a:lnTo>
                    <a:pt x="948" y="71"/>
                  </a:lnTo>
                  <a:lnTo>
                    <a:pt x="951" y="71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1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5" y="75"/>
                  </a:lnTo>
                  <a:lnTo>
                    <a:pt x="959" y="75"/>
                  </a:lnTo>
                  <a:lnTo>
                    <a:pt x="959" y="75"/>
                  </a:lnTo>
                  <a:lnTo>
                    <a:pt x="962" y="75"/>
                  </a:lnTo>
                  <a:lnTo>
                    <a:pt x="962" y="75"/>
                  </a:lnTo>
                  <a:lnTo>
                    <a:pt x="966" y="75"/>
                  </a:lnTo>
                  <a:lnTo>
                    <a:pt x="966" y="75"/>
                  </a:lnTo>
                  <a:lnTo>
                    <a:pt x="966" y="71"/>
                  </a:lnTo>
                  <a:lnTo>
                    <a:pt x="969" y="71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5"/>
                  </a:lnTo>
                  <a:lnTo>
                    <a:pt x="969" y="78"/>
                  </a:lnTo>
                  <a:lnTo>
                    <a:pt x="969" y="78"/>
                  </a:lnTo>
                  <a:lnTo>
                    <a:pt x="969" y="82"/>
                  </a:lnTo>
                  <a:lnTo>
                    <a:pt x="973" y="82"/>
                  </a:lnTo>
                  <a:lnTo>
                    <a:pt x="973" y="82"/>
                  </a:lnTo>
                  <a:lnTo>
                    <a:pt x="976" y="82"/>
                  </a:lnTo>
                  <a:lnTo>
                    <a:pt x="976" y="82"/>
                  </a:lnTo>
                  <a:lnTo>
                    <a:pt x="980" y="82"/>
                  </a:lnTo>
                  <a:lnTo>
                    <a:pt x="980" y="82"/>
                  </a:lnTo>
                  <a:lnTo>
                    <a:pt x="983" y="82"/>
                  </a:lnTo>
                  <a:lnTo>
                    <a:pt x="983" y="78"/>
                  </a:lnTo>
                  <a:lnTo>
                    <a:pt x="983" y="78"/>
                  </a:lnTo>
                  <a:lnTo>
                    <a:pt x="983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87" y="82"/>
                  </a:lnTo>
                  <a:lnTo>
                    <a:pt x="991" y="82"/>
                  </a:lnTo>
                  <a:lnTo>
                    <a:pt x="991" y="82"/>
                  </a:lnTo>
                  <a:lnTo>
                    <a:pt x="991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4" y="78"/>
                  </a:lnTo>
                  <a:lnTo>
                    <a:pt x="998" y="78"/>
                  </a:lnTo>
                  <a:lnTo>
                    <a:pt x="998" y="78"/>
                  </a:lnTo>
                  <a:lnTo>
                    <a:pt x="1001" y="78"/>
                  </a:lnTo>
                  <a:lnTo>
                    <a:pt x="1001" y="78"/>
                  </a:lnTo>
                  <a:lnTo>
                    <a:pt x="1001" y="75"/>
                  </a:lnTo>
                  <a:lnTo>
                    <a:pt x="1005" y="75"/>
                  </a:lnTo>
                  <a:lnTo>
                    <a:pt x="1005" y="75"/>
                  </a:lnTo>
                  <a:lnTo>
                    <a:pt x="1008" y="75"/>
                  </a:lnTo>
                  <a:lnTo>
                    <a:pt x="1008" y="71"/>
                  </a:lnTo>
                  <a:lnTo>
                    <a:pt x="1008" y="71"/>
                  </a:lnTo>
                  <a:lnTo>
                    <a:pt x="1008" y="68"/>
                  </a:lnTo>
                  <a:lnTo>
                    <a:pt x="1008" y="68"/>
                  </a:lnTo>
                  <a:lnTo>
                    <a:pt x="1008" y="64"/>
                  </a:lnTo>
                  <a:lnTo>
                    <a:pt x="1012" y="64"/>
                  </a:lnTo>
                  <a:lnTo>
                    <a:pt x="1012" y="60"/>
                  </a:lnTo>
                  <a:lnTo>
                    <a:pt x="1012" y="60"/>
                  </a:lnTo>
                  <a:lnTo>
                    <a:pt x="1012" y="57"/>
                  </a:lnTo>
                  <a:lnTo>
                    <a:pt x="1016" y="57"/>
                  </a:lnTo>
                  <a:lnTo>
                    <a:pt x="1016" y="53"/>
                  </a:lnTo>
                  <a:lnTo>
                    <a:pt x="1012" y="53"/>
                  </a:lnTo>
                  <a:lnTo>
                    <a:pt x="1012" y="53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50"/>
                  </a:lnTo>
                  <a:lnTo>
                    <a:pt x="1012" y="46"/>
                  </a:lnTo>
                  <a:lnTo>
                    <a:pt x="1012" y="46"/>
                  </a:lnTo>
                  <a:lnTo>
                    <a:pt x="1008" y="43"/>
                  </a:lnTo>
                  <a:lnTo>
                    <a:pt x="1008" y="43"/>
                  </a:lnTo>
                  <a:lnTo>
                    <a:pt x="1008" y="39"/>
                  </a:lnTo>
                  <a:lnTo>
                    <a:pt x="1012" y="39"/>
                  </a:lnTo>
                  <a:lnTo>
                    <a:pt x="1008" y="35"/>
                  </a:lnTo>
                  <a:lnTo>
                    <a:pt x="1008" y="35"/>
                  </a:lnTo>
                  <a:lnTo>
                    <a:pt x="1012" y="35"/>
                  </a:lnTo>
                  <a:lnTo>
                    <a:pt x="1012" y="32"/>
                  </a:lnTo>
                  <a:lnTo>
                    <a:pt x="1012" y="32"/>
                  </a:lnTo>
                  <a:lnTo>
                    <a:pt x="1016" y="32"/>
                  </a:lnTo>
                  <a:lnTo>
                    <a:pt x="1016" y="32"/>
                  </a:lnTo>
                  <a:lnTo>
                    <a:pt x="1019" y="32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8"/>
                  </a:lnTo>
                  <a:lnTo>
                    <a:pt x="1019" y="25"/>
                  </a:lnTo>
                  <a:lnTo>
                    <a:pt x="1019" y="25"/>
                  </a:lnTo>
                  <a:lnTo>
                    <a:pt x="1023" y="21"/>
                  </a:lnTo>
                  <a:lnTo>
                    <a:pt x="1023" y="21"/>
                  </a:lnTo>
                  <a:lnTo>
                    <a:pt x="1026" y="21"/>
                  </a:lnTo>
                  <a:lnTo>
                    <a:pt x="1026" y="21"/>
                  </a:lnTo>
                  <a:lnTo>
                    <a:pt x="1030" y="21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8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4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11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30" y="7"/>
                  </a:lnTo>
                  <a:lnTo>
                    <a:pt x="1026" y="3"/>
                  </a:lnTo>
                  <a:lnTo>
                    <a:pt x="1026" y="3"/>
                  </a:lnTo>
                  <a:lnTo>
                    <a:pt x="1030" y="3"/>
                  </a:lnTo>
                  <a:lnTo>
                    <a:pt x="1030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3" y="3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37" y="3"/>
                  </a:lnTo>
                  <a:lnTo>
                    <a:pt x="1040" y="3"/>
                  </a:lnTo>
                  <a:lnTo>
                    <a:pt x="1040" y="3"/>
                  </a:lnTo>
                  <a:lnTo>
                    <a:pt x="1044" y="3"/>
                  </a:lnTo>
                  <a:lnTo>
                    <a:pt x="1044" y="3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48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1" y="3"/>
                  </a:lnTo>
                  <a:lnTo>
                    <a:pt x="1055" y="3"/>
                  </a:lnTo>
                  <a:lnTo>
                    <a:pt x="1055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58" y="3"/>
                  </a:lnTo>
                  <a:lnTo>
                    <a:pt x="1062" y="3"/>
                  </a:lnTo>
                  <a:lnTo>
                    <a:pt x="1062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5" y="3"/>
                  </a:lnTo>
                  <a:lnTo>
                    <a:pt x="1069" y="7"/>
                  </a:lnTo>
                  <a:lnTo>
                    <a:pt x="1069" y="3"/>
                  </a:lnTo>
                  <a:lnTo>
                    <a:pt x="1073" y="3"/>
                  </a:lnTo>
                  <a:lnTo>
                    <a:pt x="1073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76" y="3"/>
                  </a:lnTo>
                  <a:lnTo>
                    <a:pt x="1080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3" y="3"/>
                  </a:lnTo>
                  <a:lnTo>
                    <a:pt x="1087" y="3"/>
                  </a:lnTo>
                  <a:lnTo>
                    <a:pt x="1087" y="7"/>
                  </a:lnTo>
                  <a:lnTo>
                    <a:pt x="1090" y="3"/>
                  </a:lnTo>
                  <a:lnTo>
                    <a:pt x="1090" y="3"/>
                  </a:lnTo>
                  <a:lnTo>
                    <a:pt x="1094" y="7"/>
                  </a:lnTo>
                  <a:lnTo>
                    <a:pt x="1094" y="7"/>
                  </a:lnTo>
                  <a:lnTo>
                    <a:pt x="1094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097" y="11"/>
                  </a:lnTo>
                  <a:lnTo>
                    <a:pt x="1101" y="11"/>
                  </a:lnTo>
                  <a:lnTo>
                    <a:pt x="1101" y="11"/>
                  </a:lnTo>
                  <a:lnTo>
                    <a:pt x="1105" y="11"/>
                  </a:lnTo>
                  <a:lnTo>
                    <a:pt x="1105" y="14"/>
                  </a:lnTo>
                  <a:lnTo>
                    <a:pt x="1105" y="14"/>
                  </a:lnTo>
                  <a:lnTo>
                    <a:pt x="1108" y="14"/>
                  </a:lnTo>
                  <a:lnTo>
                    <a:pt x="1108" y="18"/>
                  </a:lnTo>
                  <a:lnTo>
                    <a:pt x="1112" y="18"/>
                  </a:lnTo>
                  <a:lnTo>
                    <a:pt x="1112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18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1"/>
                  </a:lnTo>
                  <a:lnTo>
                    <a:pt x="1115" y="25"/>
                  </a:lnTo>
                  <a:lnTo>
                    <a:pt x="1115" y="25"/>
                  </a:lnTo>
                  <a:lnTo>
                    <a:pt x="1112" y="25"/>
                  </a:lnTo>
                  <a:lnTo>
                    <a:pt x="1112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5" y="28"/>
                  </a:lnTo>
                  <a:lnTo>
                    <a:pt x="1119" y="28"/>
                  </a:lnTo>
                  <a:lnTo>
                    <a:pt x="1119" y="28"/>
                  </a:lnTo>
                  <a:lnTo>
                    <a:pt x="1122" y="28"/>
                  </a:lnTo>
                  <a:lnTo>
                    <a:pt x="1122" y="28"/>
                  </a:lnTo>
                  <a:lnTo>
                    <a:pt x="1126" y="28"/>
                  </a:lnTo>
                  <a:lnTo>
                    <a:pt x="1126" y="28"/>
                  </a:lnTo>
                  <a:lnTo>
                    <a:pt x="1126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0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4" y="32"/>
                  </a:lnTo>
                  <a:lnTo>
                    <a:pt x="1144" y="32"/>
                  </a:lnTo>
                  <a:lnTo>
                    <a:pt x="1147" y="32"/>
                  </a:lnTo>
                  <a:lnTo>
                    <a:pt x="1151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4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58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2" y="28"/>
                  </a:lnTo>
                  <a:lnTo>
                    <a:pt x="1165" y="28"/>
                  </a:lnTo>
                  <a:lnTo>
                    <a:pt x="1165" y="32"/>
                  </a:lnTo>
                  <a:lnTo>
                    <a:pt x="1165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2"/>
                  </a:lnTo>
                  <a:lnTo>
                    <a:pt x="1169" y="35"/>
                  </a:lnTo>
                  <a:lnTo>
                    <a:pt x="1172" y="35"/>
                  </a:lnTo>
                  <a:lnTo>
                    <a:pt x="1172" y="35"/>
                  </a:lnTo>
                  <a:lnTo>
                    <a:pt x="1176" y="35"/>
                  </a:lnTo>
                  <a:lnTo>
                    <a:pt x="1176" y="35"/>
                  </a:lnTo>
                  <a:lnTo>
                    <a:pt x="1179" y="35"/>
                  </a:lnTo>
                  <a:lnTo>
                    <a:pt x="1179" y="35"/>
                  </a:lnTo>
                  <a:lnTo>
                    <a:pt x="1179" y="32"/>
                  </a:lnTo>
                  <a:lnTo>
                    <a:pt x="1179" y="32"/>
                  </a:lnTo>
                  <a:lnTo>
                    <a:pt x="1183" y="32"/>
                  </a:lnTo>
                  <a:lnTo>
                    <a:pt x="1183" y="32"/>
                  </a:lnTo>
                  <a:lnTo>
                    <a:pt x="1183" y="35"/>
                  </a:lnTo>
                  <a:lnTo>
                    <a:pt x="1187" y="32"/>
                  </a:lnTo>
                  <a:lnTo>
                    <a:pt x="1187" y="32"/>
                  </a:lnTo>
                  <a:lnTo>
                    <a:pt x="1187" y="35"/>
                  </a:lnTo>
                  <a:lnTo>
                    <a:pt x="1190" y="35"/>
                  </a:lnTo>
                  <a:lnTo>
                    <a:pt x="1190" y="35"/>
                  </a:lnTo>
                  <a:lnTo>
                    <a:pt x="1190" y="32"/>
                  </a:lnTo>
                  <a:lnTo>
                    <a:pt x="1194" y="32"/>
                  </a:lnTo>
                  <a:lnTo>
                    <a:pt x="1194" y="35"/>
                  </a:lnTo>
                  <a:lnTo>
                    <a:pt x="1194" y="35"/>
                  </a:lnTo>
                  <a:lnTo>
                    <a:pt x="1197" y="35"/>
                  </a:lnTo>
                  <a:lnTo>
                    <a:pt x="1197" y="35"/>
                  </a:lnTo>
                  <a:lnTo>
                    <a:pt x="1201" y="35"/>
                  </a:lnTo>
                  <a:lnTo>
                    <a:pt x="1201" y="35"/>
                  </a:lnTo>
                  <a:lnTo>
                    <a:pt x="1204" y="35"/>
                  </a:lnTo>
                  <a:lnTo>
                    <a:pt x="1204" y="35"/>
                  </a:lnTo>
                  <a:lnTo>
                    <a:pt x="1204" y="39"/>
                  </a:lnTo>
                  <a:lnTo>
                    <a:pt x="1204" y="39"/>
                  </a:lnTo>
                  <a:lnTo>
                    <a:pt x="1208" y="39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08" y="43"/>
                  </a:lnTo>
                  <a:lnTo>
                    <a:pt x="1211" y="43"/>
                  </a:lnTo>
                  <a:lnTo>
                    <a:pt x="1211" y="43"/>
                  </a:lnTo>
                  <a:lnTo>
                    <a:pt x="1211" y="46"/>
                  </a:lnTo>
                  <a:lnTo>
                    <a:pt x="1215" y="46"/>
                  </a:lnTo>
                  <a:lnTo>
                    <a:pt x="1215" y="46"/>
                  </a:lnTo>
                  <a:lnTo>
                    <a:pt x="1219" y="46"/>
                  </a:lnTo>
                  <a:lnTo>
                    <a:pt x="1219" y="43"/>
                  </a:lnTo>
                  <a:lnTo>
                    <a:pt x="1219" y="43"/>
                  </a:lnTo>
                  <a:lnTo>
                    <a:pt x="1222" y="43"/>
                  </a:lnTo>
                  <a:lnTo>
                    <a:pt x="1222" y="43"/>
                  </a:lnTo>
                  <a:lnTo>
                    <a:pt x="1226" y="43"/>
                  </a:lnTo>
                  <a:lnTo>
                    <a:pt x="1226" y="43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6" y="46"/>
                  </a:lnTo>
                  <a:lnTo>
                    <a:pt x="1229" y="46"/>
                  </a:lnTo>
                  <a:lnTo>
                    <a:pt x="1229" y="50"/>
                  </a:lnTo>
                  <a:lnTo>
                    <a:pt x="1229" y="50"/>
                  </a:lnTo>
                  <a:lnTo>
                    <a:pt x="1229" y="46"/>
                  </a:lnTo>
                  <a:lnTo>
                    <a:pt x="1229" y="46"/>
                  </a:lnTo>
                  <a:lnTo>
                    <a:pt x="1233" y="46"/>
                  </a:lnTo>
                  <a:lnTo>
                    <a:pt x="1233" y="46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40" y="46"/>
                  </a:lnTo>
                  <a:lnTo>
                    <a:pt x="1240" y="46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46"/>
                  </a:lnTo>
                  <a:lnTo>
                    <a:pt x="1247" y="46"/>
                  </a:lnTo>
                  <a:lnTo>
                    <a:pt x="1247" y="46"/>
                  </a:lnTo>
                  <a:lnTo>
                    <a:pt x="1251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8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1" y="50"/>
                  </a:lnTo>
                  <a:lnTo>
                    <a:pt x="1265" y="50"/>
                  </a:lnTo>
                  <a:lnTo>
                    <a:pt x="1265" y="50"/>
                  </a:lnTo>
                  <a:lnTo>
                    <a:pt x="1268" y="50"/>
                  </a:lnTo>
                  <a:lnTo>
                    <a:pt x="1268" y="50"/>
                  </a:lnTo>
                  <a:lnTo>
                    <a:pt x="1272" y="50"/>
                  </a:lnTo>
                  <a:lnTo>
                    <a:pt x="1272" y="53"/>
                  </a:lnTo>
                  <a:lnTo>
                    <a:pt x="1272" y="53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6" y="57"/>
                  </a:lnTo>
                  <a:lnTo>
                    <a:pt x="1279" y="57"/>
                  </a:lnTo>
                  <a:lnTo>
                    <a:pt x="1279" y="60"/>
                  </a:lnTo>
                  <a:lnTo>
                    <a:pt x="1279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3" y="60"/>
                  </a:lnTo>
                  <a:lnTo>
                    <a:pt x="1286" y="64"/>
                  </a:lnTo>
                  <a:lnTo>
                    <a:pt x="1286" y="64"/>
                  </a:lnTo>
                  <a:lnTo>
                    <a:pt x="1290" y="64"/>
                  </a:lnTo>
                  <a:lnTo>
                    <a:pt x="1290" y="64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0" y="68"/>
                  </a:lnTo>
                  <a:lnTo>
                    <a:pt x="1293" y="68"/>
                  </a:lnTo>
                  <a:lnTo>
                    <a:pt x="1293" y="68"/>
                  </a:lnTo>
                  <a:lnTo>
                    <a:pt x="1297" y="68"/>
                  </a:lnTo>
                  <a:lnTo>
                    <a:pt x="1297" y="68"/>
                  </a:lnTo>
                  <a:lnTo>
                    <a:pt x="1301" y="68"/>
                  </a:lnTo>
                  <a:lnTo>
                    <a:pt x="1301" y="71"/>
                  </a:lnTo>
                  <a:lnTo>
                    <a:pt x="1301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1"/>
                  </a:lnTo>
                  <a:lnTo>
                    <a:pt x="1304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5"/>
                  </a:lnTo>
                  <a:lnTo>
                    <a:pt x="1308" y="78"/>
                  </a:lnTo>
                  <a:lnTo>
                    <a:pt x="1311" y="78"/>
                  </a:lnTo>
                  <a:lnTo>
                    <a:pt x="1311" y="82"/>
                  </a:lnTo>
                  <a:lnTo>
                    <a:pt x="1315" y="82"/>
                  </a:lnTo>
                  <a:lnTo>
                    <a:pt x="1315" y="82"/>
                  </a:lnTo>
                  <a:lnTo>
                    <a:pt x="1318" y="82"/>
                  </a:lnTo>
                  <a:lnTo>
                    <a:pt x="1318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2"/>
                  </a:lnTo>
                  <a:lnTo>
                    <a:pt x="1322" y="85"/>
                  </a:lnTo>
                  <a:lnTo>
                    <a:pt x="1325" y="85"/>
                  </a:lnTo>
                  <a:lnTo>
                    <a:pt x="1325" y="85"/>
                  </a:lnTo>
                  <a:lnTo>
                    <a:pt x="1329" y="85"/>
                  </a:lnTo>
                  <a:lnTo>
                    <a:pt x="1329" y="85"/>
                  </a:lnTo>
                  <a:lnTo>
                    <a:pt x="1333" y="85"/>
                  </a:lnTo>
                  <a:lnTo>
                    <a:pt x="1336" y="85"/>
                  </a:lnTo>
                  <a:lnTo>
                    <a:pt x="1336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0" y="85"/>
                  </a:lnTo>
                  <a:lnTo>
                    <a:pt x="1343" y="82"/>
                  </a:lnTo>
                  <a:lnTo>
                    <a:pt x="1343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47" y="82"/>
                  </a:lnTo>
                  <a:lnTo>
                    <a:pt x="1350" y="78"/>
                  </a:lnTo>
                  <a:lnTo>
                    <a:pt x="1350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4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58" y="78"/>
                  </a:lnTo>
                  <a:lnTo>
                    <a:pt x="1361" y="78"/>
                  </a:lnTo>
                  <a:lnTo>
                    <a:pt x="1361" y="78"/>
                  </a:lnTo>
                  <a:lnTo>
                    <a:pt x="1365" y="78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5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5" y="71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8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1" y="64"/>
                  </a:lnTo>
                  <a:lnTo>
                    <a:pt x="1365" y="64"/>
                  </a:lnTo>
                  <a:lnTo>
                    <a:pt x="1365" y="60"/>
                  </a:lnTo>
                  <a:lnTo>
                    <a:pt x="1365" y="60"/>
                  </a:lnTo>
                  <a:lnTo>
                    <a:pt x="1368" y="60"/>
                  </a:lnTo>
                  <a:lnTo>
                    <a:pt x="1368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2" y="60"/>
                  </a:lnTo>
                  <a:lnTo>
                    <a:pt x="1375" y="60"/>
                  </a:lnTo>
                  <a:lnTo>
                    <a:pt x="1375" y="60"/>
                  </a:lnTo>
                  <a:lnTo>
                    <a:pt x="1379" y="60"/>
                  </a:lnTo>
                  <a:lnTo>
                    <a:pt x="1379" y="60"/>
                  </a:lnTo>
                  <a:lnTo>
                    <a:pt x="1382" y="60"/>
                  </a:lnTo>
                  <a:lnTo>
                    <a:pt x="1382" y="60"/>
                  </a:lnTo>
                  <a:lnTo>
                    <a:pt x="1386" y="60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7"/>
                  </a:lnTo>
                  <a:lnTo>
                    <a:pt x="1386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3"/>
                  </a:lnTo>
                  <a:lnTo>
                    <a:pt x="1390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50"/>
                  </a:lnTo>
                  <a:lnTo>
                    <a:pt x="1393" y="46"/>
                  </a:lnTo>
                  <a:lnTo>
                    <a:pt x="1397" y="46"/>
                  </a:lnTo>
                  <a:lnTo>
                    <a:pt x="1397" y="46"/>
                  </a:lnTo>
                  <a:lnTo>
                    <a:pt x="1400" y="46"/>
                  </a:lnTo>
                  <a:lnTo>
                    <a:pt x="1400" y="43"/>
                  </a:lnTo>
                  <a:lnTo>
                    <a:pt x="1404" y="43"/>
                  </a:lnTo>
                  <a:lnTo>
                    <a:pt x="1404" y="43"/>
                  </a:lnTo>
                  <a:lnTo>
                    <a:pt x="1404" y="39"/>
                  </a:lnTo>
                  <a:lnTo>
                    <a:pt x="1404" y="39"/>
                  </a:lnTo>
                  <a:lnTo>
                    <a:pt x="1404" y="43"/>
                  </a:lnTo>
                  <a:lnTo>
                    <a:pt x="1407" y="43"/>
                  </a:lnTo>
                  <a:lnTo>
                    <a:pt x="1407" y="43"/>
                  </a:lnTo>
                  <a:lnTo>
                    <a:pt x="1411" y="43"/>
                  </a:lnTo>
                  <a:lnTo>
                    <a:pt x="1411" y="43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46"/>
                  </a:lnTo>
                  <a:lnTo>
                    <a:pt x="1411" y="50"/>
                  </a:lnTo>
                  <a:lnTo>
                    <a:pt x="1411" y="50"/>
                  </a:lnTo>
                  <a:lnTo>
                    <a:pt x="1415" y="50"/>
                  </a:lnTo>
                  <a:lnTo>
                    <a:pt x="1415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18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2" y="50"/>
                  </a:lnTo>
                  <a:lnTo>
                    <a:pt x="1425" y="50"/>
                  </a:lnTo>
                  <a:lnTo>
                    <a:pt x="1425" y="50"/>
                  </a:lnTo>
                  <a:lnTo>
                    <a:pt x="1425" y="46"/>
                  </a:lnTo>
                  <a:lnTo>
                    <a:pt x="1429" y="46"/>
                  </a:lnTo>
                  <a:lnTo>
                    <a:pt x="1429" y="46"/>
                  </a:lnTo>
                  <a:lnTo>
                    <a:pt x="1429" y="43"/>
                  </a:lnTo>
                  <a:lnTo>
                    <a:pt x="1432" y="43"/>
                  </a:lnTo>
                  <a:lnTo>
                    <a:pt x="1432" y="43"/>
                  </a:lnTo>
                  <a:lnTo>
                    <a:pt x="1432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46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6" y="50"/>
                  </a:lnTo>
                  <a:lnTo>
                    <a:pt x="1439" y="53"/>
                  </a:lnTo>
                  <a:lnTo>
                    <a:pt x="1439" y="53"/>
                  </a:lnTo>
                  <a:lnTo>
                    <a:pt x="1443" y="53"/>
                  </a:lnTo>
                  <a:lnTo>
                    <a:pt x="1443" y="53"/>
                  </a:lnTo>
                  <a:lnTo>
                    <a:pt x="1447" y="53"/>
                  </a:lnTo>
                  <a:lnTo>
                    <a:pt x="1447" y="53"/>
                  </a:lnTo>
                  <a:lnTo>
                    <a:pt x="1447" y="50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0" y="53"/>
                  </a:lnTo>
                  <a:lnTo>
                    <a:pt x="1454" y="53"/>
                  </a:lnTo>
                  <a:lnTo>
                    <a:pt x="1454" y="53"/>
                  </a:lnTo>
                  <a:lnTo>
                    <a:pt x="1457" y="53"/>
                  </a:lnTo>
                  <a:lnTo>
                    <a:pt x="1457" y="53"/>
                  </a:lnTo>
                  <a:lnTo>
                    <a:pt x="1461" y="57"/>
                  </a:lnTo>
                  <a:lnTo>
                    <a:pt x="1461" y="57"/>
                  </a:lnTo>
                  <a:lnTo>
                    <a:pt x="1464" y="53"/>
                  </a:lnTo>
                  <a:lnTo>
                    <a:pt x="1464" y="53"/>
                  </a:lnTo>
                  <a:lnTo>
                    <a:pt x="1468" y="53"/>
                  </a:lnTo>
                  <a:lnTo>
                    <a:pt x="1468" y="53"/>
                  </a:lnTo>
                  <a:lnTo>
                    <a:pt x="1468" y="50"/>
                  </a:lnTo>
                  <a:lnTo>
                    <a:pt x="1472" y="50"/>
                  </a:lnTo>
                  <a:lnTo>
                    <a:pt x="1472" y="50"/>
                  </a:lnTo>
                  <a:lnTo>
                    <a:pt x="1475" y="50"/>
                  </a:lnTo>
                  <a:lnTo>
                    <a:pt x="1475" y="50"/>
                  </a:lnTo>
                  <a:lnTo>
                    <a:pt x="1479" y="50"/>
                  </a:lnTo>
                  <a:lnTo>
                    <a:pt x="1479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2" y="50"/>
                  </a:lnTo>
                  <a:lnTo>
                    <a:pt x="1486" y="53"/>
                  </a:lnTo>
                  <a:lnTo>
                    <a:pt x="1489" y="53"/>
                  </a:lnTo>
                  <a:lnTo>
                    <a:pt x="1489" y="53"/>
                  </a:lnTo>
                  <a:lnTo>
                    <a:pt x="1493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6" y="53"/>
                  </a:lnTo>
                  <a:lnTo>
                    <a:pt x="1500" y="53"/>
                  </a:lnTo>
                  <a:lnTo>
                    <a:pt x="1500" y="50"/>
                  </a:lnTo>
                  <a:lnTo>
                    <a:pt x="1500" y="50"/>
                  </a:lnTo>
                  <a:lnTo>
                    <a:pt x="1504" y="50"/>
                  </a:lnTo>
                  <a:lnTo>
                    <a:pt x="1504" y="50"/>
                  </a:lnTo>
                  <a:lnTo>
                    <a:pt x="1507" y="50"/>
                  </a:lnTo>
                  <a:lnTo>
                    <a:pt x="1507" y="53"/>
                  </a:lnTo>
                  <a:lnTo>
                    <a:pt x="1511" y="50"/>
                  </a:lnTo>
                  <a:lnTo>
                    <a:pt x="1511" y="50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4" y="53"/>
                  </a:lnTo>
                  <a:lnTo>
                    <a:pt x="1518" y="53"/>
                  </a:lnTo>
                  <a:lnTo>
                    <a:pt x="1518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1" y="53"/>
                  </a:lnTo>
                  <a:lnTo>
                    <a:pt x="1525" y="53"/>
                  </a:lnTo>
                  <a:lnTo>
                    <a:pt x="1525" y="53"/>
                  </a:lnTo>
                  <a:lnTo>
                    <a:pt x="1529" y="53"/>
                  </a:lnTo>
                  <a:lnTo>
                    <a:pt x="1529" y="53"/>
                  </a:lnTo>
                  <a:lnTo>
                    <a:pt x="1529" y="57"/>
                  </a:lnTo>
                  <a:lnTo>
                    <a:pt x="1532" y="57"/>
                  </a:lnTo>
                  <a:lnTo>
                    <a:pt x="1532" y="57"/>
                  </a:lnTo>
                  <a:lnTo>
                    <a:pt x="1536" y="57"/>
                  </a:lnTo>
                  <a:lnTo>
                    <a:pt x="1539" y="57"/>
                  </a:lnTo>
                  <a:lnTo>
                    <a:pt x="1539" y="57"/>
                  </a:lnTo>
                  <a:lnTo>
                    <a:pt x="1543" y="57"/>
                  </a:lnTo>
                  <a:lnTo>
                    <a:pt x="1546" y="57"/>
                  </a:lnTo>
                  <a:lnTo>
                    <a:pt x="1546" y="57"/>
                  </a:lnTo>
                  <a:lnTo>
                    <a:pt x="1550" y="57"/>
                  </a:lnTo>
                  <a:lnTo>
                    <a:pt x="1550" y="60"/>
                  </a:lnTo>
                  <a:lnTo>
                    <a:pt x="1550" y="60"/>
                  </a:lnTo>
                  <a:lnTo>
                    <a:pt x="1553" y="60"/>
                  </a:lnTo>
                  <a:lnTo>
                    <a:pt x="1553" y="60"/>
                  </a:lnTo>
                  <a:lnTo>
                    <a:pt x="1557" y="64"/>
                  </a:lnTo>
                  <a:lnTo>
                    <a:pt x="1557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1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4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68" y="64"/>
                  </a:lnTo>
                  <a:lnTo>
                    <a:pt x="1571" y="64"/>
                  </a:lnTo>
                  <a:lnTo>
                    <a:pt x="1571" y="64"/>
                  </a:lnTo>
                  <a:lnTo>
                    <a:pt x="1571" y="68"/>
                  </a:lnTo>
                  <a:lnTo>
                    <a:pt x="1571" y="68"/>
                  </a:lnTo>
                  <a:lnTo>
                    <a:pt x="1575" y="68"/>
                  </a:lnTo>
                  <a:lnTo>
                    <a:pt x="1578" y="68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1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5"/>
                  </a:lnTo>
                  <a:lnTo>
                    <a:pt x="1578" y="78"/>
                  </a:lnTo>
                  <a:lnTo>
                    <a:pt x="1578" y="78"/>
                  </a:lnTo>
                  <a:lnTo>
                    <a:pt x="1582" y="78"/>
                  </a:lnTo>
                  <a:lnTo>
                    <a:pt x="1582" y="82"/>
                  </a:lnTo>
                  <a:lnTo>
                    <a:pt x="1582" y="82"/>
                  </a:lnTo>
                  <a:lnTo>
                    <a:pt x="1586" y="82"/>
                  </a:lnTo>
                  <a:lnTo>
                    <a:pt x="1586" y="82"/>
                  </a:lnTo>
                  <a:lnTo>
                    <a:pt x="1586" y="85"/>
                  </a:lnTo>
                  <a:lnTo>
                    <a:pt x="1586" y="85"/>
                  </a:lnTo>
                  <a:lnTo>
                    <a:pt x="1586" y="89"/>
                  </a:lnTo>
                  <a:lnTo>
                    <a:pt x="1586" y="89"/>
                  </a:lnTo>
                  <a:lnTo>
                    <a:pt x="1582" y="92"/>
                  </a:lnTo>
                  <a:lnTo>
                    <a:pt x="1586" y="92"/>
                  </a:lnTo>
                  <a:lnTo>
                    <a:pt x="1586" y="92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89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3" y="96"/>
                  </a:lnTo>
                  <a:lnTo>
                    <a:pt x="1596" y="100"/>
                  </a:lnTo>
                  <a:lnTo>
                    <a:pt x="1596" y="100"/>
                  </a:lnTo>
                  <a:lnTo>
                    <a:pt x="1596" y="96"/>
                  </a:lnTo>
                  <a:lnTo>
                    <a:pt x="1596" y="96"/>
                  </a:lnTo>
                  <a:lnTo>
                    <a:pt x="1600" y="96"/>
                  </a:lnTo>
                  <a:lnTo>
                    <a:pt x="1600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3" y="96"/>
                  </a:lnTo>
                  <a:lnTo>
                    <a:pt x="1607" y="96"/>
                  </a:lnTo>
                  <a:lnTo>
                    <a:pt x="1607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0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4" y="96"/>
                  </a:lnTo>
                  <a:lnTo>
                    <a:pt x="1618" y="96"/>
                  </a:lnTo>
                  <a:lnTo>
                    <a:pt x="1618" y="100"/>
                  </a:lnTo>
                  <a:lnTo>
                    <a:pt x="1618" y="96"/>
                  </a:lnTo>
                  <a:lnTo>
                    <a:pt x="1621" y="96"/>
                  </a:lnTo>
                  <a:lnTo>
                    <a:pt x="1621" y="96"/>
                  </a:lnTo>
                  <a:lnTo>
                    <a:pt x="1625" y="96"/>
                  </a:lnTo>
                  <a:lnTo>
                    <a:pt x="1625" y="96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8" y="100"/>
                  </a:lnTo>
                  <a:lnTo>
                    <a:pt x="1628" y="100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28" y="103"/>
                  </a:lnTo>
                  <a:lnTo>
                    <a:pt x="1632" y="103"/>
                  </a:lnTo>
                  <a:lnTo>
                    <a:pt x="1632" y="103"/>
                  </a:lnTo>
                  <a:lnTo>
                    <a:pt x="1635" y="103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39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3" y="100"/>
                  </a:lnTo>
                  <a:lnTo>
                    <a:pt x="1646" y="100"/>
                  </a:lnTo>
                  <a:lnTo>
                    <a:pt x="1646" y="103"/>
                  </a:lnTo>
                  <a:lnTo>
                    <a:pt x="1646" y="103"/>
                  </a:lnTo>
                  <a:lnTo>
                    <a:pt x="1646" y="107"/>
                  </a:lnTo>
                  <a:lnTo>
                    <a:pt x="1650" y="103"/>
                  </a:lnTo>
                  <a:lnTo>
                    <a:pt x="1650" y="103"/>
                  </a:lnTo>
                  <a:lnTo>
                    <a:pt x="1653" y="103"/>
                  </a:lnTo>
                  <a:lnTo>
                    <a:pt x="1653" y="103"/>
                  </a:lnTo>
                  <a:lnTo>
                    <a:pt x="1657" y="103"/>
                  </a:lnTo>
                  <a:lnTo>
                    <a:pt x="1660" y="103"/>
                  </a:lnTo>
                  <a:lnTo>
                    <a:pt x="1660" y="107"/>
                  </a:lnTo>
                  <a:lnTo>
                    <a:pt x="1660" y="107"/>
                  </a:lnTo>
                  <a:lnTo>
                    <a:pt x="1664" y="107"/>
                  </a:lnTo>
                  <a:lnTo>
                    <a:pt x="1667" y="107"/>
                  </a:lnTo>
                  <a:lnTo>
                    <a:pt x="1667" y="107"/>
                  </a:lnTo>
                  <a:lnTo>
                    <a:pt x="1671" y="107"/>
                  </a:lnTo>
                  <a:lnTo>
                    <a:pt x="1671" y="110"/>
                  </a:lnTo>
                  <a:lnTo>
                    <a:pt x="1675" y="110"/>
                  </a:lnTo>
                  <a:lnTo>
                    <a:pt x="1675" y="110"/>
                  </a:lnTo>
                  <a:lnTo>
                    <a:pt x="1678" y="114"/>
                  </a:lnTo>
                  <a:lnTo>
                    <a:pt x="1678" y="114"/>
                  </a:lnTo>
                  <a:lnTo>
                    <a:pt x="1682" y="114"/>
                  </a:lnTo>
                  <a:lnTo>
                    <a:pt x="1682" y="114"/>
                  </a:lnTo>
                  <a:lnTo>
                    <a:pt x="1685" y="114"/>
                  </a:lnTo>
                  <a:lnTo>
                    <a:pt x="1685" y="114"/>
                  </a:lnTo>
                  <a:lnTo>
                    <a:pt x="1689" y="114"/>
                  </a:lnTo>
                  <a:lnTo>
                    <a:pt x="1689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2" y="114"/>
                  </a:lnTo>
                  <a:lnTo>
                    <a:pt x="1696" y="114"/>
                  </a:lnTo>
                  <a:lnTo>
                    <a:pt x="1696" y="110"/>
                  </a:lnTo>
                  <a:lnTo>
                    <a:pt x="1696" y="110"/>
                  </a:lnTo>
                  <a:lnTo>
                    <a:pt x="1700" y="110"/>
                  </a:lnTo>
                  <a:lnTo>
                    <a:pt x="1700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3" y="110"/>
                  </a:lnTo>
                  <a:lnTo>
                    <a:pt x="1707" y="110"/>
                  </a:lnTo>
                  <a:lnTo>
                    <a:pt x="1707" y="110"/>
                  </a:lnTo>
                  <a:lnTo>
                    <a:pt x="1707" y="114"/>
                  </a:lnTo>
                  <a:lnTo>
                    <a:pt x="1710" y="114"/>
                  </a:lnTo>
                  <a:lnTo>
                    <a:pt x="1710" y="114"/>
                  </a:lnTo>
                  <a:lnTo>
                    <a:pt x="1710" y="110"/>
                  </a:lnTo>
                  <a:lnTo>
                    <a:pt x="1714" y="110"/>
                  </a:lnTo>
                  <a:lnTo>
                    <a:pt x="1714" y="110"/>
                  </a:lnTo>
                  <a:lnTo>
                    <a:pt x="1717" y="114"/>
                  </a:lnTo>
                  <a:lnTo>
                    <a:pt x="1717" y="114"/>
                  </a:lnTo>
                  <a:lnTo>
                    <a:pt x="1721" y="114"/>
                  </a:lnTo>
                  <a:lnTo>
                    <a:pt x="1721" y="114"/>
                  </a:lnTo>
                  <a:lnTo>
                    <a:pt x="1724" y="110"/>
                  </a:lnTo>
                  <a:lnTo>
                    <a:pt x="1724" y="110"/>
                  </a:lnTo>
                  <a:lnTo>
                    <a:pt x="1728" y="110"/>
                  </a:lnTo>
                  <a:lnTo>
                    <a:pt x="1728" y="110"/>
                  </a:lnTo>
                  <a:lnTo>
                    <a:pt x="1732" y="110"/>
                  </a:lnTo>
                  <a:lnTo>
                    <a:pt x="1732" y="110"/>
                  </a:lnTo>
                  <a:lnTo>
                    <a:pt x="1735" y="110"/>
                  </a:lnTo>
                  <a:lnTo>
                    <a:pt x="1735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39" y="110"/>
                  </a:lnTo>
                  <a:lnTo>
                    <a:pt x="1742" y="110"/>
                  </a:lnTo>
                  <a:lnTo>
                    <a:pt x="1742" y="107"/>
                  </a:lnTo>
                  <a:lnTo>
                    <a:pt x="1746" y="107"/>
                  </a:lnTo>
                  <a:lnTo>
                    <a:pt x="1749" y="107"/>
                  </a:lnTo>
                  <a:lnTo>
                    <a:pt x="1753" y="107"/>
                  </a:lnTo>
                  <a:lnTo>
                    <a:pt x="1753" y="103"/>
                  </a:lnTo>
                  <a:lnTo>
                    <a:pt x="1757" y="103"/>
                  </a:lnTo>
                  <a:lnTo>
                    <a:pt x="1757" y="103"/>
                  </a:lnTo>
                  <a:lnTo>
                    <a:pt x="1760" y="103"/>
                  </a:lnTo>
                  <a:lnTo>
                    <a:pt x="1764" y="103"/>
                  </a:lnTo>
                  <a:lnTo>
                    <a:pt x="1764" y="103"/>
                  </a:lnTo>
                  <a:lnTo>
                    <a:pt x="1767" y="107"/>
                  </a:lnTo>
                  <a:lnTo>
                    <a:pt x="1771" y="107"/>
                  </a:lnTo>
                  <a:lnTo>
                    <a:pt x="1771" y="103"/>
                  </a:lnTo>
                  <a:lnTo>
                    <a:pt x="1771" y="103"/>
                  </a:lnTo>
                  <a:lnTo>
                    <a:pt x="1774" y="107"/>
                  </a:lnTo>
                  <a:lnTo>
                    <a:pt x="1778" y="107"/>
                  </a:lnTo>
                  <a:lnTo>
                    <a:pt x="1778" y="107"/>
                  </a:lnTo>
                  <a:lnTo>
                    <a:pt x="1782" y="107"/>
                  </a:lnTo>
                  <a:lnTo>
                    <a:pt x="1782" y="107"/>
                  </a:lnTo>
                  <a:lnTo>
                    <a:pt x="1782" y="110"/>
                  </a:lnTo>
                  <a:lnTo>
                    <a:pt x="1785" y="110"/>
                  </a:lnTo>
                  <a:lnTo>
                    <a:pt x="1789" y="110"/>
                  </a:lnTo>
                  <a:lnTo>
                    <a:pt x="1789" y="110"/>
                  </a:lnTo>
                  <a:lnTo>
                    <a:pt x="1792" y="107"/>
                  </a:lnTo>
                  <a:lnTo>
                    <a:pt x="1796" y="107"/>
                  </a:lnTo>
                  <a:lnTo>
                    <a:pt x="1796" y="107"/>
                  </a:lnTo>
                  <a:lnTo>
                    <a:pt x="1799" y="107"/>
                  </a:lnTo>
                  <a:lnTo>
                    <a:pt x="1799" y="107"/>
                  </a:lnTo>
                  <a:lnTo>
                    <a:pt x="1803" y="107"/>
                  </a:lnTo>
                  <a:lnTo>
                    <a:pt x="1803" y="110"/>
                  </a:lnTo>
                  <a:lnTo>
                    <a:pt x="1803" y="110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4"/>
                  </a:lnTo>
                  <a:lnTo>
                    <a:pt x="1803" y="117"/>
                  </a:lnTo>
                  <a:lnTo>
                    <a:pt x="1806" y="117"/>
                  </a:lnTo>
                  <a:lnTo>
                    <a:pt x="1806" y="121"/>
                  </a:lnTo>
                  <a:lnTo>
                    <a:pt x="1806" y="121"/>
                  </a:lnTo>
                  <a:lnTo>
                    <a:pt x="1806" y="125"/>
                  </a:lnTo>
                  <a:lnTo>
                    <a:pt x="1810" y="125"/>
                  </a:lnTo>
                  <a:lnTo>
                    <a:pt x="1810" y="125"/>
                  </a:lnTo>
                  <a:lnTo>
                    <a:pt x="1814" y="125"/>
                  </a:lnTo>
                  <a:lnTo>
                    <a:pt x="1814" y="128"/>
                  </a:lnTo>
                  <a:lnTo>
                    <a:pt x="1814" y="128"/>
                  </a:lnTo>
                  <a:lnTo>
                    <a:pt x="1810" y="128"/>
                  </a:lnTo>
                  <a:lnTo>
                    <a:pt x="1814" y="128"/>
                  </a:lnTo>
                  <a:lnTo>
                    <a:pt x="1810" y="132"/>
                  </a:lnTo>
                  <a:lnTo>
                    <a:pt x="1814" y="132"/>
                  </a:lnTo>
                  <a:lnTo>
                    <a:pt x="1814" y="132"/>
                  </a:lnTo>
                  <a:lnTo>
                    <a:pt x="1814" y="135"/>
                  </a:lnTo>
                  <a:lnTo>
                    <a:pt x="1814" y="135"/>
                  </a:lnTo>
                  <a:lnTo>
                    <a:pt x="1814" y="139"/>
                  </a:lnTo>
                  <a:lnTo>
                    <a:pt x="1810" y="139"/>
                  </a:lnTo>
                  <a:lnTo>
                    <a:pt x="1810" y="142"/>
                  </a:lnTo>
                  <a:lnTo>
                    <a:pt x="1806" y="142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6" y="146"/>
                  </a:lnTo>
                  <a:lnTo>
                    <a:pt x="1803" y="146"/>
                  </a:lnTo>
                  <a:lnTo>
                    <a:pt x="1803" y="149"/>
                  </a:lnTo>
                  <a:lnTo>
                    <a:pt x="1803" y="153"/>
                  </a:lnTo>
                  <a:lnTo>
                    <a:pt x="1803" y="153"/>
                  </a:lnTo>
                  <a:lnTo>
                    <a:pt x="1799" y="157"/>
                  </a:lnTo>
                  <a:lnTo>
                    <a:pt x="1799" y="157"/>
                  </a:lnTo>
                  <a:lnTo>
                    <a:pt x="1796" y="157"/>
                  </a:lnTo>
                  <a:lnTo>
                    <a:pt x="1796" y="157"/>
                  </a:lnTo>
                  <a:lnTo>
                    <a:pt x="1792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0"/>
                  </a:lnTo>
                  <a:lnTo>
                    <a:pt x="1789" y="164"/>
                  </a:lnTo>
                  <a:lnTo>
                    <a:pt x="1789" y="164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67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9" y="171"/>
                  </a:lnTo>
                  <a:lnTo>
                    <a:pt x="1785" y="171"/>
                  </a:lnTo>
                  <a:lnTo>
                    <a:pt x="1782" y="171"/>
                  </a:lnTo>
                  <a:lnTo>
                    <a:pt x="1782" y="167"/>
                  </a:lnTo>
                  <a:lnTo>
                    <a:pt x="1778" y="171"/>
                  </a:lnTo>
                  <a:lnTo>
                    <a:pt x="1778" y="174"/>
                  </a:lnTo>
                  <a:lnTo>
                    <a:pt x="1778" y="174"/>
                  </a:lnTo>
                  <a:lnTo>
                    <a:pt x="1774" y="174"/>
                  </a:lnTo>
                  <a:lnTo>
                    <a:pt x="1774" y="178"/>
                  </a:lnTo>
                  <a:lnTo>
                    <a:pt x="1778" y="178"/>
                  </a:lnTo>
                  <a:lnTo>
                    <a:pt x="1778" y="178"/>
                  </a:lnTo>
                  <a:lnTo>
                    <a:pt x="1782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89" y="178"/>
                  </a:lnTo>
                  <a:lnTo>
                    <a:pt x="1792" y="178"/>
                  </a:lnTo>
                  <a:lnTo>
                    <a:pt x="1792" y="178"/>
                  </a:lnTo>
                  <a:lnTo>
                    <a:pt x="1796" y="178"/>
                  </a:lnTo>
                  <a:lnTo>
                    <a:pt x="1796" y="182"/>
                  </a:lnTo>
                  <a:lnTo>
                    <a:pt x="1799" y="182"/>
                  </a:lnTo>
                  <a:lnTo>
                    <a:pt x="1803" y="182"/>
                  </a:lnTo>
                  <a:lnTo>
                    <a:pt x="1803" y="182"/>
                  </a:lnTo>
                  <a:lnTo>
                    <a:pt x="1803" y="185"/>
                  </a:lnTo>
                  <a:lnTo>
                    <a:pt x="1806" y="185"/>
                  </a:lnTo>
                  <a:lnTo>
                    <a:pt x="1806" y="185"/>
                  </a:lnTo>
                  <a:lnTo>
                    <a:pt x="1810" y="185"/>
                  </a:lnTo>
                  <a:lnTo>
                    <a:pt x="1810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4" y="185"/>
                  </a:lnTo>
                  <a:lnTo>
                    <a:pt x="1817" y="185"/>
                  </a:lnTo>
                  <a:lnTo>
                    <a:pt x="1817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5"/>
                  </a:lnTo>
                  <a:lnTo>
                    <a:pt x="1821" y="182"/>
                  </a:lnTo>
                  <a:lnTo>
                    <a:pt x="1821" y="182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8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1" y="174"/>
                  </a:lnTo>
                  <a:lnTo>
                    <a:pt x="1824" y="174"/>
                  </a:lnTo>
                  <a:lnTo>
                    <a:pt x="1824" y="178"/>
                  </a:lnTo>
                  <a:lnTo>
                    <a:pt x="1824" y="178"/>
                  </a:lnTo>
                  <a:lnTo>
                    <a:pt x="1828" y="178"/>
                  </a:lnTo>
                  <a:lnTo>
                    <a:pt x="1828" y="178"/>
                  </a:lnTo>
                  <a:lnTo>
                    <a:pt x="1831" y="178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5" y="182"/>
                  </a:lnTo>
                  <a:lnTo>
                    <a:pt x="1839" y="185"/>
                  </a:lnTo>
                  <a:lnTo>
                    <a:pt x="1842" y="185"/>
                  </a:lnTo>
                  <a:lnTo>
                    <a:pt x="1842" y="189"/>
                  </a:lnTo>
                  <a:lnTo>
                    <a:pt x="1846" y="189"/>
                  </a:lnTo>
                  <a:lnTo>
                    <a:pt x="1846" y="192"/>
                  </a:lnTo>
                  <a:lnTo>
                    <a:pt x="1846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49" y="189"/>
                  </a:lnTo>
                  <a:lnTo>
                    <a:pt x="1853" y="189"/>
                  </a:lnTo>
                  <a:lnTo>
                    <a:pt x="1853" y="189"/>
                  </a:lnTo>
                  <a:lnTo>
                    <a:pt x="1856" y="189"/>
                  </a:lnTo>
                  <a:lnTo>
                    <a:pt x="1856" y="189"/>
                  </a:lnTo>
                  <a:lnTo>
                    <a:pt x="1860" y="189"/>
                  </a:lnTo>
                  <a:lnTo>
                    <a:pt x="1863" y="192"/>
                  </a:lnTo>
                  <a:lnTo>
                    <a:pt x="1863" y="192"/>
                  </a:lnTo>
                  <a:lnTo>
                    <a:pt x="1867" y="192"/>
                  </a:lnTo>
                  <a:lnTo>
                    <a:pt x="1867" y="192"/>
                  </a:lnTo>
                  <a:lnTo>
                    <a:pt x="1867" y="189"/>
                  </a:lnTo>
                  <a:lnTo>
                    <a:pt x="1871" y="189"/>
                  </a:lnTo>
                  <a:lnTo>
                    <a:pt x="1871" y="189"/>
                  </a:lnTo>
                  <a:lnTo>
                    <a:pt x="1874" y="189"/>
                  </a:lnTo>
                  <a:lnTo>
                    <a:pt x="1874" y="189"/>
                  </a:lnTo>
                  <a:lnTo>
                    <a:pt x="1878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9"/>
                  </a:lnTo>
                  <a:lnTo>
                    <a:pt x="1881" y="185"/>
                  </a:lnTo>
                  <a:lnTo>
                    <a:pt x="1885" y="185"/>
                  </a:lnTo>
                  <a:lnTo>
                    <a:pt x="1885" y="185"/>
                  </a:lnTo>
                  <a:lnTo>
                    <a:pt x="1888" y="189"/>
                  </a:lnTo>
                  <a:lnTo>
                    <a:pt x="1888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2" y="189"/>
                  </a:lnTo>
                  <a:lnTo>
                    <a:pt x="1896" y="192"/>
                  </a:lnTo>
                  <a:lnTo>
                    <a:pt x="1899" y="192"/>
                  </a:lnTo>
                  <a:lnTo>
                    <a:pt x="1903" y="196"/>
                  </a:lnTo>
                  <a:lnTo>
                    <a:pt x="1903" y="199"/>
                  </a:lnTo>
                  <a:lnTo>
                    <a:pt x="1899" y="203"/>
                  </a:lnTo>
                  <a:lnTo>
                    <a:pt x="1899" y="203"/>
                  </a:lnTo>
                  <a:lnTo>
                    <a:pt x="1899" y="207"/>
                  </a:lnTo>
                  <a:lnTo>
                    <a:pt x="1903" y="207"/>
                  </a:lnTo>
                  <a:lnTo>
                    <a:pt x="1899" y="210"/>
                  </a:lnTo>
                  <a:lnTo>
                    <a:pt x="1899" y="210"/>
                  </a:lnTo>
                  <a:lnTo>
                    <a:pt x="1899" y="214"/>
                  </a:lnTo>
                  <a:lnTo>
                    <a:pt x="1899" y="214"/>
                  </a:lnTo>
                  <a:lnTo>
                    <a:pt x="1903" y="217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1"/>
                  </a:lnTo>
                  <a:lnTo>
                    <a:pt x="1903" y="224"/>
                  </a:lnTo>
                  <a:lnTo>
                    <a:pt x="1903" y="224"/>
                  </a:lnTo>
                  <a:lnTo>
                    <a:pt x="1906" y="224"/>
                  </a:lnTo>
                  <a:lnTo>
                    <a:pt x="1906" y="224"/>
                  </a:lnTo>
                  <a:lnTo>
                    <a:pt x="1906" y="228"/>
                  </a:lnTo>
                  <a:lnTo>
                    <a:pt x="1906" y="228"/>
                  </a:lnTo>
                  <a:lnTo>
                    <a:pt x="1910" y="228"/>
                  </a:lnTo>
                  <a:lnTo>
                    <a:pt x="1910" y="231"/>
                  </a:lnTo>
                  <a:lnTo>
                    <a:pt x="1910" y="231"/>
                  </a:lnTo>
                  <a:lnTo>
                    <a:pt x="1913" y="231"/>
                  </a:lnTo>
                  <a:lnTo>
                    <a:pt x="1913" y="235"/>
                  </a:lnTo>
                  <a:lnTo>
                    <a:pt x="1913" y="235"/>
                  </a:lnTo>
                  <a:lnTo>
                    <a:pt x="1910" y="239"/>
                  </a:lnTo>
                  <a:lnTo>
                    <a:pt x="1910" y="239"/>
                  </a:lnTo>
                  <a:lnTo>
                    <a:pt x="1910" y="242"/>
                  </a:lnTo>
                  <a:lnTo>
                    <a:pt x="1910" y="242"/>
                  </a:lnTo>
                  <a:lnTo>
                    <a:pt x="1913" y="242"/>
                  </a:lnTo>
                  <a:lnTo>
                    <a:pt x="1917" y="242"/>
                  </a:lnTo>
                  <a:lnTo>
                    <a:pt x="1917" y="242"/>
                  </a:lnTo>
                  <a:lnTo>
                    <a:pt x="1920" y="242"/>
                  </a:lnTo>
                  <a:lnTo>
                    <a:pt x="1924" y="242"/>
                  </a:lnTo>
                  <a:lnTo>
                    <a:pt x="1928" y="246"/>
                  </a:lnTo>
                  <a:lnTo>
                    <a:pt x="1931" y="246"/>
                  </a:lnTo>
                  <a:lnTo>
                    <a:pt x="1931" y="246"/>
                  </a:lnTo>
                  <a:lnTo>
                    <a:pt x="1935" y="242"/>
                  </a:lnTo>
                  <a:lnTo>
                    <a:pt x="1938" y="242"/>
                  </a:lnTo>
                  <a:lnTo>
                    <a:pt x="1942" y="242"/>
                  </a:lnTo>
                  <a:lnTo>
                    <a:pt x="1942" y="242"/>
                  </a:lnTo>
                  <a:lnTo>
                    <a:pt x="1945" y="242"/>
                  </a:lnTo>
                  <a:lnTo>
                    <a:pt x="1949" y="242"/>
                  </a:lnTo>
                  <a:lnTo>
                    <a:pt x="1956" y="246"/>
                  </a:lnTo>
                  <a:lnTo>
                    <a:pt x="1956" y="246"/>
                  </a:lnTo>
                  <a:lnTo>
                    <a:pt x="1956" y="249"/>
                  </a:lnTo>
                  <a:lnTo>
                    <a:pt x="1963" y="246"/>
                  </a:lnTo>
                  <a:lnTo>
                    <a:pt x="1963" y="246"/>
                  </a:lnTo>
                  <a:lnTo>
                    <a:pt x="1963" y="249"/>
                  </a:lnTo>
                  <a:lnTo>
                    <a:pt x="1963" y="253"/>
                  </a:lnTo>
                  <a:lnTo>
                    <a:pt x="1963" y="256"/>
                  </a:lnTo>
                  <a:lnTo>
                    <a:pt x="1960" y="256"/>
                  </a:lnTo>
                  <a:lnTo>
                    <a:pt x="1960" y="260"/>
                  </a:lnTo>
                  <a:lnTo>
                    <a:pt x="1960" y="260"/>
                  </a:lnTo>
                  <a:lnTo>
                    <a:pt x="1960" y="264"/>
                  </a:lnTo>
                  <a:lnTo>
                    <a:pt x="1960" y="267"/>
                  </a:lnTo>
                  <a:lnTo>
                    <a:pt x="1960" y="271"/>
                  </a:lnTo>
                  <a:lnTo>
                    <a:pt x="1960" y="271"/>
                  </a:lnTo>
                  <a:lnTo>
                    <a:pt x="1960" y="274"/>
                  </a:lnTo>
                  <a:lnTo>
                    <a:pt x="1960" y="278"/>
                  </a:lnTo>
                  <a:lnTo>
                    <a:pt x="1960" y="278"/>
                  </a:lnTo>
                  <a:lnTo>
                    <a:pt x="1960" y="281"/>
                  </a:lnTo>
                  <a:lnTo>
                    <a:pt x="1960" y="285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88"/>
                  </a:lnTo>
                  <a:lnTo>
                    <a:pt x="1960" y="292"/>
                  </a:lnTo>
                  <a:lnTo>
                    <a:pt x="1960" y="292"/>
                  </a:lnTo>
                  <a:lnTo>
                    <a:pt x="1960" y="296"/>
                  </a:lnTo>
                  <a:lnTo>
                    <a:pt x="1960" y="299"/>
                  </a:lnTo>
                  <a:lnTo>
                    <a:pt x="1960" y="303"/>
                  </a:lnTo>
                  <a:lnTo>
                    <a:pt x="1963" y="303"/>
                  </a:lnTo>
                  <a:lnTo>
                    <a:pt x="1960" y="306"/>
                  </a:lnTo>
                  <a:lnTo>
                    <a:pt x="1960" y="306"/>
                  </a:lnTo>
                  <a:lnTo>
                    <a:pt x="1956" y="310"/>
                  </a:lnTo>
                  <a:lnTo>
                    <a:pt x="1953" y="310"/>
                  </a:lnTo>
                  <a:lnTo>
                    <a:pt x="1953" y="310"/>
                  </a:lnTo>
                  <a:lnTo>
                    <a:pt x="1949" y="310"/>
                  </a:lnTo>
                  <a:lnTo>
                    <a:pt x="1949" y="306"/>
                  </a:lnTo>
                  <a:lnTo>
                    <a:pt x="1945" y="306"/>
                  </a:lnTo>
                  <a:lnTo>
                    <a:pt x="1945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6"/>
                  </a:lnTo>
                  <a:lnTo>
                    <a:pt x="1942" y="303"/>
                  </a:lnTo>
                  <a:lnTo>
                    <a:pt x="1938" y="303"/>
                  </a:lnTo>
                  <a:lnTo>
                    <a:pt x="1938" y="303"/>
                  </a:lnTo>
                  <a:lnTo>
                    <a:pt x="1935" y="303"/>
                  </a:lnTo>
                  <a:lnTo>
                    <a:pt x="1935" y="299"/>
                  </a:lnTo>
                  <a:lnTo>
                    <a:pt x="1935" y="299"/>
                  </a:lnTo>
                  <a:lnTo>
                    <a:pt x="1935" y="296"/>
                  </a:lnTo>
                  <a:lnTo>
                    <a:pt x="1938" y="296"/>
                  </a:lnTo>
                  <a:lnTo>
                    <a:pt x="1938" y="296"/>
                  </a:lnTo>
                  <a:lnTo>
                    <a:pt x="1938" y="292"/>
                  </a:lnTo>
                  <a:lnTo>
                    <a:pt x="1942" y="292"/>
                  </a:lnTo>
                  <a:lnTo>
                    <a:pt x="1942" y="288"/>
                  </a:lnTo>
                  <a:lnTo>
                    <a:pt x="1942" y="288"/>
                  </a:lnTo>
                  <a:lnTo>
                    <a:pt x="1942" y="285"/>
                  </a:lnTo>
                  <a:lnTo>
                    <a:pt x="1942" y="281"/>
                  </a:lnTo>
                  <a:lnTo>
                    <a:pt x="1938" y="281"/>
                  </a:lnTo>
                  <a:lnTo>
                    <a:pt x="1935" y="278"/>
                  </a:lnTo>
                  <a:lnTo>
                    <a:pt x="1935" y="274"/>
                  </a:lnTo>
                  <a:lnTo>
                    <a:pt x="1931" y="271"/>
                  </a:lnTo>
                  <a:lnTo>
                    <a:pt x="1931" y="271"/>
                  </a:lnTo>
                  <a:lnTo>
                    <a:pt x="1924" y="271"/>
                  </a:lnTo>
                  <a:lnTo>
                    <a:pt x="1920" y="271"/>
                  </a:lnTo>
                  <a:lnTo>
                    <a:pt x="1920" y="267"/>
                  </a:lnTo>
                  <a:lnTo>
                    <a:pt x="1917" y="267"/>
                  </a:lnTo>
                  <a:lnTo>
                    <a:pt x="1917" y="267"/>
                  </a:lnTo>
                  <a:lnTo>
                    <a:pt x="1913" y="267"/>
                  </a:lnTo>
                  <a:lnTo>
                    <a:pt x="1913" y="267"/>
                  </a:lnTo>
                  <a:lnTo>
                    <a:pt x="1910" y="271"/>
                  </a:lnTo>
                  <a:lnTo>
                    <a:pt x="1910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7"/>
                  </a:lnTo>
                  <a:lnTo>
                    <a:pt x="1906" y="264"/>
                  </a:lnTo>
                  <a:lnTo>
                    <a:pt x="1906" y="264"/>
                  </a:lnTo>
                  <a:lnTo>
                    <a:pt x="1903" y="264"/>
                  </a:lnTo>
                  <a:lnTo>
                    <a:pt x="1903" y="264"/>
                  </a:lnTo>
                  <a:lnTo>
                    <a:pt x="1899" y="264"/>
                  </a:lnTo>
                  <a:lnTo>
                    <a:pt x="1899" y="264"/>
                  </a:lnTo>
                  <a:lnTo>
                    <a:pt x="1896" y="264"/>
                  </a:lnTo>
                  <a:lnTo>
                    <a:pt x="1892" y="264"/>
                  </a:lnTo>
                  <a:lnTo>
                    <a:pt x="1892" y="264"/>
                  </a:lnTo>
                  <a:lnTo>
                    <a:pt x="1888" y="264"/>
                  </a:lnTo>
                  <a:lnTo>
                    <a:pt x="1885" y="260"/>
                  </a:lnTo>
                  <a:lnTo>
                    <a:pt x="1885" y="260"/>
                  </a:lnTo>
                  <a:lnTo>
                    <a:pt x="1881" y="256"/>
                  </a:lnTo>
                  <a:lnTo>
                    <a:pt x="1881" y="256"/>
                  </a:lnTo>
                  <a:lnTo>
                    <a:pt x="1878" y="256"/>
                  </a:lnTo>
                  <a:lnTo>
                    <a:pt x="1874" y="256"/>
                  </a:lnTo>
                  <a:lnTo>
                    <a:pt x="1871" y="256"/>
                  </a:lnTo>
                  <a:lnTo>
                    <a:pt x="1871" y="256"/>
                  </a:lnTo>
                  <a:lnTo>
                    <a:pt x="1867" y="256"/>
                  </a:lnTo>
                  <a:lnTo>
                    <a:pt x="1867" y="256"/>
                  </a:lnTo>
                  <a:lnTo>
                    <a:pt x="1863" y="256"/>
                  </a:lnTo>
                  <a:lnTo>
                    <a:pt x="1863" y="256"/>
                  </a:lnTo>
                  <a:lnTo>
                    <a:pt x="1863" y="260"/>
                  </a:lnTo>
                  <a:lnTo>
                    <a:pt x="1863" y="260"/>
                  </a:lnTo>
                  <a:lnTo>
                    <a:pt x="1863" y="264"/>
                  </a:lnTo>
                  <a:lnTo>
                    <a:pt x="1863" y="264"/>
                  </a:lnTo>
                  <a:lnTo>
                    <a:pt x="1867" y="264"/>
                  </a:lnTo>
                  <a:lnTo>
                    <a:pt x="1867" y="264"/>
                  </a:lnTo>
                  <a:lnTo>
                    <a:pt x="1867" y="267"/>
                  </a:lnTo>
                  <a:lnTo>
                    <a:pt x="1867" y="267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67" y="271"/>
                  </a:lnTo>
                  <a:lnTo>
                    <a:pt x="1871" y="271"/>
                  </a:lnTo>
                  <a:lnTo>
                    <a:pt x="1871" y="274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4" y="278"/>
                  </a:lnTo>
                  <a:lnTo>
                    <a:pt x="1878" y="278"/>
                  </a:lnTo>
                  <a:lnTo>
                    <a:pt x="1878" y="281"/>
                  </a:lnTo>
                  <a:lnTo>
                    <a:pt x="1878" y="281"/>
                  </a:lnTo>
                  <a:lnTo>
                    <a:pt x="1878" y="285"/>
                  </a:lnTo>
                  <a:lnTo>
                    <a:pt x="1878" y="285"/>
                  </a:lnTo>
                  <a:lnTo>
                    <a:pt x="1878" y="288"/>
                  </a:lnTo>
                  <a:lnTo>
                    <a:pt x="1878" y="288"/>
                  </a:lnTo>
                  <a:lnTo>
                    <a:pt x="1881" y="292"/>
                  </a:lnTo>
                  <a:lnTo>
                    <a:pt x="1885" y="296"/>
                  </a:lnTo>
                  <a:lnTo>
                    <a:pt x="1881" y="296"/>
                  </a:lnTo>
                  <a:lnTo>
                    <a:pt x="1881" y="299"/>
                  </a:lnTo>
                  <a:lnTo>
                    <a:pt x="1885" y="299"/>
                  </a:lnTo>
                  <a:lnTo>
                    <a:pt x="1885" y="299"/>
                  </a:lnTo>
                  <a:lnTo>
                    <a:pt x="1885" y="303"/>
                  </a:lnTo>
                  <a:lnTo>
                    <a:pt x="1888" y="299"/>
                  </a:lnTo>
                  <a:lnTo>
                    <a:pt x="1888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2" y="299"/>
                  </a:lnTo>
                  <a:lnTo>
                    <a:pt x="1896" y="299"/>
                  </a:lnTo>
                  <a:lnTo>
                    <a:pt x="1896" y="303"/>
                  </a:lnTo>
                  <a:lnTo>
                    <a:pt x="1899" y="303"/>
                  </a:lnTo>
                  <a:lnTo>
                    <a:pt x="1903" y="303"/>
                  </a:lnTo>
                  <a:lnTo>
                    <a:pt x="1903" y="306"/>
                  </a:lnTo>
                  <a:lnTo>
                    <a:pt x="1906" y="306"/>
                  </a:lnTo>
                  <a:lnTo>
                    <a:pt x="1906" y="310"/>
                  </a:lnTo>
                  <a:lnTo>
                    <a:pt x="1906" y="310"/>
                  </a:lnTo>
                  <a:lnTo>
                    <a:pt x="1906" y="313"/>
                  </a:lnTo>
                  <a:lnTo>
                    <a:pt x="1910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3" y="313"/>
                  </a:lnTo>
                  <a:lnTo>
                    <a:pt x="1917" y="317"/>
                  </a:lnTo>
                  <a:lnTo>
                    <a:pt x="1920" y="317"/>
                  </a:lnTo>
                  <a:lnTo>
                    <a:pt x="1920" y="317"/>
                  </a:lnTo>
                  <a:lnTo>
                    <a:pt x="1920" y="321"/>
                  </a:lnTo>
                  <a:lnTo>
                    <a:pt x="1924" y="321"/>
                  </a:lnTo>
                  <a:lnTo>
                    <a:pt x="1924" y="321"/>
                  </a:lnTo>
                  <a:lnTo>
                    <a:pt x="1928" y="321"/>
                  </a:lnTo>
                  <a:lnTo>
                    <a:pt x="1928" y="324"/>
                  </a:lnTo>
                  <a:lnTo>
                    <a:pt x="1931" y="324"/>
                  </a:lnTo>
                  <a:lnTo>
                    <a:pt x="1935" y="324"/>
                  </a:lnTo>
                  <a:lnTo>
                    <a:pt x="1935" y="324"/>
                  </a:lnTo>
                  <a:lnTo>
                    <a:pt x="1938" y="324"/>
                  </a:lnTo>
                  <a:lnTo>
                    <a:pt x="1942" y="324"/>
                  </a:lnTo>
                  <a:lnTo>
                    <a:pt x="1942" y="328"/>
                  </a:lnTo>
                  <a:lnTo>
                    <a:pt x="1945" y="328"/>
                  </a:lnTo>
                  <a:lnTo>
                    <a:pt x="1945" y="328"/>
                  </a:lnTo>
                  <a:lnTo>
                    <a:pt x="1949" y="328"/>
                  </a:lnTo>
                  <a:lnTo>
                    <a:pt x="1949" y="328"/>
                  </a:lnTo>
                  <a:lnTo>
                    <a:pt x="1953" y="328"/>
                  </a:lnTo>
                  <a:lnTo>
                    <a:pt x="1953" y="328"/>
                  </a:lnTo>
                  <a:lnTo>
                    <a:pt x="1956" y="328"/>
                  </a:lnTo>
                  <a:lnTo>
                    <a:pt x="1960" y="328"/>
                  </a:lnTo>
                  <a:lnTo>
                    <a:pt x="1960" y="328"/>
                  </a:lnTo>
                  <a:lnTo>
                    <a:pt x="1960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3" y="324"/>
                  </a:lnTo>
                  <a:lnTo>
                    <a:pt x="1967" y="321"/>
                  </a:lnTo>
                  <a:lnTo>
                    <a:pt x="1967" y="321"/>
                  </a:lnTo>
                  <a:lnTo>
                    <a:pt x="1970" y="324"/>
                  </a:lnTo>
                  <a:lnTo>
                    <a:pt x="1970" y="324"/>
                  </a:lnTo>
                  <a:lnTo>
                    <a:pt x="1974" y="324"/>
                  </a:lnTo>
                  <a:lnTo>
                    <a:pt x="1974" y="324"/>
                  </a:lnTo>
                  <a:lnTo>
                    <a:pt x="1977" y="324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77" y="321"/>
                  </a:lnTo>
                  <a:lnTo>
                    <a:pt x="1981" y="321"/>
                  </a:lnTo>
                  <a:lnTo>
                    <a:pt x="1981" y="321"/>
                  </a:lnTo>
                  <a:lnTo>
                    <a:pt x="1985" y="321"/>
                  </a:lnTo>
                  <a:lnTo>
                    <a:pt x="1985" y="321"/>
                  </a:lnTo>
                  <a:lnTo>
                    <a:pt x="1988" y="324"/>
                  </a:lnTo>
                  <a:lnTo>
                    <a:pt x="1988" y="324"/>
                  </a:lnTo>
                  <a:lnTo>
                    <a:pt x="1992" y="324"/>
                  </a:lnTo>
                  <a:lnTo>
                    <a:pt x="1995" y="324"/>
                  </a:lnTo>
                  <a:lnTo>
                    <a:pt x="1995" y="328"/>
                  </a:lnTo>
                  <a:lnTo>
                    <a:pt x="1995" y="324"/>
                  </a:lnTo>
                  <a:lnTo>
                    <a:pt x="1995" y="324"/>
                  </a:lnTo>
                  <a:lnTo>
                    <a:pt x="1999" y="328"/>
                  </a:lnTo>
                  <a:lnTo>
                    <a:pt x="1999" y="328"/>
                  </a:lnTo>
                  <a:lnTo>
                    <a:pt x="2002" y="328"/>
                  </a:lnTo>
                  <a:lnTo>
                    <a:pt x="2006" y="331"/>
                  </a:lnTo>
                  <a:lnTo>
                    <a:pt x="2006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0" y="335"/>
                  </a:lnTo>
                  <a:lnTo>
                    <a:pt x="2013" y="335"/>
                  </a:lnTo>
                  <a:lnTo>
                    <a:pt x="2013" y="335"/>
                  </a:lnTo>
                  <a:lnTo>
                    <a:pt x="2017" y="335"/>
                  </a:lnTo>
                  <a:lnTo>
                    <a:pt x="2017" y="335"/>
                  </a:lnTo>
                  <a:lnTo>
                    <a:pt x="2020" y="335"/>
                  </a:lnTo>
                  <a:lnTo>
                    <a:pt x="2020" y="335"/>
                  </a:lnTo>
                  <a:lnTo>
                    <a:pt x="2024" y="335"/>
                  </a:lnTo>
                  <a:lnTo>
                    <a:pt x="2024" y="331"/>
                  </a:lnTo>
                  <a:lnTo>
                    <a:pt x="2024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27" y="331"/>
                  </a:lnTo>
                  <a:lnTo>
                    <a:pt x="2031" y="331"/>
                  </a:lnTo>
                  <a:lnTo>
                    <a:pt x="2031" y="331"/>
                  </a:lnTo>
                  <a:lnTo>
                    <a:pt x="2034" y="331"/>
                  </a:lnTo>
                  <a:lnTo>
                    <a:pt x="2034" y="328"/>
                  </a:lnTo>
                  <a:lnTo>
                    <a:pt x="2038" y="328"/>
                  </a:lnTo>
                  <a:lnTo>
                    <a:pt x="2038" y="328"/>
                  </a:lnTo>
                  <a:lnTo>
                    <a:pt x="2042" y="328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2" y="331"/>
                  </a:lnTo>
                  <a:lnTo>
                    <a:pt x="2045" y="331"/>
                  </a:lnTo>
                  <a:lnTo>
                    <a:pt x="2045" y="331"/>
                  </a:lnTo>
                  <a:lnTo>
                    <a:pt x="2049" y="328"/>
                  </a:lnTo>
                  <a:lnTo>
                    <a:pt x="2049" y="328"/>
                  </a:lnTo>
                  <a:lnTo>
                    <a:pt x="2052" y="328"/>
                  </a:lnTo>
                  <a:lnTo>
                    <a:pt x="2052" y="328"/>
                  </a:lnTo>
                  <a:lnTo>
                    <a:pt x="2056" y="328"/>
                  </a:lnTo>
                  <a:lnTo>
                    <a:pt x="2056" y="328"/>
                  </a:lnTo>
                  <a:lnTo>
                    <a:pt x="2059" y="328"/>
                  </a:lnTo>
                  <a:lnTo>
                    <a:pt x="2059" y="328"/>
                  </a:lnTo>
                  <a:lnTo>
                    <a:pt x="2063" y="328"/>
                  </a:lnTo>
                  <a:lnTo>
                    <a:pt x="2063" y="328"/>
                  </a:lnTo>
                  <a:lnTo>
                    <a:pt x="2067" y="328"/>
                  </a:lnTo>
                  <a:lnTo>
                    <a:pt x="2067" y="324"/>
                  </a:lnTo>
                  <a:lnTo>
                    <a:pt x="2070" y="324"/>
                  </a:lnTo>
                  <a:lnTo>
                    <a:pt x="2070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4" y="324"/>
                  </a:lnTo>
                  <a:lnTo>
                    <a:pt x="2077" y="324"/>
                  </a:lnTo>
                  <a:lnTo>
                    <a:pt x="2077" y="324"/>
                  </a:lnTo>
                  <a:lnTo>
                    <a:pt x="2081" y="324"/>
                  </a:lnTo>
                  <a:lnTo>
                    <a:pt x="2081" y="324"/>
                  </a:lnTo>
                  <a:lnTo>
                    <a:pt x="2084" y="324"/>
                  </a:lnTo>
                  <a:lnTo>
                    <a:pt x="2084" y="328"/>
                  </a:lnTo>
                  <a:lnTo>
                    <a:pt x="2088" y="328"/>
                  </a:lnTo>
                  <a:lnTo>
                    <a:pt x="2088" y="328"/>
                  </a:lnTo>
                  <a:lnTo>
                    <a:pt x="2088" y="331"/>
                  </a:lnTo>
                  <a:lnTo>
                    <a:pt x="2091" y="331"/>
                  </a:lnTo>
                  <a:lnTo>
                    <a:pt x="2091" y="331"/>
                  </a:lnTo>
                  <a:lnTo>
                    <a:pt x="2095" y="331"/>
                  </a:lnTo>
                  <a:lnTo>
                    <a:pt x="2095" y="331"/>
                  </a:lnTo>
                  <a:lnTo>
                    <a:pt x="2099" y="331"/>
                  </a:lnTo>
                  <a:lnTo>
                    <a:pt x="2099" y="331"/>
                  </a:lnTo>
                  <a:lnTo>
                    <a:pt x="2102" y="331"/>
                  </a:lnTo>
                  <a:lnTo>
                    <a:pt x="2102" y="335"/>
                  </a:lnTo>
                  <a:lnTo>
                    <a:pt x="2106" y="335"/>
                  </a:lnTo>
                  <a:lnTo>
                    <a:pt x="2106" y="335"/>
                  </a:lnTo>
                  <a:lnTo>
                    <a:pt x="2109" y="335"/>
                  </a:lnTo>
                  <a:lnTo>
                    <a:pt x="2109" y="338"/>
                  </a:lnTo>
                  <a:lnTo>
                    <a:pt x="2109" y="338"/>
                  </a:lnTo>
                  <a:lnTo>
                    <a:pt x="2113" y="338"/>
                  </a:lnTo>
                  <a:lnTo>
                    <a:pt x="2113" y="338"/>
                  </a:lnTo>
                  <a:lnTo>
                    <a:pt x="2116" y="338"/>
                  </a:lnTo>
                  <a:lnTo>
                    <a:pt x="2120" y="338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4" y="335"/>
                  </a:lnTo>
                  <a:lnTo>
                    <a:pt x="2127" y="335"/>
                  </a:lnTo>
                  <a:lnTo>
                    <a:pt x="2127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1" y="331"/>
                  </a:lnTo>
                  <a:lnTo>
                    <a:pt x="2134" y="331"/>
                  </a:lnTo>
                  <a:lnTo>
                    <a:pt x="2134" y="328"/>
                  </a:lnTo>
                  <a:lnTo>
                    <a:pt x="2138" y="328"/>
                  </a:lnTo>
                  <a:lnTo>
                    <a:pt x="2138" y="324"/>
                  </a:lnTo>
                  <a:lnTo>
                    <a:pt x="2138" y="324"/>
                  </a:lnTo>
                  <a:lnTo>
                    <a:pt x="2138" y="321"/>
                  </a:lnTo>
                  <a:lnTo>
                    <a:pt x="2141" y="321"/>
                  </a:lnTo>
                  <a:lnTo>
                    <a:pt x="2141" y="321"/>
                  </a:lnTo>
                  <a:lnTo>
                    <a:pt x="2145" y="321"/>
                  </a:lnTo>
                  <a:lnTo>
                    <a:pt x="2145" y="321"/>
                  </a:lnTo>
                  <a:lnTo>
                    <a:pt x="2148" y="321"/>
                  </a:lnTo>
                  <a:lnTo>
                    <a:pt x="2148" y="321"/>
                  </a:lnTo>
                  <a:lnTo>
                    <a:pt x="2152" y="321"/>
                  </a:lnTo>
                  <a:lnTo>
                    <a:pt x="2152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6" y="321"/>
                  </a:lnTo>
                  <a:lnTo>
                    <a:pt x="2159" y="321"/>
                  </a:lnTo>
                  <a:lnTo>
                    <a:pt x="2159" y="321"/>
                  </a:lnTo>
                  <a:lnTo>
                    <a:pt x="2163" y="321"/>
                  </a:lnTo>
                  <a:lnTo>
                    <a:pt x="2163" y="324"/>
                  </a:lnTo>
                  <a:lnTo>
                    <a:pt x="2166" y="324"/>
                  </a:lnTo>
                  <a:lnTo>
                    <a:pt x="2166" y="324"/>
                  </a:lnTo>
                  <a:lnTo>
                    <a:pt x="2166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1"/>
                  </a:lnTo>
                  <a:lnTo>
                    <a:pt x="2170" y="324"/>
                  </a:lnTo>
                  <a:lnTo>
                    <a:pt x="2170" y="324"/>
                  </a:lnTo>
                  <a:lnTo>
                    <a:pt x="2170" y="328"/>
                  </a:lnTo>
                  <a:lnTo>
                    <a:pt x="2173" y="328"/>
                  </a:lnTo>
                  <a:lnTo>
                    <a:pt x="2177" y="328"/>
                  </a:lnTo>
                  <a:lnTo>
                    <a:pt x="2177" y="324"/>
                  </a:lnTo>
                  <a:lnTo>
                    <a:pt x="2181" y="324"/>
                  </a:lnTo>
                  <a:lnTo>
                    <a:pt x="2181" y="324"/>
                  </a:lnTo>
                  <a:lnTo>
                    <a:pt x="2181" y="328"/>
                  </a:lnTo>
                  <a:lnTo>
                    <a:pt x="2184" y="328"/>
                  </a:lnTo>
                  <a:lnTo>
                    <a:pt x="2184" y="324"/>
                  </a:lnTo>
                  <a:lnTo>
                    <a:pt x="2188" y="324"/>
                  </a:lnTo>
                  <a:lnTo>
                    <a:pt x="2188" y="324"/>
                  </a:lnTo>
                  <a:lnTo>
                    <a:pt x="2191" y="321"/>
                  </a:lnTo>
                  <a:lnTo>
                    <a:pt x="2195" y="321"/>
                  </a:lnTo>
                  <a:lnTo>
                    <a:pt x="2198" y="321"/>
                  </a:lnTo>
                  <a:lnTo>
                    <a:pt x="2198" y="317"/>
                  </a:lnTo>
                  <a:lnTo>
                    <a:pt x="2202" y="317"/>
                  </a:lnTo>
                  <a:lnTo>
                    <a:pt x="2202" y="317"/>
                  </a:lnTo>
                  <a:lnTo>
                    <a:pt x="2205" y="317"/>
                  </a:lnTo>
                  <a:lnTo>
                    <a:pt x="2209" y="317"/>
                  </a:lnTo>
                  <a:lnTo>
                    <a:pt x="2209" y="317"/>
                  </a:lnTo>
                  <a:lnTo>
                    <a:pt x="2213" y="317"/>
                  </a:lnTo>
                  <a:lnTo>
                    <a:pt x="2216" y="313"/>
                  </a:lnTo>
                  <a:lnTo>
                    <a:pt x="2220" y="313"/>
                  </a:lnTo>
                  <a:lnTo>
                    <a:pt x="2220" y="313"/>
                  </a:lnTo>
                  <a:lnTo>
                    <a:pt x="2223" y="313"/>
                  </a:lnTo>
                  <a:lnTo>
                    <a:pt x="2227" y="313"/>
                  </a:lnTo>
                  <a:lnTo>
                    <a:pt x="2227" y="310"/>
                  </a:lnTo>
                  <a:lnTo>
                    <a:pt x="2230" y="306"/>
                  </a:lnTo>
                  <a:lnTo>
                    <a:pt x="2234" y="306"/>
                  </a:lnTo>
                  <a:lnTo>
                    <a:pt x="2234" y="306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38" y="303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45" y="299"/>
                  </a:lnTo>
                  <a:lnTo>
                    <a:pt x="2248" y="299"/>
                  </a:lnTo>
                  <a:lnTo>
                    <a:pt x="2248" y="303"/>
                  </a:lnTo>
                  <a:lnTo>
                    <a:pt x="2248" y="303"/>
                  </a:lnTo>
                  <a:lnTo>
                    <a:pt x="2248" y="299"/>
                  </a:lnTo>
                  <a:lnTo>
                    <a:pt x="2252" y="299"/>
                  </a:lnTo>
                  <a:lnTo>
                    <a:pt x="2248" y="296"/>
                  </a:lnTo>
                  <a:lnTo>
                    <a:pt x="2252" y="296"/>
                  </a:lnTo>
                  <a:lnTo>
                    <a:pt x="2266" y="292"/>
                  </a:lnTo>
                  <a:lnTo>
                    <a:pt x="2266" y="292"/>
                  </a:lnTo>
                  <a:lnTo>
                    <a:pt x="2266" y="288"/>
                  </a:lnTo>
                  <a:lnTo>
                    <a:pt x="2270" y="288"/>
                  </a:lnTo>
                  <a:lnTo>
                    <a:pt x="2270" y="292"/>
                  </a:lnTo>
                  <a:lnTo>
                    <a:pt x="2277" y="292"/>
                  </a:lnTo>
                  <a:lnTo>
                    <a:pt x="2277" y="292"/>
                  </a:lnTo>
                  <a:lnTo>
                    <a:pt x="2280" y="292"/>
                  </a:lnTo>
                  <a:lnTo>
                    <a:pt x="2280" y="292"/>
                  </a:lnTo>
                  <a:lnTo>
                    <a:pt x="2284" y="292"/>
                  </a:lnTo>
                  <a:lnTo>
                    <a:pt x="2284" y="288"/>
                  </a:lnTo>
                  <a:lnTo>
                    <a:pt x="2284" y="292"/>
                  </a:lnTo>
                  <a:lnTo>
                    <a:pt x="2284" y="292"/>
                  </a:lnTo>
                  <a:lnTo>
                    <a:pt x="2287" y="296"/>
                  </a:lnTo>
                  <a:lnTo>
                    <a:pt x="2287" y="296"/>
                  </a:lnTo>
                  <a:lnTo>
                    <a:pt x="2291" y="296"/>
                  </a:lnTo>
                  <a:lnTo>
                    <a:pt x="2287" y="299"/>
                  </a:lnTo>
                  <a:lnTo>
                    <a:pt x="2287" y="303"/>
                  </a:lnTo>
                  <a:lnTo>
                    <a:pt x="2287" y="303"/>
                  </a:lnTo>
                  <a:lnTo>
                    <a:pt x="2287" y="306"/>
                  </a:lnTo>
                  <a:lnTo>
                    <a:pt x="2284" y="310"/>
                  </a:lnTo>
                  <a:lnTo>
                    <a:pt x="2284" y="310"/>
                  </a:lnTo>
                  <a:lnTo>
                    <a:pt x="2280" y="310"/>
                  </a:lnTo>
                  <a:lnTo>
                    <a:pt x="2280" y="310"/>
                  </a:lnTo>
                  <a:lnTo>
                    <a:pt x="2277" y="313"/>
                  </a:lnTo>
                  <a:lnTo>
                    <a:pt x="2277" y="313"/>
                  </a:lnTo>
                  <a:lnTo>
                    <a:pt x="2277" y="317"/>
                  </a:lnTo>
                  <a:lnTo>
                    <a:pt x="2277" y="321"/>
                  </a:lnTo>
                  <a:lnTo>
                    <a:pt x="2277" y="321"/>
                  </a:lnTo>
                  <a:lnTo>
                    <a:pt x="2277" y="324"/>
                  </a:lnTo>
                  <a:lnTo>
                    <a:pt x="2277" y="324"/>
                  </a:lnTo>
                  <a:lnTo>
                    <a:pt x="2277" y="328"/>
                  </a:lnTo>
                  <a:lnTo>
                    <a:pt x="2277" y="331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5"/>
                  </a:lnTo>
                  <a:lnTo>
                    <a:pt x="2273" y="338"/>
                  </a:lnTo>
                  <a:lnTo>
                    <a:pt x="2273" y="338"/>
                  </a:lnTo>
                  <a:lnTo>
                    <a:pt x="2277" y="342"/>
                  </a:lnTo>
                  <a:lnTo>
                    <a:pt x="2277" y="345"/>
                  </a:lnTo>
                  <a:lnTo>
                    <a:pt x="2277" y="345"/>
                  </a:lnTo>
                  <a:lnTo>
                    <a:pt x="2277" y="349"/>
                  </a:lnTo>
                  <a:lnTo>
                    <a:pt x="2273" y="353"/>
                  </a:lnTo>
                  <a:lnTo>
                    <a:pt x="2270" y="353"/>
                  </a:lnTo>
                  <a:lnTo>
                    <a:pt x="2266" y="356"/>
                  </a:lnTo>
                  <a:lnTo>
                    <a:pt x="2270" y="356"/>
                  </a:lnTo>
                  <a:lnTo>
                    <a:pt x="2266" y="360"/>
                  </a:lnTo>
                  <a:lnTo>
                    <a:pt x="2266" y="363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67"/>
                  </a:lnTo>
                  <a:lnTo>
                    <a:pt x="2270" y="370"/>
                  </a:lnTo>
                  <a:lnTo>
                    <a:pt x="2266" y="374"/>
                  </a:lnTo>
                  <a:lnTo>
                    <a:pt x="2266" y="374"/>
                  </a:lnTo>
                  <a:lnTo>
                    <a:pt x="2262" y="374"/>
                  </a:lnTo>
                  <a:lnTo>
                    <a:pt x="2262" y="378"/>
                  </a:lnTo>
                  <a:lnTo>
                    <a:pt x="2262" y="378"/>
                  </a:lnTo>
                  <a:lnTo>
                    <a:pt x="2262" y="381"/>
                  </a:lnTo>
                  <a:lnTo>
                    <a:pt x="2262" y="381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5"/>
                  </a:lnTo>
                  <a:lnTo>
                    <a:pt x="2262" y="388"/>
                  </a:lnTo>
                  <a:lnTo>
                    <a:pt x="2259" y="388"/>
                  </a:lnTo>
                  <a:lnTo>
                    <a:pt x="2259" y="388"/>
                  </a:lnTo>
                  <a:lnTo>
                    <a:pt x="2255" y="388"/>
                  </a:lnTo>
                  <a:lnTo>
                    <a:pt x="2255" y="392"/>
                  </a:lnTo>
                  <a:lnTo>
                    <a:pt x="2255" y="392"/>
                  </a:lnTo>
                  <a:lnTo>
                    <a:pt x="2259" y="395"/>
                  </a:lnTo>
                  <a:lnTo>
                    <a:pt x="2266" y="399"/>
                  </a:lnTo>
                  <a:lnTo>
                    <a:pt x="2262" y="399"/>
                  </a:lnTo>
                  <a:lnTo>
                    <a:pt x="2259" y="399"/>
                  </a:lnTo>
                  <a:lnTo>
                    <a:pt x="2252" y="403"/>
                  </a:lnTo>
                  <a:lnTo>
                    <a:pt x="2248" y="406"/>
                  </a:lnTo>
                  <a:lnTo>
                    <a:pt x="2245" y="406"/>
                  </a:lnTo>
                  <a:lnTo>
                    <a:pt x="2241" y="406"/>
                  </a:lnTo>
                  <a:lnTo>
                    <a:pt x="2241" y="406"/>
                  </a:lnTo>
                  <a:lnTo>
                    <a:pt x="2238" y="410"/>
                  </a:lnTo>
                  <a:lnTo>
                    <a:pt x="2234" y="413"/>
                  </a:lnTo>
                  <a:lnTo>
                    <a:pt x="2230" y="417"/>
                  </a:lnTo>
                  <a:lnTo>
                    <a:pt x="2227" y="420"/>
                  </a:lnTo>
                  <a:lnTo>
                    <a:pt x="2227" y="420"/>
                  </a:lnTo>
                  <a:lnTo>
                    <a:pt x="2223" y="424"/>
                  </a:lnTo>
                  <a:lnTo>
                    <a:pt x="2223" y="424"/>
                  </a:lnTo>
                  <a:lnTo>
                    <a:pt x="2220" y="424"/>
                  </a:lnTo>
                  <a:lnTo>
                    <a:pt x="2220" y="424"/>
                  </a:lnTo>
                  <a:lnTo>
                    <a:pt x="2216" y="424"/>
                  </a:lnTo>
                  <a:lnTo>
                    <a:pt x="2216" y="424"/>
                  </a:lnTo>
                  <a:lnTo>
                    <a:pt x="2213" y="424"/>
                  </a:lnTo>
                  <a:lnTo>
                    <a:pt x="2205" y="424"/>
                  </a:lnTo>
                  <a:lnTo>
                    <a:pt x="2205" y="424"/>
                  </a:lnTo>
                  <a:lnTo>
                    <a:pt x="2202" y="424"/>
                  </a:lnTo>
                  <a:lnTo>
                    <a:pt x="2202" y="424"/>
                  </a:lnTo>
                  <a:lnTo>
                    <a:pt x="2198" y="427"/>
                  </a:lnTo>
                  <a:lnTo>
                    <a:pt x="2195" y="427"/>
                  </a:lnTo>
                  <a:lnTo>
                    <a:pt x="2195" y="427"/>
                  </a:lnTo>
                  <a:lnTo>
                    <a:pt x="2195" y="431"/>
                  </a:lnTo>
                  <a:lnTo>
                    <a:pt x="2195" y="431"/>
                  </a:lnTo>
                  <a:lnTo>
                    <a:pt x="2188" y="435"/>
                  </a:lnTo>
                  <a:lnTo>
                    <a:pt x="2188" y="435"/>
                  </a:lnTo>
                  <a:lnTo>
                    <a:pt x="2184" y="435"/>
                  </a:lnTo>
                  <a:lnTo>
                    <a:pt x="2181" y="435"/>
                  </a:lnTo>
                  <a:lnTo>
                    <a:pt x="2177" y="435"/>
                  </a:lnTo>
                  <a:lnTo>
                    <a:pt x="2177" y="435"/>
                  </a:lnTo>
                  <a:lnTo>
                    <a:pt x="2170" y="431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70" y="435"/>
                  </a:lnTo>
                  <a:lnTo>
                    <a:pt x="2166" y="435"/>
                  </a:lnTo>
                  <a:lnTo>
                    <a:pt x="2163" y="435"/>
                  </a:lnTo>
                  <a:lnTo>
                    <a:pt x="2163" y="435"/>
                  </a:lnTo>
                  <a:lnTo>
                    <a:pt x="2159" y="438"/>
                  </a:lnTo>
                  <a:lnTo>
                    <a:pt x="2159" y="435"/>
                  </a:lnTo>
                  <a:lnTo>
                    <a:pt x="2156" y="435"/>
                  </a:lnTo>
                  <a:lnTo>
                    <a:pt x="2156" y="435"/>
                  </a:lnTo>
                  <a:lnTo>
                    <a:pt x="2152" y="435"/>
                  </a:lnTo>
                  <a:lnTo>
                    <a:pt x="2152" y="435"/>
                  </a:lnTo>
                  <a:lnTo>
                    <a:pt x="2148" y="435"/>
                  </a:lnTo>
                  <a:lnTo>
                    <a:pt x="2148" y="438"/>
                  </a:lnTo>
                  <a:lnTo>
                    <a:pt x="2145" y="438"/>
                  </a:lnTo>
                  <a:lnTo>
                    <a:pt x="2141" y="438"/>
                  </a:lnTo>
                  <a:lnTo>
                    <a:pt x="2138" y="438"/>
                  </a:lnTo>
                  <a:lnTo>
                    <a:pt x="2138" y="438"/>
                  </a:lnTo>
                  <a:lnTo>
                    <a:pt x="2134" y="442"/>
                  </a:lnTo>
                  <a:lnTo>
                    <a:pt x="2131" y="442"/>
                  </a:lnTo>
                  <a:lnTo>
                    <a:pt x="2131" y="442"/>
                  </a:lnTo>
                  <a:lnTo>
                    <a:pt x="2131" y="445"/>
                  </a:lnTo>
                  <a:lnTo>
                    <a:pt x="2127" y="445"/>
                  </a:lnTo>
                  <a:lnTo>
                    <a:pt x="2127" y="445"/>
                  </a:lnTo>
                  <a:lnTo>
                    <a:pt x="2124" y="445"/>
                  </a:lnTo>
                  <a:lnTo>
                    <a:pt x="2124" y="449"/>
                  </a:lnTo>
                  <a:lnTo>
                    <a:pt x="2124" y="449"/>
                  </a:lnTo>
                  <a:lnTo>
                    <a:pt x="2120" y="452"/>
                  </a:lnTo>
                  <a:lnTo>
                    <a:pt x="2116" y="452"/>
                  </a:lnTo>
                  <a:lnTo>
                    <a:pt x="2113" y="456"/>
                  </a:lnTo>
                  <a:lnTo>
                    <a:pt x="2109" y="456"/>
                  </a:lnTo>
                  <a:lnTo>
                    <a:pt x="2106" y="456"/>
                  </a:lnTo>
                  <a:lnTo>
                    <a:pt x="2106" y="456"/>
                  </a:lnTo>
                  <a:lnTo>
                    <a:pt x="2102" y="456"/>
                  </a:lnTo>
                  <a:lnTo>
                    <a:pt x="2099" y="456"/>
                  </a:lnTo>
                  <a:lnTo>
                    <a:pt x="2099" y="456"/>
                  </a:lnTo>
                  <a:lnTo>
                    <a:pt x="2095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56"/>
                  </a:lnTo>
                  <a:lnTo>
                    <a:pt x="2091" y="460"/>
                  </a:lnTo>
                  <a:lnTo>
                    <a:pt x="2088" y="460"/>
                  </a:lnTo>
                  <a:lnTo>
                    <a:pt x="2088" y="460"/>
                  </a:lnTo>
                  <a:lnTo>
                    <a:pt x="2084" y="460"/>
                  </a:lnTo>
                  <a:lnTo>
                    <a:pt x="2084" y="460"/>
                  </a:lnTo>
                  <a:lnTo>
                    <a:pt x="2081" y="460"/>
                  </a:lnTo>
                  <a:lnTo>
                    <a:pt x="2077" y="463"/>
                  </a:lnTo>
                  <a:lnTo>
                    <a:pt x="2077" y="463"/>
                  </a:lnTo>
                  <a:lnTo>
                    <a:pt x="2074" y="463"/>
                  </a:lnTo>
                  <a:lnTo>
                    <a:pt x="2074" y="463"/>
                  </a:lnTo>
                  <a:lnTo>
                    <a:pt x="2070" y="463"/>
                  </a:lnTo>
                  <a:lnTo>
                    <a:pt x="2067" y="467"/>
                  </a:lnTo>
                  <a:lnTo>
                    <a:pt x="2070" y="470"/>
                  </a:lnTo>
                  <a:lnTo>
                    <a:pt x="2070" y="470"/>
                  </a:lnTo>
                  <a:lnTo>
                    <a:pt x="2074" y="477"/>
                  </a:lnTo>
                  <a:lnTo>
                    <a:pt x="2074" y="477"/>
                  </a:lnTo>
                  <a:lnTo>
                    <a:pt x="2074" y="481"/>
                  </a:lnTo>
                  <a:lnTo>
                    <a:pt x="2074" y="481"/>
                  </a:lnTo>
                  <a:lnTo>
                    <a:pt x="2074" y="484"/>
                  </a:lnTo>
                  <a:lnTo>
                    <a:pt x="2077" y="488"/>
                  </a:lnTo>
                  <a:lnTo>
                    <a:pt x="2081" y="492"/>
                  </a:lnTo>
                  <a:lnTo>
                    <a:pt x="2084" y="495"/>
                  </a:lnTo>
                  <a:lnTo>
                    <a:pt x="2091" y="499"/>
                  </a:lnTo>
                  <a:lnTo>
                    <a:pt x="2091" y="502"/>
                  </a:lnTo>
                  <a:lnTo>
                    <a:pt x="2091" y="506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5" y="509"/>
                  </a:lnTo>
                  <a:lnTo>
                    <a:pt x="2091" y="509"/>
                  </a:lnTo>
                  <a:lnTo>
                    <a:pt x="2091" y="509"/>
                  </a:lnTo>
                  <a:lnTo>
                    <a:pt x="2091" y="513"/>
                  </a:lnTo>
                  <a:lnTo>
                    <a:pt x="2091" y="513"/>
                  </a:lnTo>
                  <a:lnTo>
                    <a:pt x="2088" y="513"/>
                  </a:lnTo>
                  <a:lnTo>
                    <a:pt x="2088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4" y="513"/>
                  </a:lnTo>
                  <a:lnTo>
                    <a:pt x="2081" y="513"/>
                  </a:lnTo>
                  <a:lnTo>
                    <a:pt x="2077" y="509"/>
                  </a:lnTo>
                  <a:lnTo>
                    <a:pt x="2077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4" y="509"/>
                  </a:lnTo>
                  <a:lnTo>
                    <a:pt x="2070" y="509"/>
                  </a:lnTo>
                  <a:lnTo>
                    <a:pt x="2070" y="509"/>
                  </a:lnTo>
                  <a:lnTo>
                    <a:pt x="2067" y="509"/>
                  </a:lnTo>
                  <a:lnTo>
                    <a:pt x="2063" y="509"/>
                  </a:lnTo>
                  <a:lnTo>
                    <a:pt x="2063" y="506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9" y="509"/>
                  </a:lnTo>
                  <a:lnTo>
                    <a:pt x="2056" y="509"/>
                  </a:lnTo>
                  <a:lnTo>
                    <a:pt x="2056" y="509"/>
                  </a:lnTo>
                  <a:lnTo>
                    <a:pt x="2052" y="509"/>
                  </a:lnTo>
                  <a:lnTo>
                    <a:pt x="2052" y="509"/>
                  </a:lnTo>
                  <a:lnTo>
                    <a:pt x="2049" y="509"/>
                  </a:lnTo>
                  <a:lnTo>
                    <a:pt x="2049" y="509"/>
                  </a:lnTo>
                  <a:lnTo>
                    <a:pt x="2045" y="509"/>
                  </a:lnTo>
                  <a:lnTo>
                    <a:pt x="2042" y="509"/>
                  </a:lnTo>
                  <a:lnTo>
                    <a:pt x="2042" y="509"/>
                  </a:lnTo>
                  <a:lnTo>
                    <a:pt x="2038" y="509"/>
                  </a:lnTo>
                  <a:lnTo>
                    <a:pt x="2038" y="509"/>
                  </a:lnTo>
                  <a:lnTo>
                    <a:pt x="2034" y="509"/>
                  </a:lnTo>
                  <a:lnTo>
                    <a:pt x="2034" y="509"/>
                  </a:lnTo>
                  <a:lnTo>
                    <a:pt x="2031" y="509"/>
                  </a:lnTo>
                  <a:lnTo>
                    <a:pt x="2027" y="509"/>
                  </a:lnTo>
                  <a:lnTo>
                    <a:pt x="2027" y="513"/>
                  </a:lnTo>
                  <a:lnTo>
                    <a:pt x="2027" y="513"/>
                  </a:lnTo>
                  <a:lnTo>
                    <a:pt x="2024" y="513"/>
                  </a:lnTo>
                  <a:lnTo>
                    <a:pt x="2020" y="513"/>
                  </a:lnTo>
                  <a:lnTo>
                    <a:pt x="2020" y="513"/>
                  </a:lnTo>
                  <a:lnTo>
                    <a:pt x="2017" y="513"/>
                  </a:lnTo>
                  <a:lnTo>
                    <a:pt x="2017" y="513"/>
                  </a:lnTo>
                  <a:lnTo>
                    <a:pt x="2013" y="513"/>
                  </a:lnTo>
                  <a:lnTo>
                    <a:pt x="2013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10" y="513"/>
                  </a:lnTo>
                  <a:lnTo>
                    <a:pt x="2002" y="513"/>
                  </a:lnTo>
                  <a:lnTo>
                    <a:pt x="2002" y="513"/>
                  </a:lnTo>
                  <a:lnTo>
                    <a:pt x="1999" y="513"/>
                  </a:lnTo>
                  <a:lnTo>
                    <a:pt x="1995" y="513"/>
                  </a:lnTo>
                  <a:lnTo>
                    <a:pt x="1995" y="513"/>
                  </a:lnTo>
                  <a:lnTo>
                    <a:pt x="1992" y="513"/>
                  </a:lnTo>
                  <a:lnTo>
                    <a:pt x="1992" y="513"/>
                  </a:lnTo>
                  <a:lnTo>
                    <a:pt x="1992" y="517"/>
                  </a:lnTo>
                  <a:lnTo>
                    <a:pt x="1992" y="517"/>
                  </a:lnTo>
                  <a:lnTo>
                    <a:pt x="1988" y="520"/>
                  </a:lnTo>
                  <a:lnTo>
                    <a:pt x="1988" y="520"/>
                  </a:lnTo>
                  <a:lnTo>
                    <a:pt x="1985" y="520"/>
                  </a:lnTo>
                  <a:lnTo>
                    <a:pt x="1985" y="520"/>
                  </a:lnTo>
                  <a:lnTo>
                    <a:pt x="1981" y="524"/>
                  </a:lnTo>
                  <a:lnTo>
                    <a:pt x="1977" y="524"/>
                  </a:lnTo>
                  <a:lnTo>
                    <a:pt x="1977" y="524"/>
                  </a:lnTo>
                  <a:lnTo>
                    <a:pt x="1977" y="527"/>
                  </a:lnTo>
                  <a:lnTo>
                    <a:pt x="1974" y="527"/>
                  </a:lnTo>
                  <a:lnTo>
                    <a:pt x="1974" y="527"/>
                  </a:lnTo>
                  <a:lnTo>
                    <a:pt x="1970" y="527"/>
                  </a:lnTo>
                  <a:lnTo>
                    <a:pt x="1970" y="527"/>
                  </a:lnTo>
                  <a:lnTo>
                    <a:pt x="1967" y="527"/>
                  </a:lnTo>
                  <a:lnTo>
                    <a:pt x="1967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3" y="527"/>
                  </a:lnTo>
                  <a:lnTo>
                    <a:pt x="1960" y="531"/>
                  </a:lnTo>
                  <a:lnTo>
                    <a:pt x="1963" y="531"/>
                  </a:lnTo>
                  <a:lnTo>
                    <a:pt x="1963" y="531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4"/>
                  </a:lnTo>
                  <a:lnTo>
                    <a:pt x="1963" y="538"/>
                  </a:lnTo>
                  <a:lnTo>
                    <a:pt x="1960" y="538"/>
                  </a:lnTo>
                  <a:lnTo>
                    <a:pt x="1960" y="538"/>
                  </a:lnTo>
                  <a:lnTo>
                    <a:pt x="1956" y="538"/>
                  </a:lnTo>
                  <a:lnTo>
                    <a:pt x="1956" y="538"/>
                  </a:lnTo>
                  <a:lnTo>
                    <a:pt x="1953" y="538"/>
                  </a:lnTo>
                  <a:lnTo>
                    <a:pt x="1953" y="538"/>
                  </a:lnTo>
                  <a:lnTo>
                    <a:pt x="1949" y="538"/>
                  </a:lnTo>
                  <a:lnTo>
                    <a:pt x="1949" y="538"/>
                  </a:lnTo>
                  <a:lnTo>
                    <a:pt x="1945" y="538"/>
                  </a:lnTo>
                  <a:lnTo>
                    <a:pt x="1945" y="538"/>
                  </a:lnTo>
                  <a:lnTo>
                    <a:pt x="1942" y="538"/>
                  </a:lnTo>
                  <a:lnTo>
                    <a:pt x="1938" y="538"/>
                  </a:lnTo>
                  <a:lnTo>
                    <a:pt x="1935" y="538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1"/>
                  </a:lnTo>
                  <a:lnTo>
                    <a:pt x="1931" y="545"/>
                  </a:lnTo>
                  <a:lnTo>
                    <a:pt x="1931" y="545"/>
                  </a:lnTo>
                  <a:lnTo>
                    <a:pt x="1931" y="549"/>
                  </a:lnTo>
                  <a:lnTo>
                    <a:pt x="1931" y="549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31" y="552"/>
                  </a:lnTo>
                  <a:lnTo>
                    <a:pt x="1928" y="552"/>
                  </a:lnTo>
                  <a:lnTo>
                    <a:pt x="1928" y="552"/>
                  </a:lnTo>
                  <a:lnTo>
                    <a:pt x="1931" y="559"/>
                  </a:lnTo>
                  <a:lnTo>
                    <a:pt x="1942" y="563"/>
                  </a:lnTo>
                  <a:lnTo>
                    <a:pt x="1960" y="574"/>
                  </a:lnTo>
                  <a:lnTo>
                    <a:pt x="1963" y="577"/>
                  </a:lnTo>
                  <a:lnTo>
                    <a:pt x="1963" y="581"/>
                  </a:lnTo>
                  <a:lnTo>
                    <a:pt x="1963" y="581"/>
                  </a:lnTo>
                  <a:lnTo>
                    <a:pt x="1967" y="581"/>
                  </a:lnTo>
                  <a:lnTo>
                    <a:pt x="1967" y="581"/>
                  </a:lnTo>
                  <a:lnTo>
                    <a:pt x="1970" y="584"/>
                  </a:lnTo>
                  <a:lnTo>
                    <a:pt x="1970" y="584"/>
                  </a:lnTo>
                  <a:lnTo>
                    <a:pt x="1970" y="588"/>
                  </a:lnTo>
                  <a:lnTo>
                    <a:pt x="1967" y="588"/>
                  </a:lnTo>
                  <a:lnTo>
                    <a:pt x="1967" y="588"/>
                  </a:lnTo>
                  <a:lnTo>
                    <a:pt x="1963" y="591"/>
                  </a:lnTo>
                  <a:lnTo>
                    <a:pt x="1960" y="591"/>
                  </a:lnTo>
                  <a:lnTo>
                    <a:pt x="1956" y="591"/>
                  </a:lnTo>
                  <a:lnTo>
                    <a:pt x="1956" y="595"/>
                  </a:lnTo>
                  <a:lnTo>
                    <a:pt x="1953" y="595"/>
                  </a:lnTo>
                  <a:lnTo>
                    <a:pt x="1953" y="595"/>
                  </a:lnTo>
                  <a:lnTo>
                    <a:pt x="1945" y="598"/>
                  </a:lnTo>
                  <a:lnTo>
                    <a:pt x="1945" y="602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42" y="606"/>
                  </a:lnTo>
                  <a:lnTo>
                    <a:pt x="1938" y="609"/>
                  </a:lnTo>
                  <a:lnTo>
                    <a:pt x="1938" y="609"/>
                  </a:lnTo>
                  <a:lnTo>
                    <a:pt x="1938" y="613"/>
                  </a:lnTo>
                  <a:lnTo>
                    <a:pt x="1935" y="613"/>
                  </a:lnTo>
                  <a:lnTo>
                    <a:pt x="1935" y="613"/>
                  </a:lnTo>
                  <a:lnTo>
                    <a:pt x="1935" y="616"/>
                  </a:lnTo>
                  <a:lnTo>
                    <a:pt x="1935" y="616"/>
                  </a:lnTo>
                  <a:lnTo>
                    <a:pt x="1935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31" y="620"/>
                  </a:lnTo>
                  <a:lnTo>
                    <a:pt x="1928" y="623"/>
                  </a:lnTo>
                  <a:lnTo>
                    <a:pt x="1928" y="62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5076056" y="1577664"/>
              <a:ext cx="4176464" cy="1673221"/>
            </a:xfrm>
            <a:custGeom>
              <a:avLst/>
              <a:gdLst>
                <a:gd name="T0" fmla="*/ 1269 w 2330"/>
                <a:gd name="T1" fmla="*/ 866 h 901"/>
                <a:gd name="T2" fmla="*/ 1226 w 2330"/>
                <a:gd name="T3" fmla="*/ 859 h 901"/>
                <a:gd name="T4" fmla="*/ 1173 w 2330"/>
                <a:gd name="T5" fmla="*/ 880 h 901"/>
                <a:gd name="T6" fmla="*/ 1112 w 2330"/>
                <a:gd name="T7" fmla="*/ 869 h 901"/>
                <a:gd name="T8" fmla="*/ 1044 w 2330"/>
                <a:gd name="T9" fmla="*/ 869 h 901"/>
                <a:gd name="T10" fmla="*/ 1012 w 2330"/>
                <a:gd name="T11" fmla="*/ 837 h 901"/>
                <a:gd name="T12" fmla="*/ 962 w 2330"/>
                <a:gd name="T13" fmla="*/ 827 h 901"/>
                <a:gd name="T14" fmla="*/ 888 w 2330"/>
                <a:gd name="T15" fmla="*/ 827 h 901"/>
                <a:gd name="T16" fmla="*/ 863 w 2330"/>
                <a:gd name="T17" fmla="*/ 777 h 901"/>
                <a:gd name="T18" fmla="*/ 834 w 2330"/>
                <a:gd name="T19" fmla="*/ 727 h 901"/>
                <a:gd name="T20" fmla="*/ 855 w 2330"/>
                <a:gd name="T21" fmla="*/ 709 h 901"/>
                <a:gd name="T22" fmla="*/ 816 w 2330"/>
                <a:gd name="T23" fmla="*/ 684 h 901"/>
                <a:gd name="T24" fmla="*/ 741 w 2330"/>
                <a:gd name="T25" fmla="*/ 684 h 901"/>
                <a:gd name="T26" fmla="*/ 677 w 2330"/>
                <a:gd name="T27" fmla="*/ 684 h 901"/>
                <a:gd name="T28" fmla="*/ 610 w 2330"/>
                <a:gd name="T29" fmla="*/ 688 h 901"/>
                <a:gd name="T30" fmla="*/ 546 w 2330"/>
                <a:gd name="T31" fmla="*/ 681 h 901"/>
                <a:gd name="T32" fmla="*/ 531 w 2330"/>
                <a:gd name="T33" fmla="*/ 631 h 901"/>
                <a:gd name="T34" fmla="*/ 535 w 2330"/>
                <a:gd name="T35" fmla="*/ 584 h 901"/>
                <a:gd name="T36" fmla="*/ 478 w 2330"/>
                <a:gd name="T37" fmla="*/ 595 h 901"/>
                <a:gd name="T38" fmla="*/ 421 w 2330"/>
                <a:gd name="T39" fmla="*/ 574 h 901"/>
                <a:gd name="T40" fmla="*/ 467 w 2330"/>
                <a:gd name="T41" fmla="*/ 545 h 901"/>
                <a:gd name="T42" fmla="*/ 492 w 2330"/>
                <a:gd name="T43" fmla="*/ 506 h 901"/>
                <a:gd name="T44" fmla="*/ 428 w 2330"/>
                <a:gd name="T45" fmla="*/ 481 h 901"/>
                <a:gd name="T46" fmla="*/ 360 w 2330"/>
                <a:gd name="T47" fmla="*/ 467 h 901"/>
                <a:gd name="T48" fmla="*/ 293 w 2330"/>
                <a:gd name="T49" fmla="*/ 456 h 901"/>
                <a:gd name="T50" fmla="*/ 228 w 2330"/>
                <a:gd name="T51" fmla="*/ 463 h 901"/>
                <a:gd name="T52" fmla="*/ 228 w 2330"/>
                <a:gd name="T53" fmla="*/ 442 h 901"/>
                <a:gd name="T54" fmla="*/ 221 w 2330"/>
                <a:gd name="T55" fmla="*/ 395 h 901"/>
                <a:gd name="T56" fmla="*/ 182 w 2330"/>
                <a:gd name="T57" fmla="*/ 360 h 901"/>
                <a:gd name="T58" fmla="*/ 171 w 2330"/>
                <a:gd name="T59" fmla="*/ 274 h 901"/>
                <a:gd name="T60" fmla="*/ 57 w 2330"/>
                <a:gd name="T61" fmla="*/ 271 h 901"/>
                <a:gd name="T62" fmla="*/ 11 w 2330"/>
                <a:gd name="T63" fmla="*/ 239 h 901"/>
                <a:gd name="T64" fmla="*/ 79 w 2330"/>
                <a:gd name="T65" fmla="*/ 203 h 901"/>
                <a:gd name="T66" fmla="*/ 100 w 2330"/>
                <a:gd name="T67" fmla="*/ 178 h 901"/>
                <a:gd name="T68" fmla="*/ 179 w 2330"/>
                <a:gd name="T69" fmla="*/ 171 h 901"/>
                <a:gd name="T70" fmla="*/ 253 w 2330"/>
                <a:gd name="T71" fmla="*/ 167 h 901"/>
                <a:gd name="T72" fmla="*/ 307 w 2330"/>
                <a:gd name="T73" fmla="*/ 132 h 901"/>
                <a:gd name="T74" fmla="*/ 367 w 2330"/>
                <a:gd name="T75" fmla="*/ 100 h 901"/>
                <a:gd name="T76" fmla="*/ 421 w 2330"/>
                <a:gd name="T77" fmla="*/ 78 h 901"/>
                <a:gd name="T78" fmla="*/ 485 w 2330"/>
                <a:gd name="T79" fmla="*/ 85 h 901"/>
                <a:gd name="T80" fmla="*/ 549 w 2330"/>
                <a:gd name="T81" fmla="*/ 82 h 901"/>
                <a:gd name="T82" fmla="*/ 613 w 2330"/>
                <a:gd name="T83" fmla="*/ 71 h 901"/>
                <a:gd name="T84" fmla="*/ 681 w 2330"/>
                <a:gd name="T85" fmla="*/ 68 h 901"/>
                <a:gd name="T86" fmla="*/ 741 w 2330"/>
                <a:gd name="T87" fmla="*/ 53 h 901"/>
                <a:gd name="T88" fmla="*/ 788 w 2330"/>
                <a:gd name="T89" fmla="*/ 14 h 901"/>
                <a:gd name="T90" fmla="*/ 991 w 2330"/>
                <a:gd name="T91" fmla="*/ 11 h 901"/>
                <a:gd name="T92" fmla="*/ 1162 w 2330"/>
                <a:gd name="T93" fmla="*/ 43 h 901"/>
                <a:gd name="T94" fmla="*/ 1315 w 2330"/>
                <a:gd name="T95" fmla="*/ 39 h 901"/>
                <a:gd name="T96" fmla="*/ 1529 w 2330"/>
                <a:gd name="T97" fmla="*/ 60 h 901"/>
                <a:gd name="T98" fmla="*/ 1789 w 2330"/>
                <a:gd name="T99" fmla="*/ 142 h 901"/>
                <a:gd name="T100" fmla="*/ 1967 w 2330"/>
                <a:gd name="T101" fmla="*/ 242 h 901"/>
                <a:gd name="T102" fmla="*/ 2159 w 2330"/>
                <a:gd name="T103" fmla="*/ 253 h 901"/>
                <a:gd name="T104" fmla="*/ 2298 w 2330"/>
                <a:gd name="T105" fmla="*/ 363 h 901"/>
                <a:gd name="T106" fmla="*/ 2327 w 2330"/>
                <a:gd name="T107" fmla="*/ 435 h 901"/>
                <a:gd name="T108" fmla="*/ 2181 w 2330"/>
                <a:gd name="T109" fmla="*/ 449 h 901"/>
                <a:gd name="T110" fmla="*/ 1963 w 2330"/>
                <a:gd name="T111" fmla="*/ 584 h 901"/>
                <a:gd name="T112" fmla="*/ 1928 w 2330"/>
                <a:gd name="T113" fmla="*/ 559 h 901"/>
                <a:gd name="T114" fmla="*/ 1796 w 2330"/>
                <a:gd name="T115" fmla="*/ 602 h 901"/>
                <a:gd name="T116" fmla="*/ 1646 w 2330"/>
                <a:gd name="T117" fmla="*/ 648 h 901"/>
                <a:gd name="T118" fmla="*/ 1547 w 2330"/>
                <a:gd name="T119" fmla="*/ 695 h 901"/>
                <a:gd name="T120" fmla="*/ 1379 w 2330"/>
                <a:gd name="T121" fmla="*/ 770 h 901"/>
                <a:gd name="T122" fmla="*/ 1333 w 2330"/>
                <a:gd name="T123" fmla="*/ 85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0" h="901">
                  <a:moveTo>
                    <a:pt x="1304" y="898"/>
                  </a:moveTo>
                  <a:lnTo>
                    <a:pt x="1301" y="901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301" y="898"/>
                  </a:lnTo>
                  <a:lnTo>
                    <a:pt x="1297" y="898"/>
                  </a:lnTo>
                  <a:lnTo>
                    <a:pt x="1297" y="898"/>
                  </a:lnTo>
                  <a:lnTo>
                    <a:pt x="1294" y="898"/>
                  </a:lnTo>
                  <a:lnTo>
                    <a:pt x="1294" y="901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8"/>
                  </a:lnTo>
                  <a:lnTo>
                    <a:pt x="1290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7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83" y="894"/>
                  </a:lnTo>
                  <a:lnTo>
                    <a:pt x="1279" y="894"/>
                  </a:lnTo>
                  <a:lnTo>
                    <a:pt x="1279" y="891"/>
                  </a:lnTo>
                  <a:lnTo>
                    <a:pt x="1276" y="891"/>
                  </a:lnTo>
                  <a:lnTo>
                    <a:pt x="1276" y="891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6" y="887"/>
                  </a:lnTo>
                  <a:lnTo>
                    <a:pt x="1272" y="887"/>
                  </a:lnTo>
                  <a:lnTo>
                    <a:pt x="1272" y="884"/>
                  </a:lnTo>
                  <a:lnTo>
                    <a:pt x="1272" y="884"/>
                  </a:lnTo>
                  <a:lnTo>
                    <a:pt x="1272" y="880"/>
                  </a:lnTo>
                  <a:lnTo>
                    <a:pt x="1269" y="880"/>
                  </a:lnTo>
                  <a:lnTo>
                    <a:pt x="1269" y="880"/>
                  </a:lnTo>
                  <a:lnTo>
                    <a:pt x="1269" y="877"/>
                  </a:lnTo>
                  <a:lnTo>
                    <a:pt x="1269" y="877"/>
                  </a:lnTo>
                  <a:lnTo>
                    <a:pt x="1269" y="873"/>
                  </a:lnTo>
                  <a:lnTo>
                    <a:pt x="1269" y="873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9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6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72" y="862"/>
                  </a:lnTo>
                  <a:lnTo>
                    <a:pt x="1272" y="859"/>
                  </a:lnTo>
                  <a:lnTo>
                    <a:pt x="1269" y="859"/>
                  </a:lnTo>
                  <a:lnTo>
                    <a:pt x="1269" y="862"/>
                  </a:lnTo>
                  <a:lnTo>
                    <a:pt x="1269" y="862"/>
                  </a:lnTo>
                  <a:lnTo>
                    <a:pt x="1265" y="862"/>
                  </a:lnTo>
                  <a:lnTo>
                    <a:pt x="1265" y="862"/>
                  </a:lnTo>
                  <a:lnTo>
                    <a:pt x="1265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62" y="859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8" y="855"/>
                  </a:lnTo>
                  <a:lnTo>
                    <a:pt x="1255" y="855"/>
                  </a:lnTo>
                  <a:lnTo>
                    <a:pt x="1255" y="855"/>
                  </a:lnTo>
                  <a:lnTo>
                    <a:pt x="1251" y="859"/>
                  </a:lnTo>
                  <a:lnTo>
                    <a:pt x="1251" y="859"/>
                  </a:lnTo>
                  <a:lnTo>
                    <a:pt x="1251" y="855"/>
                  </a:lnTo>
                  <a:lnTo>
                    <a:pt x="1247" y="855"/>
                  </a:lnTo>
                  <a:lnTo>
                    <a:pt x="1247" y="855"/>
                  </a:lnTo>
                  <a:lnTo>
                    <a:pt x="1244" y="855"/>
                  </a:lnTo>
                  <a:lnTo>
                    <a:pt x="1244" y="855"/>
                  </a:lnTo>
                  <a:lnTo>
                    <a:pt x="1240" y="855"/>
                  </a:lnTo>
                  <a:lnTo>
                    <a:pt x="1240" y="859"/>
                  </a:lnTo>
                  <a:lnTo>
                    <a:pt x="1240" y="859"/>
                  </a:lnTo>
                  <a:lnTo>
                    <a:pt x="1237" y="855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7" y="859"/>
                  </a:lnTo>
                  <a:lnTo>
                    <a:pt x="1233" y="859"/>
                  </a:lnTo>
                  <a:lnTo>
                    <a:pt x="1233" y="859"/>
                  </a:lnTo>
                  <a:lnTo>
                    <a:pt x="1230" y="859"/>
                  </a:lnTo>
                  <a:lnTo>
                    <a:pt x="1230" y="859"/>
                  </a:lnTo>
                  <a:lnTo>
                    <a:pt x="1226" y="859"/>
                  </a:lnTo>
                  <a:lnTo>
                    <a:pt x="1226" y="859"/>
                  </a:lnTo>
                  <a:lnTo>
                    <a:pt x="1226" y="862"/>
                  </a:lnTo>
                  <a:lnTo>
                    <a:pt x="1226" y="862"/>
                  </a:lnTo>
                  <a:lnTo>
                    <a:pt x="1222" y="859"/>
                  </a:lnTo>
                  <a:lnTo>
                    <a:pt x="1222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9" y="862"/>
                  </a:lnTo>
                  <a:lnTo>
                    <a:pt x="1215" y="862"/>
                  </a:lnTo>
                  <a:lnTo>
                    <a:pt x="1215" y="866"/>
                  </a:lnTo>
                  <a:lnTo>
                    <a:pt x="1212" y="866"/>
                  </a:lnTo>
                  <a:lnTo>
                    <a:pt x="1212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6"/>
                  </a:lnTo>
                  <a:lnTo>
                    <a:pt x="1208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5" y="869"/>
                  </a:lnTo>
                  <a:lnTo>
                    <a:pt x="1201" y="869"/>
                  </a:lnTo>
                  <a:lnTo>
                    <a:pt x="1201" y="869"/>
                  </a:lnTo>
                  <a:lnTo>
                    <a:pt x="1197" y="869"/>
                  </a:lnTo>
                  <a:lnTo>
                    <a:pt x="1197" y="869"/>
                  </a:lnTo>
                  <a:lnTo>
                    <a:pt x="1194" y="869"/>
                  </a:lnTo>
                  <a:lnTo>
                    <a:pt x="1194" y="873"/>
                  </a:lnTo>
                  <a:lnTo>
                    <a:pt x="1194" y="873"/>
                  </a:lnTo>
                  <a:lnTo>
                    <a:pt x="1190" y="877"/>
                  </a:lnTo>
                  <a:lnTo>
                    <a:pt x="1190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7" y="877"/>
                  </a:lnTo>
                  <a:lnTo>
                    <a:pt x="1183" y="877"/>
                  </a:lnTo>
                  <a:lnTo>
                    <a:pt x="1183" y="877"/>
                  </a:lnTo>
                  <a:lnTo>
                    <a:pt x="1180" y="877"/>
                  </a:lnTo>
                  <a:lnTo>
                    <a:pt x="1180" y="877"/>
                  </a:lnTo>
                  <a:lnTo>
                    <a:pt x="1176" y="877"/>
                  </a:lnTo>
                  <a:lnTo>
                    <a:pt x="1176" y="877"/>
                  </a:lnTo>
                  <a:lnTo>
                    <a:pt x="1173" y="877"/>
                  </a:lnTo>
                  <a:lnTo>
                    <a:pt x="1173" y="877"/>
                  </a:lnTo>
                  <a:lnTo>
                    <a:pt x="1173" y="880"/>
                  </a:lnTo>
                  <a:lnTo>
                    <a:pt x="1173" y="880"/>
                  </a:lnTo>
                  <a:lnTo>
                    <a:pt x="1169" y="880"/>
                  </a:lnTo>
                  <a:lnTo>
                    <a:pt x="1169" y="880"/>
                  </a:lnTo>
                  <a:lnTo>
                    <a:pt x="1165" y="880"/>
                  </a:lnTo>
                  <a:lnTo>
                    <a:pt x="1165" y="877"/>
                  </a:lnTo>
                  <a:lnTo>
                    <a:pt x="1162" y="877"/>
                  </a:lnTo>
                  <a:lnTo>
                    <a:pt x="1162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8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5" y="877"/>
                  </a:lnTo>
                  <a:lnTo>
                    <a:pt x="1151" y="877"/>
                  </a:lnTo>
                  <a:lnTo>
                    <a:pt x="1151" y="877"/>
                  </a:lnTo>
                  <a:lnTo>
                    <a:pt x="1148" y="877"/>
                  </a:lnTo>
                  <a:lnTo>
                    <a:pt x="1148" y="880"/>
                  </a:lnTo>
                  <a:lnTo>
                    <a:pt x="1144" y="880"/>
                  </a:lnTo>
                  <a:lnTo>
                    <a:pt x="1144" y="877"/>
                  </a:lnTo>
                  <a:lnTo>
                    <a:pt x="1140" y="877"/>
                  </a:lnTo>
                  <a:lnTo>
                    <a:pt x="1140" y="880"/>
                  </a:lnTo>
                  <a:lnTo>
                    <a:pt x="1140" y="880"/>
                  </a:lnTo>
                  <a:lnTo>
                    <a:pt x="1137" y="880"/>
                  </a:lnTo>
                  <a:lnTo>
                    <a:pt x="1137" y="880"/>
                  </a:lnTo>
                  <a:lnTo>
                    <a:pt x="1133" y="880"/>
                  </a:lnTo>
                  <a:lnTo>
                    <a:pt x="1133" y="880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7"/>
                  </a:lnTo>
                  <a:lnTo>
                    <a:pt x="1130" y="873"/>
                  </a:lnTo>
                  <a:lnTo>
                    <a:pt x="1126" y="877"/>
                  </a:lnTo>
                  <a:lnTo>
                    <a:pt x="1126" y="877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23" y="873"/>
                  </a:lnTo>
                  <a:lnTo>
                    <a:pt x="1119" y="873"/>
                  </a:lnTo>
                  <a:lnTo>
                    <a:pt x="1116" y="869"/>
                  </a:lnTo>
                  <a:lnTo>
                    <a:pt x="1116" y="869"/>
                  </a:lnTo>
                  <a:lnTo>
                    <a:pt x="1112" y="869"/>
                  </a:lnTo>
                  <a:lnTo>
                    <a:pt x="1112" y="869"/>
                  </a:lnTo>
                  <a:lnTo>
                    <a:pt x="1108" y="869"/>
                  </a:lnTo>
                  <a:lnTo>
                    <a:pt x="1105" y="869"/>
                  </a:lnTo>
                  <a:lnTo>
                    <a:pt x="1105" y="869"/>
                  </a:lnTo>
                  <a:lnTo>
                    <a:pt x="1101" y="869"/>
                  </a:lnTo>
                  <a:lnTo>
                    <a:pt x="1098" y="869"/>
                  </a:lnTo>
                  <a:lnTo>
                    <a:pt x="1098" y="869"/>
                  </a:lnTo>
                  <a:lnTo>
                    <a:pt x="1094" y="869"/>
                  </a:lnTo>
                  <a:lnTo>
                    <a:pt x="1094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91" y="869"/>
                  </a:lnTo>
                  <a:lnTo>
                    <a:pt x="1087" y="869"/>
                  </a:lnTo>
                  <a:lnTo>
                    <a:pt x="1083" y="869"/>
                  </a:lnTo>
                  <a:lnTo>
                    <a:pt x="1083" y="869"/>
                  </a:lnTo>
                  <a:lnTo>
                    <a:pt x="1080" y="869"/>
                  </a:lnTo>
                  <a:lnTo>
                    <a:pt x="1080" y="869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6" y="866"/>
                  </a:lnTo>
                  <a:lnTo>
                    <a:pt x="1073" y="866"/>
                  </a:lnTo>
                  <a:lnTo>
                    <a:pt x="1073" y="866"/>
                  </a:lnTo>
                  <a:lnTo>
                    <a:pt x="1069" y="866"/>
                  </a:lnTo>
                  <a:lnTo>
                    <a:pt x="1066" y="866"/>
                  </a:lnTo>
                  <a:lnTo>
                    <a:pt x="1066" y="866"/>
                  </a:lnTo>
                  <a:lnTo>
                    <a:pt x="1066" y="869"/>
                  </a:lnTo>
                  <a:lnTo>
                    <a:pt x="1062" y="869"/>
                  </a:lnTo>
                  <a:lnTo>
                    <a:pt x="1062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9" y="869"/>
                  </a:lnTo>
                  <a:lnTo>
                    <a:pt x="1055" y="869"/>
                  </a:lnTo>
                  <a:lnTo>
                    <a:pt x="1055" y="869"/>
                  </a:lnTo>
                  <a:lnTo>
                    <a:pt x="1051" y="869"/>
                  </a:lnTo>
                  <a:lnTo>
                    <a:pt x="1051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8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4" y="869"/>
                  </a:lnTo>
                  <a:lnTo>
                    <a:pt x="1041" y="869"/>
                  </a:lnTo>
                  <a:lnTo>
                    <a:pt x="1041" y="869"/>
                  </a:lnTo>
                  <a:lnTo>
                    <a:pt x="1037" y="869"/>
                  </a:lnTo>
                  <a:lnTo>
                    <a:pt x="1037" y="873"/>
                  </a:lnTo>
                  <a:lnTo>
                    <a:pt x="1034" y="873"/>
                  </a:lnTo>
                  <a:lnTo>
                    <a:pt x="1030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6" y="873"/>
                  </a:lnTo>
                  <a:lnTo>
                    <a:pt x="1023" y="869"/>
                  </a:lnTo>
                  <a:lnTo>
                    <a:pt x="1023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9" y="869"/>
                  </a:lnTo>
                  <a:lnTo>
                    <a:pt x="1016" y="866"/>
                  </a:lnTo>
                  <a:lnTo>
                    <a:pt x="1016" y="866"/>
                  </a:lnTo>
                  <a:lnTo>
                    <a:pt x="1012" y="866"/>
                  </a:lnTo>
                  <a:lnTo>
                    <a:pt x="1012" y="866"/>
                  </a:lnTo>
                  <a:lnTo>
                    <a:pt x="1009" y="866"/>
                  </a:lnTo>
                  <a:lnTo>
                    <a:pt x="1009" y="866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62"/>
                  </a:lnTo>
                  <a:lnTo>
                    <a:pt x="1005" y="859"/>
                  </a:lnTo>
                  <a:lnTo>
                    <a:pt x="1005" y="859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5"/>
                  </a:lnTo>
                  <a:lnTo>
                    <a:pt x="1005" y="852"/>
                  </a:lnTo>
                  <a:lnTo>
                    <a:pt x="1005" y="852"/>
                  </a:lnTo>
                  <a:lnTo>
                    <a:pt x="1005" y="848"/>
                  </a:lnTo>
                  <a:lnTo>
                    <a:pt x="1005" y="848"/>
                  </a:lnTo>
                  <a:lnTo>
                    <a:pt x="1005" y="844"/>
                  </a:lnTo>
                  <a:lnTo>
                    <a:pt x="1005" y="841"/>
                  </a:lnTo>
                  <a:lnTo>
                    <a:pt x="1005" y="841"/>
                  </a:lnTo>
                  <a:lnTo>
                    <a:pt x="1009" y="841"/>
                  </a:lnTo>
                  <a:lnTo>
                    <a:pt x="1009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2" y="837"/>
                  </a:lnTo>
                  <a:lnTo>
                    <a:pt x="1016" y="834"/>
                  </a:lnTo>
                  <a:lnTo>
                    <a:pt x="1016" y="834"/>
                  </a:lnTo>
                  <a:lnTo>
                    <a:pt x="1019" y="834"/>
                  </a:lnTo>
                  <a:lnTo>
                    <a:pt x="1019" y="830"/>
                  </a:lnTo>
                  <a:lnTo>
                    <a:pt x="1016" y="830"/>
                  </a:lnTo>
                  <a:lnTo>
                    <a:pt x="1016" y="830"/>
                  </a:lnTo>
                  <a:lnTo>
                    <a:pt x="1012" y="830"/>
                  </a:lnTo>
                  <a:lnTo>
                    <a:pt x="1012" y="830"/>
                  </a:lnTo>
                  <a:lnTo>
                    <a:pt x="1009" y="830"/>
                  </a:lnTo>
                  <a:lnTo>
                    <a:pt x="1009" y="830"/>
                  </a:lnTo>
                  <a:lnTo>
                    <a:pt x="1005" y="830"/>
                  </a:lnTo>
                  <a:lnTo>
                    <a:pt x="1005" y="827"/>
                  </a:lnTo>
                  <a:lnTo>
                    <a:pt x="1002" y="827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4" y="823"/>
                  </a:lnTo>
                  <a:lnTo>
                    <a:pt x="991" y="823"/>
                  </a:lnTo>
                  <a:lnTo>
                    <a:pt x="991" y="827"/>
                  </a:lnTo>
                  <a:lnTo>
                    <a:pt x="987" y="827"/>
                  </a:lnTo>
                  <a:lnTo>
                    <a:pt x="987" y="827"/>
                  </a:lnTo>
                  <a:lnTo>
                    <a:pt x="984" y="827"/>
                  </a:lnTo>
                  <a:lnTo>
                    <a:pt x="984" y="823"/>
                  </a:lnTo>
                  <a:lnTo>
                    <a:pt x="984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80" y="823"/>
                  </a:lnTo>
                  <a:lnTo>
                    <a:pt x="977" y="823"/>
                  </a:lnTo>
                  <a:lnTo>
                    <a:pt x="977" y="827"/>
                  </a:lnTo>
                  <a:lnTo>
                    <a:pt x="977" y="827"/>
                  </a:lnTo>
                  <a:lnTo>
                    <a:pt x="973" y="827"/>
                  </a:lnTo>
                  <a:lnTo>
                    <a:pt x="973" y="827"/>
                  </a:lnTo>
                  <a:lnTo>
                    <a:pt x="969" y="827"/>
                  </a:lnTo>
                  <a:lnTo>
                    <a:pt x="969" y="827"/>
                  </a:lnTo>
                  <a:lnTo>
                    <a:pt x="966" y="827"/>
                  </a:lnTo>
                  <a:lnTo>
                    <a:pt x="966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62" y="827"/>
                  </a:lnTo>
                  <a:lnTo>
                    <a:pt x="959" y="827"/>
                  </a:lnTo>
                  <a:lnTo>
                    <a:pt x="955" y="827"/>
                  </a:lnTo>
                  <a:lnTo>
                    <a:pt x="955" y="827"/>
                  </a:lnTo>
                  <a:lnTo>
                    <a:pt x="952" y="827"/>
                  </a:lnTo>
                  <a:lnTo>
                    <a:pt x="952" y="827"/>
                  </a:lnTo>
                  <a:lnTo>
                    <a:pt x="948" y="827"/>
                  </a:lnTo>
                  <a:lnTo>
                    <a:pt x="948" y="827"/>
                  </a:lnTo>
                  <a:lnTo>
                    <a:pt x="948" y="830"/>
                  </a:lnTo>
                  <a:lnTo>
                    <a:pt x="945" y="830"/>
                  </a:lnTo>
                  <a:lnTo>
                    <a:pt x="941" y="830"/>
                  </a:lnTo>
                  <a:lnTo>
                    <a:pt x="941" y="830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7" y="834"/>
                  </a:lnTo>
                  <a:lnTo>
                    <a:pt x="934" y="834"/>
                  </a:lnTo>
                  <a:lnTo>
                    <a:pt x="934" y="834"/>
                  </a:lnTo>
                  <a:lnTo>
                    <a:pt x="930" y="834"/>
                  </a:lnTo>
                  <a:lnTo>
                    <a:pt x="930" y="834"/>
                  </a:lnTo>
                  <a:lnTo>
                    <a:pt x="927" y="834"/>
                  </a:lnTo>
                  <a:lnTo>
                    <a:pt x="920" y="837"/>
                  </a:lnTo>
                  <a:lnTo>
                    <a:pt x="912" y="837"/>
                  </a:lnTo>
                  <a:lnTo>
                    <a:pt x="902" y="841"/>
                  </a:lnTo>
                  <a:lnTo>
                    <a:pt x="895" y="844"/>
                  </a:lnTo>
                  <a:lnTo>
                    <a:pt x="888" y="844"/>
                  </a:lnTo>
                  <a:lnTo>
                    <a:pt x="884" y="848"/>
                  </a:lnTo>
                  <a:lnTo>
                    <a:pt x="877" y="848"/>
                  </a:lnTo>
                  <a:lnTo>
                    <a:pt x="873" y="852"/>
                  </a:lnTo>
                  <a:lnTo>
                    <a:pt x="866" y="852"/>
                  </a:lnTo>
                  <a:lnTo>
                    <a:pt x="863" y="852"/>
                  </a:lnTo>
                  <a:lnTo>
                    <a:pt x="863" y="848"/>
                  </a:lnTo>
                  <a:lnTo>
                    <a:pt x="863" y="844"/>
                  </a:lnTo>
                  <a:lnTo>
                    <a:pt x="866" y="844"/>
                  </a:lnTo>
                  <a:lnTo>
                    <a:pt x="866" y="841"/>
                  </a:lnTo>
                  <a:lnTo>
                    <a:pt x="870" y="841"/>
                  </a:lnTo>
                  <a:lnTo>
                    <a:pt x="873" y="837"/>
                  </a:lnTo>
                  <a:lnTo>
                    <a:pt x="877" y="837"/>
                  </a:lnTo>
                  <a:lnTo>
                    <a:pt x="880" y="837"/>
                  </a:lnTo>
                  <a:lnTo>
                    <a:pt x="884" y="834"/>
                  </a:lnTo>
                  <a:lnTo>
                    <a:pt x="884" y="834"/>
                  </a:lnTo>
                  <a:lnTo>
                    <a:pt x="884" y="830"/>
                  </a:lnTo>
                  <a:lnTo>
                    <a:pt x="888" y="827"/>
                  </a:lnTo>
                  <a:lnTo>
                    <a:pt x="888" y="823"/>
                  </a:lnTo>
                  <a:lnTo>
                    <a:pt x="888" y="823"/>
                  </a:lnTo>
                  <a:lnTo>
                    <a:pt x="891" y="820"/>
                  </a:lnTo>
                  <a:lnTo>
                    <a:pt x="891" y="816"/>
                  </a:lnTo>
                  <a:lnTo>
                    <a:pt x="891" y="816"/>
                  </a:lnTo>
                  <a:lnTo>
                    <a:pt x="891" y="812"/>
                  </a:lnTo>
                  <a:lnTo>
                    <a:pt x="891" y="809"/>
                  </a:lnTo>
                  <a:lnTo>
                    <a:pt x="891" y="809"/>
                  </a:lnTo>
                  <a:lnTo>
                    <a:pt x="891" y="805"/>
                  </a:lnTo>
                  <a:lnTo>
                    <a:pt x="895" y="805"/>
                  </a:lnTo>
                  <a:lnTo>
                    <a:pt x="895" y="802"/>
                  </a:lnTo>
                  <a:lnTo>
                    <a:pt x="895" y="802"/>
                  </a:lnTo>
                  <a:lnTo>
                    <a:pt x="898" y="802"/>
                  </a:lnTo>
                  <a:lnTo>
                    <a:pt x="902" y="798"/>
                  </a:lnTo>
                  <a:lnTo>
                    <a:pt x="902" y="795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91"/>
                  </a:lnTo>
                  <a:lnTo>
                    <a:pt x="902" y="787"/>
                  </a:lnTo>
                  <a:lnTo>
                    <a:pt x="902" y="787"/>
                  </a:lnTo>
                  <a:lnTo>
                    <a:pt x="898" y="784"/>
                  </a:lnTo>
                  <a:lnTo>
                    <a:pt x="898" y="784"/>
                  </a:lnTo>
                  <a:lnTo>
                    <a:pt x="895" y="784"/>
                  </a:lnTo>
                  <a:lnTo>
                    <a:pt x="895" y="784"/>
                  </a:lnTo>
                  <a:lnTo>
                    <a:pt x="895" y="780"/>
                  </a:lnTo>
                  <a:lnTo>
                    <a:pt x="891" y="780"/>
                  </a:lnTo>
                  <a:lnTo>
                    <a:pt x="891" y="780"/>
                  </a:lnTo>
                  <a:lnTo>
                    <a:pt x="888" y="780"/>
                  </a:lnTo>
                  <a:lnTo>
                    <a:pt x="888" y="780"/>
                  </a:lnTo>
                  <a:lnTo>
                    <a:pt x="884" y="780"/>
                  </a:lnTo>
                  <a:lnTo>
                    <a:pt x="884" y="780"/>
                  </a:lnTo>
                  <a:lnTo>
                    <a:pt x="880" y="780"/>
                  </a:lnTo>
                  <a:lnTo>
                    <a:pt x="877" y="780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70" y="780"/>
                  </a:lnTo>
                  <a:lnTo>
                    <a:pt x="866" y="780"/>
                  </a:lnTo>
                  <a:lnTo>
                    <a:pt x="866" y="777"/>
                  </a:lnTo>
                  <a:lnTo>
                    <a:pt x="863" y="777"/>
                  </a:lnTo>
                  <a:lnTo>
                    <a:pt x="863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9" y="777"/>
                  </a:lnTo>
                  <a:lnTo>
                    <a:pt x="855" y="777"/>
                  </a:lnTo>
                  <a:lnTo>
                    <a:pt x="855" y="777"/>
                  </a:lnTo>
                  <a:lnTo>
                    <a:pt x="855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52" y="773"/>
                  </a:lnTo>
                  <a:lnTo>
                    <a:pt x="848" y="773"/>
                  </a:lnTo>
                  <a:lnTo>
                    <a:pt x="848" y="773"/>
                  </a:lnTo>
                  <a:lnTo>
                    <a:pt x="845" y="770"/>
                  </a:lnTo>
                  <a:lnTo>
                    <a:pt x="845" y="770"/>
                  </a:lnTo>
                  <a:lnTo>
                    <a:pt x="845" y="766"/>
                  </a:lnTo>
                  <a:lnTo>
                    <a:pt x="845" y="766"/>
                  </a:lnTo>
                  <a:lnTo>
                    <a:pt x="845" y="763"/>
                  </a:lnTo>
                  <a:lnTo>
                    <a:pt x="845" y="763"/>
                  </a:lnTo>
                  <a:lnTo>
                    <a:pt x="845" y="759"/>
                  </a:lnTo>
                  <a:lnTo>
                    <a:pt x="845" y="759"/>
                  </a:lnTo>
                  <a:lnTo>
                    <a:pt x="845" y="755"/>
                  </a:lnTo>
                  <a:lnTo>
                    <a:pt x="841" y="755"/>
                  </a:lnTo>
                  <a:lnTo>
                    <a:pt x="841" y="755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41" y="752"/>
                  </a:lnTo>
                  <a:lnTo>
                    <a:pt x="838" y="748"/>
                  </a:lnTo>
                  <a:lnTo>
                    <a:pt x="838" y="748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5"/>
                  </a:lnTo>
                  <a:lnTo>
                    <a:pt x="838" y="741"/>
                  </a:lnTo>
                  <a:lnTo>
                    <a:pt x="838" y="741"/>
                  </a:lnTo>
                  <a:lnTo>
                    <a:pt x="838" y="738"/>
                  </a:lnTo>
                  <a:lnTo>
                    <a:pt x="838" y="738"/>
                  </a:lnTo>
                  <a:lnTo>
                    <a:pt x="838" y="734"/>
                  </a:lnTo>
                  <a:lnTo>
                    <a:pt x="834" y="734"/>
                  </a:lnTo>
                  <a:lnTo>
                    <a:pt x="834" y="730"/>
                  </a:lnTo>
                  <a:lnTo>
                    <a:pt x="834" y="730"/>
                  </a:lnTo>
                  <a:lnTo>
                    <a:pt x="834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31" y="727"/>
                  </a:lnTo>
                  <a:lnTo>
                    <a:pt x="827" y="727"/>
                  </a:lnTo>
                  <a:lnTo>
                    <a:pt x="827" y="723"/>
                  </a:lnTo>
                  <a:lnTo>
                    <a:pt x="827" y="723"/>
                  </a:lnTo>
                  <a:lnTo>
                    <a:pt x="823" y="723"/>
                  </a:lnTo>
                  <a:lnTo>
                    <a:pt x="823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20" y="720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16" y="716"/>
                  </a:lnTo>
                  <a:lnTo>
                    <a:pt x="823" y="716"/>
                  </a:lnTo>
                  <a:lnTo>
                    <a:pt x="823" y="716"/>
                  </a:lnTo>
                  <a:lnTo>
                    <a:pt x="827" y="720"/>
                  </a:lnTo>
                  <a:lnTo>
                    <a:pt x="827" y="720"/>
                  </a:lnTo>
                  <a:lnTo>
                    <a:pt x="831" y="720"/>
                  </a:lnTo>
                  <a:lnTo>
                    <a:pt x="831" y="723"/>
                  </a:lnTo>
                  <a:lnTo>
                    <a:pt x="834" y="723"/>
                  </a:lnTo>
                  <a:lnTo>
                    <a:pt x="834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38" y="720"/>
                  </a:lnTo>
                  <a:lnTo>
                    <a:pt x="841" y="720"/>
                  </a:lnTo>
                  <a:lnTo>
                    <a:pt x="841" y="716"/>
                  </a:lnTo>
                  <a:lnTo>
                    <a:pt x="845" y="716"/>
                  </a:lnTo>
                  <a:lnTo>
                    <a:pt x="845" y="716"/>
                  </a:lnTo>
                  <a:lnTo>
                    <a:pt x="848" y="720"/>
                  </a:lnTo>
                  <a:lnTo>
                    <a:pt x="848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20"/>
                  </a:lnTo>
                  <a:lnTo>
                    <a:pt x="852" y="716"/>
                  </a:lnTo>
                  <a:lnTo>
                    <a:pt x="852" y="716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2" y="713"/>
                  </a:lnTo>
                  <a:lnTo>
                    <a:pt x="855" y="709"/>
                  </a:lnTo>
                  <a:lnTo>
                    <a:pt x="855" y="709"/>
                  </a:lnTo>
                  <a:lnTo>
                    <a:pt x="859" y="705"/>
                  </a:lnTo>
                  <a:lnTo>
                    <a:pt x="859" y="705"/>
                  </a:lnTo>
                  <a:lnTo>
                    <a:pt x="863" y="702"/>
                  </a:lnTo>
                  <a:lnTo>
                    <a:pt x="863" y="702"/>
                  </a:lnTo>
                  <a:lnTo>
                    <a:pt x="863" y="698"/>
                  </a:lnTo>
                  <a:lnTo>
                    <a:pt x="863" y="698"/>
                  </a:lnTo>
                  <a:lnTo>
                    <a:pt x="866" y="695"/>
                  </a:lnTo>
                  <a:lnTo>
                    <a:pt x="866" y="695"/>
                  </a:lnTo>
                  <a:lnTo>
                    <a:pt x="866" y="688"/>
                  </a:lnTo>
                  <a:lnTo>
                    <a:pt x="866" y="684"/>
                  </a:lnTo>
                  <a:lnTo>
                    <a:pt x="863" y="681"/>
                  </a:lnTo>
                  <a:lnTo>
                    <a:pt x="859" y="673"/>
                  </a:lnTo>
                  <a:lnTo>
                    <a:pt x="855" y="670"/>
                  </a:lnTo>
                  <a:lnTo>
                    <a:pt x="852" y="663"/>
                  </a:lnTo>
                  <a:lnTo>
                    <a:pt x="852" y="663"/>
                  </a:lnTo>
                  <a:lnTo>
                    <a:pt x="848" y="663"/>
                  </a:lnTo>
                  <a:lnTo>
                    <a:pt x="848" y="663"/>
                  </a:lnTo>
                  <a:lnTo>
                    <a:pt x="845" y="663"/>
                  </a:lnTo>
                  <a:lnTo>
                    <a:pt x="845" y="663"/>
                  </a:lnTo>
                  <a:lnTo>
                    <a:pt x="845" y="666"/>
                  </a:lnTo>
                  <a:lnTo>
                    <a:pt x="845" y="666"/>
                  </a:lnTo>
                  <a:lnTo>
                    <a:pt x="841" y="666"/>
                  </a:lnTo>
                  <a:lnTo>
                    <a:pt x="841" y="670"/>
                  </a:lnTo>
                  <a:lnTo>
                    <a:pt x="845" y="670"/>
                  </a:lnTo>
                  <a:lnTo>
                    <a:pt x="841" y="670"/>
                  </a:lnTo>
                  <a:lnTo>
                    <a:pt x="841" y="673"/>
                  </a:lnTo>
                  <a:lnTo>
                    <a:pt x="841" y="673"/>
                  </a:lnTo>
                  <a:lnTo>
                    <a:pt x="838" y="677"/>
                  </a:lnTo>
                  <a:lnTo>
                    <a:pt x="838" y="677"/>
                  </a:lnTo>
                  <a:lnTo>
                    <a:pt x="834" y="677"/>
                  </a:lnTo>
                  <a:lnTo>
                    <a:pt x="834" y="677"/>
                  </a:lnTo>
                  <a:lnTo>
                    <a:pt x="831" y="681"/>
                  </a:lnTo>
                  <a:lnTo>
                    <a:pt x="831" y="681"/>
                  </a:lnTo>
                  <a:lnTo>
                    <a:pt x="827" y="681"/>
                  </a:lnTo>
                  <a:lnTo>
                    <a:pt x="827" y="681"/>
                  </a:lnTo>
                  <a:lnTo>
                    <a:pt x="823" y="681"/>
                  </a:lnTo>
                  <a:lnTo>
                    <a:pt x="823" y="681"/>
                  </a:lnTo>
                  <a:lnTo>
                    <a:pt x="820" y="681"/>
                  </a:lnTo>
                  <a:lnTo>
                    <a:pt x="820" y="684"/>
                  </a:lnTo>
                  <a:lnTo>
                    <a:pt x="820" y="684"/>
                  </a:lnTo>
                  <a:lnTo>
                    <a:pt x="816" y="684"/>
                  </a:lnTo>
                  <a:lnTo>
                    <a:pt x="813" y="684"/>
                  </a:lnTo>
                  <a:lnTo>
                    <a:pt x="813" y="688"/>
                  </a:lnTo>
                  <a:lnTo>
                    <a:pt x="809" y="688"/>
                  </a:lnTo>
                  <a:lnTo>
                    <a:pt x="806" y="688"/>
                  </a:lnTo>
                  <a:lnTo>
                    <a:pt x="806" y="688"/>
                  </a:lnTo>
                  <a:lnTo>
                    <a:pt x="802" y="688"/>
                  </a:lnTo>
                  <a:lnTo>
                    <a:pt x="798" y="688"/>
                  </a:lnTo>
                  <a:lnTo>
                    <a:pt x="798" y="688"/>
                  </a:lnTo>
                  <a:lnTo>
                    <a:pt x="795" y="688"/>
                  </a:lnTo>
                  <a:lnTo>
                    <a:pt x="795" y="688"/>
                  </a:lnTo>
                  <a:lnTo>
                    <a:pt x="791" y="688"/>
                  </a:lnTo>
                  <a:lnTo>
                    <a:pt x="791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8" y="691"/>
                  </a:lnTo>
                  <a:lnTo>
                    <a:pt x="784" y="688"/>
                  </a:lnTo>
                  <a:lnTo>
                    <a:pt x="781" y="688"/>
                  </a:lnTo>
                  <a:lnTo>
                    <a:pt x="781" y="688"/>
                  </a:lnTo>
                  <a:lnTo>
                    <a:pt x="777" y="684"/>
                  </a:lnTo>
                  <a:lnTo>
                    <a:pt x="777" y="688"/>
                  </a:lnTo>
                  <a:lnTo>
                    <a:pt x="777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4" y="688"/>
                  </a:lnTo>
                  <a:lnTo>
                    <a:pt x="770" y="688"/>
                  </a:lnTo>
                  <a:lnTo>
                    <a:pt x="770" y="688"/>
                  </a:lnTo>
                  <a:lnTo>
                    <a:pt x="766" y="688"/>
                  </a:lnTo>
                  <a:lnTo>
                    <a:pt x="766" y="688"/>
                  </a:lnTo>
                  <a:lnTo>
                    <a:pt x="763" y="688"/>
                  </a:lnTo>
                  <a:lnTo>
                    <a:pt x="763" y="688"/>
                  </a:lnTo>
                  <a:lnTo>
                    <a:pt x="759" y="688"/>
                  </a:lnTo>
                  <a:lnTo>
                    <a:pt x="756" y="688"/>
                  </a:lnTo>
                  <a:lnTo>
                    <a:pt x="756" y="688"/>
                  </a:lnTo>
                  <a:lnTo>
                    <a:pt x="756" y="684"/>
                  </a:lnTo>
                  <a:lnTo>
                    <a:pt x="752" y="684"/>
                  </a:lnTo>
                  <a:lnTo>
                    <a:pt x="752" y="684"/>
                  </a:lnTo>
                  <a:lnTo>
                    <a:pt x="749" y="684"/>
                  </a:lnTo>
                  <a:lnTo>
                    <a:pt x="749" y="684"/>
                  </a:lnTo>
                  <a:lnTo>
                    <a:pt x="745" y="684"/>
                  </a:lnTo>
                  <a:lnTo>
                    <a:pt x="741" y="684"/>
                  </a:lnTo>
                  <a:lnTo>
                    <a:pt x="741" y="684"/>
                  </a:lnTo>
                  <a:lnTo>
                    <a:pt x="738" y="684"/>
                  </a:lnTo>
                  <a:lnTo>
                    <a:pt x="738" y="684"/>
                  </a:lnTo>
                  <a:lnTo>
                    <a:pt x="734" y="684"/>
                  </a:lnTo>
                  <a:lnTo>
                    <a:pt x="734" y="684"/>
                  </a:lnTo>
                  <a:lnTo>
                    <a:pt x="731" y="684"/>
                  </a:lnTo>
                  <a:lnTo>
                    <a:pt x="727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4" y="684"/>
                  </a:lnTo>
                  <a:lnTo>
                    <a:pt x="720" y="681"/>
                  </a:lnTo>
                  <a:lnTo>
                    <a:pt x="717" y="681"/>
                  </a:lnTo>
                  <a:lnTo>
                    <a:pt x="717" y="684"/>
                  </a:lnTo>
                  <a:lnTo>
                    <a:pt x="717" y="684"/>
                  </a:lnTo>
                  <a:lnTo>
                    <a:pt x="717" y="688"/>
                  </a:lnTo>
                  <a:lnTo>
                    <a:pt x="713" y="688"/>
                  </a:lnTo>
                  <a:lnTo>
                    <a:pt x="709" y="688"/>
                  </a:lnTo>
                  <a:lnTo>
                    <a:pt x="709" y="688"/>
                  </a:lnTo>
                  <a:lnTo>
                    <a:pt x="706" y="688"/>
                  </a:lnTo>
                  <a:lnTo>
                    <a:pt x="706" y="688"/>
                  </a:lnTo>
                  <a:lnTo>
                    <a:pt x="702" y="688"/>
                  </a:lnTo>
                  <a:lnTo>
                    <a:pt x="702" y="691"/>
                  </a:lnTo>
                  <a:lnTo>
                    <a:pt x="699" y="691"/>
                  </a:lnTo>
                  <a:lnTo>
                    <a:pt x="702" y="695"/>
                  </a:lnTo>
                  <a:lnTo>
                    <a:pt x="702" y="695"/>
                  </a:lnTo>
                  <a:lnTo>
                    <a:pt x="699" y="695"/>
                  </a:lnTo>
                  <a:lnTo>
                    <a:pt x="695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92" y="695"/>
                  </a:lnTo>
                  <a:lnTo>
                    <a:pt x="688" y="695"/>
                  </a:lnTo>
                  <a:lnTo>
                    <a:pt x="684" y="695"/>
                  </a:lnTo>
                  <a:lnTo>
                    <a:pt x="684" y="691"/>
                  </a:lnTo>
                  <a:lnTo>
                    <a:pt x="681" y="695"/>
                  </a:lnTo>
                  <a:lnTo>
                    <a:pt x="681" y="695"/>
                  </a:lnTo>
                  <a:lnTo>
                    <a:pt x="681" y="691"/>
                  </a:lnTo>
                  <a:lnTo>
                    <a:pt x="681" y="691"/>
                  </a:lnTo>
                  <a:lnTo>
                    <a:pt x="681" y="688"/>
                  </a:lnTo>
                  <a:lnTo>
                    <a:pt x="681" y="688"/>
                  </a:lnTo>
                  <a:lnTo>
                    <a:pt x="681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4"/>
                  </a:lnTo>
                  <a:lnTo>
                    <a:pt x="677" y="681"/>
                  </a:lnTo>
                  <a:lnTo>
                    <a:pt x="674" y="681"/>
                  </a:lnTo>
                  <a:lnTo>
                    <a:pt x="674" y="681"/>
                  </a:lnTo>
                  <a:lnTo>
                    <a:pt x="670" y="681"/>
                  </a:lnTo>
                  <a:lnTo>
                    <a:pt x="670" y="681"/>
                  </a:lnTo>
                  <a:lnTo>
                    <a:pt x="667" y="681"/>
                  </a:lnTo>
                  <a:lnTo>
                    <a:pt x="663" y="681"/>
                  </a:lnTo>
                  <a:lnTo>
                    <a:pt x="660" y="681"/>
                  </a:lnTo>
                  <a:lnTo>
                    <a:pt x="660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6" y="681"/>
                  </a:lnTo>
                  <a:lnTo>
                    <a:pt x="652" y="681"/>
                  </a:lnTo>
                  <a:lnTo>
                    <a:pt x="649" y="681"/>
                  </a:lnTo>
                  <a:lnTo>
                    <a:pt x="645" y="684"/>
                  </a:lnTo>
                  <a:lnTo>
                    <a:pt x="645" y="684"/>
                  </a:lnTo>
                  <a:lnTo>
                    <a:pt x="642" y="684"/>
                  </a:lnTo>
                  <a:lnTo>
                    <a:pt x="642" y="684"/>
                  </a:lnTo>
                  <a:lnTo>
                    <a:pt x="638" y="684"/>
                  </a:lnTo>
                  <a:lnTo>
                    <a:pt x="635" y="684"/>
                  </a:lnTo>
                  <a:lnTo>
                    <a:pt x="635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31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7" y="688"/>
                  </a:lnTo>
                  <a:lnTo>
                    <a:pt x="624" y="688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4" y="691"/>
                  </a:lnTo>
                  <a:lnTo>
                    <a:pt x="620" y="695"/>
                  </a:lnTo>
                  <a:lnTo>
                    <a:pt x="620" y="695"/>
                  </a:lnTo>
                  <a:lnTo>
                    <a:pt x="617" y="695"/>
                  </a:lnTo>
                  <a:lnTo>
                    <a:pt x="617" y="691"/>
                  </a:lnTo>
                  <a:lnTo>
                    <a:pt x="613" y="691"/>
                  </a:lnTo>
                  <a:lnTo>
                    <a:pt x="613" y="688"/>
                  </a:lnTo>
                  <a:lnTo>
                    <a:pt x="613" y="688"/>
                  </a:lnTo>
                  <a:lnTo>
                    <a:pt x="610" y="688"/>
                  </a:lnTo>
                  <a:lnTo>
                    <a:pt x="610" y="688"/>
                  </a:lnTo>
                  <a:lnTo>
                    <a:pt x="606" y="688"/>
                  </a:lnTo>
                  <a:lnTo>
                    <a:pt x="606" y="688"/>
                  </a:lnTo>
                  <a:lnTo>
                    <a:pt x="603" y="688"/>
                  </a:lnTo>
                  <a:lnTo>
                    <a:pt x="603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9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5" y="688"/>
                  </a:lnTo>
                  <a:lnTo>
                    <a:pt x="592" y="688"/>
                  </a:lnTo>
                  <a:lnTo>
                    <a:pt x="588" y="688"/>
                  </a:lnTo>
                  <a:lnTo>
                    <a:pt x="585" y="688"/>
                  </a:lnTo>
                  <a:lnTo>
                    <a:pt x="581" y="688"/>
                  </a:lnTo>
                  <a:lnTo>
                    <a:pt x="581" y="688"/>
                  </a:lnTo>
                  <a:lnTo>
                    <a:pt x="581" y="691"/>
                  </a:lnTo>
                  <a:lnTo>
                    <a:pt x="578" y="688"/>
                  </a:lnTo>
                  <a:lnTo>
                    <a:pt x="578" y="688"/>
                  </a:lnTo>
                  <a:lnTo>
                    <a:pt x="574" y="688"/>
                  </a:lnTo>
                  <a:lnTo>
                    <a:pt x="574" y="688"/>
                  </a:lnTo>
                  <a:lnTo>
                    <a:pt x="574" y="684"/>
                  </a:lnTo>
                  <a:lnTo>
                    <a:pt x="574" y="684"/>
                  </a:lnTo>
                  <a:lnTo>
                    <a:pt x="570" y="684"/>
                  </a:lnTo>
                  <a:lnTo>
                    <a:pt x="570" y="684"/>
                  </a:lnTo>
                  <a:lnTo>
                    <a:pt x="567" y="681"/>
                  </a:lnTo>
                  <a:lnTo>
                    <a:pt x="567" y="681"/>
                  </a:lnTo>
                  <a:lnTo>
                    <a:pt x="563" y="681"/>
                  </a:lnTo>
                  <a:lnTo>
                    <a:pt x="563" y="677"/>
                  </a:lnTo>
                  <a:lnTo>
                    <a:pt x="563" y="677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3" y="673"/>
                  </a:lnTo>
                  <a:lnTo>
                    <a:pt x="560" y="670"/>
                  </a:lnTo>
                  <a:lnTo>
                    <a:pt x="556" y="670"/>
                  </a:lnTo>
                  <a:lnTo>
                    <a:pt x="553" y="670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3"/>
                  </a:lnTo>
                  <a:lnTo>
                    <a:pt x="549" y="677"/>
                  </a:lnTo>
                  <a:lnTo>
                    <a:pt x="546" y="677"/>
                  </a:lnTo>
                  <a:lnTo>
                    <a:pt x="546" y="681"/>
                  </a:lnTo>
                  <a:lnTo>
                    <a:pt x="542" y="681"/>
                  </a:lnTo>
                  <a:lnTo>
                    <a:pt x="542" y="681"/>
                  </a:lnTo>
                  <a:lnTo>
                    <a:pt x="538" y="681"/>
                  </a:lnTo>
                  <a:lnTo>
                    <a:pt x="538" y="681"/>
                  </a:lnTo>
                  <a:lnTo>
                    <a:pt x="535" y="681"/>
                  </a:lnTo>
                  <a:lnTo>
                    <a:pt x="535" y="681"/>
                  </a:lnTo>
                  <a:lnTo>
                    <a:pt x="531" y="681"/>
                  </a:lnTo>
                  <a:lnTo>
                    <a:pt x="531" y="681"/>
                  </a:lnTo>
                  <a:lnTo>
                    <a:pt x="528" y="681"/>
                  </a:lnTo>
                  <a:lnTo>
                    <a:pt x="528" y="677"/>
                  </a:lnTo>
                  <a:lnTo>
                    <a:pt x="531" y="677"/>
                  </a:lnTo>
                  <a:lnTo>
                    <a:pt x="531" y="673"/>
                  </a:lnTo>
                  <a:lnTo>
                    <a:pt x="531" y="673"/>
                  </a:lnTo>
                  <a:lnTo>
                    <a:pt x="531" y="670"/>
                  </a:lnTo>
                  <a:lnTo>
                    <a:pt x="531" y="670"/>
                  </a:lnTo>
                  <a:lnTo>
                    <a:pt x="535" y="666"/>
                  </a:lnTo>
                  <a:lnTo>
                    <a:pt x="535" y="666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63"/>
                  </a:lnTo>
                  <a:lnTo>
                    <a:pt x="535" y="659"/>
                  </a:lnTo>
                  <a:lnTo>
                    <a:pt x="535" y="656"/>
                  </a:lnTo>
                  <a:lnTo>
                    <a:pt x="538" y="656"/>
                  </a:lnTo>
                  <a:lnTo>
                    <a:pt x="538" y="65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42" y="648"/>
                  </a:lnTo>
                  <a:lnTo>
                    <a:pt x="542" y="648"/>
                  </a:lnTo>
                  <a:lnTo>
                    <a:pt x="542" y="645"/>
                  </a:lnTo>
                  <a:lnTo>
                    <a:pt x="542" y="645"/>
                  </a:lnTo>
                  <a:lnTo>
                    <a:pt x="542" y="638"/>
                  </a:lnTo>
                  <a:lnTo>
                    <a:pt x="542" y="638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42" y="634"/>
                  </a:lnTo>
                  <a:lnTo>
                    <a:pt x="538" y="631"/>
                  </a:lnTo>
                  <a:lnTo>
                    <a:pt x="535" y="631"/>
                  </a:lnTo>
                  <a:lnTo>
                    <a:pt x="535" y="631"/>
                  </a:lnTo>
                  <a:lnTo>
                    <a:pt x="531" y="631"/>
                  </a:lnTo>
                  <a:lnTo>
                    <a:pt x="531" y="631"/>
                  </a:lnTo>
                  <a:lnTo>
                    <a:pt x="528" y="631"/>
                  </a:lnTo>
                  <a:lnTo>
                    <a:pt x="528" y="627"/>
                  </a:lnTo>
                  <a:lnTo>
                    <a:pt x="528" y="627"/>
                  </a:lnTo>
                  <a:lnTo>
                    <a:pt x="531" y="627"/>
                  </a:lnTo>
                  <a:lnTo>
                    <a:pt x="531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38" y="624"/>
                  </a:lnTo>
                  <a:lnTo>
                    <a:pt x="538" y="624"/>
                  </a:lnTo>
                  <a:lnTo>
                    <a:pt x="538" y="620"/>
                  </a:lnTo>
                  <a:lnTo>
                    <a:pt x="538" y="620"/>
                  </a:lnTo>
                  <a:lnTo>
                    <a:pt x="542" y="616"/>
                  </a:lnTo>
                  <a:lnTo>
                    <a:pt x="546" y="616"/>
                  </a:lnTo>
                  <a:lnTo>
                    <a:pt x="546" y="616"/>
                  </a:lnTo>
                  <a:lnTo>
                    <a:pt x="549" y="616"/>
                  </a:lnTo>
                  <a:lnTo>
                    <a:pt x="549" y="616"/>
                  </a:lnTo>
                  <a:lnTo>
                    <a:pt x="553" y="613"/>
                  </a:lnTo>
                  <a:lnTo>
                    <a:pt x="553" y="613"/>
                  </a:lnTo>
                  <a:lnTo>
                    <a:pt x="553" y="609"/>
                  </a:lnTo>
                  <a:lnTo>
                    <a:pt x="553" y="609"/>
                  </a:lnTo>
                  <a:lnTo>
                    <a:pt x="553" y="606"/>
                  </a:lnTo>
                  <a:lnTo>
                    <a:pt x="553" y="606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53" y="602"/>
                  </a:lnTo>
                  <a:lnTo>
                    <a:pt x="549" y="599"/>
                  </a:lnTo>
                  <a:lnTo>
                    <a:pt x="549" y="599"/>
                  </a:lnTo>
                  <a:lnTo>
                    <a:pt x="549" y="595"/>
                  </a:lnTo>
                  <a:lnTo>
                    <a:pt x="549" y="595"/>
                  </a:lnTo>
                  <a:lnTo>
                    <a:pt x="549" y="591"/>
                  </a:lnTo>
                  <a:lnTo>
                    <a:pt x="549" y="588"/>
                  </a:lnTo>
                  <a:lnTo>
                    <a:pt x="549" y="588"/>
                  </a:lnTo>
                  <a:lnTo>
                    <a:pt x="546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42" y="584"/>
                  </a:lnTo>
                  <a:lnTo>
                    <a:pt x="538" y="584"/>
                  </a:lnTo>
                  <a:lnTo>
                    <a:pt x="538" y="584"/>
                  </a:lnTo>
                  <a:lnTo>
                    <a:pt x="535" y="584"/>
                  </a:lnTo>
                  <a:lnTo>
                    <a:pt x="535" y="584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31" y="581"/>
                  </a:lnTo>
                  <a:lnTo>
                    <a:pt x="528" y="581"/>
                  </a:lnTo>
                  <a:lnTo>
                    <a:pt x="528" y="581"/>
                  </a:lnTo>
                  <a:lnTo>
                    <a:pt x="524" y="581"/>
                  </a:lnTo>
                  <a:lnTo>
                    <a:pt x="524" y="581"/>
                  </a:lnTo>
                  <a:lnTo>
                    <a:pt x="521" y="581"/>
                  </a:lnTo>
                  <a:lnTo>
                    <a:pt x="521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7" y="581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3" y="584"/>
                  </a:lnTo>
                  <a:lnTo>
                    <a:pt x="510" y="588"/>
                  </a:lnTo>
                  <a:lnTo>
                    <a:pt x="510" y="588"/>
                  </a:lnTo>
                  <a:lnTo>
                    <a:pt x="510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6" y="591"/>
                  </a:lnTo>
                  <a:lnTo>
                    <a:pt x="503" y="591"/>
                  </a:lnTo>
                  <a:lnTo>
                    <a:pt x="503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9" y="591"/>
                  </a:lnTo>
                  <a:lnTo>
                    <a:pt x="496" y="595"/>
                  </a:lnTo>
                  <a:lnTo>
                    <a:pt x="492" y="595"/>
                  </a:lnTo>
                  <a:lnTo>
                    <a:pt x="492" y="595"/>
                  </a:lnTo>
                  <a:lnTo>
                    <a:pt x="489" y="595"/>
                  </a:lnTo>
                  <a:lnTo>
                    <a:pt x="489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5" y="595"/>
                  </a:lnTo>
                  <a:lnTo>
                    <a:pt x="481" y="595"/>
                  </a:lnTo>
                  <a:lnTo>
                    <a:pt x="481" y="595"/>
                  </a:lnTo>
                  <a:lnTo>
                    <a:pt x="478" y="595"/>
                  </a:lnTo>
                  <a:lnTo>
                    <a:pt x="478" y="595"/>
                  </a:lnTo>
                  <a:lnTo>
                    <a:pt x="474" y="595"/>
                  </a:lnTo>
                  <a:lnTo>
                    <a:pt x="474" y="595"/>
                  </a:lnTo>
                  <a:lnTo>
                    <a:pt x="471" y="595"/>
                  </a:lnTo>
                  <a:lnTo>
                    <a:pt x="471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7" y="595"/>
                  </a:lnTo>
                  <a:lnTo>
                    <a:pt x="464" y="595"/>
                  </a:lnTo>
                  <a:lnTo>
                    <a:pt x="464" y="595"/>
                  </a:lnTo>
                  <a:lnTo>
                    <a:pt x="460" y="591"/>
                  </a:lnTo>
                  <a:lnTo>
                    <a:pt x="460" y="595"/>
                  </a:lnTo>
                  <a:lnTo>
                    <a:pt x="456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53" y="595"/>
                  </a:lnTo>
                  <a:lnTo>
                    <a:pt x="449" y="595"/>
                  </a:lnTo>
                  <a:lnTo>
                    <a:pt x="449" y="595"/>
                  </a:lnTo>
                  <a:lnTo>
                    <a:pt x="446" y="595"/>
                  </a:lnTo>
                  <a:lnTo>
                    <a:pt x="446" y="595"/>
                  </a:lnTo>
                  <a:lnTo>
                    <a:pt x="442" y="595"/>
                  </a:lnTo>
                  <a:lnTo>
                    <a:pt x="442" y="595"/>
                  </a:lnTo>
                  <a:lnTo>
                    <a:pt x="439" y="595"/>
                  </a:lnTo>
                  <a:lnTo>
                    <a:pt x="439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91"/>
                  </a:lnTo>
                  <a:lnTo>
                    <a:pt x="435" y="588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88"/>
                  </a:lnTo>
                  <a:lnTo>
                    <a:pt x="424" y="591"/>
                  </a:lnTo>
                  <a:lnTo>
                    <a:pt x="424" y="591"/>
                  </a:lnTo>
                  <a:lnTo>
                    <a:pt x="421" y="591"/>
                  </a:lnTo>
                  <a:lnTo>
                    <a:pt x="421" y="591"/>
                  </a:lnTo>
                  <a:lnTo>
                    <a:pt x="421" y="588"/>
                  </a:lnTo>
                  <a:lnTo>
                    <a:pt x="421" y="584"/>
                  </a:lnTo>
                  <a:lnTo>
                    <a:pt x="424" y="581"/>
                  </a:lnTo>
                  <a:lnTo>
                    <a:pt x="424" y="581"/>
                  </a:lnTo>
                  <a:lnTo>
                    <a:pt x="424" y="577"/>
                  </a:lnTo>
                  <a:lnTo>
                    <a:pt x="421" y="577"/>
                  </a:lnTo>
                  <a:lnTo>
                    <a:pt x="421" y="574"/>
                  </a:lnTo>
                  <a:lnTo>
                    <a:pt x="421" y="574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17" y="570"/>
                  </a:lnTo>
                  <a:lnTo>
                    <a:pt x="414" y="567"/>
                  </a:lnTo>
                  <a:lnTo>
                    <a:pt x="414" y="563"/>
                  </a:lnTo>
                  <a:lnTo>
                    <a:pt x="414" y="559"/>
                  </a:lnTo>
                  <a:lnTo>
                    <a:pt x="417" y="556"/>
                  </a:lnTo>
                  <a:lnTo>
                    <a:pt x="421" y="556"/>
                  </a:lnTo>
                  <a:lnTo>
                    <a:pt x="421" y="556"/>
                  </a:lnTo>
                  <a:lnTo>
                    <a:pt x="421" y="552"/>
                  </a:lnTo>
                  <a:lnTo>
                    <a:pt x="421" y="552"/>
                  </a:lnTo>
                  <a:lnTo>
                    <a:pt x="424" y="549"/>
                  </a:lnTo>
                  <a:lnTo>
                    <a:pt x="424" y="549"/>
                  </a:lnTo>
                  <a:lnTo>
                    <a:pt x="428" y="545"/>
                  </a:lnTo>
                  <a:lnTo>
                    <a:pt x="428" y="545"/>
                  </a:lnTo>
                  <a:lnTo>
                    <a:pt x="428" y="542"/>
                  </a:lnTo>
                  <a:lnTo>
                    <a:pt x="432" y="542"/>
                  </a:lnTo>
                  <a:lnTo>
                    <a:pt x="432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5" y="545"/>
                  </a:lnTo>
                  <a:lnTo>
                    <a:pt x="439" y="545"/>
                  </a:lnTo>
                  <a:lnTo>
                    <a:pt x="439" y="545"/>
                  </a:lnTo>
                  <a:lnTo>
                    <a:pt x="442" y="545"/>
                  </a:lnTo>
                  <a:lnTo>
                    <a:pt x="446" y="545"/>
                  </a:lnTo>
                  <a:lnTo>
                    <a:pt x="446" y="545"/>
                  </a:lnTo>
                  <a:lnTo>
                    <a:pt x="449" y="545"/>
                  </a:lnTo>
                  <a:lnTo>
                    <a:pt x="449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3" y="545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460" y="542"/>
                  </a:lnTo>
                  <a:lnTo>
                    <a:pt x="460" y="542"/>
                  </a:lnTo>
                  <a:lnTo>
                    <a:pt x="464" y="545"/>
                  </a:lnTo>
                  <a:lnTo>
                    <a:pt x="464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67" y="545"/>
                  </a:lnTo>
                  <a:lnTo>
                    <a:pt x="471" y="545"/>
                  </a:lnTo>
                  <a:lnTo>
                    <a:pt x="471" y="545"/>
                  </a:lnTo>
                  <a:lnTo>
                    <a:pt x="474" y="549"/>
                  </a:lnTo>
                  <a:lnTo>
                    <a:pt x="474" y="545"/>
                  </a:lnTo>
                  <a:lnTo>
                    <a:pt x="478" y="545"/>
                  </a:lnTo>
                  <a:lnTo>
                    <a:pt x="481" y="545"/>
                  </a:lnTo>
                  <a:lnTo>
                    <a:pt x="485" y="545"/>
                  </a:lnTo>
                  <a:lnTo>
                    <a:pt x="485" y="542"/>
                  </a:lnTo>
                  <a:lnTo>
                    <a:pt x="489" y="542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8"/>
                  </a:lnTo>
                  <a:lnTo>
                    <a:pt x="492" y="534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92" y="531"/>
                  </a:lnTo>
                  <a:lnTo>
                    <a:pt x="489" y="527"/>
                  </a:lnTo>
                  <a:lnTo>
                    <a:pt x="492" y="527"/>
                  </a:lnTo>
                  <a:lnTo>
                    <a:pt x="496" y="524"/>
                  </a:lnTo>
                  <a:lnTo>
                    <a:pt x="496" y="524"/>
                  </a:lnTo>
                  <a:lnTo>
                    <a:pt x="499" y="520"/>
                  </a:lnTo>
                  <a:lnTo>
                    <a:pt x="499" y="520"/>
                  </a:lnTo>
                  <a:lnTo>
                    <a:pt x="503" y="520"/>
                  </a:lnTo>
                  <a:lnTo>
                    <a:pt x="503" y="517"/>
                  </a:lnTo>
                  <a:lnTo>
                    <a:pt x="506" y="517"/>
                  </a:lnTo>
                  <a:lnTo>
                    <a:pt x="506" y="513"/>
                  </a:lnTo>
                  <a:lnTo>
                    <a:pt x="506" y="513"/>
                  </a:lnTo>
                  <a:lnTo>
                    <a:pt x="506" y="509"/>
                  </a:lnTo>
                  <a:lnTo>
                    <a:pt x="506" y="509"/>
                  </a:lnTo>
                  <a:lnTo>
                    <a:pt x="506" y="506"/>
                  </a:lnTo>
                  <a:lnTo>
                    <a:pt x="506" y="506"/>
                  </a:lnTo>
                  <a:lnTo>
                    <a:pt x="503" y="506"/>
                  </a:lnTo>
                  <a:lnTo>
                    <a:pt x="503" y="502"/>
                  </a:lnTo>
                  <a:lnTo>
                    <a:pt x="503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9" y="502"/>
                  </a:lnTo>
                  <a:lnTo>
                    <a:pt x="496" y="502"/>
                  </a:lnTo>
                  <a:lnTo>
                    <a:pt x="496" y="506"/>
                  </a:lnTo>
                  <a:lnTo>
                    <a:pt x="492" y="506"/>
                  </a:lnTo>
                  <a:lnTo>
                    <a:pt x="492" y="506"/>
                  </a:lnTo>
                  <a:lnTo>
                    <a:pt x="489" y="506"/>
                  </a:lnTo>
                  <a:lnTo>
                    <a:pt x="489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5" y="506"/>
                  </a:lnTo>
                  <a:lnTo>
                    <a:pt x="481" y="506"/>
                  </a:lnTo>
                  <a:lnTo>
                    <a:pt x="481" y="506"/>
                  </a:lnTo>
                  <a:lnTo>
                    <a:pt x="478" y="502"/>
                  </a:lnTo>
                  <a:lnTo>
                    <a:pt x="474" y="502"/>
                  </a:lnTo>
                  <a:lnTo>
                    <a:pt x="478" y="502"/>
                  </a:lnTo>
                  <a:lnTo>
                    <a:pt x="478" y="499"/>
                  </a:lnTo>
                  <a:lnTo>
                    <a:pt x="478" y="499"/>
                  </a:lnTo>
                  <a:lnTo>
                    <a:pt x="478" y="495"/>
                  </a:lnTo>
                  <a:lnTo>
                    <a:pt x="478" y="495"/>
                  </a:lnTo>
                  <a:lnTo>
                    <a:pt x="474" y="495"/>
                  </a:lnTo>
                  <a:lnTo>
                    <a:pt x="471" y="495"/>
                  </a:lnTo>
                  <a:lnTo>
                    <a:pt x="467" y="495"/>
                  </a:lnTo>
                  <a:lnTo>
                    <a:pt x="467" y="495"/>
                  </a:lnTo>
                  <a:lnTo>
                    <a:pt x="464" y="495"/>
                  </a:lnTo>
                  <a:lnTo>
                    <a:pt x="460" y="495"/>
                  </a:lnTo>
                  <a:lnTo>
                    <a:pt x="456" y="495"/>
                  </a:lnTo>
                  <a:lnTo>
                    <a:pt x="456" y="492"/>
                  </a:lnTo>
                  <a:lnTo>
                    <a:pt x="456" y="492"/>
                  </a:lnTo>
                  <a:lnTo>
                    <a:pt x="453" y="495"/>
                  </a:lnTo>
                  <a:lnTo>
                    <a:pt x="453" y="495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92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53" y="488"/>
                  </a:lnTo>
                  <a:lnTo>
                    <a:pt x="449" y="488"/>
                  </a:lnTo>
                  <a:lnTo>
                    <a:pt x="446" y="488"/>
                  </a:lnTo>
                  <a:lnTo>
                    <a:pt x="442" y="485"/>
                  </a:lnTo>
                  <a:lnTo>
                    <a:pt x="439" y="485"/>
                  </a:lnTo>
                  <a:lnTo>
                    <a:pt x="435" y="485"/>
                  </a:lnTo>
                  <a:lnTo>
                    <a:pt x="435" y="485"/>
                  </a:lnTo>
                  <a:lnTo>
                    <a:pt x="432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8" y="481"/>
                  </a:lnTo>
                  <a:lnTo>
                    <a:pt x="424" y="481"/>
                  </a:lnTo>
                  <a:lnTo>
                    <a:pt x="424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21" y="477"/>
                  </a:lnTo>
                  <a:lnTo>
                    <a:pt x="417" y="477"/>
                  </a:lnTo>
                  <a:lnTo>
                    <a:pt x="414" y="477"/>
                  </a:lnTo>
                  <a:lnTo>
                    <a:pt x="414" y="477"/>
                  </a:lnTo>
                  <a:lnTo>
                    <a:pt x="414" y="481"/>
                  </a:lnTo>
                  <a:lnTo>
                    <a:pt x="410" y="481"/>
                  </a:lnTo>
                  <a:lnTo>
                    <a:pt x="410" y="481"/>
                  </a:lnTo>
                  <a:lnTo>
                    <a:pt x="407" y="481"/>
                  </a:lnTo>
                  <a:lnTo>
                    <a:pt x="403" y="481"/>
                  </a:lnTo>
                  <a:lnTo>
                    <a:pt x="403" y="481"/>
                  </a:lnTo>
                  <a:lnTo>
                    <a:pt x="403" y="477"/>
                  </a:lnTo>
                  <a:lnTo>
                    <a:pt x="399" y="477"/>
                  </a:lnTo>
                  <a:lnTo>
                    <a:pt x="396" y="477"/>
                  </a:lnTo>
                  <a:lnTo>
                    <a:pt x="392" y="477"/>
                  </a:lnTo>
                  <a:lnTo>
                    <a:pt x="392" y="477"/>
                  </a:lnTo>
                  <a:lnTo>
                    <a:pt x="389" y="477"/>
                  </a:lnTo>
                  <a:lnTo>
                    <a:pt x="389" y="477"/>
                  </a:lnTo>
                  <a:lnTo>
                    <a:pt x="385" y="477"/>
                  </a:lnTo>
                  <a:lnTo>
                    <a:pt x="385" y="474"/>
                  </a:lnTo>
                  <a:lnTo>
                    <a:pt x="382" y="474"/>
                  </a:lnTo>
                  <a:lnTo>
                    <a:pt x="382" y="474"/>
                  </a:lnTo>
                  <a:lnTo>
                    <a:pt x="378" y="477"/>
                  </a:lnTo>
                  <a:lnTo>
                    <a:pt x="378" y="477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5" y="474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70"/>
                  </a:lnTo>
                  <a:lnTo>
                    <a:pt x="371" y="467"/>
                  </a:lnTo>
                  <a:lnTo>
                    <a:pt x="367" y="467"/>
                  </a:lnTo>
                  <a:lnTo>
                    <a:pt x="367" y="467"/>
                  </a:lnTo>
                  <a:lnTo>
                    <a:pt x="364" y="467"/>
                  </a:lnTo>
                  <a:lnTo>
                    <a:pt x="364" y="467"/>
                  </a:lnTo>
                  <a:lnTo>
                    <a:pt x="360" y="467"/>
                  </a:lnTo>
                  <a:lnTo>
                    <a:pt x="360" y="467"/>
                  </a:lnTo>
                  <a:lnTo>
                    <a:pt x="357" y="467"/>
                  </a:lnTo>
                  <a:lnTo>
                    <a:pt x="357" y="467"/>
                  </a:lnTo>
                  <a:lnTo>
                    <a:pt x="353" y="467"/>
                  </a:lnTo>
                  <a:lnTo>
                    <a:pt x="353" y="467"/>
                  </a:lnTo>
                  <a:lnTo>
                    <a:pt x="353" y="463"/>
                  </a:lnTo>
                  <a:lnTo>
                    <a:pt x="350" y="463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2" y="463"/>
                  </a:lnTo>
                  <a:lnTo>
                    <a:pt x="342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9" y="463"/>
                  </a:lnTo>
                  <a:lnTo>
                    <a:pt x="335" y="467"/>
                  </a:lnTo>
                  <a:lnTo>
                    <a:pt x="335" y="467"/>
                  </a:lnTo>
                  <a:lnTo>
                    <a:pt x="332" y="467"/>
                  </a:lnTo>
                  <a:lnTo>
                    <a:pt x="332" y="467"/>
                  </a:lnTo>
                  <a:lnTo>
                    <a:pt x="328" y="467"/>
                  </a:lnTo>
                  <a:lnTo>
                    <a:pt x="328" y="467"/>
                  </a:lnTo>
                  <a:lnTo>
                    <a:pt x="325" y="467"/>
                  </a:lnTo>
                  <a:lnTo>
                    <a:pt x="325" y="467"/>
                  </a:lnTo>
                  <a:lnTo>
                    <a:pt x="325" y="463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21" y="463"/>
                  </a:lnTo>
                  <a:lnTo>
                    <a:pt x="318" y="463"/>
                  </a:lnTo>
                  <a:lnTo>
                    <a:pt x="318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7" y="460"/>
                  </a:lnTo>
                  <a:lnTo>
                    <a:pt x="303" y="456"/>
                  </a:lnTo>
                  <a:lnTo>
                    <a:pt x="303" y="456"/>
                  </a:lnTo>
                  <a:lnTo>
                    <a:pt x="300" y="456"/>
                  </a:lnTo>
                  <a:lnTo>
                    <a:pt x="296" y="456"/>
                  </a:lnTo>
                  <a:lnTo>
                    <a:pt x="296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93" y="456"/>
                  </a:lnTo>
                  <a:lnTo>
                    <a:pt x="289" y="456"/>
                  </a:lnTo>
                  <a:lnTo>
                    <a:pt x="289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282" y="456"/>
                  </a:lnTo>
                  <a:lnTo>
                    <a:pt x="282" y="452"/>
                  </a:lnTo>
                  <a:lnTo>
                    <a:pt x="282" y="452"/>
                  </a:lnTo>
                  <a:lnTo>
                    <a:pt x="278" y="449"/>
                  </a:lnTo>
                  <a:lnTo>
                    <a:pt x="278" y="449"/>
                  </a:lnTo>
                  <a:lnTo>
                    <a:pt x="275" y="449"/>
                  </a:lnTo>
                  <a:lnTo>
                    <a:pt x="275" y="449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2"/>
                  </a:lnTo>
                  <a:lnTo>
                    <a:pt x="271" y="456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4" y="456"/>
                  </a:lnTo>
                  <a:lnTo>
                    <a:pt x="264" y="460"/>
                  </a:lnTo>
                  <a:lnTo>
                    <a:pt x="261" y="460"/>
                  </a:lnTo>
                  <a:lnTo>
                    <a:pt x="261" y="460"/>
                  </a:lnTo>
                  <a:lnTo>
                    <a:pt x="257" y="460"/>
                  </a:lnTo>
                  <a:lnTo>
                    <a:pt x="253" y="460"/>
                  </a:lnTo>
                  <a:lnTo>
                    <a:pt x="253" y="460"/>
                  </a:lnTo>
                  <a:lnTo>
                    <a:pt x="250" y="460"/>
                  </a:lnTo>
                  <a:lnTo>
                    <a:pt x="250" y="456"/>
                  </a:lnTo>
                  <a:lnTo>
                    <a:pt x="250" y="456"/>
                  </a:lnTo>
                  <a:lnTo>
                    <a:pt x="246" y="460"/>
                  </a:lnTo>
                  <a:lnTo>
                    <a:pt x="246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9" y="460"/>
                  </a:lnTo>
                  <a:lnTo>
                    <a:pt x="236" y="460"/>
                  </a:lnTo>
                  <a:lnTo>
                    <a:pt x="228" y="460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8" y="463"/>
                  </a:lnTo>
                  <a:lnTo>
                    <a:pt x="225" y="463"/>
                  </a:lnTo>
                  <a:lnTo>
                    <a:pt x="225" y="463"/>
                  </a:lnTo>
                  <a:lnTo>
                    <a:pt x="221" y="463"/>
                  </a:lnTo>
                  <a:lnTo>
                    <a:pt x="218" y="463"/>
                  </a:lnTo>
                  <a:lnTo>
                    <a:pt x="218" y="463"/>
                  </a:lnTo>
                  <a:lnTo>
                    <a:pt x="214" y="467"/>
                  </a:lnTo>
                  <a:lnTo>
                    <a:pt x="214" y="463"/>
                  </a:lnTo>
                  <a:lnTo>
                    <a:pt x="211" y="463"/>
                  </a:lnTo>
                  <a:lnTo>
                    <a:pt x="211" y="463"/>
                  </a:lnTo>
                  <a:lnTo>
                    <a:pt x="207" y="463"/>
                  </a:lnTo>
                  <a:lnTo>
                    <a:pt x="207" y="463"/>
                  </a:lnTo>
                  <a:lnTo>
                    <a:pt x="204" y="463"/>
                  </a:lnTo>
                  <a:lnTo>
                    <a:pt x="204" y="463"/>
                  </a:lnTo>
                  <a:lnTo>
                    <a:pt x="200" y="463"/>
                  </a:lnTo>
                  <a:lnTo>
                    <a:pt x="200" y="463"/>
                  </a:lnTo>
                  <a:lnTo>
                    <a:pt x="200" y="460"/>
                  </a:lnTo>
                  <a:lnTo>
                    <a:pt x="200" y="460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2"/>
                  </a:lnTo>
                  <a:lnTo>
                    <a:pt x="200" y="452"/>
                  </a:lnTo>
                  <a:lnTo>
                    <a:pt x="204" y="452"/>
                  </a:lnTo>
                  <a:lnTo>
                    <a:pt x="200" y="449"/>
                  </a:lnTo>
                  <a:lnTo>
                    <a:pt x="204" y="449"/>
                  </a:lnTo>
                  <a:lnTo>
                    <a:pt x="207" y="449"/>
                  </a:lnTo>
                  <a:lnTo>
                    <a:pt x="207" y="449"/>
                  </a:lnTo>
                  <a:lnTo>
                    <a:pt x="211" y="449"/>
                  </a:lnTo>
                  <a:lnTo>
                    <a:pt x="211" y="445"/>
                  </a:lnTo>
                  <a:lnTo>
                    <a:pt x="211" y="445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4" y="442"/>
                  </a:lnTo>
                  <a:lnTo>
                    <a:pt x="218" y="442"/>
                  </a:lnTo>
                  <a:lnTo>
                    <a:pt x="218" y="442"/>
                  </a:lnTo>
                  <a:lnTo>
                    <a:pt x="221" y="442"/>
                  </a:lnTo>
                  <a:lnTo>
                    <a:pt x="225" y="442"/>
                  </a:lnTo>
                  <a:lnTo>
                    <a:pt x="225" y="442"/>
                  </a:lnTo>
                  <a:lnTo>
                    <a:pt x="228" y="442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28" y="438"/>
                  </a:lnTo>
                  <a:lnTo>
                    <a:pt x="232" y="435"/>
                  </a:lnTo>
                  <a:lnTo>
                    <a:pt x="232" y="435"/>
                  </a:lnTo>
                  <a:lnTo>
                    <a:pt x="232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31"/>
                  </a:lnTo>
                  <a:lnTo>
                    <a:pt x="228" y="428"/>
                  </a:lnTo>
                  <a:lnTo>
                    <a:pt x="228" y="428"/>
                  </a:lnTo>
                  <a:lnTo>
                    <a:pt x="236" y="424"/>
                  </a:lnTo>
                  <a:lnTo>
                    <a:pt x="236" y="424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36" y="417"/>
                  </a:lnTo>
                  <a:lnTo>
                    <a:pt x="236" y="417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9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10"/>
                  </a:lnTo>
                  <a:lnTo>
                    <a:pt x="243" y="406"/>
                  </a:lnTo>
                  <a:lnTo>
                    <a:pt x="243" y="406"/>
                  </a:lnTo>
                  <a:lnTo>
                    <a:pt x="243" y="403"/>
                  </a:lnTo>
                  <a:lnTo>
                    <a:pt x="243" y="403"/>
                  </a:lnTo>
                  <a:lnTo>
                    <a:pt x="243" y="399"/>
                  </a:lnTo>
                  <a:lnTo>
                    <a:pt x="239" y="399"/>
                  </a:lnTo>
                  <a:lnTo>
                    <a:pt x="239" y="399"/>
                  </a:lnTo>
                  <a:lnTo>
                    <a:pt x="236" y="399"/>
                  </a:lnTo>
                  <a:lnTo>
                    <a:pt x="236" y="399"/>
                  </a:lnTo>
                  <a:lnTo>
                    <a:pt x="232" y="399"/>
                  </a:lnTo>
                  <a:lnTo>
                    <a:pt x="232" y="399"/>
                  </a:lnTo>
                  <a:lnTo>
                    <a:pt x="228" y="399"/>
                  </a:lnTo>
                  <a:lnTo>
                    <a:pt x="228" y="395"/>
                  </a:lnTo>
                  <a:lnTo>
                    <a:pt x="228" y="395"/>
                  </a:lnTo>
                  <a:lnTo>
                    <a:pt x="225" y="395"/>
                  </a:lnTo>
                  <a:lnTo>
                    <a:pt x="225" y="395"/>
                  </a:lnTo>
                  <a:lnTo>
                    <a:pt x="221" y="395"/>
                  </a:lnTo>
                  <a:lnTo>
                    <a:pt x="221" y="395"/>
                  </a:lnTo>
                  <a:lnTo>
                    <a:pt x="218" y="395"/>
                  </a:lnTo>
                  <a:lnTo>
                    <a:pt x="218" y="395"/>
                  </a:lnTo>
                  <a:lnTo>
                    <a:pt x="214" y="392"/>
                  </a:lnTo>
                  <a:lnTo>
                    <a:pt x="214" y="392"/>
                  </a:lnTo>
                  <a:lnTo>
                    <a:pt x="211" y="392"/>
                  </a:lnTo>
                  <a:lnTo>
                    <a:pt x="211" y="392"/>
                  </a:lnTo>
                  <a:lnTo>
                    <a:pt x="211" y="388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07" y="385"/>
                  </a:lnTo>
                  <a:lnTo>
                    <a:pt x="207" y="385"/>
                  </a:lnTo>
                  <a:lnTo>
                    <a:pt x="211" y="385"/>
                  </a:lnTo>
                  <a:lnTo>
                    <a:pt x="211" y="381"/>
                  </a:lnTo>
                  <a:lnTo>
                    <a:pt x="214" y="381"/>
                  </a:lnTo>
                  <a:lnTo>
                    <a:pt x="214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11" y="378"/>
                  </a:lnTo>
                  <a:lnTo>
                    <a:pt x="207" y="378"/>
                  </a:lnTo>
                  <a:lnTo>
                    <a:pt x="207" y="378"/>
                  </a:lnTo>
                  <a:lnTo>
                    <a:pt x="204" y="378"/>
                  </a:lnTo>
                  <a:lnTo>
                    <a:pt x="204" y="374"/>
                  </a:lnTo>
                  <a:lnTo>
                    <a:pt x="204" y="374"/>
                  </a:lnTo>
                  <a:lnTo>
                    <a:pt x="200" y="374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6" y="371"/>
                  </a:lnTo>
                  <a:lnTo>
                    <a:pt x="193" y="371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89" y="363"/>
                  </a:lnTo>
                  <a:lnTo>
                    <a:pt x="189" y="363"/>
                  </a:lnTo>
                  <a:lnTo>
                    <a:pt x="186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3"/>
                  </a:lnTo>
                  <a:lnTo>
                    <a:pt x="182" y="360"/>
                  </a:lnTo>
                  <a:lnTo>
                    <a:pt x="179" y="360"/>
                  </a:lnTo>
                  <a:lnTo>
                    <a:pt x="182" y="360"/>
                  </a:lnTo>
                  <a:lnTo>
                    <a:pt x="182" y="360"/>
                  </a:lnTo>
                  <a:lnTo>
                    <a:pt x="182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6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6" y="353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82" y="349"/>
                  </a:lnTo>
                  <a:lnTo>
                    <a:pt x="179" y="349"/>
                  </a:lnTo>
                  <a:lnTo>
                    <a:pt x="179" y="346"/>
                  </a:lnTo>
                  <a:lnTo>
                    <a:pt x="179" y="346"/>
                  </a:lnTo>
                  <a:lnTo>
                    <a:pt x="179" y="342"/>
                  </a:lnTo>
                  <a:lnTo>
                    <a:pt x="179" y="342"/>
                  </a:lnTo>
                  <a:lnTo>
                    <a:pt x="179" y="335"/>
                  </a:lnTo>
                  <a:lnTo>
                    <a:pt x="175" y="331"/>
                  </a:lnTo>
                  <a:lnTo>
                    <a:pt x="171" y="328"/>
                  </a:lnTo>
                  <a:lnTo>
                    <a:pt x="171" y="324"/>
                  </a:lnTo>
                  <a:lnTo>
                    <a:pt x="171" y="321"/>
                  </a:lnTo>
                  <a:lnTo>
                    <a:pt x="171" y="321"/>
                  </a:lnTo>
                  <a:lnTo>
                    <a:pt x="171" y="314"/>
                  </a:lnTo>
                  <a:lnTo>
                    <a:pt x="171" y="314"/>
                  </a:lnTo>
                  <a:lnTo>
                    <a:pt x="171" y="310"/>
                  </a:lnTo>
                  <a:lnTo>
                    <a:pt x="175" y="310"/>
                  </a:lnTo>
                  <a:lnTo>
                    <a:pt x="179" y="310"/>
                  </a:lnTo>
                  <a:lnTo>
                    <a:pt x="179" y="306"/>
                  </a:lnTo>
                  <a:lnTo>
                    <a:pt x="175" y="306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68" y="306"/>
                  </a:lnTo>
                  <a:lnTo>
                    <a:pt x="168" y="303"/>
                  </a:lnTo>
                  <a:lnTo>
                    <a:pt x="168" y="303"/>
                  </a:lnTo>
                  <a:lnTo>
                    <a:pt x="168" y="299"/>
                  </a:lnTo>
                  <a:lnTo>
                    <a:pt x="168" y="299"/>
                  </a:lnTo>
                  <a:lnTo>
                    <a:pt x="168" y="292"/>
                  </a:lnTo>
                  <a:lnTo>
                    <a:pt x="168" y="285"/>
                  </a:lnTo>
                  <a:lnTo>
                    <a:pt x="171" y="285"/>
                  </a:lnTo>
                  <a:lnTo>
                    <a:pt x="175" y="278"/>
                  </a:lnTo>
                  <a:lnTo>
                    <a:pt x="175" y="274"/>
                  </a:lnTo>
                  <a:lnTo>
                    <a:pt x="171" y="274"/>
                  </a:lnTo>
                  <a:lnTo>
                    <a:pt x="164" y="274"/>
                  </a:lnTo>
                  <a:lnTo>
                    <a:pt x="161" y="274"/>
                  </a:lnTo>
                  <a:lnTo>
                    <a:pt x="157" y="274"/>
                  </a:lnTo>
                  <a:lnTo>
                    <a:pt x="154" y="274"/>
                  </a:lnTo>
                  <a:lnTo>
                    <a:pt x="150" y="271"/>
                  </a:lnTo>
                  <a:lnTo>
                    <a:pt x="147" y="274"/>
                  </a:lnTo>
                  <a:lnTo>
                    <a:pt x="143" y="271"/>
                  </a:lnTo>
                  <a:lnTo>
                    <a:pt x="139" y="271"/>
                  </a:lnTo>
                  <a:lnTo>
                    <a:pt x="136" y="271"/>
                  </a:lnTo>
                  <a:lnTo>
                    <a:pt x="132" y="267"/>
                  </a:lnTo>
                  <a:lnTo>
                    <a:pt x="129" y="267"/>
                  </a:lnTo>
                  <a:lnTo>
                    <a:pt x="129" y="267"/>
                  </a:lnTo>
                  <a:lnTo>
                    <a:pt x="125" y="271"/>
                  </a:lnTo>
                  <a:lnTo>
                    <a:pt x="125" y="274"/>
                  </a:lnTo>
                  <a:lnTo>
                    <a:pt x="125" y="274"/>
                  </a:lnTo>
                  <a:lnTo>
                    <a:pt x="125" y="278"/>
                  </a:lnTo>
                  <a:lnTo>
                    <a:pt x="125" y="281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14" y="292"/>
                  </a:lnTo>
                  <a:lnTo>
                    <a:pt x="111" y="292"/>
                  </a:lnTo>
                  <a:lnTo>
                    <a:pt x="107" y="292"/>
                  </a:lnTo>
                  <a:lnTo>
                    <a:pt x="104" y="289"/>
                  </a:lnTo>
                  <a:lnTo>
                    <a:pt x="100" y="292"/>
                  </a:lnTo>
                  <a:lnTo>
                    <a:pt x="93" y="292"/>
                  </a:lnTo>
                  <a:lnTo>
                    <a:pt x="86" y="292"/>
                  </a:lnTo>
                  <a:lnTo>
                    <a:pt x="82" y="292"/>
                  </a:lnTo>
                  <a:lnTo>
                    <a:pt x="79" y="289"/>
                  </a:lnTo>
                  <a:lnTo>
                    <a:pt x="75" y="285"/>
                  </a:lnTo>
                  <a:lnTo>
                    <a:pt x="72" y="285"/>
                  </a:lnTo>
                  <a:lnTo>
                    <a:pt x="72" y="285"/>
                  </a:lnTo>
                  <a:lnTo>
                    <a:pt x="68" y="285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5" y="278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1" y="271"/>
                  </a:lnTo>
                  <a:lnTo>
                    <a:pt x="61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4" y="271"/>
                  </a:lnTo>
                  <a:lnTo>
                    <a:pt x="54" y="271"/>
                  </a:lnTo>
                  <a:lnTo>
                    <a:pt x="50" y="267"/>
                  </a:lnTo>
                  <a:lnTo>
                    <a:pt x="50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3" y="267"/>
                  </a:lnTo>
                  <a:lnTo>
                    <a:pt x="43" y="267"/>
                  </a:lnTo>
                  <a:lnTo>
                    <a:pt x="40" y="267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29" y="260"/>
                  </a:lnTo>
                  <a:lnTo>
                    <a:pt x="29" y="256"/>
                  </a:lnTo>
                  <a:lnTo>
                    <a:pt x="25" y="256"/>
                  </a:lnTo>
                  <a:lnTo>
                    <a:pt x="22" y="260"/>
                  </a:lnTo>
                  <a:lnTo>
                    <a:pt x="22" y="260"/>
                  </a:lnTo>
                  <a:lnTo>
                    <a:pt x="18" y="256"/>
                  </a:lnTo>
                  <a:lnTo>
                    <a:pt x="18" y="256"/>
                  </a:lnTo>
                  <a:lnTo>
                    <a:pt x="15" y="256"/>
                  </a:lnTo>
                  <a:lnTo>
                    <a:pt x="15" y="256"/>
                  </a:lnTo>
                  <a:lnTo>
                    <a:pt x="11" y="256"/>
                  </a:lnTo>
                  <a:lnTo>
                    <a:pt x="11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8" y="253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8" y="239"/>
                  </a:lnTo>
                  <a:lnTo>
                    <a:pt x="11" y="239"/>
                  </a:lnTo>
                  <a:lnTo>
                    <a:pt x="15" y="239"/>
                  </a:lnTo>
                  <a:lnTo>
                    <a:pt x="15" y="235"/>
                  </a:lnTo>
                  <a:lnTo>
                    <a:pt x="18" y="235"/>
                  </a:lnTo>
                  <a:lnTo>
                    <a:pt x="22" y="232"/>
                  </a:lnTo>
                  <a:lnTo>
                    <a:pt x="22" y="232"/>
                  </a:lnTo>
                  <a:lnTo>
                    <a:pt x="25" y="232"/>
                  </a:lnTo>
                  <a:lnTo>
                    <a:pt x="25" y="228"/>
                  </a:lnTo>
                  <a:lnTo>
                    <a:pt x="25" y="228"/>
                  </a:lnTo>
                  <a:lnTo>
                    <a:pt x="29" y="224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21"/>
                  </a:lnTo>
                  <a:lnTo>
                    <a:pt x="32" y="217"/>
                  </a:lnTo>
                  <a:lnTo>
                    <a:pt x="32" y="217"/>
                  </a:lnTo>
                  <a:lnTo>
                    <a:pt x="29" y="214"/>
                  </a:lnTo>
                  <a:lnTo>
                    <a:pt x="32" y="214"/>
                  </a:lnTo>
                  <a:lnTo>
                    <a:pt x="32" y="214"/>
                  </a:lnTo>
                  <a:lnTo>
                    <a:pt x="32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40" y="210"/>
                  </a:lnTo>
                  <a:lnTo>
                    <a:pt x="43" y="210"/>
                  </a:lnTo>
                  <a:lnTo>
                    <a:pt x="47" y="210"/>
                  </a:lnTo>
                  <a:lnTo>
                    <a:pt x="50" y="210"/>
                  </a:lnTo>
                  <a:lnTo>
                    <a:pt x="50" y="210"/>
                  </a:lnTo>
                  <a:lnTo>
                    <a:pt x="54" y="210"/>
                  </a:lnTo>
                  <a:lnTo>
                    <a:pt x="57" y="207"/>
                  </a:lnTo>
                  <a:lnTo>
                    <a:pt x="57" y="207"/>
                  </a:lnTo>
                  <a:lnTo>
                    <a:pt x="57" y="203"/>
                  </a:lnTo>
                  <a:lnTo>
                    <a:pt x="57" y="203"/>
                  </a:lnTo>
                  <a:lnTo>
                    <a:pt x="61" y="203"/>
                  </a:lnTo>
                  <a:lnTo>
                    <a:pt x="61" y="203"/>
                  </a:lnTo>
                  <a:lnTo>
                    <a:pt x="65" y="203"/>
                  </a:lnTo>
                  <a:lnTo>
                    <a:pt x="68" y="203"/>
                  </a:lnTo>
                  <a:lnTo>
                    <a:pt x="68" y="199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5" y="203"/>
                  </a:lnTo>
                  <a:lnTo>
                    <a:pt x="75" y="203"/>
                  </a:lnTo>
                  <a:lnTo>
                    <a:pt x="79" y="203"/>
                  </a:lnTo>
                  <a:lnTo>
                    <a:pt x="79" y="203"/>
                  </a:lnTo>
                  <a:lnTo>
                    <a:pt x="82" y="203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203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9"/>
                  </a:lnTo>
                  <a:lnTo>
                    <a:pt x="86" y="199"/>
                  </a:lnTo>
                  <a:lnTo>
                    <a:pt x="82" y="199"/>
                  </a:lnTo>
                  <a:lnTo>
                    <a:pt x="82" y="196"/>
                  </a:lnTo>
                  <a:lnTo>
                    <a:pt x="86" y="196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9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2" y="185"/>
                  </a:lnTo>
                  <a:lnTo>
                    <a:pt x="82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2" y="178"/>
                  </a:lnTo>
                  <a:lnTo>
                    <a:pt x="82" y="175"/>
                  </a:lnTo>
                  <a:lnTo>
                    <a:pt x="86" y="175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6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1" y="178"/>
                  </a:lnTo>
                  <a:lnTo>
                    <a:pt x="111" y="182"/>
                  </a:lnTo>
                  <a:lnTo>
                    <a:pt x="114" y="182"/>
                  </a:lnTo>
                  <a:lnTo>
                    <a:pt x="114" y="185"/>
                  </a:lnTo>
                  <a:lnTo>
                    <a:pt x="118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5" y="182"/>
                  </a:lnTo>
                  <a:lnTo>
                    <a:pt x="129" y="182"/>
                  </a:lnTo>
                  <a:lnTo>
                    <a:pt x="129" y="182"/>
                  </a:lnTo>
                  <a:lnTo>
                    <a:pt x="132" y="182"/>
                  </a:lnTo>
                  <a:lnTo>
                    <a:pt x="132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9" y="178"/>
                  </a:lnTo>
                  <a:lnTo>
                    <a:pt x="139" y="178"/>
                  </a:lnTo>
                  <a:lnTo>
                    <a:pt x="143" y="178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7" y="175"/>
                  </a:lnTo>
                  <a:lnTo>
                    <a:pt x="147" y="178"/>
                  </a:lnTo>
                  <a:lnTo>
                    <a:pt x="150" y="178"/>
                  </a:lnTo>
                  <a:lnTo>
                    <a:pt x="154" y="178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61" y="182"/>
                  </a:lnTo>
                  <a:lnTo>
                    <a:pt x="161" y="182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71" y="175"/>
                  </a:lnTo>
                  <a:lnTo>
                    <a:pt x="175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79" y="171"/>
                  </a:lnTo>
                  <a:lnTo>
                    <a:pt x="182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9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6" y="167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196" y="171"/>
                  </a:lnTo>
                  <a:lnTo>
                    <a:pt x="200" y="171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11" y="167"/>
                  </a:lnTo>
                  <a:lnTo>
                    <a:pt x="211" y="167"/>
                  </a:lnTo>
                  <a:lnTo>
                    <a:pt x="214" y="167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21" y="164"/>
                  </a:lnTo>
                  <a:lnTo>
                    <a:pt x="221" y="167"/>
                  </a:lnTo>
                  <a:lnTo>
                    <a:pt x="225" y="167"/>
                  </a:lnTo>
                  <a:lnTo>
                    <a:pt x="225" y="164"/>
                  </a:lnTo>
                  <a:lnTo>
                    <a:pt x="228" y="164"/>
                  </a:lnTo>
                  <a:lnTo>
                    <a:pt x="228" y="160"/>
                  </a:lnTo>
                  <a:lnTo>
                    <a:pt x="232" y="160"/>
                  </a:lnTo>
                  <a:lnTo>
                    <a:pt x="232" y="160"/>
                  </a:lnTo>
                  <a:lnTo>
                    <a:pt x="236" y="160"/>
                  </a:lnTo>
                  <a:lnTo>
                    <a:pt x="239" y="160"/>
                  </a:lnTo>
                  <a:lnTo>
                    <a:pt x="243" y="164"/>
                  </a:lnTo>
                  <a:lnTo>
                    <a:pt x="243" y="16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50" y="164"/>
                  </a:lnTo>
                  <a:lnTo>
                    <a:pt x="250" y="164"/>
                  </a:lnTo>
                  <a:lnTo>
                    <a:pt x="253" y="164"/>
                  </a:lnTo>
                  <a:lnTo>
                    <a:pt x="253" y="167"/>
                  </a:lnTo>
                  <a:lnTo>
                    <a:pt x="257" y="167"/>
                  </a:lnTo>
                  <a:lnTo>
                    <a:pt x="257" y="167"/>
                  </a:lnTo>
                  <a:lnTo>
                    <a:pt x="261" y="167"/>
                  </a:lnTo>
                  <a:lnTo>
                    <a:pt x="261" y="167"/>
                  </a:lnTo>
                  <a:lnTo>
                    <a:pt x="264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1" y="164"/>
                  </a:lnTo>
                  <a:lnTo>
                    <a:pt x="275" y="160"/>
                  </a:lnTo>
                  <a:lnTo>
                    <a:pt x="275" y="157"/>
                  </a:lnTo>
                  <a:lnTo>
                    <a:pt x="278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7"/>
                  </a:lnTo>
                  <a:lnTo>
                    <a:pt x="275" y="153"/>
                  </a:lnTo>
                  <a:lnTo>
                    <a:pt x="275" y="153"/>
                  </a:lnTo>
                  <a:lnTo>
                    <a:pt x="275" y="150"/>
                  </a:lnTo>
                  <a:lnTo>
                    <a:pt x="278" y="150"/>
                  </a:lnTo>
                  <a:lnTo>
                    <a:pt x="278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5" y="146"/>
                  </a:lnTo>
                  <a:lnTo>
                    <a:pt x="289" y="146"/>
                  </a:lnTo>
                  <a:lnTo>
                    <a:pt x="289" y="142"/>
                  </a:lnTo>
                  <a:lnTo>
                    <a:pt x="293" y="142"/>
                  </a:lnTo>
                  <a:lnTo>
                    <a:pt x="293" y="142"/>
                  </a:lnTo>
                  <a:lnTo>
                    <a:pt x="296" y="142"/>
                  </a:lnTo>
                  <a:lnTo>
                    <a:pt x="296" y="142"/>
                  </a:lnTo>
                  <a:lnTo>
                    <a:pt x="300" y="142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0" y="139"/>
                  </a:lnTo>
                  <a:lnTo>
                    <a:pt x="303" y="135"/>
                  </a:lnTo>
                  <a:lnTo>
                    <a:pt x="303" y="135"/>
                  </a:lnTo>
                  <a:lnTo>
                    <a:pt x="303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07" y="132"/>
                  </a:lnTo>
                  <a:lnTo>
                    <a:pt x="310" y="132"/>
                  </a:lnTo>
                  <a:lnTo>
                    <a:pt x="314" y="128"/>
                  </a:lnTo>
                  <a:lnTo>
                    <a:pt x="314" y="128"/>
                  </a:lnTo>
                  <a:lnTo>
                    <a:pt x="318" y="128"/>
                  </a:lnTo>
                  <a:lnTo>
                    <a:pt x="318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1" y="125"/>
                  </a:lnTo>
                  <a:lnTo>
                    <a:pt x="325" y="125"/>
                  </a:lnTo>
                  <a:lnTo>
                    <a:pt x="325" y="125"/>
                  </a:lnTo>
                  <a:lnTo>
                    <a:pt x="328" y="121"/>
                  </a:lnTo>
                  <a:lnTo>
                    <a:pt x="328" y="121"/>
                  </a:lnTo>
                  <a:lnTo>
                    <a:pt x="332" y="121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5" y="118"/>
                  </a:lnTo>
                  <a:lnTo>
                    <a:pt x="335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8"/>
                  </a:lnTo>
                  <a:lnTo>
                    <a:pt x="339" y="114"/>
                  </a:lnTo>
                  <a:lnTo>
                    <a:pt x="339" y="114"/>
                  </a:lnTo>
                  <a:lnTo>
                    <a:pt x="342" y="114"/>
                  </a:lnTo>
                  <a:lnTo>
                    <a:pt x="342" y="110"/>
                  </a:lnTo>
                  <a:lnTo>
                    <a:pt x="346" y="110"/>
                  </a:lnTo>
                  <a:lnTo>
                    <a:pt x="350" y="110"/>
                  </a:lnTo>
                  <a:lnTo>
                    <a:pt x="350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3" y="110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60" y="103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0"/>
                  </a:lnTo>
                  <a:lnTo>
                    <a:pt x="364" y="100"/>
                  </a:lnTo>
                  <a:lnTo>
                    <a:pt x="367" y="100"/>
                  </a:lnTo>
                  <a:lnTo>
                    <a:pt x="367" y="100"/>
                  </a:lnTo>
                  <a:lnTo>
                    <a:pt x="371" y="100"/>
                  </a:lnTo>
                  <a:lnTo>
                    <a:pt x="371" y="96"/>
                  </a:lnTo>
                  <a:lnTo>
                    <a:pt x="371" y="96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1" y="100"/>
                  </a:lnTo>
                  <a:lnTo>
                    <a:pt x="375" y="100"/>
                  </a:lnTo>
                  <a:lnTo>
                    <a:pt x="375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78" y="100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5" y="103"/>
                  </a:lnTo>
                  <a:lnTo>
                    <a:pt x="389" y="103"/>
                  </a:lnTo>
                  <a:lnTo>
                    <a:pt x="389" y="100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89" y="100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399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3" y="93"/>
                  </a:lnTo>
                  <a:lnTo>
                    <a:pt x="407" y="93"/>
                  </a:lnTo>
                  <a:lnTo>
                    <a:pt x="410" y="93"/>
                  </a:lnTo>
                  <a:lnTo>
                    <a:pt x="414" y="96"/>
                  </a:lnTo>
                  <a:lnTo>
                    <a:pt x="414" y="93"/>
                  </a:lnTo>
                  <a:lnTo>
                    <a:pt x="414" y="93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85"/>
                  </a:lnTo>
                  <a:lnTo>
                    <a:pt x="414" y="85"/>
                  </a:lnTo>
                  <a:lnTo>
                    <a:pt x="417" y="82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1" y="78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8" y="82"/>
                  </a:lnTo>
                  <a:lnTo>
                    <a:pt x="432" y="82"/>
                  </a:lnTo>
                  <a:lnTo>
                    <a:pt x="432" y="82"/>
                  </a:lnTo>
                  <a:lnTo>
                    <a:pt x="432" y="85"/>
                  </a:lnTo>
                  <a:lnTo>
                    <a:pt x="435" y="85"/>
                  </a:lnTo>
                  <a:lnTo>
                    <a:pt x="435" y="85"/>
                  </a:lnTo>
                  <a:lnTo>
                    <a:pt x="439" y="85"/>
                  </a:lnTo>
                  <a:lnTo>
                    <a:pt x="439" y="85"/>
                  </a:lnTo>
                  <a:lnTo>
                    <a:pt x="442" y="85"/>
                  </a:lnTo>
                  <a:lnTo>
                    <a:pt x="442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9" y="85"/>
                  </a:lnTo>
                  <a:lnTo>
                    <a:pt x="449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3" y="85"/>
                  </a:lnTo>
                  <a:lnTo>
                    <a:pt x="456" y="85"/>
                  </a:lnTo>
                  <a:lnTo>
                    <a:pt x="456" y="85"/>
                  </a:lnTo>
                  <a:lnTo>
                    <a:pt x="460" y="85"/>
                  </a:lnTo>
                  <a:lnTo>
                    <a:pt x="460" y="82"/>
                  </a:lnTo>
                  <a:lnTo>
                    <a:pt x="460" y="85"/>
                  </a:lnTo>
                  <a:lnTo>
                    <a:pt x="464" y="85"/>
                  </a:lnTo>
                  <a:lnTo>
                    <a:pt x="464" y="85"/>
                  </a:lnTo>
                  <a:lnTo>
                    <a:pt x="464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67" y="89"/>
                  </a:lnTo>
                  <a:lnTo>
                    <a:pt x="471" y="89"/>
                  </a:lnTo>
                  <a:lnTo>
                    <a:pt x="471" y="85"/>
                  </a:lnTo>
                  <a:lnTo>
                    <a:pt x="474" y="89"/>
                  </a:lnTo>
                  <a:lnTo>
                    <a:pt x="474" y="89"/>
                  </a:lnTo>
                  <a:lnTo>
                    <a:pt x="478" y="89"/>
                  </a:lnTo>
                  <a:lnTo>
                    <a:pt x="478" y="89"/>
                  </a:lnTo>
                  <a:lnTo>
                    <a:pt x="481" y="89"/>
                  </a:lnTo>
                  <a:lnTo>
                    <a:pt x="481" y="89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5"/>
                  </a:lnTo>
                  <a:lnTo>
                    <a:pt x="485" y="82"/>
                  </a:lnTo>
                  <a:lnTo>
                    <a:pt x="489" y="82"/>
                  </a:lnTo>
                  <a:lnTo>
                    <a:pt x="489" y="82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92" y="85"/>
                  </a:lnTo>
                  <a:lnTo>
                    <a:pt x="496" y="85"/>
                  </a:lnTo>
                  <a:lnTo>
                    <a:pt x="496" y="85"/>
                  </a:lnTo>
                  <a:lnTo>
                    <a:pt x="499" y="85"/>
                  </a:lnTo>
                  <a:lnTo>
                    <a:pt x="499" y="85"/>
                  </a:lnTo>
                  <a:lnTo>
                    <a:pt x="499" y="82"/>
                  </a:lnTo>
                  <a:lnTo>
                    <a:pt x="503" y="82"/>
                  </a:lnTo>
                  <a:lnTo>
                    <a:pt x="503" y="85"/>
                  </a:lnTo>
                  <a:lnTo>
                    <a:pt x="506" y="85"/>
                  </a:lnTo>
                  <a:lnTo>
                    <a:pt x="510" y="82"/>
                  </a:lnTo>
                  <a:lnTo>
                    <a:pt x="510" y="82"/>
                  </a:lnTo>
                  <a:lnTo>
                    <a:pt x="513" y="82"/>
                  </a:lnTo>
                  <a:lnTo>
                    <a:pt x="513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17" y="82"/>
                  </a:lnTo>
                  <a:lnTo>
                    <a:pt x="521" y="82"/>
                  </a:lnTo>
                  <a:lnTo>
                    <a:pt x="521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4" y="82"/>
                  </a:lnTo>
                  <a:lnTo>
                    <a:pt x="528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1" y="82"/>
                  </a:lnTo>
                  <a:lnTo>
                    <a:pt x="535" y="82"/>
                  </a:lnTo>
                  <a:lnTo>
                    <a:pt x="535" y="82"/>
                  </a:lnTo>
                  <a:lnTo>
                    <a:pt x="538" y="82"/>
                  </a:lnTo>
                  <a:lnTo>
                    <a:pt x="538" y="82"/>
                  </a:lnTo>
                  <a:lnTo>
                    <a:pt x="542" y="82"/>
                  </a:lnTo>
                  <a:lnTo>
                    <a:pt x="542" y="82"/>
                  </a:lnTo>
                  <a:lnTo>
                    <a:pt x="546" y="82"/>
                  </a:lnTo>
                  <a:lnTo>
                    <a:pt x="546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49" y="82"/>
                  </a:lnTo>
                  <a:lnTo>
                    <a:pt x="553" y="82"/>
                  </a:lnTo>
                  <a:lnTo>
                    <a:pt x="553" y="82"/>
                  </a:lnTo>
                  <a:lnTo>
                    <a:pt x="556" y="8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0" y="82"/>
                  </a:lnTo>
                  <a:lnTo>
                    <a:pt x="563" y="82"/>
                  </a:lnTo>
                  <a:lnTo>
                    <a:pt x="563" y="82"/>
                  </a:lnTo>
                  <a:lnTo>
                    <a:pt x="567" y="82"/>
                  </a:lnTo>
                  <a:lnTo>
                    <a:pt x="567" y="82"/>
                  </a:lnTo>
                  <a:lnTo>
                    <a:pt x="570" y="82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78" y="82"/>
                  </a:lnTo>
                  <a:lnTo>
                    <a:pt x="578" y="82"/>
                  </a:lnTo>
                  <a:lnTo>
                    <a:pt x="581" y="82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1" y="78"/>
                  </a:lnTo>
                  <a:lnTo>
                    <a:pt x="585" y="78"/>
                  </a:lnTo>
                  <a:lnTo>
                    <a:pt x="585" y="75"/>
                  </a:lnTo>
                  <a:lnTo>
                    <a:pt x="588" y="75"/>
                  </a:lnTo>
                  <a:lnTo>
                    <a:pt x="588" y="75"/>
                  </a:lnTo>
                  <a:lnTo>
                    <a:pt x="592" y="75"/>
                  </a:lnTo>
                  <a:lnTo>
                    <a:pt x="592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5" y="75"/>
                  </a:lnTo>
                  <a:lnTo>
                    <a:pt x="599" y="75"/>
                  </a:lnTo>
                  <a:lnTo>
                    <a:pt x="599" y="71"/>
                  </a:lnTo>
                  <a:lnTo>
                    <a:pt x="603" y="71"/>
                  </a:lnTo>
                  <a:lnTo>
                    <a:pt x="603" y="71"/>
                  </a:lnTo>
                  <a:lnTo>
                    <a:pt x="606" y="71"/>
                  </a:lnTo>
                  <a:lnTo>
                    <a:pt x="606" y="71"/>
                  </a:lnTo>
                  <a:lnTo>
                    <a:pt x="610" y="71"/>
                  </a:lnTo>
                  <a:lnTo>
                    <a:pt x="610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3" y="71"/>
                  </a:lnTo>
                  <a:lnTo>
                    <a:pt x="617" y="71"/>
                  </a:lnTo>
                  <a:lnTo>
                    <a:pt x="617" y="71"/>
                  </a:lnTo>
                  <a:lnTo>
                    <a:pt x="617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5"/>
                  </a:lnTo>
                  <a:lnTo>
                    <a:pt x="620" y="71"/>
                  </a:lnTo>
                  <a:lnTo>
                    <a:pt x="620" y="71"/>
                  </a:lnTo>
                  <a:lnTo>
                    <a:pt x="624" y="68"/>
                  </a:lnTo>
                  <a:lnTo>
                    <a:pt x="624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27" y="68"/>
                  </a:lnTo>
                  <a:lnTo>
                    <a:pt x="631" y="68"/>
                  </a:lnTo>
                  <a:lnTo>
                    <a:pt x="631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5" y="68"/>
                  </a:lnTo>
                  <a:lnTo>
                    <a:pt x="649" y="68"/>
                  </a:lnTo>
                  <a:lnTo>
                    <a:pt x="649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56" y="68"/>
                  </a:lnTo>
                  <a:lnTo>
                    <a:pt x="660" y="68"/>
                  </a:lnTo>
                  <a:lnTo>
                    <a:pt x="660" y="64"/>
                  </a:lnTo>
                  <a:lnTo>
                    <a:pt x="663" y="64"/>
                  </a:lnTo>
                  <a:lnTo>
                    <a:pt x="663" y="64"/>
                  </a:lnTo>
                  <a:lnTo>
                    <a:pt x="667" y="64"/>
                  </a:lnTo>
                  <a:lnTo>
                    <a:pt x="667" y="64"/>
                  </a:lnTo>
                  <a:lnTo>
                    <a:pt x="670" y="64"/>
                  </a:lnTo>
                  <a:lnTo>
                    <a:pt x="670" y="64"/>
                  </a:lnTo>
                  <a:lnTo>
                    <a:pt x="674" y="64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77" y="68"/>
                  </a:lnTo>
                  <a:lnTo>
                    <a:pt x="681" y="68"/>
                  </a:lnTo>
                  <a:lnTo>
                    <a:pt x="681" y="68"/>
                  </a:lnTo>
                  <a:lnTo>
                    <a:pt x="684" y="68"/>
                  </a:lnTo>
                  <a:lnTo>
                    <a:pt x="684" y="68"/>
                  </a:lnTo>
                  <a:lnTo>
                    <a:pt x="688" y="68"/>
                  </a:lnTo>
                  <a:lnTo>
                    <a:pt x="688" y="64"/>
                  </a:lnTo>
                  <a:lnTo>
                    <a:pt x="688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2" y="64"/>
                  </a:lnTo>
                  <a:lnTo>
                    <a:pt x="695" y="64"/>
                  </a:lnTo>
                  <a:lnTo>
                    <a:pt x="695" y="60"/>
                  </a:lnTo>
                  <a:lnTo>
                    <a:pt x="699" y="64"/>
                  </a:lnTo>
                  <a:lnTo>
                    <a:pt x="699" y="64"/>
                  </a:lnTo>
                  <a:lnTo>
                    <a:pt x="702" y="64"/>
                  </a:lnTo>
                  <a:lnTo>
                    <a:pt x="702" y="64"/>
                  </a:lnTo>
                  <a:lnTo>
                    <a:pt x="706" y="64"/>
                  </a:lnTo>
                  <a:lnTo>
                    <a:pt x="706" y="64"/>
                  </a:lnTo>
                  <a:lnTo>
                    <a:pt x="709" y="64"/>
                  </a:lnTo>
                  <a:lnTo>
                    <a:pt x="709" y="60"/>
                  </a:lnTo>
                  <a:lnTo>
                    <a:pt x="709" y="60"/>
                  </a:lnTo>
                  <a:lnTo>
                    <a:pt x="713" y="60"/>
                  </a:lnTo>
                  <a:lnTo>
                    <a:pt x="717" y="60"/>
                  </a:lnTo>
                  <a:lnTo>
                    <a:pt x="717" y="64"/>
                  </a:lnTo>
                  <a:lnTo>
                    <a:pt x="720" y="64"/>
                  </a:lnTo>
                  <a:lnTo>
                    <a:pt x="720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7" y="64"/>
                  </a:lnTo>
                  <a:lnTo>
                    <a:pt x="727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4" y="64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7"/>
                  </a:lnTo>
                  <a:lnTo>
                    <a:pt x="741" y="53"/>
                  </a:lnTo>
                  <a:lnTo>
                    <a:pt x="741" y="53"/>
                  </a:lnTo>
                  <a:lnTo>
                    <a:pt x="741" y="50"/>
                  </a:lnTo>
                  <a:lnTo>
                    <a:pt x="741" y="50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6"/>
                  </a:lnTo>
                  <a:lnTo>
                    <a:pt x="741" y="43"/>
                  </a:lnTo>
                  <a:lnTo>
                    <a:pt x="741" y="43"/>
                  </a:lnTo>
                  <a:lnTo>
                    <a:pt x="745" y="39"/>
                  </a:lnTo>
                  <a:lnTo>
                    <a:pt x="745" y="39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5" y="36"/>
                  </a:lnTo>
                  <a:lnTo>
                    <a:pt x="749" y="36"/>
                  </a:lnTo>
                  <a:lnTo>
                    <a:pt x="752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6" y="32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6" y="28"/>
                  </a:lnTo>
                  <a:lnTo>
                    <a:pt x="759" y="25"/>
                  </a:lnTo>
                  <a:lnTo>
                    <a:pt x="759" y="25"/>
                  </a:lnTo>
                  <a:lnTo>
                    <a:pt x="763" y="25"/>
                  </a:lnTo>
                  <a:lnTo>
                    <a:pt x="763" y="25"/>
                  </a:lnTo>
                  <a:lnTo>
                    <a:pt x="766" y="25"/>
                  </a:lnTo>
                  <a:lnTo>
                    <a:pt x="766" y="21"/>
                  </a:lnTo>
                  <a:lnTo>
                    <a:pt x="770" y="21"/>
                  </a:lnTo>
                  <a:lnTo>
                    <a:pt x="770" y="21"/>
                  </a:lnTo>
                  <a:lnTo>
                    <a:pt x="770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4" y="18"/>
                  </a:lnTo>
                  <a:lnTo>
                    <a:pt x="777" y="18"/>
                  </a:lnTo>
                  <a:lnTo>
                    <a:pt x="777" y="18"/>
                  </a:lnTo>
                  <a:lnTo>
                    <a:pt x="781" y="18"/>
                  </a:lnTo>
                  <a:lnTo>
                    <a:pt x="781" y="18"/>
                  </a:lnTo>
                  <a:lnTo>
                    <a:pt x="784" y="18"/>
                  </a:lnTo>
                  <a:lnTo>
                    <a:pt x="784" y="18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88" y="14"/>
                  </a:lnTo>
                  <a:lnTo>
                    <a:pt x="791" y="14"/>
                  </a:lnTo>
                  <a:lnTo>
                    <a:pt x="791" y="14"/>
                  </a:lnTo>
                  <a:lnTo>
                    <a:pt x="798" y="14"/>
                  </a:lnTo>
                  <a:lnTo>
                    <a:pt x="820" y="14"/>
                  </a:lnTo>
                  <a:lnTo>
                    <a:pt x="831" y="14"/>
                  </a:lnTo>
                  <a:lnTo>
                    <a:pt x="831" y="14"/>
                  </a:lnTo>
                  <a:lnTo>
                    <a:pt x="834" y="14"/>
                  </a:lnTo>
                  <a:lnTo>
                    <a:pt x="838" y="14"/>
                  </a:lnTo>
                  <a:lnTo>
                    <a:pt x="841" y="14"/>
                  </a:lnTo>
                  <a:lnTo>
                    <a:pt x="845" y="14"/>
                  </a:lnTo>
                  <a:lnTo>
                    <a:pt x="848" y="14"/>
                  </a:lnTo>
                  <a:lnTo>
                    <a:pt x="855" y="21"/>
                  </a:lnTo>
                  <a:lnTo>
                    <a:pt x="863" y="18"/>
                  </a:lnTo>
                  <a:lnTo>
                    <a:pt x="866" y="14"/>
                  </a:lnTo>
                  <a:lnTo>
                    <a:pt x="873" y="14"/>
                  </a:lnTo>
                  <a:lnTo>
                    <a:pt x="884" y="11"/>
                  </a:lnTo>
                  <a:lnTo>
                    <a:pt x="884" y="7"/>
                  </a:lnTo>
                  <a:lnTo>
                    <a:pt x="891" y="7"/>
                  </a:lnTo>
                  <a:lnTo>
                    <a:pt x="902" y="7"/>
                  </a:lnTo>
                  <a:lnTo>
                    <a:pt x="905" y="7"/>
                  </a:lnTo>
                  <a:lnTo>
                    <a:pt x="909" y="3"/>
                  </a:lnTo>
                  <a:lnTo>
                    <a:pt x="916" y="0"/>
                  </a:lnTo>
                  <a:lnTo>
                    <a:pt x="920" y="0"/>
                  </a:lnTo>
                  <a:lnTo>
                    <a:pt x="923" y="7"/>
                  </a:lnTo>
                  <a:lnTo>
                    <a:pt x="930" y="7"/>
                  </a:lnTo>
                  <a:lnTo>
                    <a:pt x="934" y="7"/>
                  </a:lnTo>
                  <a:lnTo>
                    <a:pt x="941" y="3"/>
                  </a:lnTo>
                  <a:lnTo>
                    <a:pt x="945" y="0"/>
                  </a:lnTo>
                  <a:lnTo>
                    <a:pt x="952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2" y="0"/>
                  </a:lnTo>
                  <a:lnTo>
                    <a:pt x="962" y="3"/>
                  </a:lnTo>
                  <a:lnTo>
                    <a:pt x="966" y="7"/>
                  </a:lnTo>
                  <a:lnTo>
                    <a:pt x="966" y="7"/>
                  </a:lnTo>
                  <a:lnTo>
                    <a:pt x="969" y="11"/>
                  </a:lnTo>
                  <a:lnTo>
                    <a:pt x="973" y="11"/>
                  </a:lnTo>
                  <a:lnTo>
                    <a:pt x="973" y="11"/>
                  </a:lnTo>
                  <a:lnTo>
                    <a:pt x="980" y="11"/>
                  </a:lnTo>
                  <a:lnTo>
                    <a:pt x="984" y="14"/>
                  </a:lnTo>
                  <a:lnTo>
                    <a:pt x="991" y="11"/>
                  </a:lnTo>
                  <a:lnTo>
                    <a:pt x="991" y="11"/>
                  </a:lnTo>
                  <a:lnTo>
                    <a:pt x="998" y="11"/>
                  </a:lnTo>
                  <a:lnTo>
                    <a:pt x="1002" y="14"/>
                  </a:lnTo>
                  <a:lnTo>
                    <a:pt x="1009" y="14"/>
                  </a:lnTo>
                  <a:lnTo>
                    <a:pt x="1012" y="14"/>
                  </a:lnTo>
                  <a:lnTo>
                    <a:pt x="1016" y="14"/>
                  </a:lnTo>
                  <a:lnTo>
                    <a:pt x="1016" y="11"/>
                  </a:lnTo>
                  <a:lnTo>
                    <a:pt x="1023" y="11"/>
                  </a:lnTo>
                  <a:lnTo>
                    <a:pt x="1026" y="14"/>
                  </a:lnTo>
                  <a:lnTo>
                    <a:pt x="1030" y="18"/>
                  </a:lnTo>
                  <a:lnTo>
                    <a:pt x="1034" y="14"/>
                  </a:lnTo>
                  <a:lnTo>
                    <a:pt x="1034" y="18"/>
                  </a:lnTo>
                  <a:lnTo>
                    <a:pt x="1041" y="14"/>
                  </a:lnTo>
                  <a:lnTo>
                    <a:pt x="1044" y="14"/>
                  </a:lnTo>
                  <a:lnTo>
                    <a:pt x="1048" y="18"/>
                  </a:lnTo>
                  <a:lnTo>
                    <a:pt x="1055" y="14"/>
                  </a:lnTo>
                  <a:lnTo>
                    <a:pt x="1062" y="18"/>
                  </a:lnTo>
                  <a:lnTo>
                    <a:pt x="1066" y="14"/>
                  </a:lnTo>
                  <a:lnTo>
                    <a:pt x="1073" y="14"/>
                  </a:lnTo>
                  <a:lnTo>
                    <a:pt x="1076" y="14"/>
                  </a:lnTo>
                  <a:lnTo>
                    <a:pt x="1080" y="18"/>
                  </a:lnTo>
                  <a:lnTo>
                    <a:pt x="1083" y="18"/>
                  </a:lnTo>
                  <a:lnTo>
                    <a:pt x="1087" y="21"/>
                  </a:lnTo>
                  <a:lnTo>
                    <a:pt x="1087" y="25"/>
                  </a:lnTo>
                  <a:lnTo>
                    <a:pt x="1091" y="28"/>
                  </a:lnTo>
                  <a:lnTo>
                    <a:pt x="1094" y="28"/>
                  </a:lnTo>
                  <a:lnTo>
                    <a:pt x="1098" y="28"/>
                  </a:lnTo>
                  <a:lnTo>
                    <a:pt x="1101" y="28"/>
                  </a:lnTo>
                  <a:lnTo>
                    <a:pt x="1108" y="28"/>
                  </a:lnTo>
                  <a:lnTo>
                    <a:pt x="1119" y="28"/>
                  </a:lnTo>
                  <a:lnTo>
                    <a:pt x="1126" y="28"/>
                  </a:lnTo>
                  <a:lnTo>
                    <a:pt x="1130" y="28"/>
                  </a:lnTo>
                  <a:lnTo>
                    <a:pt x="1133" y="32"/>
                  </a:lnTo>
                  <a:lnTo>
                    <a:pt x="1137" y="32"/>
                  </a:lnTo>
                  <a:lnTo>
                    <a:pt x="1140" y="32"/>
                  </a:lnTo>
                  <a:lnTo>
                    <a:pt x="1140" y="32"/>
                  </a:lnTo>
                  <a:lnTo>
                    <a:pt x="1148" y="28"/>
                  </a:lnTo>
                  <a:lnTo>
                    <a:pt x="1151" y="32"/>
                  </a:lnTo>
                  <a:lnTo>
                    <a:pt x="1155" y="39"/>
                  </a:lnTo>
                  <a:lnTo>
                    <a:pt x="1155" y="43"/>
                  </a:lnTo>
                  <a:lnTo>
                    <a:pt x="1162" y="43"/>
                  </a:lnTo>
                  <a:lnTo>
                    <a:pt x="1165" y="46"/>
                  </a:lnTo>
                  <a:lnTo>
                    <a:pt x="1173" y="43"/>
                  </a:lnTo>
                  <a:lnTo>
                    <a:pt x="1176" y="39"/>
                  </a:lnTo>
                  <a:lnTo>
                    <a:pt x="1183" y="39"/>
                  </a:lnTo>
                  <a:lnTo>
                    <a:pt x="1183" y="36"/>
                  </a:lnTo>
                  <a:lnTo>
                    <a:pt x="1194" y="39"/>
                  </a:lnTo>
                  <a:lnTo>
                    <a:pt x="1197" y="39"/>
                  </a:lnTo>
                  <a:lnTo>
                    <a:pt x="1205" y="43"/>
                  </a:lnTo>
                  <a:lnTo>
                    <a:pt x="1205" y="46"/>
                  </a:lnTo>
                  <a:lnTo>
                    <a:pt x="1208" y="46"/>
                  </a:lnTo>
                  <a:lnTo>
                    <a:pt x="1215" y="46"/>
                  </a:lnTo>
                  <a:lnTo>
                    <a:pt x="1222" y="46"/>
                  </a:lnTo>
                  <a:lnTo>
                    <a:pt x="1222" y="46"/>
                  </a:lnTo>
                  <a:lnTo>
                    <a:pt x="1226" y="46"/>
                  </a:lnTo>
                  <a:lnTo>
                    <a:pt x="1233" y="43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37" y="39"/>
                  </a:lnTo>
                  <a:lnTo>
                    <a:pt x="1240" y="39"/>
                  </a:lnTo>
                  <a:lnTo>
                    <a:pt x="1244" y="39"/>
                  </a:lnTo>
                  <a:lnTo>
                    <a:pt x="1251" y="39"/>
                  </a:lnTo>
                  <a:lnTo>
                    <a:pt x="1251" y="43"/>
                  </a:lnTo>
                  <a:lnTo>
                    <a:pt x="1255" y="39"/>
                  </a:lnTo>
                  <a:lnTo>
                    <a:pt x="1258" y="39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2" y="36"/>
                  </a:lnTo>
                  <a:lnTo>
                    <a:pt x="1269" y="32"/>
                  </a:lnTo>
                  <a:lnTo>
                    <a:pt x="1276" y="28"/>
                  </a:lnTo>
                  <a:lnTo>
                    <a:pt x="1279" y="28"/>
                  </a:lnTo>
                  <a:lnTo>
                    <a:pt x="1287" y="36"/>
                  </a:lnTo>
                  <a:lnTo>
                    <a:pt x="1290" y="32"/>
                  </a:lnTo>
                  <a:lnTo>
                    <a:pt x="1290" y="36"/>
                  </a:lnTo>
                  <a:lnTo>
                    <a:pt x="1290" y="32"/>
                  </a:lnTo>
                  <a:lnTo>
                    <a:pt x="1297" y="32"/>
                  </a:lnTo>
                  <a:lnTo>
                    <a:pt x="1297" y="32"/>
                  </a:lnTo>
                  <a:lnTo>
                    <a:pt x="1301" y="28"/>
                  </a:lnTo>
                  <a:lnTo>
                    <a:pt x="1304" y="32"/>
                  </a:lnTo>
                  <a:lnTo>
                    <a:pt x="1312" y="32"/>
                  </a:lnTo>
                  <a:lnTo>
                    <a:pt x="1315" y="36"/>
                  </a:lnTo>
                  <a:lnTo>
                    <a:pt x="1315" y="39"/>
                  </a:lnTo>
                  <a:lnTo>
                    <a:pt x="1322" y="39"/>
                  </a:lnTo>
                  <a:lnTo>
                    <a:pt x="1333" y="43"/>
                  </a:lnTo>
                  <a:lnTo>
                    <a:pt x="1354" y="43"/>
                  </a:lnTo>
                  <a:lnTo>
                    <a:pt x="1358" y="43"/>
                  </a:lnTo>
                  <a:lnTo>
                    <a:pt x="1361" y="39"/>
                  </a:lnTo>
                  <a:lnTo>
                    <a:pt x="1365" y="36"/>
                  </a:lnTo>
                  <a:lnTo>
                    <a:pt x="1365" y="32"/>
                  </a:lnTo>
                  <a:lnTo>
                    <a:pt x="1369" y="28"/>
                  </a:lnTo>
                  <a:lnTo>
                    <a:pt x="1372" y="25"/>
                  </a:lnTo>
                  <a:lnTo>
                    <a:pt x="1379" y="28"/>
                  </a:lnTo>
                  <a:lnTo>
                    <a:pt x="1386" y="32"/>
                  </a:lnTo>
                  <a:lnTo>
                    <a:pt x="1390" y="28"/>
                  </a:lnTo>
                  <a:lnTo>
                    <a:pt x="1393" y="28"/>
                  </a:lnTo>
                  <a:lnTo>
                    <a:pt x="1401" y="28"/>
                  </a:lnTo>
                  <a:lnTo>
                    <a:pt x="1404" y="28"/>
                  </a:lnTo>
                  <a:lnTo>
                    <a:pt x="1408" y="28"/>
                  </a:lnTo>
                  <a:lnTo>
                    <a:pt x="1411" y="25"/>
                  </a:lnTo>
                  <a:lnTo>
                    <a:pt x="1415" y="21"/>
                  </a:lnTo>
                  <a:lnTo>
                    <a:pt x="1422" y="25"/>
                  </a:lnTo>
                  <a:lnTo>
                    <a:pt x="1429" y="21"/>
                  </a:lnTo>
                  <a:lnTo>
                    <a:pt x="1429" y="21"/>
                  </a:lnTo>
                  <a:lnTo>
                    <a:pt x="1436" y="25"/>
                  </a:lnTo>
                  <a:lnTo>
                    <a:pt x="1443" y="28"/>
                  </a:lnTo>
                  <a:lnTo>
                    <a:pt x="1447" y="28"/>
                  </a:lnTo>
                  <a:lnTo>
                    <a:pt x="1450" y="28"/>
                  </a:lnTo>
                  <a:lnTo>
                    <a:pt x="1450" y="32"/>
                  </a:lnTo>
                  <a:lnTo>
                    <a:pt x="1454" y="36"/>
                  </a:lnTo>
                  <a:lnTo>
                    <a:pt x="1472" y="39"/>
                  </a:lnTo>
                  <a:lnTo>
                    <a:pt x="1472" y="43"/>
                  </a:lnTo>
                  <a:lnTo>
                    <a:pt x="1472" y="46"/>
                  </a:lnTo>
                  <a:lnTo>
                    <a:pt x="1479" y="46"/>
                  </a:lnTo>
                  <a:lnTo>
                    <a:pt x="1483" y="43"/>
                  </a:lnTo>
                  <a:lnTo>
                    <a:pt x="1490" y="43"/>
                  </a:lnTo>
                  <a:lnTo>
                    <a:pt x="1493" y="46"/>
                  </a:lnTo>
                  <a:lnTo>
                    <a:pt x="1493" y="46"/>
                  </a:lnTo>
                  <a:lnTo>
                    <a:pt x="1500" y="50"/>
                  </a:lnTo>
                  <a:lnTo>
                    <a:pt x="1507" y="57"/>
                  </a:lnTo>
                  <a:lnTo>
                    <a:pt x="1507" y="60"/>
                  </a:lnTo>
                  <a:lnTo>
                    <a:pt x="1515" y="64"/>
                  </a:lnTo>
                  <a:lnTo>
                    <a:pt x="1525" y="60"/>
                  </a:lnTo>
                  <a:lnTo>
                    <a:pt x="1529" y="60"/>
                  </a:lnTo>
                  <a:lnTo>
                    <a:pt x="1532" y="60"/>
                  </a:lnTo>
                  <a:lnTo>
                    <a:pt x="1536" y="57"/>
                  </a:lnTo>
                  <a:lnTo>
                    <a:pt x="1540" y="57"/>
                  </a:lnTo>
                  <a:lnTo>
                    <a:pt x="1547" y="60"/>
                  </a:lnTo>
                  <a:lnTo>
                    <a:pt x="1547" y="60"/>
                  </a:lnTo>
                  <a:lnTo>
                    <a:pt x="1550" y="60"/>
                  </a:lnTo>
                  <a:lnTo>
                    <a:pt x="1557" y="60"/>
                  </a:lnTo>
                  <a:lnTo>
                    <a:pt x="1572" y="64"/>
                  </a:lnTo>
                  <a:lnTo>
                    <a:pt x="1575" y="68"/>
                  </a:lnTo>
                  <a:lnTo>
                    <a:pt x="1582" y="64"/>
                  </a:lnTo>
                  <a:lnTo>
                    <a:pt x="1597" y="68"/>
                  </a:lnTo>
                  <a:lnTo>
                    <a:pt x="1607" y="75"/>
                  </a:lnTo>
                  <a:lnTo>
                    <a:pt x="1611" y="71"/>
                  </a:lnTo>
                  <a:lnTo>
                    <a:pt x="1614" y="71"/>
                  </a:lnTo>
                  <a:lnTo>
                    <a:pt x="1625" y="75"/>
                  </a:lnTo>
                  <a:lnTo>
                    <a:pt x="1629" y="75"/>
                  </a:lnTo>
                  <a:lnTo>
                    <a:pt x="1636" y="75"/>
                  </a:lnTo>
                  <a:lnTo>
                    <a:pt x="1639" y="78"/>
                  </a:lnTo>
                  <a:lnTo>
                    <a:pt x="1646" y="82"/>
                  </a:lnTo>
                  <a:lnTo>
                    <a:pt x="1657" y="82"/>
                  </a:lnTo>
                  <a:lnTo>
                    <a:pt x="1664" y="78"/>
                  </a:lnTo>
                  <a:lnTo>
                    <a:pt x="1668" y="78"/>
                  </a:lnTo>
                  <a:lnTo>
                    <a:pt x="1675" y="82"/>
                  </a:lnTo>
                  <a:lnTo>
                    <a:pt x="1693" y="82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8" y="85"/>
                  </a:lnTo>
                  <a:lnTo>
                    <a:pt x="1757" y="75"/>
                  </a:lnTo>
                  <a:lnTo>
                    <a:pt x="1782" y="68"/>
                  </a:lnTo>
                  <a:lnTo>
                    <a:pt x="1782" y="75"/>
                  </a:lnTo>
                  <a:lnTo>
                    <a:pt x="1775" y="78"/>
                  </a:lnTo>
                  <a:lnTo>
                    <a:pt x="1771" y="89"/>
                  </a:lnTo>
                  <a:lnTo>
                    <a:pt x="1768" y="93"/>
                  </a:lnTo>
                  <a:lnTo>
                    <a:pt x="1768" y="107"/>
                  </a:lnTo>
                  <a:lnTo>
                    <a:pt x="1771" y="110"/>
                  </a:lnTo>
                  <a:lnTo>
                    <a:pt x="1771" y="110"/>
                  </a:lnTo>
                  <a:lnTo>
                    <a:pt x="1775" y="118"/>
                  </a:lnTo>
                  <a:lnTo>
                    <a:pt x="1775" y="121"/>
                  </a:lnTo>
                  <a:lnTo>
                    <a:pt x="1782" y="132"/>
                  </a:lnTo>
                  <a:lnTo>
                    <a:pt x="1789" y="142"/>
                  </a:lnTo>
                  <a:lnTo>
                    <a:pt x="1796" y="146"/>
                  </a:lnTo>
                  <a:lnTo>
                    <a:pt x="1796" y="150"/>
                  </a:lnTo>
                  <a:lnTo>
                    <a:pt x="1803" y="153"/>
                  </a:lnTo>
                  <a:lnTo>
                    <a:pt x="1807" y="153"/>
                  </a:lnTo>
                  <a:lnTo>
                    <a:pt x="1814" y="157"/>
                  </a:lnTo>
                  <a:lnTo>
                    <a:pt x="1814" y="157"/>
                  </a:lnTo>
                  <a:lnTo>
                    <a:pt x="1817" y="160"/>
                  </a:lnTo>
                  <a:lnTo>
                    <a:pt x="1828" y="160"/>
                  </a:lnTo>
                  <a:lnTo>
                    <a:pt x="1832" y="160"/>
                  </a:lnTo>
                  <a:lnTo>
                    <a:pt x="1842" y="171"/>
                  </a:lnTo>
                  <a:lnTo>
                    <a:pt x="1849" y="167"/>
                  </a:lnTo>
                  <a:lnTo>
                    <a:pt x="1853" y="167"/>
                  </a:lnTo>
                  <a:lnTo>
                    <a:pt x="1860" y="171"/>
                  </a:lnTo>
                  <a:lnTo>
                    <a:pt x="1864" y="175"/>
                  </a:lnTo>
                  <a:lnTo>
                    <a:pt x="1874" y="182"/>
                  </a:lnTo>
                  <a:lnTo>
                    <a:pt x="1874" y="189"/>
                  </a:lnTo>
                  <a:lnTo>
                    <a:pt x="1882" y="192"/>
                  </a:lnTo>
                  <a:lnTo>
                    <a:pt x="1885" y="196"/>
                  </a:lnTo>
                  <a:lnTo>
                    <a:pt x="1889" y="199"/>
                  </a:lnTo>
                  <a:lnTo>
                    <a:pt x="1892" y="199"/>
                  </a:lnTo>
                  <a:lnTo>
                    <a:pt x="1892" y="203"/>
                  </a:lnTo>
                  <a:lnTo>
                    <a:pt x="1896" y="207"/>
                  </a:lnTo>
                  <a:lnTo>
                    <a:pt x="1899" y="214"/>
                  </a:lnTo>
                  <a:lnTo>
                    <a:pt x="1903" y="214"/>
                  </a:lnTo>
                  <a:lnTo>
                    <a:pt x="1906" y="214"/>
                  </a:lnTo>
                  <a:lnTo>
                    <a:pt x="1906" y="221"/>
                  </a:lnTo>
                  <a:lnTo>
                    <a:pt x="1914" y="221"/>
                  </a:lnTo>
                  <a:lnTo>
                    <a:pt x="1921" y="221"/>
                  </a:lnTo>
                  <a:lnTo>
                    <a:pt x="1924" y="224"/>
                  </a:lnTo>
                  <a:lnTo>
                    <a:pt x="1924" y="224"/>
                  </a:lnTo>
                  <a:lnTo>
                    <a:pt x="1931" y="235"/>
                  </a:lnTo>
                  <a:lnTo>
                    <a:pt x="1935" y="235"/>
                  </a:lnTo>
                  <a:lnTo>
                    <a:pt x="1935" y="239"/>
                  </a:lnTo>
                  <a:lnTo>
                    <a:pt x="1942" y="242"/>
                  </a:lnTo>
                  <a:lnTo>
                    <a:pt x="1949" y="242"/>
                  </a:lnTo>
                  <a:lnTo>
                    <a:pt x="1949" y="239"/>
                  </a:lnTo>
                  <a:lnTo>
                    <a:pt x="1953" y="239"/>
                  </a:lnTo>
                  <a:lnTo>
                    <a:pt x="1956" y="239"/>
                  </a:lnTo>
                  <a:lnTo>
                    <a:pt x="1960" y="239"/>
                  </a:lnTo>
                  <a:lnTo>
                    <a:pt x="1960" y="239"/>
                  </a:lnTo>
                  <a:lnTo>
                    <a:pt x="1967" y="242"/>
                  </a:lnTo>
                  <a:lnTo>
                    <a:pt x="1971" y="239"/>
                  </a:lnTo>
                  <a:lnTo>
                    <a:pt x="1981" y="242"/>
                  </a:lnTo>
                  <a:lnTo>
                    <a:pt x="1985" y="242"/>
                  </a:lnTo>
                  <a:lnTo>
                    <a:pt x="1988" y="242"/>
                  </a:lnTo>
                  <a:lnTo>
                    <a:pt x="1999" y="242"/>
                  </a:lnTo>
                  <a:lnTo>
                    <a:pt x="2003" y="242"/>
                  </a:lnTo>
                  <a:lnTo>
                    <a:pt x="2003" y="242"/>
                  </a:lnTo>
                  <a:lnTo>
                    <a:pt x="2003" y="239"/>
                  </a:lnTo>
                  <a:lnTo>
                    <a:pt x="2006" y="235"/>
                  </a:lnTo>
                  <a:lnTo>
                    <a:pt x="2013" y="232"/>
                  </a:lnTo>
                  <a:lnTo>
                    <a:pt x="2020" y="232"/>
                  </a:lnTo>
                  <a:lnTo>
                    <a:pt x="2028" y="232"/>
                  </a:lnTo>
                  <a:lnTo>
                    <a:pt x="2031" y="232"/>
                  </a:lnTo>
                  <a:lnTo>
                    <a:pt x="2031" y="235"/>
                  </a:lnTo>
                  <a:lnTo>
                    <a:pt x="2035" y="235"/>
                  </a:lnTo>
                  <a:lnTo>
                    <a:pt x="2038" y="235"/>
                  </a:lnTo>
                  <a:lnTo>
                    <a:pt x="2042" y="235"/>
                  </a:lnTo>
                  <a:lnTo>
                    <a:pt x="2045" y="235"/>
                  </a:lnTo>
                  <a:lnTo>
                    <a:pt x="2049" y="235"/>
                  </a:lnTo>
                  <a:lnTo>
                    <a:pt x="2056" y="239"/>
                  </a:lnTo>
                  <a:lnTo>
                    <a:pt x="2056" y="242"/>
                  </a:lnTo>
                  <a:lnTo>
                    <a:pt x="2063" y="242"/>
                  </a:lnTo>
                  <a:lnTo>
                    <a:pt x="2067" y="242"/>
                  </a:lnTo>
                  <a:lnTo>
                    <a:pt x="2070" y="242"/>
                  </a:lnTo>
                  <a:lnTo>
                    <a:pt x="2077" y="246"/>
                  </a:lnTo>
                  <a:lnTo>
                    <a:pt x="2085" y="246"/>
                  </a:lnTo>
                  <a:lnTo>
                    <a:pt x="2095" y="249"/>
                  </a:lnTo>
                  <a:lnTo>
                    <a:pt x="2106" y="249"/>
                  </a:lnTo>
                  <a:lnTo>
                    <a:pt x="2110" y="249"/>
                  </a:lnTo>
                  <a:lnTo>
                    <a:pt x="2117" y="253"/>
                  </a:lnTo>
                  <a:lnTo>
                    <a:pt x="2124" y="249"/>
                  </a:lnTo>
                  <a:lnTo>
                    <a:pt x="2131" y="249"/>
                  </a:lnTo>
                  <a:lnTo>
                    <a:pt x="2131" y="253"/>
                  </a:lnTo>
                  <a:lnTo>
                    <a:pt x="2138" y="249"/>
                  </a:lnTo>
                  <a:lnTo>
                    <a:pt x="2138" y="253"/>
                  </a:lnTo>
                  <a:lnTo>
                    <a:pt x="2142" y="249"/>
                  </a:lnTo>
                  <a:lnTo>
                    <a:pt x="2145" y="249"/>
                  </a:lnTo>
                  <a:lnTo>
                    <a:pt x="2145" y="253"/>
                  </a:lnTo>
                  <a:lnTo>
                    <a:pt x="2149" y="253"/>
                  </a:lnTo>
                  <a:lnTo>
                    <a:pt x="2156" y="253"/>
                  </a:lnTo>
                  <a:lnTo>
                    <a:pt x="2159" y="253"/>
                  </a:lnTo>
                  <a:lnTo>
                    <a:pt x="2163" y="253"/>
                  </a:lnTo>
                  <a:lnTo>
                    <a:pt x="2167" y="253"/>
                  </a:lnTo>
                  <a:lnTo>
                    <a:pt x="2167" y="253"/>
                  </a:lnTo>
                  <a:lnTo>
                    <a:pt x="2167" y="260"/>
                  </a:lnTo>
                  <a:lnTo>
                    <a:pt x="2167" y="264"/>
                  </a:lnTo>
                  <a:lnTo>
                    <a:pt x="2167" y="267"/>
                  </a:lnTo>
                  <a:lnTo>
                    <a:pt x="2167" y="267"/>
                  </a:lnTo>
                  <a:lnTo>
                    <a:pt x="2167" y="271"/>
                  </a:lnTo>
                  <a:lnTo>
                    <a:pt x="2170" y="271"/>
                  </a:lnTo>
                  <a:lnTo>
                    <a:pt x="2174" y="278"/>
                  </a:lnTo>
                  <a:lnTo>
                    <a:pt x="2174" y="281"/>
                  </a:lnTo>
                  <a:lnTo>
                    <a:pt x="2177" y="281"/>
                  </a:lnTo>
                  <a:lnTo>
                    <a:pt x="2181" y="281"/>
                  </a:lnTo>
                  <a:lnTo>
                    <a:pt x="2184" y="289"/>
                  </a:lnTo>
                  <a:lnTo>
                    <a:pt x="2191" y="289"/>
                  </a:lnTo>
                  <a:lnTo>
                    <a:pt x="2191" y="292"/>
                  </a:lnTo>
                  <a:lnTo>
                    <a:pt x="2195" y="296"/>
                  </a:lnTo>
                  <a:lnTo>
                    <a:pt x="2199" y="299"/>
                  </a:lnTo>
                  <a:lnTo>
                    <a:pt x="2206" y="299"/>
                  </a:lnTo>
                  <a:lnTo>
                    <a:pt x="2213" y="299"/>
                  </a:lnTo>
                  <a:lnTo>
                    <a:pt x="2224" y="299"/>
                  </a:lnTo>
                  <a:lnTo>
                    <a:pt x="2227" y="303"/>
                  </a:lnTo>
                  <a:lnTo>
                    <a:pt x="2224" y="306"/>
                  </a:lnTo>
                  <a:lnTo>
                    <a:pt x="2227" y="310"/>
                  </a:lnTo>
                  <a:lnTo>
                    <a:pt x="2231" y="314"/>
                  </a:lnTo>
                  <a:lnTo>
                    <a:pt x="2234" y="314"/>
                  </a:lnTo>
                  <a:lnTo>
                    <a:pt x="2241" y="314"/>
                  </a:lnTo>
                  <a:lnTo>
                    <a:pt x="2245" y="317"/>
                  </a:lnTo>
                  <a:lnTo>
                    <a:pt x="2252" y="324"/>
                  </a:lnTo>
                  <a:lnTo>
                    <a:pt x="2256" y="328"/>
                  </a:lnTo>
                  <a:lnTo>
                    <a:pt x="2252" y="331"/>
                  </a:lnTo>
                  <a:lnTo>
                    <a:pt x="2241" y="331"/>
                  </a:lnTo>
                  <a:lnTo>
                    <a:pt x="2270" y="363"/>
                  </a:lnTo>
                  <a:lnTo>
                    <a:pt x="2273" y="363"/>
                  </a:lnTo>
                  <a:lnTo>
                    <a:pt x="2273" y="363"/>
                  </a:lnTo>
                  <a:lnTo>
                    <a:pt x="2277" y="363"/>
                  </a:lnTo>
                  <a:lnTo>
                    <a:pt x="2277" y="360"/>
                  </a:lnTo>
                  <a:lnTo>
                    <a:pt x="2284" y="356"/>
                  </a:lnTo>
                  <a:lnTo>
                    <a:pt x="2291" y="356"/>
                  </a:lnTo>
                  <a:lnTo>
                    <a:pt x="2295" y="360"/>
                  </a:lnTo>
                  <a:lnTo>
                    <a:pt x="2298" y="363"/>
                  </a:lnTo>
                  <a:lnTo>
                    <a:pt x="2302" y="363"/>
                  </a:lnTo>
                  <a:lnTo>
                    <a:pt x="2305" y="363"/>
                  </a:lnTo>
                  <a:lnTo>
                    <a:pt x="2309" y="360"/>
                  </a:lnTo>
                  <a:lnTo>
                    <a:pt x="2309" y="363"/>
                  </a:lnTo>
                  <a:lnTo>
                    <a:pt x="2313" y="363"/>
                  </a:lnTo>
                  <a:lnTo>
                    <a:pt x="2313" y="367"/>
                  </a:lnTo>
                  <a:lnTo>
                    <a:pt x="2316" y="367"/>
                  </a:lnTo>
                  <a:lnTo>
                    <a:pt x="2316" y="371"/>
                  </a:lnTo>
                  <a:lnTo>
                    <a:pt x="2316" y="371"/>
                  </a:lnTo>
                  <a:lnTo>
                    <a:pt x="2316" y="374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78"/>
                  </a:lnTo>
                  <a:lnTo>
                    <a:pt x="2316" y="381"/>
                  </a:lnTo>
                  <a:lnTo>
                    <a:pt x="2316" y="385"/>
                  </a:lnTo>
                  <a:lnTo>
                    <a:pt x="2316" y="385"/>
                  </a:lnTo>
                  <a:lnTo>
                    <a:pt x="2316" y="388"/>
                  </a:lnTo>
                  <a:lnTo>
                    <a:pt x="2313" y="388"/>
                  </a:lnTo>
                  <a:lnTo>
                    <a:pt x="2320" y="395"/>
                  </a:lnTo>
                  <a:lnTo>
                    <a:pt x="2320" y="399"/>
                  </a:lnTo>
                  <a:lnTo>
                    <a:pt x="2323" y="399"/>
                  </a:lnTo>
                  <a:lnTo>
                    <a:pt x="2323" y="403"/>
                  </a:lnTo>
                  <a:lnTo>
                    <a:pt x="2323" y="403"/>
                  </a:lnTo>
                  <a:lnTo>
                    <a:pt x="2323" y="406"/>
                  </a:lnTo>
                  <a:lnTo>
                    <a:pt x="2320" y="410"/>
                  </a:lnTo>
                  <a:lnTo>
                    <a:pt x="2316" y="410"/>
                  </a:lnTo>
                  <a:lnTo>
                    <a:pt x="2316" y="410"/>
                  </a:lnTo>
                  <a:lnTo>
                    <a:pt x="2313" y="417"/>
                  </a:lnTo>
                  <a:lnTo>
                    <a:pt x="2313" y="417"/>
                  </a:lnTo>
                  <a:lnTo>
                    <a:pt x="2313" y="420"/>
                  </a:lnTo>
                  <a:lnTo>
                    <a:pt x="2313" y="420"/>
                  </a:lnTo>
                  <a:lnTo>
                    <a:pt x="2313" y="424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16" y="428"/>
                  </a:lnTo>
                  <a:lnTo>
                    <a:pt x="2320" y="428"/>
                  </a:lnTo>
                  <a:lnTo>
                    <a:pt x="2323" y="428"/>
                  </a:lnTo>
                  <a:lnTo>
                    <a:pt x="2323" y="431"/>
                  </a:lnTo>
                  <a:lnTo>
                    <a:pt x="2323" y="431"/>
                  </a:lnTo>
                  <a:lnTo>
                    <a:pt x="2327" y="431"/>
                  </a:lnTo>
                  <a:lnTo>
                    <a:pt x="2327" y="435"/>
                  </a:lnTo>
                  <a:lnTo>
                    <a:pt x="2327" y="435"/>
                  </a:lnTo>
                  <a:lnTo>
                    <a:pt x="2323" y="438"/>
                  </a:lnTo>
                  <a:lnTo>
                    <a:pt x="2327" y="438"/>
                  </a:lnTo>
                  <a:lnTo>
                    <a:pt x="2330" y="438"/>
                  </a:lnTo>
                  <a:lnTo>
                    <a:pt x="2330" y="442"/>
                  </a:lnTo>
                  <a:lnTo>
                    <a:pt x="2330" y="445"/>
                  </a:lnTo>
                  <a:lnTo>
                    <a:pt x="2327" y="445"/>
                  </a:lnTo>
                  <a:lnTo>
                    <a:pt x="2323" y="445"/>
                  </a:lnTo>
                  <a:lnTo>
                    <a:pt x="2320" y="442"/>
                  </a:lnTo>
                  <a:lnTo>
                    <a:pt x="2316" y="442"/>
                  </a:lnTo>
                  <a:lnTo>
                    <a:pt x="2309" y="442"/>
                  </a:lnTo>
                  <a:lnTo>
                    <a:pt x="2305" y="442"/>
                  </a:lnTo>
                  <a:lnTo>
                    <a:pt x="2305" y="442"/>
                  </a:lnTo>
                  <a:lnTo>
                    <a:pt x="2302" y="442"/>
                  </a:lnTo>
                  <a:lnTo>
                    <a:pt x="2302" y="442"/>
                  </a:lnTo>
                  <a:lnTo>
                    <a:pt x="2298" y="442"/>
                  </a:lnTo>
                  <a:lnTo>
                    <a:pt x="2295" y="438"/>
                  </a:lnTo>
                  <a:lnTo>
                    <a:pt x="2291" y="442"/>
                  </a:lnTo>
                  <a:lnTo>
                    <a:pt x="2291" y="445"/>
                  </a:lnTo>
                  <a:lnTo>
                    <a:pt x="2288" y="449"/>
                  </a:lnTo>
                  <a:lnTo>
                    <a:pt x="2281" y="452"/>
                  </a:lnTo>
                  <a:lnTo>
                    <a:pt x="2273" y="452"/>
                  </a:lnTo>
                  <a:lnTo>
                    <a:pt x="2266" y="452"/>
                  </a:lnTo>
                  <a:lnTo>
                    <a:pt x="2263" y="452"/>
                  </a:lnTo>
                  <a:lnTo>
                    <a:pt x="2259" y="452"/>
                  </a:lnTo>
                  <a:lnTo>
                    <a:pt x="2252" y="456"/>
                  </a:lnTo>
                  <a:lnTo>
                    <a:pt x="2248" y="452"/>
                  </a:lnTo>
                  <a:lnTo>
                    <a:pt x="2241" y="452"/>
                  </a:lnTo>
                  <a:lnTo>
                    <a:pt x="2227" y="449"/>
                  </a:lnTo>
                  <a:lnTo>
                    <a:pt x="2224" y="449"/>
                  </a:lnTo>
                  <a:lnTo>
                    <a:pt x="2220" y="449"/>
                  </a:lnTo>
                  <a:lnTo>
                    <a:pt x="2216" y="449"/>
                  </a:lnTo>
                  <a:lnTo>
                    <a:pt x="2213" y="449"/>
                  </a:lnTo>
                  <a:lnTo>
                    <a:pt x="2209" y="449"/>
                  </a:lnTo>
                  <a:lnTo>
                    <a:pt x="2206" y="445"/>
                  </a:lnTo>
                  <a:lnTo>
                    <a:pt x="2202" y="445"/>
                  </a:lnTo>
                  <a:lnTo>
                    <a:pt x="2195" y="445"/>
                  </a:lnTo>
                  <a:lnTo>
                    <a:pt x="2191" y="449"/>
                  </a:lnTo>
                  <a:lnTo>
                    <a:pt x="2184" y="449"/>
                  </a:lnTo>
                  <a:lnTo>
                    <a:pt x="2184" y="449"/>
                  </a:lnTo>
                  <a:lnTo>
                    <a:pt x="2181" y="449"/>
                  </a:lnTo>
                  <a:lnTo>
                    <a:pt x="2177" y="449"/>
                  </a:lnTo>
                  <a:lnTo>
                    <a:pt x="2170" y="449"/>
                  </a:lnTo>
                  <a:lnTo>
                    <a:pt x="2167" y="449"/>
                  </a:lnTo>
                  <a:lnTo>
                    <a:pt x="2163" y="449"/>
                  </a:lnTo>
                  <a:lnTo>
                    <a:pt x="2159" y="449"/>
                  </a:lnTo>
                  <a:lnTo>
                    <a:pt x="2149" y="449"/>
                  </a:lnTo>
                  <a:lnTo>
                    <a:pt x="2138" y="449"/>
                  </a:lnTo>
                  <a:lnTo>
                    <a:pt x="2131" y="452"/>
                  </a:lnTo>
                  <a:lnTo>
                    <a:pt x="2124" y="452"/>
                  </a:lnTo>
                  <a:lnTo>
                    <a:pt x="2120" y="456"/>
                  </a:lnTo>
                  <a:lnTo>
                    <a:pt x="2110" y="460"/>
                  </a:lnTo>
                  <a:lnTo>
                    <a:pt x="2106" y="463"/>
                  </a:lnTo>
                  <a:lnTo>
                    <a:pt x="2106" y="470"/>
                  </a:lnTo>
                  <a:lnTo>
                    <a:pt x="2110" y="477"/>
                  </a:lnTo>
                  <a:lnTo>
                    <a:pt x="2106" y="481"/>
                  </a:lnTo>
                  <a:lnTo>
                    <a:pt x="2102" y="481"/>
                  </a:lnTo>
                  <a:lnTo>
                    <a:pt x="2099" y="488"/>
                  </a:lnTo>
                  <a:lnTo>
                    <a:pt x="2092" y="488"/>
                  </a:lnTo>
                  <a:lnTo>
                    <a:pt x="2092" y="495"/>
                  </a:lnTo>
                  <a:lnTo>
                    <a:pt x="2085" y="502"/>
                  </a:lnTo>
                  <a:lnTo>
                    <a:pt x="2085" y="506"/>
                  </a:lnTo>
                  <a:lnTo>
                    <a:pt x="2085" y="509"/>
                  </a:lnTo>
                  <a:lnTo>
                    <a:pt x="2067" y="524"/>
                  </a:lnTo>
                  <a:lnTo>
                    <a:pt x="2067" y="531"/>
                  </a:lnTo>
                  <a:lnTo>
                    <a:pt x="2067" y="534"/>
                  </a:lnTo>
                  <a:lnTo>
                    <a:pt x="2067" y="534"/>
                  </a:lnTo>
                  <a:lnTo>
                    <a:pt x="2067" y="538"/>
                  </a:lnTo>
                  <a:lnTo>
                    <a:pt x="2060" y="542"/>
                  </a:lnTo>
                  <a:lnTo>
                    <a:pt x="2053" y="542"/>
                  </a:lnTo>
                  <a:lnTo>
                    <a:pt x="2049" y="552"/>
                  </a:lnTo>
                  <a:lnTo>
                    <a:pt x="2053" y="556"/>
                  </a:lnTo>
                  <a:lnTo>
                    <a:pt x="2053" y="556"/>
                  </a:lnTo>
                  <a:lnTo>
                    <a:pt x="2045" y="559"/>
                  </a:lnTo>
                  <a:lnTo>
                    <a:pt x="2042" y="563"/>
                  </a:lnTo>
                  <a:lnTo>
                    <a:pt x="2031" y="570"/>
                  </a:lnTo>
                  <a:lnTo>
                    <a:pt x="2028" y="574"/>
                  </a:lnTo>
                  <a:lnTo>
                    <a:pt x="2020" y="577"/>
                  </a:lnTo>
                  <a:lnTo>
                    <a:pt x="2020" y="577"/>
                  </a:lnTo>
                  <a:lnTo>
                    <a:pt x="2006" y="581"/>
                  </a:lnTo>
                  <a:lnTo>
                    <a:pt x="2003" y="577"/>
                  </a:lnTo>
                  <a:lnTo>
                    <a:pt x="1963" y="584"/>
                  </a:lnTo>
                  <a:lnTo>
                    <a:pt x="1953" y="577"/>
                  </a:lnTo>
                  <a:lnTo>
                    <a:pt x="1949" y="577"/>
                  </a:lnTo>
                  <a:lnTo>
                    <a:pt x="1939" y="577"/>
                  </a:lnTo>
                  <a:lnTo>
                    <a:pt x="1939" y="581"/>
                  </a:lnTo>
                  <a:lnTo>
                    <a:pt x="1931" y="584"/>
                  </a:lnTo>
                  <a:lnTo>
                    <a:pt x="1931" y="584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81"/>
                  </a:lnTo>
                  <a:lnTo>
                    <a:pt x="1924" y="577"/>
                  </a:lnTo>
                  <a:lnTo>
                    <a:pt x="1921" y="577"/>
                  </a:lnTo>
                  <a:lnTo>
                    <a:pt x="1921" y="577"/>
                  </a:lnTo>
                  <a:lnTo>
                    <a:pt x="1917" y="574"/>
                  </a:lnTo>
                  <a:lnTo>
                    <a:pt x="1917" y="574"/>
                  </a:lnTo>
                  <a:lnTo>
                    <a:pt x="1914" y="574"/>
                  </a:lnTo>
                  <a:lnTo>
                    <a:pt x="1914" y="570"/>
                  </a:lnTo>
                  <a:lnTo>
                    <a:pt x="1917" y="570"/>
                  </a:lnTo>
                  <a:lnTo>
                    <a:pt x="1921" y="570"/>
                  </a:lnTo>
                  <a:lnTo>
                    <a:pt x="1921" y="570"/>
                  </a:lnTo>
                  <a:lnTo>
                    <a:pt x="1924" y="570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4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70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4" y="567"/>
                  </a:lnTo>
                  <a:lnTo>
                    <a:pt x="1928" y="567"/>
                  </a:lnTo>
                  <a:lnTo>
                    <a:pt x="1928" y="567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63"/>
                  </a:lnTo>
                  <a:lnTo>
                    <a:pt x="1928" y="559"/>
                  </a:lnTo>
                  <a:lnTo>
                    <a:pt x="1928" y="559"/>
                  </a:lnTo>
                  <a:lnTo>
                    <a:pt x="1931" y="559"/>
                  </a:lnTo>
                  <a:lnTo>
                    <a:pt x="1931" y="563"/>
                  </a:lnTo>
                  <a:lnTo>
                    <a:pt x="1931" y="563"/>
                  </a:lnTo>
                  <a:lnTo>
                    <a:pt x="1935" y="559"/>
                  </a:lnTo>
                  <a:lnTo>
                    <a:pt x="1935" y="559"/>
                  </a:lnTo>
                  <a:lnTo>
                    <a:pt x="1931" y="559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31" y="556"/>
                  </a:lnTo>
                  <a:lnTo>
                    <a:pt x="1928" y="556"/>
                  </a:lnTo>
                  <a:lnTo>
                    <a:pt x="1924" y="549"/>
                  </a:lnTo>
                  <a:lnTo>
                    <a:pt x="1910" y="545"/>
                  </a:lnTo>
                  <a:lnTo>
                    <a:pt x="1889" y="552"/>
                  </a:lnTo>
                  <a:lnTo>
                    <a:pt x="1878" y="556"/>
                  </a:lnTo>
                  <a:lnTo>
                    <a:pt x="1874" y="563"/>
                  </a:lnTo>
                  <a:lnTo>
                    <a:pt x="1867" y="567"/>
                  </a:lnTo>
                  <a:lnTo>
                    <a:pt x="1860" y="570"/>
                  </a:lnTo>
                  <a:lnTo>
                    <a:pt x="1860" y="574"/>
                  </a:lnTo>
                  <a:lnTo>
                    <a:pt x="1857" y="574"/>
                  </a:lnTo>
                  <a:lnTo>
                    <a:pt x="1853" y="570"/>
                  </a:lnTo>
                  <a:lnTo>
                    <a:pt x="1846" y="567"/>
                  </a:lnTo>
                  <a:lnTo>
                    <a:pt x="1835" y="574"/>
                  </a:lnTo>
                  <a:lnTo>
                    <a:pt x="1832" y="574"/>
                  </a:lnTo>
                  <a:lnTo>
                    <a:pt x="1828" y="577"/>
                  </a:lnTo>
                  <a:lnTo>
                    <a:pt x="1828" y="581"/>
                  </a:lnTo>
                  <a:lnTo>
                    <a:pt x="1825" y="581"/>
                  </a:lnTo>
                  <a:lnTo>
                    <a:pt x="1825" y="584"/>
                  </a:lnTo>
                  <a:lnTo>
                    <a:pt x="1821" y="584"/>
                  </a:lnTo>
                  <a:lnTo>
                    <a:pt x="1817" y="584"/>
                  </a:lnTo>
                  <a:lnTo>
                    <a:pt x="1817" y="584"/>
                  </a:lnTo>
                  <a:lnTo>
                    <a:pt x="1821" y="584"/>
                  </a:lnTo>
                  <a:lnTo>
                    <a:pt x="1821" y="588"/>
                  </a:lnTo>
                  <a:lnTo>
                    <a:pt x="1814" y="591"/>
                  </a:lnTo>
                  <a:lnTo>
                    <a:pt x="1810" y="591"/>
                  </a:lnTo>
                  <a:lnTo>
                    <a:pt x="1807" y="591"/>
                  </a:lnTo>
                  <a:lnTo>
                    <a:pt x="1807" y="595"/>
                  </a:lnTo>
                  <a:lnTo>
                    <a:pt x="1807" y="599"/>
                  </a:lnTo>
                  <a:lnTo>
                    <a:pt x="1807" y="599"/>
                  </a:lnTo>
                  <a:lnTo>
                    <a:pt x="1800" y="599"/>
                  </a:lnTo>
                  <a:lnTo>
                    <a:pt x="1796" y="602"/>
                  </a:lnTo>
                  <a:lnTo>
                    <a:pt x="1796" y="602"/>
                  </a:lnTo>
                  <a:lnTo>
                    <a:pt x="1792" y="606"/>
                  </a:lnTo>
                  <a:lnTo>
                    <a:pt x="1792" y="606"/>
                  </a:lnTo>
                  <a:lnTo>
                    <a:pt x="1785" y="609"/>
                  </a:lnTo>
                  <a:lnTo>
                    <a:pt x="1775" y="609"/>
                  </a:lnTo>
                  <a:lnTo>
                    <a:pt x="1771" y="606"/>
                  </a:lnTo>
                  <a:lnTo>
                    <a:pt x="1768" y="606"/>
                  </a:lnTo>
                  <a:lnTo>
                    <a:pt x="1764" y="606"/>
                  </a:lnTo>
                  <a:lnTo>
                    <a:pt x="1764" y="606"/>
                  </a:lnTo>
                  <a:lnTo>
                    <a:pt x="1753" y="609"/>
                  </a:lnTo>
                  <a:lnTo>
                    <a:pt x="1750" y="609"/>
                  </a:lnTo>
                  <a:lnTo>
                    <a:pt x="1746" y="609"/>
                  </a:lnTo>
                  <a:lnTo>
                    <a:pt x="1739" y="620"/>
                  </a:lnTo>
                  <a:lnTo>
                    <a:pt x="1735" y="620"/>
                  </a:lnTo>
                  <a:lnTo>
                    <a:pt x="1728" y="624"/>
                  </a:lnTo>
                  <a:lnTo>
                    <a:pt x="1725" y="627"/>
                  </a:lnTo>
                  <a:lnTo>
                    <a:pt x="1721" y="627"/>
                  </a:lnTo>
                  <a:lnTo>
                    <a:pt x="1714" y="627"/>
                  </a:lnTo>
                  <a:lnTo>
                    <a:pt x="1711" y="627"/>
                  </a:lnTo>
                  <a:lnTo>
                    <a:pt x="1711" y="627"/>
                  </a:lnTo>
                  <a:lnTo>
                    <a:pt x="1707" y="627"/>
                  </a:lnTo>
                  <a:lnTo>
                    <a:pt x="1703" y="631"/>
                  </a:lnTo>
                  <a:lnTo>
                    <a:pt x="1696" y="631"/>
                  </a:lnTo>
                  <a:lnTo>
                    <a:pt x="1696" y="631"/>
                  </a:lnTo>
                  <a:lnTo>
                    <a:pt x="1696" y="634"/>
                  </a:lnTo>
                  <a:lnTo>
                    <a:pt x="1693" y="638"/>
                  </a:lnTo>
                  <a:lnTo>
                    <a:pt x="1693" y="641"/>
                  </a:lnTo>
                  <a:lnTo>
                    <a:pt x="1689" y="641"/>
                  </a:lnTo>
                  <a:lnTo>
                    <a:pt x="1686" y="641"/>
                  </a:lnTo>
                  <a:lnTo>
                    <a:pt x="1682" y="645"/>
                  </a:lnTo>
                  <a:lnTo>
                    <a:pt x="1682" y="641"/>
                  </a:lnTo>
                  <a:lnTo>
                    <a:pt x="1678" y="638"/>
                  </a:lnTo>
                  <a:lnTo>
                    <a:pt x="1671" y="645"/>
                  </a:lnTo>
                  <a:lnTo>
                    <a:pt x="1668" y="645"/>
                  </a:lnTo>
                  <a:lnTo>
                    <a:pt x="1664" y="645"/>
                  </a:lnTo>
                  <a:lnTo>
                    <a:pt x="1661" y="645"/>
                  </a:lnTo>
                  <a:lnTo>
                    <a:pt x="1661" y="648"/>
                  </a:lnTo>
                  <a:lnTo>
                    <a:pt x="1657" y="648"/>
                  </a:lnTo>
                  <a:lnTo>
                    <a:pt x="1654" y="648"/>
                  </a:lnTo>
                  <a:lnTo>
                    <a:pt x="1650" y="652"/>
                  </a:lnTo>
                  <a:lnTo>
                    <a:pt x="1646" y="648"/>
                  </a:lnTo>
                  <a:lnTo>
                    <a:pt x="1646" y="656"/>
                  </a:lnTo>
                  <a:lnTo>
                    <a:pt x="1646" y="656"/>
                  </a:lnTo>
                  <a:lnTo>
                    <a:pt x="1643" y="656"/>
                  </a:lnTo>
                  <a:lnTo>
                    <a:pt x="1643" y="659"/>
                  </a:lnTo>
                  <a:lnTo>
                    <a:pt x="1639" y="659"/>
                  </a:lnTo>
                  <a:lnTo>
                    <a:pt x="1636" y="663"/>
                  </a:lnTo>
                  <a:lnTo>
                    <a:pt x="1632" y="663"/>
                  </a:lnTo>
                  <a:lnTo>
                    <a:pt x="1625" y="666"/>
                  </a:lnTo>
                  <a:lnTo>
                    <a:pt x="1625" y="670"/>
                  </a:lnTo>
                  <a:lnTo>
                    <a:pt x="1625" y="670"/>
                  </a:lnTo>
                  <a:lnTo>
                    <a:pt x="1625" y="673"/>
                  </a:lnTo>
                  <a:lnTo>
                    <a:pt x="1621" y="673"/>
                  </a:lnTo>
                  <a:lnTo>
                    <a:pt x="1621" y="673"/>
                  </a:lnTo>
                  <a:lnTo>
                    <a:pt x="1614" y="673"/>
                  </a:lnTo>
                  <a:lnTo>
                    <a:pt x="1611" y="673"/>
                  </a:lnTo>
                  <a:lnTo>
                    <a:pt x="1611" y="673"/>
                  </a:lnTo>
                  <a:lnTo>
                    <a:pt x="1607" y="677"/>
                  </a:lnTo>
                  <a:lnTo>
                    <a:pt x="1607" y="681"/>
                  </a:lnTo>
                  <a:lnTo>
                    <a:pt x="1607" y="681"/>
                  </a:lnTo>
                  <a:lnTo>
                    <a:pt x="1604" y="681"/>
                  </a:lnTo>
                  <a:lnTo>
                    <a:pt x="1604" y="684"/>
                  </a:lnTo>
                  <a:lnTo>
                    <a:pt x="1600" y="684"/>
                  </a:lnTo>
                  <a:lnTo>
                    <a:pt x="1593" y="684"/>
                  </a:lnTo>
                  <a:lnTo>
                    <a:pt x="1593" y="688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9" y="691"/>
                  </a:lnTo>
                  <a:lnTo>
                    <a:pt x="1586" y="691"/>
                  </a:lnTo>
                  <a:lnTo>
                    <a:pt x="1579" y="691"/>
                  </a:lnTo>
                  <a:lnTo>
                    <a:pt x="1575" y="688"/>
                  </a:lnTo>
                  <a:lnTo>
                    <a:pt x="1575" y="691"/>
                  </a:lnTo>
                  <a:lnTo>
                    <a:pt x="1572" y="691"/>
                  </a:lnTo>
                  <a:lnTo>
                    <a:pt x="1572" y="691"/>
                  </a:lnTo>
                  <a:lnTo>
                    <a:pt x="1568" y="691"/>
                  </a:lnTo>
                  <a:lnTo>
                    <a:pt x="1568" y="691"/>
                  </a:lnTo>
                  <a:lnTo>
                    <a:pt x="1557" y="691"/>
                  </a:lnTo>
                  <a:lnTo>
                    <a:pt x="1557" y="691"/>
                  </a:lnTo>
                  <a:lnTo>
                    <a:pt x="1554" y="695"/>
                  </a:lnTo>
                  <a:lnTo>
                    <a:pt x="1550" y="695"/>
                  </a:lnTo>
                  <a:lnTo>
                    <a:pt x="1550" y="695"/>
                  </a:lnTo>
                  <a:lnTo>
                    <a:pt x="1547" y="695"/>
                  </a:lnTo>
                  <a:lnTo>
                    <a:pt x="1543" y="695"/>
                  </a:lnTo>
                  <a:lnTo>
                    <a:pt x="1540" y="695"/>
                  </a:lnTo>
                  <a:lnTo>
                    <a:pt x="1540" y="695"/>
                  </a:lnTo>
                  <a:lnTo>
                    <a:pt x="1536" y="695"/>
                  </a:lnTo>
                  <a:lnTo>
                    <a:pt x="1536" y="695"/>
                  </a:lnTo>
                  <a:lnTo>
                    <a:pt x="1532" y="698"/>
                  </a:lnTo>
                  <a:lnTo>
                    <a:pt x="1529" y="702"/>
                  </a:lnTo>
                  <a:lnTo>
                    <a:pt x="1529" y="702"/>
                  </a:lnTo>
                  <a:lnTo>
                    <a:pt x="1525" y="705"/>
                  </a:lnTo>
                  <a:lnTo>
                    <a:pt x="1529" y="709"/>
                  </a:lnTo>
                  <a:lnTo>
                    <a:pt x="1532" y="709"/>
                  </a:lnTo>
                  <a:lnTo>
                    <a:pt x="1532" y="709"/>
                  </a:lnTo>
                  <a:lnTo>
                    <a:pt x="1532" y="713"/>
                  </a:lnTo>
                  <a:lnTo>
                    <a:pt x="1529" y="713"/>
                  </a:lnTo>
                  <a:lnTo>
                    <a:pt x="1522" y="716"/>
                  </a:lnTo>
                  <a:lnTo>
                    <a:pt x="1511" y="723"/>
                  </a:lnTo>
                  <a:lnTo>
                    <a:pt x="1511" y="727"/>
                  </a:lnTo>
                  <a:lnTo>
                    <a:pt x="1504" y="738"/>
                  </a:lnTo>
                  <a:lnTo>
                    <a:pt x="1497" y="734"/>
                  </a:lnTo>
                  <a:lnTo>
                    <a:pt x="1493" y="730"/>
                  </a:lnTo>
                  <a:lnTo>
                    <a:pt x="1486" y="738"/>
                  </a:lnTo>
                  <a:lnTo>
                    <a:pt x="1475" y="738"/>
                  </a:lnTo>
                  <a:lnTo>
                    <a:pt x="1472" y="730"/>
                  </a:lnTo>
                  <a:lnTo>
                    <a:pt x="1461" y="730"/>
                  </a:lnTo>
                  <a:lnTo>
                    <a:pt x="1458" y="738"/>
                  </a:lnTo>
                  <a:lnTo>
                    <a:pt x="1450" y="745"/>
                  </a:lnTo>
                  <a:lnTo>
                    <a:pt x="1447" y="748"/>
                  </a:lnTo>
                  <a:lnTo>
                    <a:pt x="1447" y="748"/>
                  </a:lnTo>
                  <a:lnTo>
                    <a:pt x="1443" y="752"/>
                  </a:lnTo>
                  <a:lnTo>
                    <a:pt x="1440" y="752"/>
                  </a:lnTo>
                  <a:lnTo>
                    <a:pt x="1433" y="755"/>
                  </a:lnTo>
                  <a:lnTo>
                    <a:pt x="1411" y="759"/>
                  </a:lnTo>
                  <a:lnTo>
                    <a:pt x="1408" y="766"/>
                  </a:lnTo>
                  <a:lnTo>
                    <a:pt x="1401" y="763"/>
                  </a:lnTo>
                  <a:lnTo>
                    <a:pt x="1397" y="766"/>
                  </a:lnTo>
                  <a:lnTo>
                    <a:pt x="1393" y="763"/>
                  </a:lnTo>
                  <a:lnTo>
                    <a:pt x="1383" y="766"/>
                  </a:lnTo>
                  <a:lnTo>
                    <a:pt x="1383" y="766"/>
                  </a:lnTo>
                  <a:lnTo>
                    <a:pt x="1379" y="766"/>
                  </a:lnTo>
                  <a:lnTo>
                    <a:pt x="1376" y="766"/>
                  </a:lnTo>
                  <a:lnTo>
                    <a:pt x="1379" y="770"/>
                  </a:lnTo>
                  <a:lnTo>
                    <a:pt x="1372" y="773"/>
                  </a:lnTo>
                  <a:lnTo>
                    <a:pt x="1376" y="784"/>
                  </a:lnTo>
                  <a:lnTo>
                    <a:pt x="1372" y="787"/>
                  </a:lnTo>
                  <a:lnTo>
                    <a:pt x="1372" y="791"/>
                  </a:lnTo>
                  <a:lnTo>
                    <a:pt x="1379" y="791"/>
                  </a:lnTo>
                  <a:lnTo>
                    <a:pt x="1379" y="795"/>
                  </a:lnTo>
                  <a:lnTo>
                    <a:pt x="1383" y="798"/>
                  </a:lnTo>
                  <a:lnTo>
                    <a:pt x="1383" y="805"/>
                  </a:lnTo>
                  <a:lnTo>
                    <a:pt x="1386" y="805"/>
                  </a:lnTo>
                  <a:lnTo>
                    <a:pt x="1390" y="812"/>
                  </a:lnTo>
                  <a:lnTo>
                    <a:pt x="1386" y="816"/>
                  </a:lnTo>
                  <a:lnTo>
                    <a:pt x="1386" y="816"/>
                  </a:lnTo>
                  <a:lnTo>
                    <a:pt x="1383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9" y="820"/>
                  </a:lnTo>
                  <a:lnTo>
                    <a:pt x="1376" y="823"/>
                  </a:lnTo>
                  <a:lnTo>
                    <a:pt x="1372" y="823"/>
                  </a:lnTo>
                  <a:lnTo>
                    <a:pt x="1376" y="827"/>
                  </a:lnTo>
                  <a:lnTo>
                    <a:pt x="1376" y="827"/>
                  </a:lnTo>
                  <a:lnTo>
                    <a:pt x="1376" y="830"/>
                  </a:lnTo>
                  <a:lnTo>
                    <a:pt x="1376" y="834"/>
                  </a:lnTo>
                  <a:lnTo>
                    <a:pt x="1372" y="834"/>
                  </a:lnTo>
                  <a:lnTo>
                    <a:pt x="1372" y="834"/>
                  </a:lnTo>
                  <a:lnTo>
                    <a:pt x="1372" y="837"/>
                  </a:lnTo>
                  <a:lnTo>
                    <a:pt x="1376" y="837"/>
                  </a:lnTo>
                  <a:lnTo>
                    <a:pt x="1372" y="837"/>
                  </a:lnTo>
                  <a:lnTo>
                    <a:pt x="1369" y="837"/>
                  </a:lnTo>
                  <a:lnTo>
                    <a:pt x="1365" y="837"/>
                  </a:lnTo>
                  <a:lnTo>
                    <a:pt x="1361" y="837"/>
                  </a:lnTo>
                  <a:lnTo>
                    <a:pt x="1354" y="837"/>
                  </a:lnTo>
                  <a:lnTo>
                    <a:pt x="1351" y="837"/>
                  </a:lnTo>
                  <a:lnTo>
                    <a:pt x="1347" y="841"/>
                  </a:lnTo>
                  <a:lnTo>
                    <a:pt x="1347" y="844"/>
                  </a:lnTo>
                  <a:lnTo>
                    <a:pt x="1344" y="844"/>
                  </a:lnTo>
                  <a:lnTo>
                    <a:pt x="1344" y="844"/>
                  </a:lnTo>
                  <a:lnTo>
                    <a:pt x="1336" y="844"/>
                  </a:lnTo>
                  <a:lnTo>
                    <a:pt x="1336" y="848"/>
                  </a:lnTo>
                  <a:lnTo>
                    <a:pt x="1336" y="848"/>
                  </a:lnTo>
                  <a:lnTo>
                    <a:pt x="1336" y="852"/>
                  </a:lnTo>
                  <a:lnTo>
                    <a:pt x="1333" y="852"/>
                  </a:lnTo>
                  <a:lnTo>
                    <a:pt x="1329" y="855"/>
                  </a:lnTo>
                  <a:lnTo>
                    <a:pt x="1329" y="855"/>
                  </a:lnTo>
                  <a:lnTo>
                    <a:pt x="1326" y="859"/>
                  </a:lnTo>
                  <a:lnTo>
                    <a:pt x="1322" y="859"/>
                  </a:lnTo>
                  <a:lnTo>
                    <a:pt x="1315" y="862"/>
                  </a:lnTo>
                  <a:lnTo>
                    <a:pt x="1315" y="862"/>
                  </a:lnTo>
                  <a:lnTo>
                    <a:pt x="1315" y="869"/>
                  </a:lnTo>
                  <a:lnTo>
                    <a:pt x="1315" y="869"/>
                  </a:lnTo>
                  <a:lnTo>
                    <a:pt x="1315" y="873"/>
                  </a:lnTo>
                  <a:lnTo>
                    <a:pt x="1312" y="873"/>
                  </a:lnTo>
                  <a:lnTo>
                    <a:pt x="1312" y="877"/>
                  </a:lnTo>
                  <a:lnTo>
                    <a:pt x="1312" y="880"/>
                  </a:lnTo>
                  <a:lnTo>
                    <a:pt x="1315" y="884"/>
                  </a:lnTo>
                  <a:lnTo>
                    <a:pt x="1315" y="887"/>
                  </a:lnTo>
                  <a:lnTo>
                    <a:pt x="1312" y="891"/>
                  </a:lnTo>
                  <a:lnTo>
                    <a:pt x="1312" y="891"/>
                  </a:lnTo>
                  <a:lnTo>
                    <a:pt x="1308" y="894"/>
                  </a:lnTo>
                  <a:lnTo>
                    <a:pt x="1304" y="898"/>
                  </a:lnTo>
                  <a:lnTo>
                    <a:pt x="1304" y="898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-440573" y="4160612"/>
              <a:ext cx="1975997" cy="4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Баткен </a:t>
              </a: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облусу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260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51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7"/>
            <p:cNvSpPr txBox="1">
              <a:spLocks noChangeArrowheads="1"/>
            </p:cNvSpPr>
            <p:nvPr/>
          </p:nvSpPr>
          <p:spPr bwMode="auto">
            <a:xfrm>
              <a:off x="2016036" y="3850625"/>
              <a:ext cx="2292786" cy="4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Ош </a:t>
              </a: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51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(7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5960588" y="1986250"/>
              <a:ext cx="2294536" cy="4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Ысык-Көл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27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(1</a:t>
              </a:r>
              <a:r>
                <a:rPr lang="en-US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4619551" y="2930839"/>
              <a:ext cx="1583947" cy="41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Нарын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298</a:t>
              </a:r>
              <a:r>
                <a:rPr lang="ru-RU" altLang="ru-RU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2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(1</a:t>
              </a:r>
              <a:r>
                <a:rPr lang="en-US" altLang="ru-RU" sz="12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06</a:t>
              </a:r>
              <a:r>
                <a:rPr lang="ru-RU" altLang="ru-RU" sz="12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1403648" y="2628946"/>
              <a:ext cx="2556947" cy="49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 err="1" smtClean="0">
                  <a:latin typeface="Times New Roman" pitchFamily="18" charset="0"/>
                  <a:cs typeface="Times New Roman" pitchFamily="18" charset="0"/>
                </a:rPr>
                <a:t>Жалал-Абад</a:t>
              </a:r>
              <a:r>
                <a:rPr lang="ru-RU" alt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dirty="0" err="1" smtClean="0"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6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altLang="ru-RU" sz="1600" dirty="0" smtClean="0">
                  <a:latin typeface="Times New Roman" pitchFamily="18" charset="0"/>
                  <a:cs typeface="Times New Roman" pitchFamily="18" charset="0"/>
                </a:rPr>
                <a:t>78</a:t>
              </a:r>
              <a:r>
                <a:rPr lang="ru-RU" alt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(6</a:t>
              </a:r>
              <a:r>
                <a:rPr lang="en-US" altLang="ru-RU" sz="1600" i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altLang="ru-RU" sz="16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6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532040" y="1777478"/>
              <a:ext cx="175022" cy="219134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0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2147483647 w 100"/>
                <a:gd name="T109" fmla="*/ 2147483647 h 118"/>
                <a:gd name="T110" fmla="*/ 2147483647 w 100"/>
                <a:gd name="T111" fmla="*/ 2147483647 h 118"/>
                <a:gd name="T112" fmla="*/ 2147483647 w 100"/>
                <a:gd name="T113" fmla="*/ 2147483647 h 118"/>
                <a:gd name="T114" fmla="*/ 2147483647 w 100"/>
                <a:gd name="T115" fmla="*/ 2147483647 h 118"/>
                <a:gd name="T116" fmla="*/ 2147483647 w 100"/>
                <a:gd name="T117" fmla="*/ 2147483647 h 118"/>
                <a:gd name="T118" fmla="*/ 2147483647 w 100"/>
                <a:gd name="T119" fmla="*/ 2147483647 h 118"/>
                <a:gd name="T120" fmla="*/ 2147483647 w 100"/>
                <a:gd name="T121" fmla="*/ 2147483647 h 118"/>
                <a:gd name="T122" fmla="*/ 2147483647 w 100"/>
                <a:gd name="T123" fmla="*/ 2147483647 h 1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0"/>
                <a:gd name="T187" fmla="*/ 0 h 118"/>
                <a:gd name="T188" fmla="*/ 100 w 100"/>
                <a:gd name="T189" fmla="*/ 118 h 11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0" h="118">
                  <a:moveTo>
                    <a:pt x="50" y="18"/>
                  </a:moveTo>
                  <a:lnTo>
                    <a:pt x="50" y="21"/>
                  </a:lnTo>
                  <a:lnTo>
                    <a:pt x="50" y="25"/>
                  </a:lnTo>
                  <a:lnTo>
                    <a:pt x="50" y="28"/>
                  </a:lnTo>
                  <a:lnTo>
                    <a:pt x="50" y="32"/>
                  </a:lnTo>
                  <a:lnTo>
                    <a:pt x="50" y="36"/>
                  </a:lnTo>
                  <a:lnTo>
                    <a:pt x="50" y="39"/>
                  </a:lnTo>
                  <a:lnTo>
                    <a:pt x="53" y="39"/>
                  </a:lnTo>
                  <a:lnTo>
                    <a:pt x="53" y="36"/>
                  </a:lnTo>
                  <a:lnTo>
                    <a:pt x="53" y="32"/>
                  </a:lnTo>
                  <a:lnTo>
                    <a:pt x="57" y="28"/>
                  </a:lnTo>
                  <a:lnTo>
                    <a:pt x="57" y="25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60" y="21"/>
                  </a:lnTo>
                  <a:lnTo>
                    <a:pt x="64" y="21"/>
                  </a:lnTo>
                  <a:lnTo>
                    <a:pt x="68" y="21"/>
                  </a:lnTo>
                  <a:lnTo>
                    <a:pt x="71" y="21"/>
                  </a:lnTo>
                  <a:lnTo>
                    <a:pt x="68" y="25"/>
                  </a:lnTo>
                  <a:lnTo>
                    <a:pt x="64" y="28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4" y="39"/>
                  </a:lnTo>
                  <a:lnTo>
                    <a:pt x="68" y="43"/>
                  </a:lnTo>
                  <a:lnTo>
                    <a:pt x="68" y="46"/>
                  </a:lnTo>
                  <a:lnTo>
                    <a:pt x="71" y="46"/>
                  </a:lnTo>
                  <a:lnTo>
                    <a:pt x="75" y="46"/>
                  </a:lnTo>
                  <a:lnTo>
                    <a:pt x="78" y="46"/>
                  </a:lnTo>
                  <a:lnTo>
                    <a:pt x="78" y="50"/>
                  </a:lnTo>
                  <a:lnTo>
                    <a:pt x="82" y="50"/>
                  </a:lnTo>
                  <a:lnTo>
                    <a:pt x="82" y="53"/>
                  </a:lnTo>
                  <a:lnTo>
                    <a:pt x="85" y="57"/>
                  </a:lnTo>
                  <a:lnTo>
                    <a:pt x="89" y="57"/>
                  </a:lnTo>
                  <a:lnTo>
                    <a:pt x="92" y="53"/>
                  </a:lnTo>
                  <a:lnTo>
                    <a:pt x="96" y="53"/>
                  </a:lnTo>
                  <a:lnTo>
                    <a:pt x="100" y="53"/>
                  </a:lnTo>
                  <a:lnTo>
                    <a:pt x="100" y="57"/>
                  </a:lnTo>
                  <a:lnTo>
                    <a:pt x="100" y="61"/>
                  </a:lnTo>
                  <a:lnTo>
                    <a:pt x="96" y="61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71"/>
                  </a:lnTo>
                  <a:lnTo>
                    <a:pt x="89" y="68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5" y="68"/>
                  </a:lnTo>
                  <a:lnTo>
                    <a:pt x="75" y="71"/>
                  </a:lnTo>
                  <a:lnTo>
                    <a:pt x="75" y="78"/>
                  </a:lnTo>
                  <a:lnTo>
                    <a:pt x="71" y="78"/>
                  </a:lnTo>
                  <a:lnTo>
                    <a:pt x="71" y="85"/>
                  </a:lnTo>
                  <a:lnTo>
                    <a:pt x="75" y="85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8" y="93"/>
                  </a:lnTo>
                  <a:lnTo>
                    <a:pt x="64" y="93"/>
                  </a:lnTo>
                  <a:lnTo>
                    <a:pt x="60" y="89"/>
                  </a:lnTo>
                  <a:lnTo>
                    <a:pt x="57" y="89"/>
                  </a:lnTo>
                  <a:lnTo>
                    <a:pt x="53" y="85"/>
                  </a:lnTo>
                  <a:lnTo>
                    <a:pt x="50" y="85"/>
                  </a:lnTo>
                  <a:lnTo>
                    <a:pt x="50" y="89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7" y="89"/>
                  </a:lnTo>
                  <a:lnTo>
                    <a:pt x="57" y="93"/>
                  </a:lnTo>
                  <a:lnTo>
                    <a:pt x="50" y="93"/>
                  </a:lnTo>
                  <a:lnTo>
                    <a:pt x="46" y="93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6" y="110"/>
                  </a:lnTo>
                  <a:lnTo>
                    <a:pt x="50" y="114"/>
                  </a:lnTo>
                  <a:lnTo>
                    <a:pt x="53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9" y="118"/>
                  </a:lnTo>
                  <a:lnTo>
                    <a:pt x="35" y="118"/>
                  </a:lnTo>
                  <a:lnTo>
                    <a:pt x="35" y="114"/>
                  </a:lnTo>
                  <a:lnTo>
                    <a:pt x="39" y="114"/>
                  </a:lnTo>
                  <a:lnTo>
                    <a:pt x="39" y="110"/>
                  </a:lnTo>
                  <a:lnTo>
                    <a:pt x="43" y="110"/>
                  </a:lnTo>
                  <a:lnTo>
                    <a:pt x="43" y="103"/>
                  </a:lnTo>
                  <a:lnTo>
                    <a:pt x="39" y="103"/>
                  </a:lnTo>
                  <a:lnTo>
                    <a:pt x="39" y="100"/>
                  </a:lnTo>
                  <a:lnTo>
                    <a:pt x="35" y="96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18" y="93"/>
                  </a:lnTo>
                  <a:lnTo>
                    <a:pt x="21" y="85"/>
                  </a:lnTo>
                  <a:lnTo>
                    <a:pt x="18" y="85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8" y="68"/>
                  </a:lnTo>
                  <a:lnTo>
                    <a:pt x="14" y="68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11" y="50"/>
                  </a:lnTo>
                  <a:lnTo>
                    <a:pt x="11" y="46"/>
                  </a:lnTo>
                  <a:lnTo>
                    <a:pt x="18" y="46"/>
                  </a:lnTo>
                  <a:lnTo>
                    <a:pt x="21" y="46"/>
                  </a:lnTo>
                  <a:lnTo>
                    <a:pt x="32" y="46"/>
                  </a:lnTo>
                  <a:lnTo>
                    <a:pt x="32" y="43"/>
                  </a:lnTo>
                  <a:lnTo>
                    <a:pt x="32" y="39"/>
                  </a:lnTo>
                  <a:lnTo>
                    <a:pt x="35" y="39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3" y="25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3" y="21"/>
                  </a:lnTo>
                  <a:lnTo>
                    <a:pt x="39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1"/>
                  </a:lnTo>
                  <a:lnTo>
                    <a:pt x="32" y="1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11"/>
                  </a:lnTo>
                  <a:lnTo>
                    <a:pt x="50" y="14"/>
                  </a:lnTo>
                  <a:lnTo>
                    <a:pt x="46" y="18"/>
                  </a:lnTo>
                  <a:lnTo>
                    <a:pt x="50" y="18"/>
                  </a:lnTo>
                  <a:close/>
                </a:path>
              </a:pathLst>
            </a:custGeom>
            <a:solidFill>
              <a:schemeClr val="tx2"/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251518" y="3981305"/>
              <a:ext cx="45719" cy="45719"/>
            </a:xfrm>
            <a:custGeom>
              <a:avLst/>
              <a:gdLst>
                <a:gd name="T0" fmla="*/ 2147483647 w 7"/>
                <a:gd name="T1" fmla="*/ 2147483647 h 4"/>
                <a:gd name="T2" fmla="*/ 2147483647 w 7"/>
                <a:gd name="T3" fmla="*/ 2147483647 h 4"/>
                <a:gd name="T4" fmla="*/ 2147483647 w 7"/>
                <a:gd name="T5" fmla="*/ 0 h 4"/>
                <a:gd name="T6" fmla="*/ 2147483647 w 7"/>
                <a:gd name="T7" fmla="*/ 0 h 4"/>
                <a:gd name="T8" fmla="*/ 2147483647 w 7"/>
                <a:gd name="T9" fmla="*/ 0 h 4"/>
                <a:gd name="T10" fmla="*/ 0 w 7"/>
                <a:gd name="T11" fmla="*/ 0 h 4"/>
                <a:gd name="T12" fmla="*/ 0 w 7"/>
                <a:gd name="T13" fmla="*/ 0 h 4"/>
                <a:gd name="T14" fmla="*/ 2147483647 w 7"/>
                <a:gd name="T15" fmla="*/ 2147483647 h 4"/>
                <a:gd name="T16" fmla="*/ 2147483647 w 7"/>
                <a:gd name="T17" fmla="*/ 2147483647 h 4"/>
                <a:gd name="T18" fmla="*/ 2147483647 w 7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"/>
                <a:gd name="T32" fmla="*/ 7 w 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1753043" y="3959080"/>
              <a:ext cx="45719" cy="45719"/>
            </a:xfrm>
            <a:custGeom>
              <a:avLst/>
              <a:gdLst>
                <a:gd name="T0" fmla="*/ 2147483647 w 7"/>
                <a:gd name="T1" fmla="*/ 2147483647 h 15"/>
                <a:gd name="T2" fmla="*/ 2147483647 w 7"/>
                <a:gd name="T3" fmla="*/ 2147483647 h 15"/>
                <a:gd name="T4" fmla="*/ 2147483647 w 7"/>
                <a:gd name="T5" fmla="*/ 2147483647 h 15"/>
                <a:gd name="T6" fmla="*/ 2147483647 w 7"/>
                <a:gd name="T7" fmla="*/ 2147483647 h 15"/>
                <a:gd name="T8" fmla="*/ 2147483647 w 7"/>
                <a:gd name="T9" fmla="*/ 2147483647 h 15"/>
                <a:gd name="T10" fmla="*/ 2147483647 w 7"/>
                <a:gd name="T11" fmla="*/ 0 h 15"/>
                <a:gd name="T12" fmla="*/ 2147483647 w 7"/>
                <a:gd name="T13" fmla="*/ 0 h 15"/>
                <a:gd name="T14" fmla="*/ 2147483647 w 7"/>
                <a:gd name="T15" fmla="*/ 0 h 15"/>
                <a:gd name="T16" fmla="*/ 0 w 7"/>
                <a:gd name="T17" fmla="*/ 2147483647 h 15"/>
                <a:gd name="T18" fmla="*/ 0 w 7"/>
                <a:gd name="T19" fmla="*/ 2147483647 h 15"/>
                <a:gd name="T20" fmla="*/ 2147483647 w 7"/>
                <a:gd name="T21" fmla="*/ 2147483647 h 15"/>
                <a:gd name="T22" fmla="*/ 2147483647 w 7"/>
                <a:gd name="T23" fmla="*/ 2147483647 h 15"/>
                <a:gd name="T24" fmla="*/ 2147483647 w 7"/>
                <a:gd name="T25" fmla="*/ 2147483647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15"/>
                <a:gd name="T41" fmla="*/ 7 w 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15">
                  <a:moveTo>
                    <a:pt x="7" y="15"/>
                  </a:moveTo>
                  <a:lnTo>
                    <a:pt x="7" y="11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15"/>
                  </a:lnTo>
                  <a:lnTo>
                    <a:pt x="7" y="15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65593" y="3358352"/>
              <a:ext cx="45719" cy="45719"/>
            </a:xfrm>
            <a:custGeom>
              <a:avLst/>
              <a:gdLst>
                <a:gd name="T0" fmla="*/ 2147483647 w 3"/>
                <a:gd name="T1" fmla="*/ 2147483647 h 8"/>
                <a:gd name="T2" fmla="*/ 2147483647 w 3"/>
                <a:gd name="T3" fmla="*/ 2147483647 h 8"/>
                <a:gd name="T4" fmla="*/ 2147483647 w 3"/>
                <a:gd name="T5" fmla="*/ 2147483647 h 8"/>
                <a:gd name="T6" fmla="*/ 2147483647 w 3"/>
                <a:gd name="T7" fmla="*/ 0 h 8"/>
                <a:gd name="T8" fmla="*/ 0 w 3"/>
                <a:gd name="T9" fmla="*/ 2147483647 h 8"/>
                <a:gd name="T10" fmla="*/ 0 w 3"/>
                <a:gd name="T11" fmla="*/ 2147483647 h 8"/>
                <a:gd name="T12" fmla="*/ 0 w 3"/>
                <a:gd name="T13" fmla="*/ 2147483647 h 8"/>
                <a:gd name="T14" fmla="*/ 2147483647 w 3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8"/>
                <a:gd name="T26" fmla="*/ 3 w 3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8">
                  <a:moveTo>
                    <a:pt x="3" y="8"/>
                  </a:moveTo>
                  <a:lnTo>
                    <a:pt x="3" y="8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3" y="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162428" y="3699700"/>
              <a:ext cx="68259" cy="111424"/>
            </a:xfrm>
            <a:custGeom>
              <a:avLst/>
              <a:gdLst>
                <a:gd name="T0" fmla="*/ 2147483647 w 39"/>
                <a:gd name="T1" fmla="*/ 2147483647 h 60"/>
                <a:gd name="T2" fmla="*/ 2147483647 w 39"/>
                <a:gd name="T3" fmla="*/ 2147483647 h 60"/>
                <a:gd name="T4" fmla="*/ 2147483647 w 39"/>
                <a:gd name="T5" fmla="*/ 2147483647 h 60"/>
                <a:gd name="T6" fmla="*/ 2147483647 w 39"/>
                <a:gd name="T7" fmla="*/ 2147483647 h 60"/>
                <a:gd name="T8" fmla="*/ 2147483647 w 39"/>
                <a:gd name="T9" fmla="*/ 2147483647 h 60"/>
                <a:gd name="T10" fmla="*/ 2147483647 w 39"/>
                <a:gd name="T11" fmla="*/ 2147483647 h 60"/>
                <a:gd name="T12" fmla="*/ 2147483647 w 39"/>
                <a:gd name="T13" fmla="*/ 2147483647 h 60"/>
                <a:gd name="T14" fmla="*/ 2147483647 w 39"/>
                <a:gd name="T15" fmla="*/ 2147483647 h 60"/>
                <a:gd name="T16" fmla="*/ 2147483647 w 39"/>
                <a:gd name="T17" fmla="*/ 2147483647 h 60"/>
                <a:gd name="T18" fmla="*/ 2147483647 w 39"/>
                <a:gd name="T19" fmla="*/ 2147483647 h 60"/>
                <a:gd name="T20" fmla="*/ 2147483647 w 39"/>
                <a:gd name="T21" fmla="*/ 2147483647 h 60"/>
                <a:gd name="T22" fmla="*/ 2147483647 w 39"/>
                <a:gd name="T23" fmla="*/ 2147483647 h 60"/>
                <a:gd name="T24" fmla="*/ 2147483647 w 39"/>
                <a:gd name="T25" fmla="*/ 2147483647 h 60"/>
                <a:gd name="T26" fmla="*/ 2147483647 w 39"/>
                <a:gd name="T27" fmla="*/ 2147483647 h 60"/>
                <a:gd name="T28" fmla="*/ 2147483647 w 39"/>
                <a:gd name="T29" fmla="*/ 2147483647 h 60"/>
                <a:gd name="T30" fmla="*/ 2147483647 w 39"/>
                <a:gd name="T31" fmla="*/ 2147483647 h 60"/>
                <a:gd name="T32" fmla="*/ 2147483647 w 39"/>
                <a:gd name="T33" fmla="*/ 2147483647 h 60"/>
                <a:gd name="T34" fmla="*/ 2147483647 w 39"/>
                <a:gd name="T35" fmla="*/ 2147483647 h 60"/>
                <a:gd name="T36" fmla="*/ 2147483647 w 39"/>
                <a:gd name="T37" fmla="*/ 2147483647 h 60"/>
                <a:gd name="T38" fmla="*/ 2147483647 w 39"/>
                <a:gd name="T39" fmla="*/ 2147483647 h 60"/>
                <a:gd name="T40" fmla="*/ 2147483647 w 39"/>
                <a:gd name="T41" fmla="*/ 2147483647 h 60"/>
                <a:gd name="T42" fmla="*/ 2147483647 w 39"/>
                <a:gd name="T43" fmla="*/ 2147483647 h 60"/>
                <a:gd name="T44" fmla="*/ 2147483647 w 39"/>
                <a:gd name="T45" fmla="*/ 2147483647 h 60"/>
                <a:gd name="T46" fmla="*/ 0 w 39"/>
                <a:gd name="T47" fmla="*/ 2147483647 h 60"/>
                <a:gd name="T48" fmla="*/ 2147483647 w 39"/>
                <a:gd name="T49" fmla="*/ 2147483647 h 60"/>
                <a:gd name="T50" fmla="*/ 2147483647 w 39"/>
                <a:gd name="T51" fmla="*/ 2147483647 h 60"/>
                <a:gd name="T52" fmla="*/ 2147483647 w 39"/>
                <a:gd name="T53" fmla="*/ 2147483647 h 60"/>
                <a:gd name="T54" fmla="*/ 2147483647 w 39"/>
                <a:gd name="T55" fmla="*/ 2147483647 h 60"/>
                <a:gd name="T56" fmla="*/ 2147483647 w 39"/>
                <a:gd name="T57" fmla="*/ 2147483647 h 60"/>
                <a:gd name="T58" fmla="*/ 2147483647 w 39"/>
                <a:gd name="T59" fmla="*/ 2147483647 h 60"/>
                <a:gd name="T60" fmla="*/ 2147483647 w 39"/>
                <a:gd name="T61" fmla="*/ 2147483647 h 60"/>
                <a:gd name="T62" fmla="*/ 2147483647 w 39"/>
                <a:gd name="T63" fmla="*/ 2147483647 h 60"/>
                <a:gd name="T64" fmla="*/ 2147483647 w 39"/>
                <a:gd name="T65" fmla="*/ 2147483647 h 60"/>
                <a:gd name="T66" fmla="*/ 2147483647 w 39"/>
                <a:gd name="T67" fmla="*/ 2147483647 h 60"/>
                <a:gd name="T68" fmla="*/ 2147483647 w 39"/>
                <a:gd name="T69" fmla="*/ 2147483647 h 60"/>
                <a:gd name="T70" fmla="*/ 2147483647 w 39"/>
                <a:gd name="T71" fmla="*/ 2147483647 h 60"/>
                <a:gd name="T72" fmla="*/ 2147483647 w 39"/>
                <a:gd name="T73" fmla="*/ 2147483647 h 60"/>
                <a:gd name="T74" fmla="*/ 2147483647 w 39"/>
                <a:gd name="T75" fmla="*/ 2147483647 h 60"/>
                <a:gd name="T76" fmla="*/ 2147483647 w 39"/>
                <a:gd name="T77" fmla="*/ 2147483647 h 60"/>
                <a:gd name="T78" fmla="*/ 2147483647 w 39"/>
                <a:gd name="T79" fmla="*/ 2147483647 h 60"/>
                <a:gd name="T80" fmla="*/ 2147483647 w 39"/>
                <a:gd name="T81" fmla="*/ 2147483647 h 60"/>
                <a:gd name="T82" fmla="*/ 2147483647 w 39"/>
                <a:gd name="T83" fmla="*/ 2147483647 h 60"/>
                <a:gd name="T84" fmla="*/ 2147483647 w 39"/>
                <a:gd name="T85" fmla="*/ 2147483647 h 60"/>
                <a:gd name="T86" fmla="*/ 2147483647 w 39"/>
                <a:gd name="T87" fmla="*/ 2147483647 h 60"/>
                <a:gd name="T88" fmla="*/ 2147483647 w 39"/>
                <a:gd name="T89" fmla="*/ 2147483647 h 60"/>
                <a:gd name="T90" fmla="*/ 2147483647 w 39"/>
                <a:gd name="T91" fmla="*/ 2147483647 h 60"/>
                <a:gd name="T92" fmla="*/ 2147483647 w 39"/>
                <a:gd name="T93" fmla="*/ 2147483647 h 60"/>
                <a:gd name="T94" fmla="*/ 2147483647 w 39"/>
                <a:gd name="T95" fmla="*/ 2147483647 h 60"/>
                <a:gd name="T96" fmla="*/ 2147483647 w 39"/>
                <a:gd name="T97" fmla="*/ 2147483647 h 60"/>
                <a:gd name="T98" fmla="*/ 2147483647 w 39"/>
                <a:gd name="T99" fmla="*/ 2147483647 h 60"/>
                <a:gd name="T100" fmla="*/ 2147483647 w 39"/>
                <a:gd name="T101" fmla="*/ 2147483647 h 60"/>
                <a:gd name="T102" fmla="*/ 2147483647 w 39"/>
                <a:gd name="T103" fmla="*/ 2147483647 h 60"/>
                <a:gd name="T104" fmla="*/ 2147483647 w 39"/>
                <a:gd name="T105" fmla="*/ 2147483647 h 60"/>
                <a:gd name="T106" fmla="*/ 2147483647 w 39"/>
                <a:gd name="T107" fmla="*/ 2147483647 h 60"/>
                <a:gd name="T108" fmla="*/ 2147483647 w 39"/>
                <a:gd name="T109" fmla="*/ 2147483647 h 60"/>
                <a:gd name="T110" fmla="*/ 2147483647 w 39"/>
                <a:gd name="T111" fmla="*/ 2147483647 h 60"/>
                <a:gd name="T112" fmla="*/ 2147483647 w 39"/>
                <a:gd name="T113" fmla="*/ 0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"/>
                <a:gd name="T172" fmla="*/ 0 h 60"/>
                <a:gd name="T173" fmla="*/ 39 w 39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" h="60">
                  <a:moveTo>
                    <a:pt x="28" y="3"/>
                  </a:moveTo>
                  <a:lnTo>
                    <a:pt x="28" y="3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24" y="11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24" y="25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32" y="36"/>
                  </a:lnTo>
                  <a:lnTo>
                    <a:pt x="32" y="39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9" y="46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35" y="50"/>
                  </a:lnTo>
                  <a:lnTo>
                    <a:pt x="35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8" y="53"/>
                  </a:lnTo>
                  <a:lnTo>
                    <a:pt x="32" y="57"/>
                  </a:lnTo>
                  <a:lnTo>
                    <a:pt x="28" y="57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17" y="6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7"/>
                  </a:lnTo>
                  <a:lnTo>
                    <a:pt x="7" y="57"/>
                  </a:lnTo>
                  <a:lnTo>
                    <a:pt x="10" y="57"/>
                  </a:lnTo>
                  <a:lnTo>
                    <a:pt x="14" y="57"/>
                  </a:lnTo>
                  <a:lnTo>
                    <a:pt x="17" y="53"/>
                  </a:lnTo>
                  <a:lnTo>
                    <a:pt x="17" y="50"/>
                  </a:lnTo>
                  <a:lnTo>
                    <a:pt x="21" y="50"/>
                  </a:lnTo>
                  <a:lnTo>
                    <a:pt x="21" y="46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4" y="39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3" y="36"/>
                  </a:lnTo>
                  <a:lnTo>
                    <a:pt x="3" y="32"/>
                  </a:lnTo>
                  <a:lnTo>
                    <a:pt x="7" y="32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5"/>
                  </a:lnTo>
                  <a:lnTo>
                    <a:pt x="7" y="21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21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4" y="3"/>
                  </a:lnTo>
                  <a:lnTo>
                    <a:pt x="28" y="0"/>
                  </a:lnTo>
                  <a:lnTo>
                    <a:pt x="28" y="3"/>
                  </a:lnTo>
                  <a:close/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206165" y="2080182"/>
              <a:ext cx="1683710" cy="1097529"/>
            </a:xfrm>
            <a:custGeom>
              <a:avLst/>
              <a:gdLst>
                <a:gd name="T0" fmla="*/ 2147483647 w 962"/>
                <a:gd name="T1" fmla="*/ 2147483647 h 591"/>
                <a:gd name="T2" fmla="*/ 2147483647 w 962"/>
                <a:gd name="T3" fmla="*/ 2147483647 h 591"/>
                <a:gd name="T4" fmla="*/ 2147483647 w 962"/>
                <a:gd name="T5" fmla="*/ 2147483647 h 591"/>
                <a:gd name="T6" fmla="*/ 2147483647 w 962"/>
                <a:gd name="T7" fmla="*/ 2147483647 h 591"/>
                <a:gd name="T8" fmla="*/ 2147483647 w 962"/>
                <a:gd name="T9" fmla="*/ 2147483647 h 591"/>
                <a:gd name="T10" fmla="*/ 2147483647 w 962"/>
                <a:gd name="T11" fmla="*/ 2147483647 h 591"/>
                <a:gd name="T12" fmla="*/ 2147483647 w 962"/>
                <a:gd name="T13" fmla="*/ 2147483647 h 591"/>
                <a:gd name="T14" fmla="*/ 2147483647 w 962"/>
                <a:gd name="T15" fmla="*/ 2147483647 h 591"/>
                <a:gd name="T16" fmla="*/ 2147483647 w 962"/>
                <a:gd name="T17" fmla="*/ 2147483647 h 591"/>
                <a:gd name="T18" fmla="*/ 2147483647 w 962"/>
                <a:gd name="T19" fmla="*/ 2147483647 h 591"/>
                <a:gd name="T20" fmla="*/ 2147483647 w 962"/>
                <a:gd name="T21" fmla="*/ 2147483647 h 591"/>
                <a:gd name="T22" fmla="*/ 2147483647 w 962"/>
                <a:gd name="T23" fmla="*/ 2147483647 h 591"/>
                <a:gd name="T24" fmla="*/ 2147483647 w 962"/>
                <a:gd name="T25" fmla="*/ 2147483647 h 591"/>
                <a:gd name="T26" fmla="*/ 2147483647 w 962"/>
                <a:gd name="T27" fmla="*/ 2147483647 h 591"/>
                <a:gd name="T28" fmla="*/ 2147483647 w 962"/>
                <a:gd name="T29" fmla="*/ 2147483647 h 591"/>
                <a:gd name="T30" fmla="*/ 2147483647 w 962"/>
                <a:gd name="T31" fmla="*/ 2147483647 h 591"/>
                <a:gd name="T32" fmla="*/ 2147483647 w 962"/>
                <a:gd name="T33" fmla="*/ 2147483647 h 591"/>
                <a:gd name="T34" fmla="*/ 2147483647 w 962"/>
                <a:gd name="T35" fmla="*/ 2147483647 h 591"/>
                <a:gd name="T36" fmla="*/ 2147483647 w 962"/>
                <a:gd name="T37" fmla="*/ 2147483647 h 591"/>
                <a:gd name="T38" fmla="*/ 2147483647 w 962"/>
                <a:gd name="T39" fmla="*/ 2147483647 h 591"/>
                <a:gd name="T40" fmla="*/ 2147483647 w 962"/>
                <a:gd name="T41" fmla="*/ 2147483647 h 591"/>
                <a:gd name="T42" fmla="*/ 2147483647 w 962"/>
                <a:gd name="T43" fmla="*/ 2147483647 h 591"/>
                <a:gd name="T44" fmla="*/ 2147483647 w 962"/>
                <a:gd name="T45" fmla="*/ 2147483647 h 591"/>
                <a:gd name="T46" fmla="*/ 2147483647 w 962"/>
                <a:gd name="T47" fmla="*/ 2147483647 h 591"/>
                <a:gd name="T48" fmla="*/ 2147483647 w 962"/>
                <a:gd name="T49" fmla="*/ 2147483647 h 591"/>
                <a:gd name="T50" fmla="*/ 2147483647 w 962"/>
                <a:gd name="T51" fmla="*/ 2147483647 h 591"/>
                <a:gd name="T52" fmla="*/ 2147483647 w 962"/>
                <a:gd name="T53" fmla="*/ 2147483647 h 591"/>
                <a:gd name="T54" fmla="*/ 2147483647 w 962"/>
                <a:gd name="T55" fmla="*/ 2147483647 h 591"/>
                <a:gd name="T56" fmla="*/ 2147483647 w 962"/>
                <a:gd name="T57" fmla="*/ 2147483647 h 591"/>
                <a:gd name="T58" fmla="*/ 2147483647 w 962"/>
                <a:gd name="T59" fmla="*/ 2147483647 h 591"/>
                <a:gd name="T60" fmla="*/ 2147483647 w 962"/>
                <a:gd name="T61" fmla="*/ 2147483647 h 591"/>
                <a:gd name="T62" fmla="*/ 2147483647 w 962"/>
                <a:gd name="T63" fmla="*/ 2147483647 h 591"/>
                <a:gd name="T64" fmla="*/ 2147483647 w 962"/>
                <a:gd name="T65" fmla="*/ 2147483647 h 591"/>
                <a:gd name="T66" fmla="*/ 2147483647 w 962"/>
                <a:gd name="T67" fmla="*/ 2147483647 h 591"/>
                <a:gd name="T68" fmla="*/ 2147483647 w 962"/>
                <a:gd name="T69" fmla="*/ 2147483647 h 591"/>
                <a:gd name="T70" fmla="*/ 2147483647 w 962"/>
                <a:gd name="T71" fmla="*/ 2147483647 h 591"/>
                <a:gd name="T72" fmla="*/ 2147483647 w 962"/>
                <a:gd name="T73" fmla="*/ 2147483647 h 591"/>
                <a:gd name="T74" fmla="*/ 2147483647 w 962"/>
                <a:gd name="T75" fmla="*/ 2147483647 h 591"/>
                <a:gd name="T76" fmla="*/ 2147483647 w 962"/>
                <a:gd name="T77" fmla="*/ 2147483647 h 591"/>
                <a:gd name="T78" fmla="*/ 2147483647 w 962"/>
                <a:gd name="T79" fmla="*/ 2147483647 h 591"/>
                <a:gd name="T80" fmla="*/ 2147483647 w 962"/>
                <a:gd name="T81" fmla="*/ 2147483647 h 591"/>
                <a:gd name="T82" fmla="*/ 2147483647 w 962"/>
                <a:gd name="T83" fmla="*/ 2147483647 h 591"/>
                <a:gd name="T84" fmla="*/ 2147483647 w 962"/>
                <a:gd name="T85" fmla="*/ 2147483647 h 591"/>
                <a:gd name="T86" fmla="*/ 2147483647 w 962"/>
                <a:gd name="T87" fmla="*/ 2147483647 h 591"/>
                <a:gd name="T88" fmla="*/ 2147483647 w 962"/>
                <a:gd name="T89" fmla="*/ 2147483647 h 591"/>
                <a:gd name="T90" fmla="*/ 2147483647 w 962"/>
                <a:gd name="T91" fmla="*/ 2147483647 h 591"/>
                <a:gd name="T92" fmla="*/ 2147483647 w 962"/>
                <a:gd name="T93" fmla="*/ 2147483647 h 591"/>
                <a:gd name="T94" fmla="*/ 2147483647 w 962"/>
                <a:gd name="T95" fmla="*/ 2147483647 h 591"/>
                <a:gd name="T96" fmla="*/ 2147483647 w 962"/>
                <a:gd name="T97" fmla="*/ 2147483647 h 591"/>
                <a:gd name="T98" fmla="*/ 2147483647 w 962"/>
                <a:gd name="T99" fmla="*/ 2147483647 h 591"/>
                <a:gd name="T100" fmla="*/ 2147483647 w 962"/>
                <a:gd name="T101" fmla="*/ 2147483647 h 591"/>
                <a:gd name="T102" fmla="*/ 2147483647 w 962"/>
                <a:gd name="T103" fmla="*/ 2147483647 h 591"/>
                <a:gd name="T104" fmla="*/ 2147483647 w 962"/>
                <a:gd name="T105" fmla="*/ 2147483647 h 591"/>
                <a:gd name="T106" fmla="*/ 2147483647 w 962"/>
                <a:gd name="T107" fmla="*/ 2147483647 h 591"/>
                <a:gd name="T108" fmla="*/ 2147483647 w 962"/>
                <a:gd name="T109" fmla="*/ 2147483647 h 591"/>
                <a:gd name="T110" fmla="*/ 2147483647 w 962"/>
                <a:gd name="T111" fmla="*/ 2147483647 h 591"/>
                <a:gd name="T112" fmla="*/ 2147483647 w 962"/>
                <a:gd name="T113" fmla="*/ 2147483647 h 591"/>
                <a:gd name="T114" fmla="*/ 2147483647 w 962"/>
                <a:gd name="T115" fmla="*/ 2147483647 h 591"/>
                <a:gd name="T116" fmla="*/ 2147483647 w 962"/>
                <a:gd name="T117" fmla="*/ 2147483647 h 591"/>
                <a:gd name="T118" fmla="*/ 2147483647 w 962"/>
                <a:gd name="T119" fmla="*/ 2147483647 h 5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2"/>
                <a:gd name="T181" fmla="*/ 0 h 591"/>
                <a:gd name="T182" fmla="*/ 962 w 962"/>
                <a:gd name="T183" fmla="*/ 591 h 5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2" h="591">
                  <a:moveTo>
                    <a:pt x="0" y="7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5" y="14"/>
                  </a:lnTo>
                  <a:lnTo>
                    <a:pt x="28" y="14"/>
                  </a:lnTo>
                  <a:lnTo>
                    <a:pt x="32" y="14"/>
                  </a:lnTo>
                  <a:lnTo>
                    <a:pt x="32" y="10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3" y="7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64" y="3"/>
                  </a:lnTo>
                  <a:lnTo>
                    <a:pt x="64" y="7"/>
                  </a:lnTo>
                  <a:lnTo>
                    <a:pt x="68" y="7"/>
                  </a:lnTo>
                  <a:lnTo>
                    <a:pt x="71" y="7"/>
                  </a:lnTo>
                  <a:lnTo>
                    <a:pt x="71" y="10"/>
                  </a:lnTo>
                  <a:lnTo>
                    <a:pt x="75" y="10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5" y="10"/>
                  </a:lnTo>
                  <a:lnTo>
                    <a:pt x="89" y="10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1"/>
                  </a:lnTo>
                  <a:lnTo>
                    <a:pt x="103" y="21"/>
                  </a:lnTo>
                  <a:lnTo>
                    <a:pt x="107" y="21"/>
                  </a:lnTo>
                  <a:lnTo>
                    <a:pt x="110" y="21"/>
                  </a:lnTo>
                  <a:lnTo>
                    <a:pt x="114" y="25"/>
                  </a:lnTo>
                  <a:lnTo>
                    <a:pt x="117" y="25"/>
                  </a:lnTo>
                  <a:lnTo>
                    <a:pt x="121" y="25"/>
                  </a:lnTo>
                  <a:lnTo>
                    <a:pt x="125" y="28"/>
                  </a:lnTo>
                  <a:lnTo>
                    <a:pt x="125" y="32"/>
                  </a:lnTo>
                  <a:lnTo>
                    <a:pt x="128" y="35"/>
                  </a:lnTo>
                  <a:lnTo>
                    <a:pt x="128" y="39"/>
                  </a:lnTo>
                  <a:lnTo>
                    <a:pt x="132" y="39"/>
                  </a:lnTo>
                  <a:lnTo>
                    <a:pt x="135" y="39"/>
                  </a:lnTo>
                  <a:lnTo>
                    <a:pt x="139" y="43"/>
                  </a:lnTo>
                  <a:lnTo>
                    <a:pt x="142" y="46"/>
                  </a:lnTo>
                  <a:lnTo>
                    <a:pt x="146" y="46"/>
                  </a:lnTo>
                  <a:lnTo>
                    <a:pt x="153" y="46"/>
                  </a:lnTo>
                  <a:lnTo>
                    <a:pt x="160" y="46"/>
                  </a:lnTo>
                  <a:lnTo>
                    <a:pt x="164" y="43"/>
                  </a:lnTo>
                  <a:lnTo>
                    <a:pt x="167" y="46"/>
                  </a:lnTo>
                  <a:lnTo>
                    <a:pt x="171" y="46"/>
                  </a:lnTo>
                  <a:lnTo>
                    <a:pt x="174" y="46"/>
                  </a:lnTo>
                  <a:lnTo>
                    <a:pt x="182" y="39"/>
                  </a:lnTo>
                  <a:lnTo>
                    <a:pt x="185" y="35"/>
                  </a:lnTo>
                  <a:lnTo>
                    <a:pt x="185" y="32"/>
                  </a:lnTo>
                  <a:lnTo>
                    <a:pt x="185" y="28"/>
                  </a:lnTo>
                  <a:lnTo>
                    <a:pt x="185" y="25"/>
                  </a:lnTo>
                  <a:lnTo>
                    <a:pt x="189" y="21"/>
                  </a:lnTo>
                  <a:lnTo>
                    <a:pt x="192" y="21"/>
                  </a:lnTo>
                  <a:lnTo>
                    <a:pt x="196" y="25"/>
                  </a:lnTo>
                  <a:lnTo>
                    <a:pt x="199" y="25"/>
                  </a:lnTo>
                  <a:lnTo>
                    <a:pt x="203" y="25"/>
                  </a:lnTo>
                  <a:lnTo>
                    <a:pt x="207" y="28"/>
                  </a:lnTo>
                  <a:lnTo>
                    <a:pt x="210" y="25"/>
                  </a:lnTo>
                  <a:lnTo>
                    <a:pt x="214" y="28"/>
                  </a:lnTo>
                  <a:lnTo>
                    <a:pt x="217" y="28"/>
                  </a:lnTo>
                  <a:lnTo>
                    <a:pt x="221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235" y="28"/>
                  </a:lnTo>
                  <a:lnTo>
                    <a:pt x="235" y="32"/>
                  </a:lnTo>
                  <a:lnTo>
                    <a:pt x="231" y="39"/>
                  </a:lnTo>
                  <a:lnTo>
                    <a:pt x="228" y="39"/>
                  </a:lnTo>
                  <a:lnTo>
                    <a:pt x="228" y="46"/>
                  </a:lnTo>
                  <a:lnTo>
                    <a:pt x="228" y="53"/>
                  </a:lnTo>
                  <a:lnTo>
                    <a:pt x="228" y="57"/>
                  </a:lnTo>
                  <a:lnTo>
                    <a:pt x="228" y="60"/>
                  </a:lnTo>
                  <a:lnTo>
                    <a:pt x="231" y="60"/>
                  </a:lnTo>
                  <a:lnTo>
                    <a:pt x="235" y="60"/>
                  </a:lnTo>
                  <a:lnTo>
                    <a:pt x="239" y="60"/>
                  </a:lnTo>
                  <a:lnTo>
                    <a:pt x="239" y="64"/>
                  </a:lnTo>
                  <a:lnTo>
                    <a:pt x="235" y="64"/>
                  </a:lnTo>
                  <a:lnTo>
                    <a:pt x="231" y="64"/>
                  </a:lnTo>
                  <a:lnTo>
                    <a:pt x="231" y="68"/>
                  </a:lnTo>
                  <a:lnTo>
                    <a:pt x="231" y="75"/>
                  </a:lnTo>
                  <a:lnTo>
                    <a:pt x="231" y="78"/>
                  </a:lnTo>
                  <a:lnTo>
                    <a:pt x="231" y="82"/>
                  </a:lnTo>
                  <a:lnTo>
                    <a:pt x="235" y="85"/>
                  </a:lnTo>
                  <a:lnTo>
                    <a:pt x="239" y="89"/>
                  </a:lnTo>
                  <a:lnTo>
                    <a:pt x="239" y="96"/>
                  </a:lnTo>
                  <a:lnTo>
                    <a:pt x="239" y="100"/>
                  </a:lnTo>
                  <a:lnTo>
                    <a:pt x="239" y="103"/>
                  </a:lnTo>
                  <a:lnTo>
                    <a:pt x="242" y="103"/>
                  </a:lnTo>
                  <a:lnTo>
                    <a:pt x="246" y="107"/>
                  </a:lnTo>
                  <a:lnTo>
                    <a:pt x="246" y="110"/>
                  </a:lnTo>
                  <a:lnTo>
                    <a:pt x="242" y="110"/>
                  </a:lnTo>
                  <a:lnTo>
                    <a:pt x="242" y="114"/>
                  </a:lnTo>
                  <a:lnTo>
                    <a:pt x="239" y="114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6" y="117"/>
                  </a:lnTo>
                  <a:lnTo>
                    <a:pt x="249" y="117"/>
                  </a:lnTo>
                  <a:lnTo>
                    <a:pt x="253" y="121"/>
                  </a:lnTo>
                  <a:lnTo>
                    <a:pt x="253" y="125"/>
                  </a:lnTo>
                  <a:lnTo>
                    <a:pt x="256" y="125"/>
                  </a:lnTo>
                  <a:lnTo>
                    <a:pt x="260" y="128"/>
                  </a:lnTo>
                  <a:lnTo>
                    <a:pt x="264" y="128"/>
                  </a:lnTo>
                  <a:lnTo>
                    <a:pt x="264" y="132"/>
                  </a:lnTo>
                  <a:lnTo>
                    <a:pt x="267" y="132"/>
                  </a:lnTo>
                  <a:lnTo>
                    <a:pt x="271" y="132"/>
                  </a:lnTo>
                  <a:lnTo>
                    <a:pt x="274" y="132"/>
                  </a:lnTo>
                  <a:lnTo>
                    <a:pt x="274" y="135"/>
                  </a:lnTo>
                  <a:lnTo>
                    <a:pt x="271" y="135"/>
                  </a:lnTo>
                  <a:lnTo>
                    <a:pt x="271" y="139"/>
                  </a:lnTo>
                  <a:lnTo>
                    <a:pt x="267" y="139"/>
                  </a:lnTo>
                  <a:lnTo>
                    <a:pt x="267" y="142"/>
                  </a:lnTo>
                  <a:lnTo>
                    <a:pt x="271" y="142"/>
                  </a:lnTo>
                  <a:lnTo>
                    <a:pt x="271" y="146"/>
                  </a:lnTo>
                  <a:lnTo>
                    <a:pt x="274" y="146"/>
                  </a:lnTo>
                  <a:lnTo>
                    <a:pt x="278" y="149"/>
                  </a:lnTo>
                  <a:lnTo>
                    <a:pt x="281" y="149"/>
                  </a:lnTo>
                  <a:lnTo>
                    <a:pt x="285" y="149"/>
                  </a:lnTo>
                  <a:lnTo>
                    <a:pt x="288" y="149"/>
                  </a:lnTo>
                  <a:lnTo>
                    <a:pt x="288" y="153"/>
                  </a:lnTo>
                  <a:lnTo>
                    <a:pt x="292" y="153"/>
                  </a:lnTo>
                  <a:lnTo>
                    <a:pt x="296" y="153"/>
                  </a:lnTo>
                  <a:lnTo>
                    <a:pt x="299" y="153"/>
                  </a:lnTo>
                  <a:lnTo>
                    <a:pt x="303" y="153"/>
                  </a:lnTo>
                  <a:lnTo>
                    <a:pt x="303" y="157"/>
                  </a:lnTo>
                  <a:lnTo>
                    <a:pt x="303" y="160"/>
                  </a:lnTo>
                  <a:lnTo>
                    <a:pt x="303" y="164"/>
                  </a:lnTo>
                  <a:lnTo>
                    <a:pt x="299" y="164"/>
                  </a:lnTo>
                  <a:lnTo>
                    <a:pt x="296" y="167"/>
                  </a:lnTo>
                  <a:lnTo>
                    <a:pt x="296" y="171"/>
                  </a:lnTo>
                  <a:lnTo>
                    <a:pt x="296" y="174"/>
                  </a:lnTo>
                  <a:lnTo>
                    <a:pt x="296" y="178"/>
                  </a:lnTo>
                  <a:lnTo>
                    <a:pt x="288" y="182"/>
                  </a:lnTo>
                  <a:lnTo>
                    <a:pt x="288" y="185"/>
                  </a:lnTo>
                  <a:lnTo>
                    <a:pt x="292" y="185"/>
                  </a:lnTo>
                  <a:lnTo>
                    <a:pt x="292" y="189"/>
                  </a:lnTo>
                  <a:lnTo>
                    <a:pt x="288" y="192"/>
                  </a:lnTo>
                  <a:lnTo>
                    <a:pt x="288" y="196"/>
                  </a:lnTo>
                  <a:lnTo>
                    <a:pt x="285" y="196"/>
                  </a:lnTo>
                  <a:lnTo>
                    <a:pt x="281" y="196"/>
                  </a:lnTo>
                  <a:lnTo>
                    <a:pt x="278" y="196"/>
                  </a:lnTo>
                  <a:lnTo>
                    <a:pt x="274" y="196"/>
                  </a:lnTo>
                  <a:lnTo>
                    <a:pt x="271" y="196"/>
                  </a:lnTo>
                  <a:lnTo>
                    <a:pt x="271" y="199"/>
                  </a:lnTo>
                  <a:lnTo>
                    <a:pt x="271" y="203"/>
                  </a:lnTo>
                  <a:lnTo>
                    <a:pt x="267" y="203"/>
                  </a:lnTo>
                  <a:lnTo>
                    <a:pt x="264" y="203"/>
                  </a:lnTo>
                  <a:lnTo>
                    <a:pt x="260" y="203"/>
                  </a:lnTo>
                  <a:lnTo>
                    <a:pt x="264" y="206"/>
                  </a:lnTo>
                  <a:lnTo>
                    <a:pt x="260" y="206"/>
                  </a:lnTo>
                  <a:lnTo>
                    <a:pt x="260" y="210"/>
                  </a:lnTo>
                  <a:lnTo>
                    <a:pt x="260" y="214"/>
                  </a:lnTo>
                  <a:lnTo>
                    <a:pt x="260" y="217"/>
                  </a:lnTo>
                  <a:lnTo>
                    <a:pt x="264" y="217"/>
                  </a:lnTo>
                  <a:lnTo>
                    <a:pt x="267" y="217"/>
                  </a:lnTo>
                  <a:lnTo>
                    <a:pt x="271" y="217"/>
                  </a:lnTo>
                  <a:lnTo>
                    <a:pt x="274" y="217"/>
                  </a:lnTo>
                  <a:lnTo>
                    <a:pt x="274" y="221"/>
                  </a:lnTo>
                  <a:lnTo>
                    <a:pt x="278" y="217"/>
                  </a:lnTo>
                  <a:lnTo>
                    <a:pt x="281" y="217"/>
                  </a:lnTo>
                  <a:lnTo>
                    <a:pt x="285" y="217"/>
                  </a:lnTo>
                  <a:lnTo>
                    <a:pt x="288" y="217"/>
                  </a:lnTo>
                  <a:lnTo>
                    <a:pt x="288" y="214"/>
                  </a:lnTo>
                  <a:lnTo>
                    <a:pt x="296" y="214"/>
                  </a:lnTo>
                  <a:lnTo>
                    <a:pt x="299" y="214"/>
                  </a:lnTo>
                  <a:lnTo>
                    <a:pt x="303" y="214"/>
                  </a:lnTo>
                  <a:lnTo>
                    <a:pt x="306" y="214"/>
                  </a:lnTo>
                  <a:lnTo>
                    <a:pt x="310" y="210"/>
                  </a:lnTo>
                  <a:lnTo>
                    <a:pt x="310" y="214"/>
                  </a:lnTo>
                  <a:lnTo>
                    <a:pt x="313" y="214"/>
                  </a:lnTo>
                  <a:lnTo>
                    <a:pt x="317" y="214"/>
                  </a:lnTo>
                  <a:lnTo>
                    <a:pt x="321" y="214"/>
                  </a:lnTo>
                  <a:lnTo>
                    <a:pt x="324" y="214"/>
                  </a:lnTo>
                  <a:lnTo>
                    <a:pt x="324" y="210"/>
                  </a:lnTo>
                  <a:lnTo>
                    <a:pt x="328" y="210"/>
                  </a:lnTo>
                  <a:lnTo>
                    <a:pt x="331" y="210"/>
                  </a:lnTo>
                  <a:lnTo>
                    <a:pt x="331" y="206"/>
                  </a:lnTo>
                  <a:lnTo>
                    <a:pt x="335" y="203"/>
                  </a:lnTo>
                  <a:lnTo>
                    <a:pt x="338" y="203"/>
                  </a:lnTo>
                  <a:lnTo>
                    <a:pt x="342" y="206"/>
                  </a:lnTo>
                  <a:lnTo>
                    <a:pt x="342" y="210"/>
                  </a:lnTo>
                  <a:lnTo>
                    <a:pt x="345" y="210"/>
                  </a:lnTo>
                  <a:lnTo>
                    <a:pt x="349" y="210"/>
                  </a:lnTo>
                  <a:lnTo>
                    <a:pt x="353" y="210"/>
                  </a:lnTo>
                  <a:lnTo>
                    <a:pt x="356" y="210"/>
                  </a:lnTo>
                  <a:lnTo>
                    <a:pt x="360" y="210"/>
                  </a:lnTo>
                  <a:lnTo>
                    <a:pt x="363" y="210"/>
                  </a:lnTo>
                  <a:lnTo>
                    <a:pt x="367" y="214"/>
                  </a:lnTo>
                  <a:lnTo>
                    <a:pt x="370" y="217"/>
                  </a:lnTo>
                  <a:lnTo>
                    <a:pt x="374" y="217"/>
                  </a:lnTo>
                  <a:lnTo>
                    <a:pt x="378" y="217"/>
                  </a:lnTo>
                  <a:lnTo>
                    <a:pt x="381" y="217"/>
                  </a:lnTo>
                  <a:lnTo>
                    <a:pt x="385" y="217"/>
                  </a:lnTo>
                  <a:lnTo>
                    <a:pt x="385" y="221"/>
                  </a:lnTo>
                  <a:lnTo>
                    <a:pt x="388" y="221"/>
                  </a:lnTo>
                  <a:lnTo>
                    <a:pt x="392" y="221"/>
                  </a:lnTo>
                  <a:lnTo>
                    <a:pt x="395" y="221"/>
                  </a:lnTo>
                  <a:lnTo>
                    <a:pt x="399" y="217"/>
                  </a:lnTo>
                  <a:lnTo>
                    <a:pt x="402" y="217"/>
                  </a:lnTo>
                  <a:lnTo>
                    <a:pt x="406" y="221"/>
                  </a:lnTo>
                  <a:lnTo>
                    <a:pt x="410" y="217"/>
                  </a:lnTo>
                  <a:lnTo>
                    <a:pt x="413" y="217"/>
                  </a:lnTo>
                  <a:lnTo>
                    <a:pt x="413" y="221"/>
                  </a:lnTo>
                  <a:lnTo>
                    <a:pt x="417" y="221"/>
                  </a:lnTo>
                  <a:lnTo>
                    <a:pt x="420" y="221"/>
                  </a:lnTo>
                  <a:lnTo>
                    <a:pt x="424" y="221"/>
                  </a:lnTo>
                  <a:lnTo>
                    <a:pt x="427" y="221"/>
                  </a:lnTo>
                  <a:lnTo>
                    <a:pt x="431" y="221"/>
                  </a:lnTo>
                  <a:lnTo>
                    <a:pt x="431" y="224"/>
                  </a:lnTo>
                  <a:lnTo>
                    <a:pt x="435" y="228"/>
                  </a:lnTo>
                  <a:lnTo>
                    <a:pt x="438" y="231"/>
                  </a:lnTo>
                  <a:lnTo>
                    <a:pt x="442" y="228"/>
                  </a:lnTo>
                  <a:lnTo>
                    <a:pt x="445" y="228"/>
                  </a:lnTo>
                  <a:lnTo>
                    <a:pt x="445" y="231"/>
                  </a:lnTo>
                  <a:lnTo>
                    <a:pt x="449" y="231"/>
                  </a:lnTo>
                  <a:lnTo>
                    <a:pt x="452" y="231"/>
                  </a:lnTo>
                  <a:lnTo>
                    <a:pt x="456" y="231"/>
                  </a:lnTo>
                  <a:lnTo>
                    <a:pt x="459" y="231"/>
                  </a:lnTo>
                  <a:lnTo>
                    <a:pt x="463" y="231"/>
                  </a:lnTo>
                  <a:lnTo>
                    <a:pt x="463" y="235"/>
                  </a:lnTo>
                  <a:lnTo>
                    <a:pt x="467" y="235"/>
                  </a:lnTo>
                  <a:lnTo>
                    <a:pt x="470" y="235"/>
                  </a:lnTo>
                  <a:lnTo>
                    <a:pt x="474" y="235"/>
                  </a:lnTo>
                  <a:lnTo>
                    <a:pt x="474" y="231"/>
                  </a:lnTo>
                  <a:lnTo>
                    <a:pt x="477" y="231"/>
                  </a:lnTo>
                  <a:lnTo>
                    <a:pt x="481" y="231"/>
                  </a:lnTo>
                  <a:lnTo>
                    <a:pt x="484" y="231"/>
                  </a:lnTo>
                  <a:lnTo>
                    <a:pt x="484" y="235"/>
                  </a:lnTo>
                  <a:lnTo>
                    <a:pt x="488" y="235"/>
                  </a:lnTo>
                  <a:lnTo>
                    <a:pt x="492" y="235"/>
                  </a:lnTo>
                  <a:lnTo>
                    <a:pt x="495" y="239"/>
                  </a:lnTo>
                  <a:lnTo>
                    <a:pt x="499" y="239"/>
                  </a:lnTo>
                  <a:lnTo>
                    <a:pt x="502" y="239"/>
                  </a:lnTo>
                  <a:lnTo>
                    <a:pt x="506" y="242"/>
                  </a:lnTo>
                  <a:lnTo>
                    <a:pt x="509" y="242"/>
                  </a:lnTo>
                  <a:lnTo>
                    <a:pt x="513" y="242"/>
                  </a:lnTo>
                  <a:lnTo>
                    <a:pt x="513" y="246"/>
                  </a:lnTo>
                  <a:lnTo>
                    <a:pt x="513" y="249"/>
                  </a:lnTo>
                  <a:lnTo>
                    <a:pt x="516" y="246"/>
                  </a:lnTo>
                  <a:lnTo>
                    <a:pt x="516" y="249"/>
                  </a:lnTo>
                  <a:lnTo>
                    <a:pt x="520" y="249"/>
                  </a:lnTo>
                  <a:lnTo>
                    <a:pt x="524" y="249"/>
                  </a:lnTo>
                  <a:lnTo>
                    <a:pt x="527" y="249"/>
                  </a:lnTo>
                  <a:lnTo>
                    <a:pt x="531" y="249"/>
                  </a:lnTo>
                  <a:lnTo>
                    <a:pt x="534" y="249"/>
                  </a:lnTo>
                  <a:lnTo>
                    <a:pt x="538" y="249"/>
                  </a:lnTo>
                  <a:lnTo>
                    <a:pt x="538" y="253"/>
                  </a:lnTo>
                  <a:lnTo>
                    <a:pt x="538" y="256"/>
                  </a:lnTo>
                  <a:lnTo>
                    <a:pt x="534" y="256"/>
                  </a:lnTo>
                  <a:lnTo>
                    <a:pt x="538" y="256"/>
                  </a:lnTo>
                  <a:lnTo>
                    <a:pt x="541" y="260"/>
                  </a:lnTo>
                  <a:lnTo>
                    <a:pt x="545" y="260"/>
                  </a:lnTo>
                  <a:lnTo>
                    <a:pt x="549" y="260"/>
                  </a:lnTo>
                  <a:lnTo>
                    <a:pt x="552" y="260"/>
                  </a:lnTo>
                  <a:lnTo>
                    <a:pt x="556" y="260"/>
                  </a:lnTo>
                  <a:lnTo>
                    <a:pt x="556" y="256"/>
                  </a:lnTo>
                  <a:lnTo>
                    <a:pt x="559" y="256"/>
                  </a:lnTo>
                  <a:lnTo>
                    <a:pt x="563" y="256"/>
                  </a:lnTo>
                  <a:lnTo>
                    <a:pt x="563" y="260"/>
                  </a:lnTo>
                  <a:lnTo>
                    <a:pt x="566" y="260"/>
                  </a:lnTo>
                  <a:lnTo>
                    <a:pt x="566" y="263"/>
                  </a:lnTo>
                  <a:lnTo>
                    <a:pt x="566" y="267"/>
                  </a:lnTo>
                  <a:lnTo>
                    <a:pt x="566" y="271"/>
                  </a:lnTo>
                  <a:lnTo>
                    <a:pt x="563" y="271"/>
                  </a:lnTo>
                  <a:lnTo>
                    <a:pt x="563" y="274"/>
                  </a:lnTo>
                  <a:lnTo>
                    <a:pt x="559" y="274"/>
                  </a:lnTo>
                  <a:lnTo>
                    <a:pt x="556" y="278"/>
                  </a:lnTo>
                  <a:lnTo>
                    <a:pt x="552" y="281"/>
                  </a:lnTo>
                  <a:lnTo>
                    <a:pt x="549" y="281"/>
                  </a:lnTo>
                  <a:lnTo>
                    <a:pt x="552" y="285"/>
                  </a:lnTo>
                  <a:lnTo>
                    <a:pt x="552" y="288"/>
                  </a:lnTo>
                  <a:lnTo>
                    <a:pt x="552" y="292"/>
                  </a:lnTo>
                  <a:lnTo>
                    <a:pt x="549" y="296"/>
                  </a:lnTo>
                  <a:lnTo>
                    <a:pt x="545" y="296"/>
                  </a:lnTo>
                  <a:lnTo>
                    <a:pt x="545" y="299"/>
                  </a:lnTo>
                  <a:lnTo>
                    <a:pt x="541" y="299"/>
                  </a:lnTo>
                  <a:lnTo>
                    <a:pt x="538" y="299"/>
                  </a:lnTo>
                  <a:lnTo>
                    <a:pt x="534" y="299"/>
                  </a:lnTo>
                  <a:lnTo>
                    <a:pt x="534" y="303"/>
                  </a:lnTo>
                  <a:lnTo>
                    <a:pt x="531" y="299"/>
                  </a:lnTo>
                  <a:lnTo>
                    <a:pt x="527" y="299"/>
                  </a:lnTo>
                  <a:lnTo>
                    <a:pt x="524" y="299"/>
                  </a:lnTo>
                  <a:lnTo>
                    <a:pt x="520" y="296"/>
                  </a:lnTo>
                  <a:lnTo>
                    <a:pt x="516" y="299"/>
                  </a:lnTo>
                  <a:lnTo>
                    <a:pt x="513" y="299"/>
                  </a:lnTo>
                  <a:lnTo>
                    <a:pt x="509" y="299"/>
                  </a:lnTo>
                  <a:lnTo>
                    <a:pt x="506" y="299"/>
                  </a:lnTo>
                  <a:lnTo>
                    <a:pt x="502" y="299"/>
                  </a:lnTo>
                  <a:lnTo>
                    <a:pt x="499" y="299"/>
                  </a:lnTo>
                  <a:lnTo>
                    <a:pt x="495" y="299"/>
                  </a:lnTo>
                  <a:lnTo>
                    <a:pt x="492" y="299"/>
                  </a:lnTo>
                  <a:lnTo>
                    <a:pt x="492" y="296"/>
                  </a:lnTo>
                  <a:lnTo>
                    <a:pt x="488" y="296"/>
                  </a:lnTo>
                  <a:lnTo>
                    <a:pt x="488" y="299"/>
                  </a:lnTo>
                  <a:lnTo>
                    <a:pt x="484" y="303"/>
                  </a:lnTo>
                  <a:lnTo>
                    <a:pt x="481" y="306"/>
                  </a:lnTo>
                  <a:lnTo>
                    <a:pt x="481" y="310"/>
                  </a:lnTo>
                  <a:lnTo>
                    <a:pt x="477" y="310"/>
                  </a:lnTo>
                  <a:lnTo>
                    <a:pt x="474" y="313"/>
                  </a:lnTo>
                  <a:lnTo>
                    <a:pt x="474" y="317"/>
                  </a:lnTo>
                  <a:lnTo>
                    <a:pt x="474" y="321"/>
                  </a:lnTo>
                  <a:lnTo>
                    <a:pt x="477" y="324"/>
                  </a:lnTo>
                  <a:lnTo>
                    <a:pt x="481" y="324"/>
                  </a:lnTo>
                  <a:lnTo>
                    <a:pt x="481" y="328"/>
                  </a:lnTo>
                  <a:lnTo>
                    <a:pt x="481" y="331"/>
                  </a:lnTo>
                  <a:lnTo>
                    <a:pt x="484" y="331"/>
                  </a:lnTo>
                  <a:lnTo>
                    <a:pt x="484" y="335"/>
                  </a:lnTo>
                  <a:lnTo>
                    <a:pt x="481" y="338"/>
                  </a:lnTo>
                  <a:lnTo>
                    <a:pt x="481" y="342"/>
                  </a:lnTo>
                  <a:lnTo>
                    <a:pt x="481" y="345"/>
                  </a:lnTo>
                  <a:lnTo>
                    <a:pt x="484" y="345"/>
                  </a:lnTo>
                  <a:lnTo>
                    <a:pt x="488" y="342"/>
                  </a:lnTo>
                  <a:lnTo>
                    <a:pt x="492" y="342"/>
                  </a:lnTo>
                  <a:lnTo>
                    <a:pt x="495" y="342"/>
                  </a:lnTo>
                  <a:lnTo>
                    <a:pt x="495" y="345"/>
                  </a:lnTo>
                  <a:lnTo>
                    <a:pt x="499" y="345"/>
                  </a:lnTo>
                  <a:lnTo>
                    <a:pt x="499" y="349"/>
                  </a:lnTo>
                  <a:lnTo>
                    <a:pt x="502" y="349"/>
                  </a:lnTo>
                  <a:lnTo>
                    <a:pt x="506" y="349"/>
                  </a:lnTo>
                  <a:lnTo>
                    <a:pt x="509" y="349"/>
                  </a:lnTo>
                  <a:lnTo>
                    <a:pt x="513" y="349"/>
                  </a:lnTo>
                  <a:lnTo>
                    <a:pt x="516" y="349"/>
                  </a:lnTo>
                  <a:lnTo>
                    <a:pt x="520" y="349"/>
                  </a:lnTo>
                  <a:lnTo>
                    <a:pt x="520" y="345"/>
                  </a:lnTo>
                  <a:lnTo>
                    <a:pt x="524" y="349"/>
                  </a:lnTo>
                  <a:lnTo>
                    <a:pt x="527" y="349"/>
                  </a:lnTo>
                  <a:lnTo>
                    <a:pt x="531" y="349"/>
                  </a:lnTo>
                  <a:lnTo>
                    <a:pt x="534" y="349"/>
                  </a:lnTo>
                  <a:lnTo>
                    <a:pt x="538" y="349"/>
                  </a:lnTo>
                  <a:lnTo>
                    <a:pt x="541" y="349"/>
                  </a:lnTo>
                  <a:lnTo>
                    <a:pt x="545" y="349"/>
                  </a:lnTo>
                  <a:lnTo>
                    <a:pt x="549" y="349"/>
                  </a:lnTo>
                  <a:lnTo>
                    <a:pt x="552" y="349"/>
                  </a:lnTo>
                  <a:lnTo>
                    <a:pt x="556" y="349"/>
                  </a:lnTo>
                  <a:lnTo>
                    <a:pt x="559" y="345"/>
                  </a:lnTo>
                  <a:lnTo>
                    <a:pt x="563" y="345"/>
                  </a:lnTo>
                  <a:lnTo>
                    <a:pt x="566" y="345"/>
                  </a:lnTo>
                  <a:lnTo>
                    <a:pt x="570" y="345"/>
                  </a:lnTo>
                  <a:lnTo>
                    <a:pt x="570" y="342"/>
                  </a:lnTo>
                  <a:lnTo>
                    <a:pt x="573" y="338"/>
                  </a:lnTo>
                  <a:lnTo>
                    <a:pt x="577" y="335"/>
                  </a:lnTo>
                  <a:lnTo>
                    <a:pt x="581" y="335"/>
                  </a:lnTo>
                  <a:lnTo>
                    <a:pt x="584" y="335"/>
                  </a:lnTo>
                  <a:lnTo>
                    <a:pt x="588" y="335"/>
                  </a:lnTo>
                  <a:lnTo>
                    <a:pt x="591" y="335"/>
                  </a:lnTo>
                  <a:lnTo>
                    <a:pt x="595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598" y="338"/>
                  </a:lnTo>
                  <a:lnTo>
                    <a:pt x="602" y="338"/>
                  </a:lnTo>
                  <a:lnTo>
                    <a:pt x="606" y="338"/>
                  </a:lnTo>
                  <a:lnTo>
                    <a:pt x="609" y="342"/>
                  </a:lnTo>
                  <a:lnTo>
                    <a:pt x="609" y="345"/>
                  </a:lnTo>
                  <a:lnTo>
                    <a:pt x="609" y="349"/>
                  </a:lnTo>
                  <a:lnTo>
                    <a:pt x="609" y="353"/>
                  </a:lnTo>
                  <a:lnTo>
                    <a:pt x="613" y="356"/>
                  </a:lnTo>
                  <a:lnTo>
                    <a:pt x="613" y="360"/>
                  </a:lnTo>
                  <a:lnTo>
                    <a:pt x="613" y="363"/>
                  </a:lnTo>
                  <a:lnTo>
                    <a:pt x="613" y="367"/>
                  </a:lnTo>
                  <a:lnTo>
                    <a:pt x="609" y="370"/>
                  </a:lnTo>
                  <a:lnTo>
                    <a:pt x="606" y="370"/>
                  </a:lnTo>
                  <a:lnTo>
                    <a:pt x="602" y="370"/>
                  </a:lnTo>
                  <a:lnTo>
                    <a:pt x="598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1" y="381"/>
                  </a:lnTo>
                  <a:lnTo>
                    <a:pt x="588" y="381"/>
                  </a:lnTo>
                  <a:lnTo>
                    <a:pt x="588" y="385"/>
                  </a:lnTo>
                  <a:lnTo>
                    <a:pt x="591" y="385"/>
                  </a:lnTo>
                  <a:lnTo>
                    <a:pt x="595" y="385"/>
                  </a:lnTo>
                  <a:lnTo>
                    <a:pt x="598" y="385"/>
                  </a:lnTo>
                  <a:lnTo>
                    <a:pt x="602" y="388"/>
                  </a:lnTo>
                  <a:lnTo>
                    <a:pt x="602" y="392"/>
                  </a:lnTo>
                  <a:lnTo>
                    <a:pt x="602" y="399"/>
                  </a:lnTo>
                  <a:lnTo>
                    <a:pt x="602" y="402"/>
                  </a:lnTo>
                  <a:lnTo>
                    <a:pt x="598" y="402"/>
                  </a:lnTo>
                  <a:lnTo>
                    <a:pt x="598" y="406"/>
                  </a:lnTo>
                  <a:lnTo>
                    <a:pt x="598" y="410"/>
                  </a:lnTo>
                  <a:lnTo>
                    <a:pt x="595" y="410"/>
                  </a:lnTo>
                  <a:lnTo>
                    <a:pt x="595" y="413"/>
                  </a:lnTo>
                  <a:lnTo>
                    <a:pt x="595" y="417"/>
                  </a:lnTo>
                  <a:lnTo>
                    <a:pt x="595" y="420"/>
                  </a:lnTo>
                  <a:lnTo>
                    <a:pt x="591" y="424"/>
                  </a:lnTo>
                  <a:lnTo>
                    <a:pt x="591" y="427"/>
                  </a:lnTo>
                  <a:lnTo>
                    <a:pt x="591" y="431"/>
                  </a:lnTo>
                  <a:lnTo>
                    <a:pt x="588" y="431"/>
                  </a:lnTo>
                  <a:lnTo>
                    <a:pt x="588" y="435"/>
                  </a:lnTo>
                  <a:lnTo>
                    <a:pt x="591" y="435"/>
                  </a:lnTo>
                  <a:lnTo>
                    <a:pt x="595" y="435"/>
                  </a:lnTo>
                  <a:lnTo>
                    <a:pt x="598" y="435"/>
                  </a:lnTo>
                  <a:lnTo>
                    <a:pt x="602" y="435"/>
                  </a:lnTo>
                  <a:lnTo>
                    <a:pt x="606" y="435"/>
                  </a:lnTo>
                  <a:lnTo>
                    <a:pt x="606" y="431"/>
                  </a:lnTo>
                  <a:lnTo>
                    <a:pt x="609" y="431"/>
                  </a:lnTo>
                  <a:lnTo>
                    <a:pt x="609" y="427"/>
                  </a:lnTo>
                  <a:lnTo>
                    <a:pt x="613" y="424"/>
                  </a:lnTo>
                  <a:lnTo>
                    <a:pt x="616" y="424"/>
                  </a:lnTo>
                  <a:lnTo>
                    <a:pt x="620" y="424"/>
                  </a:lnTo>
                  <a:lnTo>
                    <a:pt x="623" y="427"/>
                  </a:lnTo>
                  <a:lnTo>
                    <a:pt x="623" y="431"/>
                  </a:lnTo>
                  <a:lnTo>
                    <a:pt x="623" y="435"/>
                  </a:lnTo>
                  <a:lnTo>
                    <a:pt x="627" y="435"/>
                  </a:lnTo>
                  <a:lnTo>
                    <a:pt x="630" y="438"/>
                  </a:lnTo>
                  <a:lnTo>
                    <a:pt x="634" y="438"/>
                  </a:lnTo>
                  <a:lnTo>
                    <a:pt x="634" y="442"/>
                  </a:lnTo>
                  <a:lnTo>
                    <a:pt x="638" y="442"/>
                  </a:lnTo>
                  <a:lnTo>
                    <a:pt x="641" y="445"/>
                  </a:lnTo>
                  <a:lnTo>
                    <a:pt x="641" y="442"/>
                  </a:lnTo>
                  <a:lnTo>
                    <a:pt x="645" y="442"/>
                  </a:lnTo>
                  <a:lnTo>
                    <a:pt x="648" y="442"/>
                  </a:lnTo>
                  <a:lnTo>
                    <a:pt x="652" y="442"/>
                  </a:lnTo>
                  <a:lnTo>
                    <a:pt x="655" y="442"/>
                  </a:lnTo>
                  <a:lnTo>
                    <a:pt x="659" y="442"/>
                  </a:lnTo>
                  <a:lnTo>
                    <a:pt x="663" y="442"/>
                  </a:lnTo>
                  <a:lnTo>
                    <a:pt x="666" y="442"/>
                  </a:lnTo>
                  <a:lnTo>
                    <a:pt x="670" y="442"/>
                  </a:lnTo>
                  <a:lnTo>
                    <a:pt x="673" y="442"/>
                  </a:lnTo>
                  <a:lnTo>
                    <a:pt x="673" y="445"/>
                  </a:lnTo>
                  <a:lnTo>
                    <a:pt x="677" y="445"/>
                  </a:lnTo>
                  <a:lnTo>
                    <a:pt x="677" y="449"/>
                  </a:lnTo>
                  <a:lnTo>
                    <a:pt x="680" y="449"/>
                  </a:lnTo>
                  <a:lnTo>
                    <a:pt x="684" y="445"/>
                  </a:lnTo>
                  <a:lnTo>
                    <a:pt x="684" y="442"/>
                  </a:lnTo>
                  <a:lnTo>
                    <a:pt x="687" y="442"/>
                  </a:lnTo>
                  <a:lnTo>
                    <a:pt x="691" y="442"/>
                  </a:lnTo>
                  <a:lnTo>
                    <a:pt x="695" y="442"/>
                  </a:lnTo>
                  <a:lnTo>
                    <a:pt x="695" y="438"/>
                  </a:lnTo>
                  <a:lnTo>
                    <a:pt x="698" y="438"/>
                  </a:lnTo>
                  <a:lnTo>
                    <a:pt x="702" y="438"/>
                  </a:lnTo>
                  <a:lnTo>
                    <a:pt x="705" y="438"/>
                  </a:lnTo>
                  <a:lnTo>
                    <a:pt x="709" y="435"/>
                  </a:lnTo>
                  <a:lnTo>
                    <a:pt x="712" y="435"/>
                  </a:lnTo>
                  <a:lnTo>
                    <a:pt x="716" y="435"/>
                  </a:lnTo>
                  <a:lnTo>
                    <a:pt x="720" y="435"/>
                  </a:lnTo>
                  <a:lnTo>
                    <a:pt x="723" y="435"/>
                  </a:lnTo>
                  <a:lnTo>
                    <a:pt x="727" y="435"/>
                  </a:lnTo>
                  <a:lnTo>
                    <a:pt x="730" y="435"/>
                  </a:lnTo>
                  <a:lnTo>
                    <a:pt x="734" y="435"/>
                  </a:lnTo>
                  <a:lnTo>
                    <a:pt x="737" y="435"/>
                  </a:lnTo>
                  <a:lnTo>
                    <a:pt x="737" y="438"/>
                  </a:lnTo>
                  <a:lnTo>
                    <a:pt x="741" y="438"/>
                  </a:lnTo>
                  <a:lnTo>
                    <a:pt x="741" y="442"/>
                  </a:lnTo>
                  <a:lnTo>
                    <a:pt x="741" y="445"/>
                  </a:lnTo>
                  <a:lnTo>
                    <a:pt x="741" y="449"/>
                  </a:lnTo>
                  <a:lnTo>
                    <a:pt x="744" y="445"/>
                  </a:lnTo>
                  <a:lnTo>
                    <a:pt x="744" y="449"/>
                  </a:lnTo>
                  <a:lnTo>
                    <a:pt x="748" y="449"/>
                  </a:lnTo>
                  <a:lnTo>
                    <a:pt x="752" y="449"/>
                  </a:lnTo>
                  <a:lnTo>
                    <a:pt x="755" y="449"/>
                  </a:lnTo>
                  <a:lnTo>
                    <a:pt x="759" y="449"/>
                  </a:lnTo>
                  <a:lnTo>
                    <a:pt x="762" y="449"/>
                  </a:lnTo>
                  <a:lnTo>
                    <a:pt x="759" y="445"/>
                  </a:lnTo>
                  <a:lnTo>
                    <a:pt x="762" y="445"/>
                  </a:lnTo>
                  <a:lnTo>
                    <a:pt x="762" y="442"/>
                  </a:lnTo>
                  <a:lnTo>
                    <a:pt x="766" y="442"/>
                  </a:lnTo>
                  <a:lnTo>
                    <a:pt x="769" y="442"/>
                  </a:lnTo>
                  <a:lnTo>
                    <a:pt x="773" y="442"/>
                  </a:lnTo>
                  <a:lnTo>
                    <a:pt x="777" y="442"/>
                  </a:lnTo>
                  <a:lnTo>
                    <a:pt x="777" y="438"/>
                  </a:lnTo>
                  <a:lnTo>
                    <a:pt x="777" y="435"/>
                  </a:lnTo>
                  <a:lnTo>
                    <a:pt x="780" y="435"/>
                  </a:lnTo>
                  <a:lnTo>
                    <a:pt x="784" y="438"/>
                  </a:lnTo>
                  <a:lnTo>
                    <a:pt x="787" y="438"/>
                  </a:lnTo>
                  <a:lnTo>
                    <a:pt x="791" y="438"/>
                  </a:lnTo>
                  <a:lnTo>
                    <a:pt x="794" y="438"/>
                  </a:lnTo>
                  <a:lnTo>
                    <a:pt x="798" y="438"/>
                  </a:lnTo>
                  <a:lnTo>
                    <a:pt x="801" y="438"/>
                  </a:lnTo>
                  <a:lnTo>
                    <a:pt x="805" y="438"/>
                  </a:lnTo>
                  <a:lnTo>
                    <a:pt x="809" y="438"/>
                  </a:lnTo>
                  <a:lnTo>
                    <a:pt x="812" y="438"/>
                  </a:lnTo>
                  <a:lnTo>
                    <a:pt x="816" y="438"/>
                  </a:lnTo>
                  <a:lnTo>
                    <a:pt x="816" y="442"/>
                  </a:lnTo>
                  <a:lnTo>
                    <a:pt x="819" y="442"/>
                  </a:lnTo>
                  <a:lnTo>
                    <a:pt x="823" y="442"/>
                  </a:lnTo>
                  <a:lnTo>
                    <a:pt x="826" y="442"/>
                  </a:lnTo>
                  <a:lnTo>
                    <a:pt x="830" y="442"/>
                  </a:lnTo>
                  <a:lnTo>
                    <a:pt x="834" y="442"/>
                  </a:lnTo>
                  <a:lnTo>
                    <a:pt x="837" y="442"/>
                  </a:lnTo>
                  <a:lnTo>
                    <a:pt x="837" y="438"/>
                  </a:lnTo>
                  <a:lnTo>
                    <a:pt x="841" y="442"/>
                  </a:lnTo>
                  <a:lnTo>
                    <a:pt x="844" y="442"/>
                  </a:lnTo>
                  <a:lnTo>
                    <a:pt x="848" y="445"/>
                  </a:lnTo>
                  <a:lnTo>
                    <a:pt x="851" y="445"/>
                  </a:lnTo>
                  <a:lnTo>
                    <a:pt x="851" y="442"/>
                  </a:lnTo>
                  <a:lnTo>
                    <a:pt x="855" y="442"/>
                  </a:lnTo>
                  <a:lnTo>
                    <a:pt x="858" y="442"/>
                  </a:lnTo>
                  <a:lnTo>
                    <a:pt x="862" y="442"/>
                  </a:lnTo>
                  <a:lnTo>
                    <a:pt x="866" y="442"/>
                  </a:lnTo>
                  <a:lnTo>
                    <a:pt x="869" y="442"/>
                  </a:lnTo>
                  <a:lnTo>
                    <a:pt x="873" y="442"/>
                  </a:lnTo>
                  <a:lnTo>
                    <a:pt x="873" y="438"/>
                  </a:lnTo>
                  <a:lnTo>
                    <a:pt x="876" y="438"/>
                  </a:lnTo>
                  <a:lnTo>
                    <a:pt x="880" y="438"/>
                  </a:lnTo>
                  <a:lnTo>
                    <a:pt x="880" y="435"/>
                  </a:lnTo>
                  <a:lnTo>
                    <a:pt x="883" y="435"/>
                  </a:lnTo>
                  <a:lnTo>
                    <a:pt x="887" y="435"/>
                  </a:lnTo>
                  <a:lnTo>
                    <a:pt x="891" y="435"/>
                  </a:lnTo>
                  <a:lnTo>
                    <a:pt x="894" y="431"/>
                  </a:lnTo>
                  <a:lnTo>
                    <a:pt x="898" y="431"/>
                  </a:lnTo>
                  <a:lnTo>
                    <a:pt x="901" y="427"/>
                  </a:lnTo>
                  <a:lnTo>
                    <a:pt x="901" y="424"/>
                  </a:lnTo>
                  <a:lnTo>
                    <a:pt x="905" y="424"/>
                  </a:lnTo>
                  <a:lnTo>
                    <a:pt x="901" y="424"/>
                  </a:lnTo>
                  <a:lnTo>
                    <a:pt x="901" y="420"/>
                  </a:lnTo>
                  <a:lnTo>
                    <a:pt x="905" y="420"/>
                  </a:lnTo>
                  <a:lnTo>
                    <a:pt x="905" y="417"/>
                  </a:lnTo>
                  <a:lnTo>
                    <a:pt x="908" y="417"/>
                  </a:lnTo>
                  <a:lnTo>
                    <a:pt x="912" y="417"/>
                  </a:lnTo>
                  <a:lnTo>
                    <a:pt x="915" y="424"/>
                  </a:lnTo>
                  <a:lnTo>
                    <a:pt x="919" y="427"/>
                  </a:lnTo>
                  <a:lnTo>
                    <a:pt x="923" y="435"/>
                  </a:lnTo>
                  <a:lnTo>
                    <a:pt x="926" y="438"/>
                  </a:lnTo>
                  <a:lnTo>
                    <a:pt x="926" y="442"/>
                  </a:lnTo>
                  <a:lnTo>
                    <a:pt x="926" y="449"/>
                  </a:lnTo>
                  <a:lnTo>
                    <a:pt x="923" y="452"/>
                  </a:lnTo>
                  <a:lnTo>
                    <a:pt x="923" y="456"/>
                  </a:lnTo>
                  <a:lnTo>
                    <a:pt x="919" y="459"/>
                  </a:lnTo>
                  <a:lnTo>
                    <a:pt x="915" y="463"/>
                  </a:lnTo>
                  <a:lnTo>
                    <a:pt x="912" y="467"/>
                  </a:lnTo>
                  <a:lnTo>
                    <a:pt x="912" y="470"/>
                  </a:lnTo>
                  <a:lnTo>
                    <a:pt x="912" y="474"/>
                  </a:lnTo>
                  <a:lnTo>
                    <a:pt x="908" y="474"/>
                  </a:lnTo>
                  <a:lnTo>
                    <a:pt x="905" y="470"/>
                  </a:lnTo>
                  <a:lnTo>
                    <a:pt x="901" y="470"/>
                  </a:lnTo>
                  <a:lnTo>
                    <a:pt x="901" y="474"/>
                  </a:lnTo>
                  <a:lnTo>
                    <a:pt x="898" y="474"/>
                  </a:lnTo>
                  <a:lnTo>
                    <a:pt x="894" y="474"/>
                  </a:lnTo>
                  <a:lnTo>
                    <a:pt x="894" y="477"/>
                  </a:lnTo>
                  <a:lnTo>
                    <a:pt x="891" y="477"/>
                  </a:lnTo>
                  <a:lnTo>
                    <a:pt x="891" y="474"/>
                  </a:lnTo>
                  <a:lnTo>
                    <a:pt x="887" y="474"/>
                  </a:lnTo>
                  <a:lnTo>
                    <a:pt x="883" y="470"/>
                  </a:lnTo>
                  <a:lnTo>
                    <a:pt x="876" y="470"/>
                  </a:lnTo>
                  <a:lnTo>
                    <a:pt x="880" y="474"/>
                  </a:lnTo>
                  <a:lnTo>
                    <a:pt x="883" y="474"/>
                  </a:lnTo>
                  <a:lnTo>
                    <a:pt x="883" y="477"/>
                  </a:lnTo>
                  <a:lnTo>
                    <a:pt x="887" y="477"/>
                  </a:lnTo>
                  <a:lnTo>
                    <a:pt x="887" y="481"/>
                  </a:lnTo>
                  <a:lnTo>
                    <a:pt x="891" y="481"/>
                  </a:lnTo>
                  <a:lnTo>
                    <a:pt x="894" y="481"/>
                  </a:lnTo>
                  <a:lnTo>
                    <a:pt x="894" y="484"/>
                  </a:lnTo>
                  <a:lnTo>
                    <a:pt x="894" y="488"/>
                  </a:lnTo>
                  <a:lnTo>
                    <a:pt x="898" y="488"/>
                  </a:lnTo>
                  <a:lnTo>
                    <a:pt x="898" y="492"/>
                  </a:lnTo>
                  <a:lnTo>
                    <a:pt x="898" y="495"/>
                  </a:lnTo>
                  <a:lnTo>
                    <a:pt x="898" y="499"/>
                  </a:lnTo>
                  <a:lnTo>
                    <a:pt x="898" y="502"/>
                  </a:lnTo>
                  <a:lnTo>
                    <a:pt x="901" y="506"/>
                  </a:lnTo>
                  <a:lnTo>
                    <a:pt x="901" y="509"/>
                  </a:lnTo>
                  <a:lnTo>
                    <a:pt x="905" y="509"/>
                  </a:lnTo>
                  <a:lnTo>
                    <a:pt x="905" y="513"/>
                  </a:lnTo>
                  <a:lnTo>
                    <a:pt x="905" y="517"/>
                  </a:lnTo>
                  <a:lnTo>
                    <a:pt x="905" y="520"/>
                  </a:lnTo>
                  <a:lnTo>
                    <a:pt x="905" y="524"/>
                  </a:lnTo>
                  <a:lnTo>
                    <a:pt x="908" y="527"/>
                  </a:lnTo>
                  <a:lnTo>
                    <a:pt x="912" y="527"/>
                  </a:lnTo>
                  <a:lnTo>
                    <a:pt x="915" y="527"/>
                  </a:lnTo>
                  <a:lnTo>
                    <a:pt x="915" y="531"/>
                  </a:lnTo>
                  <a:lnTo>
                    <a:pt x="919" y="531"/>
                  </a:lnTo>
                  <a:lnTo>
                    <a:pt x="923" y="531"/>
                  </a:lnTo>
                  <a:lnTo>
                    <a:pt x="926" y="531"/>
                  </a:lnTo>
                  <a:lnTo>
                    <a:pt x="926" y="534"/>
                  </a:lnTo>
                  <a:lnTo>
                    <a:pt x="930" y="534"/>
                  </a:lnTo>
                  <a:lnTo>
                    <a:pt x="933" y="534"/>
                  </a:lnTo>
                  <a:lnTo>
                    <a:pt x="937" y="534"/>
                  </a:lnTo>
                  <a:lnTo>
                    <a:pt x="940" y="534"/>
                  </a:lnTo>
                  <a:lnTo>
                    <a:pt x="944" y="534"/>
                  </a:lnTo>
                  <a:lnTo>
                    <a:pt x="948" y="534"/>
                  </a:lnTo>
                  <a:lnTo>
                    <a:pt x="951" y="534"/>
                  </a:lnTo>
                  <a:lnTo>
                    <a:pt x="955" y="534"/>
                  </a:lnTo>
                  <a:lnTo>
                    <a:pt x="955" y="538"/>
                  </a:lnTo>
                  <a:lnTo>
                    <a:pt x="958" y="538"/>
                  </a:lnTo>
                  <a:lnTo>
                    <a:pt x="962" y="541"/>
                  </a:lnTo>
                  <a:lnTo>
                    <a:pt x="962" y="545"/>
                  </a:lnTo>
                  <a:lnTo>
                    <a:pt x="962" y="549"/>
                  </a:lnTo>
                  <a:lnTo>
                    <a:pt x="962" y="552"/>
                  </a:lnTo>
                  <a:lnTo>
                    <a:pt x="958" y="556"/>
                  </a:lnTo>
                  <a:lnTo>
                    <a:pt x="955" y="556"/>
                  </a:lnTo>
                  <a:lnTo>
                    <a:pt x="955" y="559"/>
                  </a:lnTo>
                  <a:lnTo>
                    <a:pt x="951" y="559"/>
                  </a:lnTo>
                  <a:lnTo>
                    <a:pt x="951" y="563"/>
                  </a:lnTo>
                  <a:lnTo>
                    <a:pt x="951" y="566"/>
                  </a:lnTo>
                  <a:lnTo>
                    <a:pt x="951" y="570"/>
                  </a:lnTo>
                  <a:lnTo>
                    <a:pt x="951" y="574"/>
                  </a:lnTo>
                  <a:lnTo>
                    <a:pt x="948" y="577"/>
                  </a:lnTo>
                  <a:lnTo>
                    <a:pt x="948" y="581"/>
                  </a:lnTo>
                  <a:lnTo>
                    <a:pt x="944" y="584"/>
                  </a:lnTo>
                  <a:lnTo>
                    <a:pt x="944" y="588"/>
                  </a:lnTo>
                  <a:lnTo>
                    <a:pt x="940" y="591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1185590" y="1666709"/>
              <a:ext cx="2450306" cy="900679"/>
            </a:xfrm>
            <a:custGeom>
              <a:avLst/>
              <a:gdLst>
                <a:gd name="T0" fmla="*/ 581 w 1400"/>
                <a:gd name="T1" fmla="*/ 28 h 395"/>
                <a:gd name="T2" fmla="*/ 667 w 1400"/>
                <a:gd name="T3" fmla="*/ 43 h 395"/>
                <a:gd name="T4" fmla="*/ 727 w 1400"/>
                <a:gd name="T5" fmla="*/ 43 h 395"/>
                <a:gd name="T6" fmla="*/ 798 w 1400"/>
                <a:gd name="T7" fmla="*/ 68 h 395"/>
                <a:gd name="T8" fmla="*/ 891 w 1400"/>
                <a:gd name="T9" fmla="*/ 82 h 395"/>
                <a:gd name="T10" fmla="*/ 969 w 1400"/>
                <a:gd name="T11" fmla="*/ 125 h 395"/>
                <a:gd name="T12" fmla="*/ 1055 w 1400"/>
                <a:gd name="T13" fmla="*/ 153 h 395"/>
                <a:gd name="T14" fmla="*/ 1140 w 1400"/>
                <a:gd name="T15" fmla="*/ 153 h 395"/>
                <a:gd name="T16" fmla="*/ 1226 w 1400"/>
                <a:gd name="T17" fmla="*/ 182 h 395"/>
                <a:gd name="T18" fmla="*/ 1290 w 1400"/>
                <a:gd name="T19" fmla="*/ 206 h 395"/>
                <a:gd name="T20" fmla="*/ 1347 w 1400"/>
                <a:gd name="T21" fmla="*/ 196 h 395"/>
                <a:gd name="T22" fmla="*/ 1361 w 1400"/>
                <a:gd name="T23" fmla="*/ 185 h 395"/>
                <a:gd name="T24" fmla="*/ 1397 w 1400"/>
                <a:gd name="T25" fmla="*/ 196 h 395"/>
                <a:gd name="T26" fmla="*/ 1383 w 1400"/>
                <a:gd name="T27" fmla="*/ 224 h 395"/>
                <a:gd name="T28" fmla="*/ 1375 w 1400"/>
                <a:gd name="T29" fmla="*/ 253 h 395"/>
                <a:gd name="T30" fmla="*/ 1329 w 1400"/>
                <a:gd name="T31" fmla="*/ 267 h 395"/>
                <a:gd name="T32" fmla="*/ 1286 w 1400"/>
                <a:gd name="T33" fmla="*/ 264 h 395"/>
                <a:gd name="T34" fmla="*/ 1237 w 1400"/>
                <a:gd name="T35" fmla="*/ 278 h 395"/>
                <a:gd name="T36" fmla="*/ 1201 w 1400"/>
                <a:gd name="T37" fmla="*/ 274 h 395"/>
                <a:gd name="T38" fmla="*/ 1151 w 1400"/>
                <a:gd name="T39" fmla="*/ 285 h 395"/>
                <a:gd name="T40" fmla="*/ 1119 w 1400"/>
                <a:gd name="T41" fmla="*/ 296 h 395"/>
                <a:gd name="T42" fmla="*/ 1098 w 1400"/>
                <a:gd name="T43" fmla="*/ 321 h 395"/>
                <a:gd name="T44" fmla="*/ 1126 w 1400"/>
                <a:gd name="T45" fmla="*/ 335 h 395"/>
                <a:gd name="T46" fmla="*/ 1126 w 1400"/>
                <a:gd name="T47" fmla="*/ 356 h 395"/>
                <a:gd name="T48" fmla="*/ 1090 w 1400"/>
                <a:gd name="T49" fmla="*/ 363 h 395"/>
                <a:gd name="T50" fmla="*/ 1066 w 1400"/>
                <a:gd name="T51" fmla="*/ 360 h 395"/>
                <a:gd name="T52" fmla="*/ 1044 w 1400"/>
                <a:gd name="T53" fmla="*/ 360 h 395"/>
                <a:gd name="T54" fmla="*/ 1016 w 1400"/>
                <a:gd name="T55" fmla="*/ 374 h 395"/>
                <a:gd name="T56" fmla="*/ 1001 w 1400"/>
                <a:gd name="T57" fmla="*/ 388 h 395"/>
                <a:gd name="T58" fmla="*/ 962 w 1400"/>
                <a:gd name="T59" fmla="*/ 392 h 395"/>
                <a:gd name="T60" fmla="*/ 937 w 1400"/>
                <a:gd name="T61" fmla="*/ 374 h 395"/>
                <a:gd name="T62" fmla="*/ 905 w 1400"/>
                <a:gd name="T63" fmla="*/ 356 h 395"/>
                <a:gd name="T64" fmla="*/ 877 w 1400"/>
                <a:gd name="T65" fmla="*/ 353 h 395"/>
                <a:gd name="T66" fmla="*/ 845 w 1400"/>
                <a:gd name="T67" fmla="*/ 345 h 395"/>
                <a:gd name="T68" fmla="*/ 816 w 1400"/>
                <a:gd name="T69" fmla="*/ 342 h 395"/>
                <a:gd name="T70" fmla="*/ 781 w 1400"/>
                <a:gd name="T71" fmla="*/ 342 h 395"/>
                <a:gd name="T72" fmla="*/ 766 w 1400"/>
                <a:gd name="T73" fmla="*/ 328 h 395"/>
                <a:gd name="T74" fmla="*/ 731 w 1400"/>
                <a:gd name="T75" fmla="*/ 313 h 395"/>
                <a:gd name="T76" fmla="*/ 695 w 1400"/>
                <a:gd name="T77" fmla="*/ 313 h 395"/>
                <a:gd name="T78" fmla="*/ 681 w 1400"/>
                <a:gd name="T79" fmla="*/ 328 h 395"/>
                <a:gd name="T80" fmla="*/ 659 w 1400"/>
                <a:gd name="T81" fmla="*/ 349 h 395"/>
                <a:gd name="T82" fmla="*/ 652 w 1400"/>
                <a:gd name="T83" fmla="*/ 385 h 395"/>
                <a:gd name="T84" fmla="*/ 631 w 1400"/>
                <a:gd name="T85" fmla="*/ 392 h 395"/>
                <a:gd name="T86" fmla="*/ 602 w 1400"/>
                <a:gd name="T87" fmla="*/ 385 h 395"/>
                <a:gd name="T88" fmla="*/ 577 w 1400"/>
                <a:gd name="T89" fmla="*/ 374 h 395"/>
                <a:gd name="T90" fmla="*/ 545 w 1400"/>
                <a:gd name="T91" fmla="*/ 367 h 395"/>
                <a:gd name="T92" fmla="*/ 499 w 1400"/>
                <a:gd name="T93" fmla="*/ 353 h 395"/>
                <a:gd name="T94" fmla="*/ 456 w 1400"/>
                <a:gd name="T95" fmla="*/ 345 h 395"/>
                <a:gd name="T96" fmla="*/ 417 w 1400"/>
                <a:gd name="T97" fmla="*/ 331 h 395"/>
                <a:gd name="T98" fmla="*/ 382 w 1400"/>
                <a:gd name="T99" fmla="*/ 317 h 395"/>
                <a:gd name="T100" fmla="*/ 342 w 1400"/>
                <a:gd name="T101" fmla="*/ 324 h 395"/>
                <a:gd name="T102" fmla="*/ 307 w 1400"/>
                <a:gd name="T103" fmla="*/ 328 h 395"/>
                <a:gd name="T104" fmla="*/ 275 w 1400"/>
                <a:gd name="T105" fmla="*/ 324 h 395"/>
                <a:gd name="T106" fmla="*/ 225 w 1400"/>
                <a:gd name="T107" fmla="*/ 313 h 395"/>
                <a:gd name="T108" fmla="*/ 164 w 1400"/>
                <a:gd name="T109" fmla="*/ 299 h 395"/>
                <a:gd name="T110" fmla="*/ 36 w 1400"/>
                <a:gd name="T111" fmla="*/ 285 h 395"/>
                <a:gd name="T112" fmla="*/ 36 w 1400"/>
                <a:gd name="T113" fmla="*/ 214 h 395"/>
                <a:gd name="T114" fmla="*/ 146 w 1400"/>
                <a:gd name="T115" fmla="*/ 128 h 395"/>
                <a:gd name="T116" fmla="*/ 175 w 1400"/>
                <a:gd name="T117" fmla="*/ 78 h 395"/>
                <a:gd name="T118" fmla="*/ 207 w 1400"/>
                <a:gd name="T119" fmla="*/ 35 h 395"/>
                <a:gd name="T120" fmla="*/ 325 w 1400"/>
                <a:gd name="T121" fmla="*/ 25 h 395"/>
                <a:gd name="T122" fmla="*/ 396 w 1400"/>
                <a:gd name="T123" fmla="*/ 21 h 395"/>
                <a:gd name="T124" fmla="*/ 492 w 1400"/>
                <a:gd name="T125" fmla="*/ 3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395">
                  <a:moveTo>
                    <a:pt x="492" y="3"/>
                  </a:moveTo>
                  <a:lnTo>
                    <a:pt x="499" y="3"/>
                  </a:lnTo>
                  <a:lnTo>
                    <a:pt x="503" y="3"/>
                  </a:lnTo>
                  <a:lnTo>
                    <a:pt x="510" y="3"/>
                  </a:lnTo>
                  <a:lnTo>
                    <a:pt x="513" y="7"/>
                  </a:lnTo>
                  <a:lnTo>
                    <a:pt x="513" y="7"/>
                  </a:lnTo>
                  <a:lnTo>
                    <a:pt x="513" y="10"/>
                  </a:lnTo>
                  <a:lnTo>
                    <a:pt x="517" y="10"/>
                  </a:lnTo>
                  <a:lnTo>
                    <a:pt x="520" y="10"/>
                  </a:lnTo>
                  <a:lnTo>
                    <a:pt x="524" y="10"/>
                  </a:lnTo>
                  <a:lnTo>
                    <a:pt x="528" y="14"/>
                  </a:lnTo>
                  <a:lnTo>
                    <a:pt x="531" y="10"/>
                  </a:lnTo>
                  <a:lnTo>
                    <a:pt x="535" y="14"/>
                  </a:lnTo>
                  <a:lnTo>
                    <a:pt x="538" y="14"/>
                  </a:lnTo>
                  <a:lnTo>
                    <a:pt x="542" y="18"/>
                  </a:lnTo>
                  <a:lnTo>
                    <a:pt x="542" y="18"/>
                  </a:lnTo>
                  <a:lnTo>
                    <a:pt x="545" y="21"/>
                  </a:lnTo>
                  <a:lnTo>
                    <a:pt x="549" y="18"/>
                  </a:lnTo>
                  <a:lnTo>
                    <a:pt x="553" y="18"/>
                  </a:lnTo>
                  <a:lnTo>
                    <a:pt x="556" y="21"/>
                  </a:lnTo>
                  <a:lnTo>
                    <a:pt x="560" y="25"/>
                  </a:lnTo>
                  <a:lnTo>
                    <a:pt x="570" y="28"/>
                  </a:lnTo>
                  <a:lnTo>
                    <a:pt x="574" y="28"/>
                  </a:lnTo>
                  <a:lnTo>
                    <a:pt x="581" y="28"/>
                  </a:lnTo>
                  <a:lnTo>
                    <a:pt x="588" y="28"/>
                  </a:lnTo>
                  <a:lnTo>
                    <a:pt x="588" y="32"/>
                  </a:lnTo>
                  <a:lnTo>
                    <a:pt x="602" y="32"/>
                  </a:lnTo>
                  <a:lnTo>
                    <a:pt x="606" y="32"/>
                  </a:lnTo>
                  <a:lnTo>
                    <a:pt x="606" y="35"/>
                  </a:lnTo>
                  <a:lnTo>
                    <a:pt x="606" y="39"/>
                  </a:lnTo>
                  <a:lnTo>
                    <a:pt x="613" y="43"/>
                  </a:lnTo>
                  <a:lnTo>
                    <a:pt x="613" y="43"/>
                  </a:lnTo>
                  <a:lnTo>
                    <a:pt x="617" y="46"/>
                  </a:lnTo>
                  <a:lnTo>
                    <a:pt x="617" y="46"/>
                  </a:lnTo>
                  <a:lnTo>
                    <a:pt x="620" y="46"/>
                  </a:lnTo>
                  <a:lnTo>
                    <a:pt x="627" y="50"/>
                  </a:lnTo>
                  <a:lnTo>
                    <a:pt x="627" y="46"/>
                  </a:lnTo>
                  <a:lnTo>
                    <a:pt x="638" y="50"/>
                  </a:lnTo>
                  <a:lnTo>
                    <a:pt x="638" y="50"/>
                  </a:lnTo>
                  <a:lnTo>
                    <a:pt x="642" y="50"/>
                  </a:lnTo>
                  <a:lnTo>
                    <a:pt x="645" y="46"/>
                  </a:lnTo>
                  <a:lnTo>
                    <a:pt x="649" y="46"/>
                  </a:lnTo>
                  <a:lnTo>
                    <a:pt x="652" y="46"/>
                  </a:lnTo>
                  <a:lnTo>
                    <a:pt x="652" y="43"/>
                  </a:lnTo>
                  <a:lnTo>
                    <a:pt x="656" y="43"/>
                  </a:lnTo>
                  <a:lnTo>
                    <a:pt x="663" y="43"/>
                  </a:lnTo>
                  <a:lnTo>
                    <a:pt x="663" y="43"/>
                  </a:lnTo>
                  <a:lnTo>
                    <a:pt x="667" y="43"/>
                  </a:lnTo>
                  <a:lnTo>
                    <a:pt x="667" y="46"/>
                  </a:lnTo>
                  <a:lnTo>
                    <a:pt x="670" y="43"/>
                  </a:lnTo>
                  <a:lnTo>
                    <a:pt x="674" y="43"/>
                  </a:lnTo>
                  <a:lnTo>
                    <a:pt x="674" y="39"/>
                  </a:lnTo>
                  <a:lnTo>
                    <a:pt x="677" y="39"/>
                  </a:lnTo>
                  <a:lnTo>
                    <a:pt x="681" y="43"/>
                  </a:lnTo>
                  <a:lnTo>
                    <a:pt x="684" y="39"/>
                  </a:lnTo>
                  <a:lnTo>
                    <a:pt x="684" y="39"/>
                  </a:lnTo>
                  <a:lnTo>
                    <a:pt x="688" y="39"/>
                  </a:lnTo>
                  <a:lnTo>
                    <a:pt x="691" y="39"/>
                  </a:lnTo>
                  <a:lnTo>
                    <a:pt x="691" y="35"/>
                  </a:lnTo>
                  <a:lnTo>
                    <a:pt x="695" y="35"/>
                  </a:lnTo>
                  <a:lnTo>
                    <a:pt x="699" y="39"/>
                  </a:lnTo>
                  <a:lnTo>
                    <a:pt x="702" y="39"/>
                  </a:lnTo>
                  <a:lnTo>
                    <a:pt x="702" y="43"/>
                  </a:lnTo>
                  <a:lnTo>
                    <a:pt x="706" y="43"/>
                  </a:lnTo>
                  <a:lnTo>
                    <a:pt x="706" y="39"/>
                  </a:lnTo>
                  <a:lnTo>
                    <a:pt x="709" y="39"/>
                  </a:lnTo>
                  <a:lnTo>
                    <a:pt x="709" y="43"/>
                  </a:lnTo>
                  <a:lnTo>
                    <a:pt x="716" y="43"/>
                  </a:lnTo>
                  <a:lnTo>
                    <a:pt x="716" y="43"/>
                  </a:lnTo>
                  <a:lnTo>
                    <a:pt x="720" y="43"/>
                  </a:lnTo>
                  <a:lnTo>
                    <a:pt x="724" y="43"/>
                  </a:lnTo>
                  <a:lnTo>
                    <a:pt x="727" y="43"/>
                  </a:lnTo>
                  <a:lnTo>
                    <a:pt x="731" y="46"/>
                  </a:lnTo>
                  <a:lnTo>
                    <a:pt x="731" y="46"/>
                  </a:lnTo>
                  <a:lnTo>
                    <a:pt x="734" y="46"/>
                  </a:lnTo>
                  <a:lnTo>
                    <a:pt x="738" y="46"/>
                  </a:lnTo>
                  <a:lnTo>
                    <a:pt x="745" y="50"/>
                  </a:lnTo>
                  <a:lnTo>
                    <a:pt x="748" y="50"/>
                  </a:lnTo>
                  <a:lnTo>
                    <a:pt x="748" y="50"/>
                  </a:lnTo>
                  <a:lnTo>
                    <a:pt x="752" y="53"/>
                  </a:lnTo>
                  <a:lnTo>
                    <a:pt x="756" y="53"/>
                  </a:lnTo>
                  <a:lnTo>
                    <a:pt x="756" y="53"/>
                  </a:lnTo>
                  <a:lnTo>
                    <a:pt x="763" y="53"/>
                  </a:lnTo>
                  <a:lnTo>
                    <a:pt x="763" y="57"/>
                  </a:lnTo>
                  <a:lnTo>
                    <a:pt x="766" y="57"/>
                  </a:lnTo>
                  <a:lnTo>
                    <a:pt x="766" y="60"/>
                  </a:lnTo>
                  <a:lnTo>
                    <a:pt x="773" y="60"/>
                  </a:lnTo>
                  <a:lnTo>
                    <a:pt x="777" y="60"/>
                  </a:lnTo>
                  <a:lnTo>
                    <a:pt x="777" y="60"/>
                  </a:lnTo>
                  <a:lnTo>
                    <a:pt x="781" y="60"/>
                  </a:lnTo>
                  <a:lnTo>
                    <a:pt x="781" y="60"/>
                  </a:lnTo>
                  <a:lnTo>
                    <a:pt x="781" y="64"/>
                  </a:lnTo>
                  <a:lnTo>
                    <a:pt x="784" y="64"/>
                  </a:lnTo>
                  <a:lnTo>
                    <a:pt x="784" y="64"/>
                  </a:lnTo>
                  <a:lnTo>
                    <a:pt x="788" y="68"/>
                  </a:lnTo>
                  <a:lnTo>
                    <a:pt x="798" y="68"/>
                  </a:lnTo>
                  <a:lnTo>
                    <a:pt x="798" y="71"/>
                  </a:lnTo>
                  <a:lnTo>
                    <a:pt x="798" y="71"/>
                  </a:lnTo>
                  <a:lnTo>
                    <a:pt x="802" y="71"/>
                  </a:lnTo>
                  <a:lnTo>
                    <a:pt x="805" y="75"/>
                  </a:lnTo>
                  <a:lnTo>
                    <a:pt x="813" y="75"/>
                  </a:lnTo>
                  <a:lnTo>
                    <a:pt x="813" y="75"/>
                  </a:lnTo>
                  <a:lnTo>
                    <a:pt x="813" y="78"/>
                  </a:lnTo>
                  <a:lnTo>
                    <a:pt x="813" y="78"/>
                  </a:lnTo>
                  <a:lnTo>
                    <a:pt x="816" y="82"/>
                  </a:lnTo>
                  <a:lnTo>
                    <a:pt x="820" y="85"/>
                  </a:lnTo>
                  <a:lnTo>
                    <a:pt x="823" y="85"/>
                  </a:lnTo>
                  <a:lnTo>
                    <a:pt x="827" y="85"/>
                  </a:lnTo>
                  <a:lnTo>
                    <a:pt x="830" y="78"/>
                  </a:lnTo>
                  <a:lnTo>
                    <a:pt x="834" y="78"/>
                  </a:lnTo>
                  <a:lnTo>
                    <a:pt x="838" y="82"/>
                  </a:lnTo>
                  <a:lnTo>
                    <a:pt x="852" y="78"/>
                  </a:lnTo>
                  <a:lnTo>
                    <a:pt x="855" y="78"/>
                  </a:lnTo>
                  <a:lnTo>
                    <a:pt x="855" y="78"/>
                  </a:lnTo>
                  <a:lnTo>
                    <a:pt x="866" y="78"/>
                  </a:lnTo>
                  <a:lnTo>
                    <a:pt x="877" y="82"/>
                  </a:lnTo>
                  <a:lnTo>
                    <a:pt x="880" y="82"/>
                  </a:lnTo>
                  <a:lnTo>
                    <a:pt x="884" y="82"/>
                  </a:lnTo>
                  <a:lnTo>
                    <a:pt x="887" y="85"/>
                  </a:lnTo>
                  <a:lnTo>
                    <a:pt x="891" y="82"/>
                  </a:lnTo>
                  <a:lnTo>
                    <a:pt x="895" y="82"/>
                  </a:lnTo>
                  <a:lnTo>
                    <a:pt x="898" y="89"/>
                  </a:lnTo>
                  <a:lnTo>
                    <a:pt x="902" y="89"/>
                  </a:lnTo>
                  <a:lnTo>
                    <a:pt x="905" y="92"/>
                  </a:lnTo>
                  <a:lnTo>
                    <a:pt x="909" y="92"/>
                  </a:lnTo>
                  <a:lnTo>
                    <a:pt x="916" y="96"/>
                  </a:lnTo>
                  <a:lnTo>
                    <a:pt x="919" y="92"/>
                  </a:lnTo>
                  <a:lnTo>
                    <a:pt x="923" y="96"/>
                  </a:lnTo>
                  <a:lnTo>
                    <a:pt x="927" y="96"/>
                  </a:lnTo>
                  <a:lnTo>
                    <a:pt x="927" y="100"/>
                  </a:lnTo>
                  <a:lnTo>
                    <a:pt x="934" y="100"/>
                  </a:lnTo>
                  <a:lnTo>
                    <a:pt x="937" y="96"/>
                  </a:lnTo>
                  <a:lnTo>
                    <a:pt x="941" y="100"/>
                  </a:lnTo>
                  <a:lnTo>
                    <a:pt x="944" y="103"/>
                  </a:lnTo>
                  <a:lnTo>
                    <a:pt x="948" y="103"/>
                  </a:lnTo>
                  <a:lnTo>
                    <a:pt x="948" y="107"/>
                  </a:lnTo>
                  <a:lnTo>
                    <a:pt x="948" y="110"/>
                  </a:lnTo>
                  <a:lnTo>
                    <a:pt x="955" y="114"/>
                  </a:lnTo>
                  <a:lnTo>
                    <a:pt x="959" y="117"/>
                  </a:lnTo>
                  <a:lnTo>
                    <a:pt x="959" y="121"/>
                  </a:lnTo>
                  <a:lnTo>
                    <a:pt x="962" y="121"/>
                  </a:lnTo>
                  <a:lnTo>
                    <a:pt x="966" y="121"/>
                  </a:lnTo>
                  <a:lnTo>
                    <a:pt x="969" y="125"/>
                  </a:lnTo>
                  <a:lnTo>
                    <a:pt x="969" y="125"/>
                  </a:lnTo>
                  <a:lnTo>
                    <a:pt x="973" y="132"/>
                  </a:lnTo>
                  <a:lnTo>
                    <a:pt x="973" y="135"/>
                  </a:lnTo>
                  <a:lnTo>
                    <a:pt x="973" y="135"/>
                  </a:lnTo>
                  <a:lnTo>
                    <a:pt x="976" y="135"/>
                  </a:lnTo>
                  <a:lnTo>
                    <a:pt x="980" y="139"/>
                  </a:lnTo>
                  <a:lnTo>
                    <a:pt x="984" y="139"/>
                  </a:lnTo>
                  <a:lnTo>
                    <a:pt x="987" y="142"/>
                  </a:lnTo>
                  <a:lnTo>
                    <a:pt x="991" y="142"/>
                  </a:lnTo>
                  <a:lnTo>
                    <a:pt x="998" y="142"/>
                  </a:lnTo>
                  <a:lnTo>
                    <a:pt x="1001" y="142"/>
                  </a:lnTo>
                  <a:lnTo>
                    <a:pt x="1005" y="139"/>
                  </a:lnTo>
                  <a:lnTo>
                    <a:pt x="1009" y="142"/>
                  </a:lnTo>
                  <a:lnTo>
                    <a:pt x="1009" y="142"/>
                  </a:lnTo>
                  <a:lnTo>
                    <a:pt x="1012" y="146"/>
                  </a:lnTo>
                  <a:lnTo>
                    <a:pt x="1016" y="149"/>
                  </a:lnTo>
                  <a:lnTo>
                    <a:pt x="1019" y="149"/>
                  </a:lnTo>
                  <a:lnTo>
                    <a:pt x="1026" y="153"/>
                  </a:lnTo>
                  <a:lnTo>
                    <a:pt x="1033" y="153"/>
                  </a:lnTo>
                  <a:lnTo>
                    <a:pt x="1033" y="153"/>
                  </a:lnTo>
                  <a:lnTo>
                    <a:pt x="1037" y="153"/>
                  </a:lnTo>
                  <a:lnTo>
                    <a:pt x="1044" y="153"/>
                  </a:lnTo>
                  <a:lnTo>
                    <a:pt x="1051" y="153"/>
                  </a:lnTo>
                  <a:lnTo>
                    <a:pt x="1055" y="153"/>
                  </a:lnTo>
                  <a:lnTo>
                    <a:pt x="1055" y="153"/>
                  </a:lnTo>
                  <a:lnTo>
                    <a:pt x="1058" y="153"/>
                  </a:lnTo>
                  <a:lnTo>
                    <a:pt x="1066" y="153"/>
                  </a:lnTo>
                  <a:lnTo>
                    <a:pt x="1069" y="153"/>
                  </a:lnTo>
                  <a:lnTo>
                    <a:pt x="1069" y="153"/>
                  </a:lnTo>
                  <a:lnTo>
                    <a:pt x="1076" y="153"/>
                  </a:lnTo>
                  <a:lnTo>
                    <a:pt x="1080" y="153"/>
                  </a:lnTo>
                  <a:lnTo>
                    <a:pt x="1080" y="153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90" y="153"/>
                  </a:lnTo>
                  <a:lnTo>
                    <a:pt x="1098" y="153"/>
                  </a:lnTo>
                  <a:lnTo>
                    <a:pt x="1101" y="153"/>
                  </a:lnTo>
                  <a:lnTo>
                    <a:pt x="1101" y="153"/>
                  </a:lnTo>
                  <a:lnTo>
                    <a:pt x="1108" y="153"/>
                  </a:lnTo>
                  <a:lnTo>
                    <a:pt x="1108" y="153"/>
                  </a:lnTo>
                  <a:lnTo>
                    <a:pt x="1112" y="149"/>
                  </a:lnTo>
                  <a:lnTo>
                    <a:pt x="1119" y="153"/>
                  </a:lnTo>
                  <a:lnTo>
                    <a:pt x="1119" y="149"/>
                  </a:lnTo>
                  <a:lnTo>
                    <a:pt x="1123" y="149"/>
                  </a:lnTo>
                  <a:lnTo>
                    <a:pt x="1130" y="153"/>
                  </a:lnTo>
                  <a:lnTo>
                    <a:pt x="1130" y="153"/>
                  </a:lnTo>
                  <a:lnTo>
                    <a:pt x="1133" y="153"/>
                  </a:lnTo>
                  <a:lnTo>
                    <a:pt x="1137" y="153"/>
                  </a:lnTo>
                  <a:lnTo>
                    <a:pt x="1140" y="153"/>
                  </a:lnTo>
                  <a:lnTo>
                    <a:pt x="1144" y="153"/>
                  </a:lnTo>
                  <a:lnTo>
                    <a:pt x="1147" y="153"/>
                  </a:lnTo>
                  <a:lnTo>
                    <a:pt x="1151" y="153"/>
                  </a:lnTo>
                  <a:lnTo>
                    <a:pt x="1151" y="157"/>
                  </a:lnTo>
                  <a:lnTo>
                    <a:pt x="1158" y="157"/>
                  </a:lnTo>
                  <a:lnTo>
                    <a:pt x="1162" y="157"/>
                  </a:lnTo>
                  <a:lnTo>
                    <a:pt x="1165" y="157"/>
                  </a:lnTo>
                  <a:lnTo>
                    <a:pt x="1169" y="157"/>
                  </a:lnTo>
                  <a:lnTo>
                    <a:pt x="1172" y="160"/>
                  </a:lnTo>
                  <a:lnTo>
                    <a:pt x="1172" y="160"/>
                  </a:lnTo>
                  <a:lnTo>
                    <a:pt x="1176" y="160"/>
                  </a:lnTo>
                  <a:lnTo>
                    <a:pt x="1180" y="160"/>
                  </a:lnTo>
                  <a:lnTo>
                    <a:pt x="1183" y="164"/>
                  </a:lnTo>
                  <a:lnTo>
                    <a:pt x="1183" y="160"/>
                  </a:lnTo>
                  <a:lnTo>
                    <a:pt x="1183" y="160"/>
                  </a:lnTo>
                  <a:lnTo>
                    <a:pt x="1187" y="160"/>
                  </a:lnTo>
                  <a:lnTo>
                    <a:pt x="1197" y="160"/>
                  </a:lnTo>
                  <a:lnTo>
                    <a:pt x="1204" y="164"/>
                  </a:lnTo>
                  <a:lnTo>
                    <a:pt x="1208" y="164"/>
                  </a:lnTo>
                  <a:lnTo>
                    <a:pt x="1212" y="167"/>
                  </a:lnTo>
                  <a:lnTo>
                    <a:pt x="1219" y="164"/>
                  </a:lnTo>
                  <a:lnTo>
                    <a:pt x="1226" y="164"/>
                  </a:lnTo>
                  <a:lnTo>
                    <a:pt x="1222" y="171"/>
                  </a:lnTo>
                  <a:lnTo>
                    <a:pt x="1226" y="182"/>
                  </a:lnTo>
                  <a:lnTo>
                    <a:pt x="1222" y="182"/>
                  </a:lnTo>
                  <a:lnTo>
                    <a:pt x="1222" y="185"/>
                  </a:lnTo>
                  <a:lnTo>
                    <a:pt x="1226" y="192"/>
                  </a:lnTo>
                  <a:lnTo>
                    <a:pt x="1222" y="196"/>
                  </a:lnTo>
                  <a:lnTo>
                    <a:pt x="1226" y="199"/>
                  </a:lnTo>
                  <a:lnTo>
                    <a:pt x="1233" y="199"/>
                  </a:lnTo>
                  <a:lnTo>
                    <a:pt x="1233" y="203"/>
                  </a:lnTo>
                  <a:lnTo>
                    <a:pt x="1237" y="203"/>
                  </a:lnTo>
                  <a:lnTo>
                    <a:pt x="1240" y="203"/>
                  </a:lnTo>
                  <a:lnTo>
                    <a:pt x="1244" y="206"/>
                  </a:lnTo>
                  <a:lnTo>
                    <a:pt x="1251" y="206"/>
                  </a:lnTo>
                  <a:lnTo>
                    <a:pt x="1251" y="206"/>
                  </a:lnTo>
                  <a:lnTo>
                    <a:pt x="1254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58" y="206"/>
                  </a:lnTo>
                  <a:lnTo>
                    <a:pt x="1261" y="210"/>
                  </a:lnTo>
                  <a:lnTo>
                    <a:pt x="1265" y="210"/>
                  </a:lnTo>
                  <a:lnTo>
                    <a:pt x="1269" y="206"/>
                  </a:lnTo>
                  <a:lnTo>
                    <a:pt x="1269" y="206"/>
                  </a:lnTo>
                  <a:lnTo>
                    <a:pt x="1272" y="206"/>
                  </a:lnTo>
                  <a:lnTo>
                    <a:pt x="1279" y="206"/>
                  </a:lnTo>
                  <a:lnTo>
                    <a:pt x="1286" y="210"/>
                  </a:lnTo>
                  <a:lnTo>
                    <a:pt x="1290" y="206"/>
                  </a:lnTo>
                  <a:lnTo>
                    <a:pt x="1301" y="214"/>
                  </a:lnTo>
                  <a:lnTo>
                    <a:pt x="1304" y="217"/>
                  </a:lnTo>
                  <a:lnTo>
                    <a:pt x="1311" y="217"/>
                  </a:lnTo>
                  <a:lnTo>
                    <a:pt x="1311" y="214"/>
                  </a:lnTo>
                  <a:lnTo>
                    <a:pt x="1315" y="214"/>
                  </a:lnTo>
                  <a:lnTo>
                    <a:pt x="1318" y="214"/>
                  </a:lnTo>
                  <a:lnTo>
                    <a:pt x="1322" y="206"/>
                  </a:lnTo>
                  <a:lnTo>
                    <a:pt x="1326" y="210"/>
                  </a:lnTo>
                  <a:lnTo>
                    <a:pt x="1326" y="210"/>
                  </a:lnTo>
                  <a:lnTo>
                    <a:pt x="1329" y="210"/>
                  </a:lnTo>
                  <a:lnTo>
                    <a:pt x="1333" y="210"/>
                  </a:lnTo>
                  <a:lnTo>
                    <a:pt x="1333" y="210"/>
                  </a:lnTo>
                  <a:lnTo>
                    <a:pt x="1333" y="206"/>
                  </a:lnTo>
                  <a:lnTo>
                    <a:pt x="1336" y="206"/>
                  </a:lnTo>
                  <a:lnTo>
                    <a:pt x="1336" y="206"/>
                  </a:lnTo>
                  <a:lnTo>
                    <a:pt x="1340" y="206"/>
                  </a:lnTo>
                  <a:lnTo>
                    <a:pt x="1340" y="206"/>
                  </a:lnTo>
                  <a:lnTo>
                    <a:pt x="1343" y="206"/>
                  </a:lnTo>
                  <a:lnTo>
                    <a:pt x="1343" y="206"/>
                  </a:lnTo>
                  <a:lnTo>
                    <a:pt x="1343" y="203"/>
                  </a:lnTo>
                  <a:lnTo>
                    <a:pt x="1347" y="203"/>
                  </a:lnTo>
                  <a:lnTo>
                    <a:pt x="1347" y="199"/>
                  </a:lnTo>
                  <a:lnTo>
                    <a:pt x="1347" y="199"/>
                  </a:lnTo>
                  <a:lnTo>
                    <a:pt x="1347" y="196"/>
                  </a:lnTo>
                  <a:lnTo>
                    <a:pt x="1347" y="196"/>
                  </a:lnTo>
                  <a:lnTo>
                    <a:pt x="1347" y="192"/>
                  </a:lnTo>
                  <a:lnTo>
                    <a:pt x="1347" y="192"/>
                  </a:lnTo>
                  <a:lnTo>
                    <a:pt x="1347" y="189"/>
                  </a:lnTo>
                  <a:lnTo>
                    <a:pt x="1347" y="189"/>
                  </a:lnTo>
                  <a:lnTo>
                    <a:pt x="1347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5"/>
                  </a:lnTo>
                  <a:lnTo>
                    <a:pt x="1351" y="182"/>
                  </a:lnTo>
                  <a:lnTo>
                    <a:pt x="1351" y="182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1" y="178"/>
                  </a:lnTo>
                  <a:lnTo>
                    <a:pt x="1354" y="178"/>
                  </a:lnTo>
                  <a:lnTo>
                    <a:pt x="1354" y="178"/>
                  </a:lnTo>
                  <a:lnTo>
                    <a:pt x="1358" y="178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58" y="182"/>
                  </a:lnTo>
                  <a:lnTo>
                    <a:pt x="1361" y="182"/>
                  </a:lnTo>
                  <a:lnTo>
                    <a:pt x="1361" y="185"/>
                  </a:lnTo>
                  <a:lnTo>
                    <a:pt x="1365" y="185"/>
                  </a:lnTo>
                  <a:lnTo>
                    <a:pt x="1365" y="185"/>
                  </a:lnTo>
                  <a:lnTo>
                    <a:pt x="1365" y="189"/>
                  </a:lnTo>
                  <a:lnTo>
                    <a:pt x="1368" y="189"/>
                  </a:lnTo>
                  <a:lnTo>
                    <a:pt x="1372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5" y="189"/>
                  </a:lnTo>
                  <a:lnTo>
                    <a:pt x="1379" y="189"/>
                  </a:lnTo>
                  <a:lnTo>
                    <a:pt x="1379" y="189"/>
                  </a:lnTo>
                  <a:lnTo>
                    <a:pt x="1379" y="185"/>
                  </a:lnTo>
                  <a:lnTo>
                    <a:pt x="1383" y="185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89"/>
                  </a:lnTo>
                  <a:lnTo>
                    <a:pt x="1383" y="192"/>
                  </a:lnTo>
                  <a:lnTo>
                    <a:pt x="1386" y="192"/>
                  </a:lnTo>
                  <a:lnTo>
                    <a:pt x="1386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2"/>
                  </a:lnTo>
                  <a:lnTo>
                    <a:pt x="1390" y="196"/>
                  </a:lnTo>
                  <a:lnTo>
                    <a:pt x="1393" y="196"/>
                  </a:lnTo>
                  <a:lnTo>
                    <a:pt x="1397" y="196"/>
                  </a:lnTo>
                  <a:lnTo>
                    <a:pt x="1400" y="196"/>
                  </a:lnTo>
                  <a:lnTo>
                    <a:pt x="1400" y="199"/>
                  </a:lnTo>
                  <a:lnTo>
                    <a:pt x="1400" y="199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3"/>
                  </a:lnTo>
                  <a:lnTo>
                    <a:pt x="1397" y="206"/>
                  </a:lnTo>
                  <a:lnTo>
                    <a:pt x="1400" y="206"/>
                  </a:lnTo>
                  <a:lnTo>
                    <a:pt x="1397" y="210"/>
                  </a:lnTo>
                  <a:lnTo>
                    <a:pt x="1397" y="210"/>
                  </a:lnTo>
                  <a:lnTo>
                    <a:pt x="1397" y="214"/>
                  </a:lnTo>
                  <a:lnTo>
                    <a:pt x="1397" y="214"/>
                  </a:lnTo>
                  <a:lnTo>
                    <a:pt x="1397" y="217"/>
                  </a:lnTo>
                  <a:lnTo>
                    <a:pt x="1397" y="217"/>
                  </a:lnTo>
                  <a:lnTo>
                    <a:pt x="1393" y="217"/>
                  </a:lnTo>
                  <a:lnTo>
                    <a:pt x="1393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90" y="217"/>
                  </a:lnTo>
                  <a:lnTo>
                    <a:pt x="1386" y="221"/>
                  </a:lnTo>
                  <a:lnTo>
                    <a:pt x="1386" y="221"/>
                  </a:lnTo>
                  <a:lnTo>
                    <a:pt x="1383" y="221"/>
                  </a:lnTo>
                  <a:lnTo>
                    <a:pt x="1383" y="224"/>
                  </a:lnTo>
                  <a:lnTo>
                    <a:pt x="1383" y="224"/>
                  </a:lnTo>
                  <a:lnTo>
                    <a:pt x="1383" y="228"/>
                  </a:lnTo>
                  <a:lnTo>
                    <a:pt x="1383" y="231"/>
                  </a:lnTo>
                  <a:lnTo>
                    <a:pt x="1383" y="231"/>
                  </a:lnTo>
                  <a:lnTo>
                    <a:pt x="1379" y="231"/>
                  </a:lnTo>
                  <a:lnTo>
                    <a:pt x="1379" y="231"/>
                  </a:lnTo>
                  <a:lnTo>
                    <a:pt x="1375" y="231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5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39"/>
                  </a:lnTo>
                  <a:lnTo>
                    <a:pt x="1375" y="242"/>
                  </a:lnTo>
                  <a:lnTo>
                    <a:pt x="1375" y="242"/>
                  </a:lnTo>
                  <a:lnTo>
                    <a:pt x="1375" y="246"/>
                  </a:lnTo>
                  <a:lnTo>
                    <a:pt x="1375" y="246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49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5" y="253"/>
                  </a:lnTo>
                  <a:lnTo>
                    <a:pt x="1372" y="253"/>
                  </a:lnTo>
                  <a:lnTo>
                    <a:pt x="1372" y="256"/>
                  </a:lnTo>
                  <a:lnTo>
                    <a:pt x="1368" y="256"/>
                  </a:lnTo>
                  <a:lnTo>
                    <a:pt x="1368" y="256"/>
                  </a:lnTo>
                  <a:lnTo>
                    <a:pt x="1368" y="260"/>
                  </a:lnTo>
                  <a:lnTo>
                    <a:pt x="1365" y="260"/>
                  </a:lnTo>
                  <a:lnTo>
                    <a:pt x="1361" y="260"/>
                  </a:lnTo>
                  <a:lnTo>
                    <a:pt x="1361" y="260"/>
                  </a:lnTo>
                  <a:lnTo>
                    <a:pt x="1358" y="264"/>
                  </a:lnTo>
                  <a:lnTo>
                    <a:pt x="1358" y="264"/>
                  </a:lnTo>
                  <a:lnTo>
                    <a:pt x="1354" y="264"/>
                  </a:lnTo>
                  <a:lnTo>
                    <a:pt x="1354" y="260"/>
                  </a:lnTo>
                  <a:lnTo>
                    <a:pt x="1351" y="260"/>
                  </a:lnTo>
                  <a:lnTo>
                    <a:pt x="1351" y="260"/>
                  </a:lnTo>
                  <a:lnTo>
                    <a:pt x="1347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3" y="264"/>
                  </a:lnTo>
                  <a:lnTo>
                    <a:pt x="1340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6" y="267"/>
                  </a:lnTo>
                  <a:lnTo>
                    <a:pt x="1333" y="267"/>
                  </a:lnTo>
                  <a:lnTo>
                    <a:pt x="1329" y="267"/>
                  </a:lnTo>
                  <a:lnTo>
                    <a:pt x="1329" y="267"/>
                  </a:lnTo>
                  <a:lnTo>
                    <a:pt x="1326" y="267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6" y="271"/>
                  </a:lnTo>
                  <a:lnTo>
                    <a:pt x="1322" y="271"/>
                  </a:lnTo>
                  <a:lnTo>
                    <a:pt x="1322" y="271"/>
                  </a:lnTo>
                  <a:lnTo>
                    <a:pt x="1322" y="274"/>
                  </a:lnTo>
                  <a:lnTo>
                    <a:pt x="1318" y="274"/>
                  </a:lnTo>
                  <a:lnTo>
                    <a:pt x="1315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11" y="274"/>
                  </a:lnTo>
                  <a:lnTo>
                    <a:pt x="1308" y="274"/>
                  </a:lnTo>
                  <a:lnTo>
                    <a:pt x="1308" y="271"/>
                  </a:lnTo>
                  <a:lnTo>
                    <a:pt x="1308" y="271"/>
                  </a:lnTo>
                  <a:lnTo>
                    <a:pt x="1304" y="271"/>
                  </a:lnTo>
                  <a:lnTo>
                    <a:pt x="1304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301" y="267"/>
                  </a:lnTo>
                  <a:lnTo>
                    <a:pt x="1297" y="267"/>
                  </a:lnTo>
                  <a:lnTo>
                    <a:pt x="1294" y="264"/>
                  </a:lnTo>
                  <a:lnTo>
                    <a:pt x="1286" y="264"/>
                  </a:lnTo>
                  <a:lnTo>
                    <a:pt x="1283" y="264"/>
                  </a:lnTo>
                  <a:lnTo>
                    <a:pt x="1283" y="264"/>
                  </a:lnTo>
                  <a:lnTo>
                    <a:pt x="1279" y="264"/>
                  </a:lnTo>
                  <a:lnTo>
                    <a:pt x="1279" y="264"/>
                  </a:lnTo>
                  <a:lnTo>
                    <a:pt x="1276" y="264"/>
                  </a:lnTo>
                  <a:lnTo>
                    <a:pt x="1272" y="264"/>
                  </a:lnTo>
                  <a:lnTo>
                    <a:pt x="1269" y="264"/>
                  </a:lnTo>
                  <a:lnTo>
                    <a:pt x="1265" y="264"/>
                  </a:lnTo>
                  <a:lnTo>
                    <a:pt x="1265" y="264"/>
                  </a:lnTo>
                  <a:lnTo>
                    <a:pt x="1258" y="264"/>
                  </a:lnTo>
                  <a:lnTo>
                    <a:pt x="1254" y="264"/>
                  </a:lnTo>
                  <a:lnTo>
                    <a:pt x="1254" y="264"/>
                  </a:lnTo>
                  <a:lnTo>
                    <a:pt x="1251" y="264"/>
                  </a:lnTo>
                  <a:lnTo>
                    <a:pt x="1251" y="264"/>
                  </a:lnTo>
                  <a:lnTo>
                    <a:pt x="1247" y="264"/>
                  </a:lnTo>
                  <a:lnTo>
                    <a:pt x="1247" y="267"/>
                  </a:lnTo>
                  <a:lnTo>
                    <a:pt x="1247" y="267"/>
                  </a:lnTo>
                  <a:lnTo>
                    <a:pt x="1247" y="271"/>
                  </a:lnTo>
                  <a:lnTo>
                    <a:pt x="1247" y="271"/>
                  </a:lnTo>
                  <a:lnTo>
                    <a:pt x="1247" y="274"/>
                  </a:lnTo>
                  <a:lnTo>
                    <a:pt x="1244" y="274"/>
                  </a:lnTo>
                  <a:lnTo>
                    <a:pt x="1244" y="278"/>
                  </a:lnTo>
                  <a:lnTo>
                    <a:pt x="1240" y="278"/>
                  </a:lnTo>
                  <a:lnTo>
                    <a:pt x="1237" y="278"/>
                  </a:lnTo>
                  <a:lnTo>
                    <a:pt x="1237" y="278"/>
                  </a:lnTo>
                  <a:lnTo>
                    <a:pt x="1233" y="278"/>
                  </a:lnTo>
                  <a:lnTo>
                    <a:pt x="1233" y="278"/>
                  </a:lnTo>
                  <a:lnTo>
                    <a:pt x="1229" y="278"/>
                  </a:lnTo>
                  <a:lnTo>
                    <a:pt x="1229" y="278"/>
                  </a:lnTo>
                  <a:lnTo>
                    <a:pt x="1226" y="278"/>
                  </a:lnTo>
                  <a:lnTo>
                    <a:pt x="1222" y="278"/>
                  </a:lnTo>
                  <a:lnTo>
                    <a:pt x="1222" y="278"/>
                  </a:lnTo>
                  <a:lnTo>
                    <a:pt x="1222" y="274"/>
                  </a:lnTo>
                  <a:lnTo>
                    <a:pt x="1222" y="274"/>
                  </a:lnTo>
                  <a:lnTo>
                    <a:pt x="1219" y="274"/>
                  </a:lnTo>
                  <a:lnTo>
                    <a:pt x="1219" y="274"/>
                  </a:lnTo>
                  <a:lnTo>
                    <a:pt x="1215" y="274"/>
                  </a:lnTo>
                  <a:lnTo>
                    <a:pt x="1215" y="271"/>
                  </a:lnTo>
                  <a:lnTo>
                    <a:pt x="1215" y="271"/>
                  </a:lnTo>
                  <a:lnTo>
                    <a:pt x="1212" y="271"/>
                  </a:lnTo>
                  <a:lnTo>
                    <a:pt x="1212" y="271"/>
                  </a:lnTo>
                  <a:lnTo>
                    <a:pt x="1208" y="271"/>
                  </a:lnTo>
                  <a:lnTo>
                    <a:pt x="1208" y="271"/>
                  </a:lnTo>
                  <a:lnTo>
                    <a:pt x="1204" y="271"/>
                  </a:lnTo>
                  <a:lnTo>
                    <a:pt x="1204" y="271"/>
                  </a:lnTo>
                  <a:lnTo>
                    <a:pt x="1201" y="271"/>
                  </a:lnTo>
                  <a:lnTo>
                    <a:pt x="1201" y="274"/>
                  </a:lnTo>
                  <a:lnTo>
                    <a:pt x="1201" y="274"/>
                  </a:lnTo>
                  <a:lnTo>
                    <a:pt x="1197" y="274"/>
                  </a:lnTo>
                  <a:lnTo>
                    <a:pt x="1197" y="278"/>
                  </a:lnTo>
                  <a:lnTo>
                    <a:pt x="1197" y="278"/>
                  </a:lnTo>
                  <a:lnTo>
                    <a:pt x="1194" y="278"/>
                  </a:lnTo>
                  <a:lnTo>
                    <a:pt x="1194" y="278"/>
                  </a:lnTo>
                  <a:lnTo>
                    <a:pt x="1190" y="278"/>
                  </a:lnTo>
                  <a:lnTo>
                    <a:pt x="1190" y="278"/>
                  </a:lnTo>
                  <a:lnTo>
                    <a:pt x="1187" y="278"/>
                  </a:lnTo>
                  <a:lnTo>
                    <a:pt x="1183" y="278"/>
                  </a:lnTo>
                  <a:lnTo>
                    <a:pt x="1180" y="278"/>
                  </a:lnTo>
                  <a:lnTo>
                    <a:pt x="1180" y="278"/>
                  </a:lnTo>
                  <a:lnTo>
                    <a:pt x="1176" y="278"/>
                  </a:lnTo>
                  <a:lnTo>
                    <a:pt x="1172" y="278"/>
                  </a:lnTo>
                  <a:lnTo>
                    <a:pt x="1169" y="278"/>
                  </a:lnTo>
                  <a:lnTo>
                    <a:pt x="1165" y="278"/>
                  </a:lnTo>
                  <a:lnTo>
                    <a:pt x="1165" y="278"/>
                  </a:lnTo>
                  <a:lnTo>
                    <a:pt x="1162" y="278"/>
                  </a:lnTo>
                  <a:lnTo>
                    <a:pt x="1162" y="278"/>
                  </a:lnTo>
                  <a:lnTo>
                    <a:pt x="1162" y="281"/>
                  </a:lnTo>
                  <a:lnTo>
                    <a:pt x="1162" y="281"/>
                  </a:lnTo>
                  <a:lnTo>
                    <a:pt x="1158" y="281"/>
                  </a:lnTo>
                  <a:lnTo>
                    <a:pt x="1155" y="281"/>
                  </a:lnTo>
                  <a:lnTo>
                    <a:pt x="1155" y="285"/>
                  </a:lnTo>
                  <a:lnTo>
                    <a:pt x="1151" y="285"/>
                  </a:lnTo>
                  <a:lnTo>
                    <a:pt x="1147" y="285"/>
                  </a:lnTo>
                  <a:lnTo>
                    <a:pt x="1147" y="285"/>
                  </a:lnTo>
                  <a:lnTo>
                    <a:pt x="1144" y="285"/>
                  </a:lnTo>
                  <a:lnTo>
                    <a:pt x="1144" y="288"/>
                  </a:lnTo>
                  <a:lnTo>
                    <a:pt x="1144" y="288"/>
                  </a:lnTo>
                  <a:lnTo>
                    <a:pt x="1140" y="292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40" y="296"/>
                  </a:lnTo>
                  <a:lnTo>
                    <a:pt x="1137" y="296"/>
                  </a:lnTo>
                  <a:lnTo>
                    <a:pt x="1137" y="296"/>
                  </a:lnTo>
                  <a:lnTo>
                    <a:pt x="1133" y="296"/>
                  </a:lnTo>
                  <a:lnTo>
                    <a:pt x="1133" y="299"/>
                  </a:lnTo>
                  <a:lnTo>
                    <a:pt x="1130" y="299"/>
                  </a:lnTo>
                  <a:lnTo>
                    <a:pt x="1130" y="299"/>
                  </a:lnTo>
                  <a:lnTo>
                    <a:pt x="1126" y="296"/>
                  </a:lnTo>
                  <a:lnTo>
                    <a:pt x="1126" y="296"/>
                  </a:lnTo>
                  <a:lnTo>
                    <a:pt x="1123" y="296"/>
                  </a:lnTo>
                  <a:lnTo>
                    <a:pt x="1123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9" y="296"/>
                  </a:lnTo>
                  <a:lnTo>
                    <a:pt x="1115" y="292"/>
                  </a:lnTo>
                  <a:lnTo>
                    <a:pt x="1115" y="292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08" y="288"/>
                  </a:lnTo>
                  <a:lnTo>
                    <a:pt x="1105" y="288"/>
                  </a:lnTo>
                  <a:lnTo>
                    <a:pt x="1101" y="288"/>
                  </a:lnTo>
                  <a:lnTo>
                    <a:pt x="1101" y="288"/>
                  </a:lnTo>
                  <a:lnTo>
                    <a:pt x="1098" y="288"/>
                  </a:lnTo>
                  <a:lnTo>
                    <a:pt x="1098" y="292"/>
                  </a:lnTo>
                  <a:lnTo>
                    <a:pt x="1098" y="292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6"/>
                  </a:lnTo>
                  <a:lnTo>
                    <a:pt x="1098" y="299"/>
                  </a:lnTo>
                  <a:lnTo>
                    <a:pt x="1098" y="299"/>
                  </a:lnTo>
                  <a:lnTo>
                    <a:pt x="1098" y="303"/>
                  </a:lnTo>
                  <a:lnTo>
                    <a:pt x="1098" y="306"/>
                  </a:lnTo>
                  <a:lnTo>
                    <a:pt x="1101" y="310"/>
                  </a:lnTo>
                  <a:lnTo>
                    <a:pt x="1101" y="313"/>
                  </a:lnTo>
                  <a:lnTo>
                    <a:pt x="1098" y="313"/>
                  </a:lnTo>
                  <a:lnTo>
                    <a:pt x="1098" y="317"/>
                  </a:lnTo>
                  <a:lnTo>
                    <a:pt x="1098" y="321"/>
                  </a:lnTo>
                  <a:lnTo>
                    <a:pt x="1094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098" y="324"/>
                  </a:lnTo>
                  <a:lnTo>
                    <a:pt x="1101" y="324"/>
                  </a:lnTo>
                  <a:lnTo>
                    <a:pt x="1101" y="324"/>
                  </a:lnTo>
                  <a:lnTo>
                    <a:pt x="1101" y="328"/>
                  </a:lnTo>
                  <a:lnTo>
                    <a:pt x="1101" y="328"/>
                  </a:lnTo>
                  <a:lnTo>
                    <a:pt x="1105" y="328"/>
                  </a:lnTo>
                  <a:lnTo>
                    <a:pt x="1105" y="328"/>
                  </a:lnTo>
                  <a:lnTo>
                    <a:pt x="1108" y="328"/>
                  </a:lnTo>
                  <a:lnTo>
                    <a:pt x="1112" y="328"/>
                  </a:lnTo>
                  <a:lnTo>
                    <a:pt x="1112" y="328"/>
                  </a:lnTo>
                  <a:lnTo>
                    <a:pt x="1115" y="328"/>
                  </a:lnTo>
                  <a:lnTo>
                    <a:pt x="1115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19" y="331"/>
                  </a:lnTo>
                  <a:lnTo>
                    <a:pt x="1123" y="331"/>
                  </a:lnTo>
                  <a:lnTo>
                    <a:pt x="1123" y="331"/>
                  </a:lnTo>
                  <a:lnTo>
                    <a:pt x="1126" y="331"/>
                  </a:lnTo>
                  <a:lnTo>
                    <a:pt x="1126" y="331"/>
                  </a:lnTo>
                  <a:lnTo>
                    <a:pt x="1126" y="335"/>
                  </a:lnTo>
                  <a:lnTo>
                    <a:pt x="1126" y="335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38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30" y="342"/>
                  </a:lnTo>
                  <a:lnTo>
                    <a:pt x="1126" y="345"/>
                  </a:lnTo>
                  <a:lnTo>
                    <a:pt x="1123" y="345"/>
                  </a:lnTo>
                  <a:lnTo>
                    <a:pt x="1119" y="345"/>
                  </a:lnTo>
                  <a:lnTo>
                    <a:pt x="1123" y="345"/>
                  </a:lnTo>
                  <a:lnTo>
                    <a:pt x="1123" y="345"/>
                  </a:lnTo>
                  <a:lnTo>
                    <a:pt x="1126" y="345"/>
                  </a:lnTo>
                  <a:lnTo>
                    <a:pt x="1126" y="345"/>
                  </a:lnTo>
                  <a:lnTo>
                    <a:pt x="1126" y="349"/>
                  </a:lnTo>
                  <a:lnTo>
                    <a:pt x="1126" y="349"/>
                  </a:lnTo>
                  <a:lnTo>
                    <a:pt x="1123" y="349"/>
                  </a:lnTo>
                  <a:lnTo>
                    <a:pt x="1123" y="349"/>
                  </a:lnTo>
                  <a:lnTo>
                    <a:pt x="1126" y="349"/>
                  </a:lnTo>
                  <a:lnTo>
                    <a:pt x="1126" y="353"/>
                  </a:lnTo>
                  <a:lnTo>
                    <a:pt x="1126" y="353"/>
                  </a:lnTo>
                  <a:lnTo>
                    <a:pt x="1126" y="356"/>
                  </a:lnTo>
                  <a:lnTo>
                    <a:pt x="1126" y="356"/>
                  </a:lnTo>
                  <a:lnTo>
                    <a:pt x="1126" y="360"/>
                  </a:lnTo>
                  <a:lnTo>
                    <a:pt x="1126" y="360"/>
                  </a:lnTo>
                  <a:lnTo>
                    <a:pt x="1123" y="360"/>
                  </a:lnTo>
                  <a:lnTo>
                    <a:pt x="1123" y="360"/>
                  </a:lnTo>
                  <a:lnTo>
                    <a:pt x="1119" y="360"/>
                  </a:lnTo>
                  <a:lnTo>
                    <a:pt x="1119" y="363"/>
                  </a:lnTo>
                  <a:lnTo>
                    <a:pt x="1119" y="363"/>
                  </a:lnTo>
                  <a:lnTo>
                    <a:pt x="1115" y="363"/>
                  </a:lnTo>
                  <a:lnTo>
                    <a:pt x="1115" y="363"/>
                  </a:lnTo>
                  <a:lnTo>
                    <a:pt x="1112" y="367"/>
                  </a:lnTo>
                  <a:lnTo>
                    <a:pt x="1112" y="367"/>
                  </a:lnTo>
                  <a:lnTo>
                    <a:pt x="1108" y="363"/>
                  </a:lnTo>
                  <a:lnTo>
                    <a:pt x="1108" y="363"/>
                  </a:lnTo>
                  <a:lnTo>
                    <a:pt x="1105" y="363"/>
                  </a:lnTo>
                  <a:lnTo>
                    <a:pt x="1105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101" y="363"/>
                  </a:lnTo>
                  <a:lnTo>
                    <a:pt x="1098" y="360"/>
                  </a:lnTo>
                  <a:lnTo>
                    <a:pt x="1098" y="363"/>
                  </a:lnTo>
                  <a:lnTo>
                    <a:pt x="1098" y="363"/>
                  </a:lnTo>
                  <a:lnTo>
                    <a:pt x="1094" y="363"/>
                  </a:lnTo>
                  <a:lnTo>
                    <a:pt x="1094" y="363"/>
                  </a:lnTo>
                  <a:lnTo>
                    <a:pt x="1090" y="363"/>
                  </a:lnTo>
                  <a:lnTo>
                    <a:pt x="1090" y="363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60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7" y="356"/>
                  </a:lnTo>
                  <a:lnTo>
                    <a:pt x="1083" y="356"/>
                  </a:lnTo>
                  <a:lnTo>
                    <a:pt x="1083" y="353"/>
                  </a:lnTo>
                  <a:lnTo>
                    <a:pt x="1083" y="353"/>
                  </a:lnTo>
                  <a:lnTo>
                    <a:pt x="1080" y="353"/>
                  </a:lnTo>
                  <a:lnTo>
                    <a:pt x="1080" y="356"/>
                  </a:lnTo>
                  <a:lnTo>
                    <a:pt x="1080" y="356"/>
                  </a:lnTo>
                  <a:lnTo>
                    <a:pt x="1076" y="356"/>
                  </a:lnTo>
                  <a:lnTo>
                    <a:pt x="1076" y="360"/>
                  </a:lnTo>
                  <a:lnTo>
                    <a:pt x="1076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73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9" y="360"/>
                  </a:lnTo>
                  <a:lnTo>
                    <a:pt x="1066" y="360"/>
                  </a:lnTo>
                  <a:lnTo>
                    <a:pt x="1066" y="360"/>
                  </a:lnTo>
                  <a:lnTo>
                    <a:pt x="1062" y="360"/>
                  </a:lnTo>
                  <a:lnTo>
                    <a:pt x="1062" y="360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6"/>
                  </a:lnTo>
                  <a:lnTo>
                    <a:pt x="1062" y="353"/>
                  </a:lnTo>
                  <a:lnTo>
                    <a:pt x="1062" y="353"/>
                  </a:lnTo>
                  <a:lnTo>
                    <a:pt x="1058" y="353"/>
                  </a:lnTo>
                  <a:lnTo>
                    <a:pt x="1058" y="353"/>
                  </a:lnTo>
                  <a:lnTo>
                    <a:pt x="1055" y="353"/>
                  </a:lnTo>
                  <a:lnTo>
                    <a:pt x="1055" y="349"/>
                  </a:lnTo>
                  <a:lnTo>
                    <a:pt x="1055" y="349"/>
                  </a:lnTo>
                  <a:lnTo>
                    <a:pt x="1055" y="353"/>
                  </a:lnTo>
                  <a:lnTo>
                    <a:pt x="1055" y="353"/>
                  </a:lnTo>
                  <a:lnTo>
                    <a:pt x="1051" y="353"/>
                  </a:lnTo>
                  <a:lnTo>
                    <a:pt x="1051" y="356"/>
                  </a:lnTo>
                  <a:lnTo>
                    <a:pt x="1048" y="356"/>
                  </a:lnTo>
                  <a:lnTo>
                    <a:pt x="1048" y="356"/>
                  </a:lnTo>
                  <a:lnTo>
                    <a:pt x="1044" y="356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4" y="360"/>
                  </a:lnTo>
                  <a:lnTo>
                    <a:pt x="1041" y="360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41" y="363"/>
                  </a:lnTo>
                  <a:lnTo>
                    <a:pt x="1037" y="363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67"/>
                  </a:lnTo>
                  <a:lnTo>
                    <a:pt x="1037" y="370"/>
                  </a:lnTo>
                  <a:lnTo>
                    <a:pt x="1033" y="370"/>
                  </a:lnTo>
                  <a:lnTo>
                    <a:pt x="1033" y="370"/>
                  </a:lnTo>
                  <a:lnTo>
                    <a:pt x="1030" y="370"/>
                  </a:lnTo>
                  <a:lnTo>
                    <a:pt x="1030" y="370"/>
                  </a:lnTo>
                  <a:lnTo>
                    <a:pt x="1026" y="370"/>
                  </a:lnTo>
                  <a:lnTo>
                    <a:pt x="1026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23" y="370"/>
                  </a:lnTo>
                  <a:lnTo>
                    <a:pt x="1019" y="370"/>
                  </a:lnTo>
                  <a:lnTo>
                    <a:pt x="1019" y="370"/>
                  </a:lnTo>
                  <a:lnTo>
                    <a:pt x="1016" y="370"/>
                  </a:lnTo>
                  <a:lnTo>
                    <a:pt x="1016" y="370"/>
                  </a:lnTo>
                  <a:lnTo>
                    <a:pt x="1016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4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2" y="378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1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5"/>
                  </a:lnTo>
                  <a:lnTo>
                    <a:pt x="1016" y="388"/>
                  </a:lnTo>
                  <a:lnTo>
                    <a:pt x="1012" y="388"/>
                  </a:lnTo>
                  <a:lnTo>
                    <a:pt x="1012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9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5" y="388"/>
                  </a:lnTo>
                  <a:lnTo>
                    <a:pt x="1001" y="388"/>
                  </a:lnTo>
                  <a:lnTo>
                    <a:pt x="1001" y="388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8" y="392"/>
                  </a:lnTo>
                  <a:lnTo>
                    <a:pt x="994" y="392"/>
                  </a:lnTo>
                  <a:lnTo>
                    <a:pt x="994" y="392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91" y="395"/>
                  </a:lnTo>
                  <a:lnTo>
                    <a:pt x="987" y="395"/>
                  </a:lnTo>
                  <a:lnTo>
                    <a:pt x="987" y="395"/>
                  </a:lnTo>
                  <a:lnTo>
                    <a:pt x="984" y="395"/>
                  </a:lnTo>
                  <a:lnTo>
                    <a:pt x="980" y="395"/>
                  </a:lnTo>
                  <a:lnTo>
                    <a:pt x="980" y="395"/>
                  </a:lnTo>
                  <a:lnTo>
                    <a:pt x="976" y="395"/>
                  </a:lnTo>
                  <a:lnTo>
                    <a:pt x="976" y="395"/>
                  </a:lnTo>
                  <a:lnTo>
                    <a:pt x="973" y="395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73" y="392"/>
                  </a:lnTo>
                  <a:lnTo>
                    <a:pt x="969" y="392"/>
                  </a:lnTo>
                  <a:lnTo>
                    <a:pt x="969" y="392"/>
                  </a:lnTo>
                  <a:lnTo>
                    <a:pt x="966" y="392"/>
                  </a:lnTo>
                  <a:lnTo>
                    <a:pt x="966" y="392"/>
                  </a:lnTo>
                  <a:lnTo>
                    <a:pt x="962" y="392"/>
                  </a:lnTo>
                  <a:lnTo>
                    <a:pt x="962" y="388"/>
                  </a:lnTo>
                  <a:lnTo>
                    <a:pt x="959" y="388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9" y="385"/>
                  </a:lnTo>
                  <a:lnTo>
                    <a:pt x="955" y="385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5" y="381"/>
                  </a:lnTo>
                  <a:lnTo>
                    <a:pt x="952" y="381"/>
                  </a:lnTo>
                  <a:lnTo>
                    <a:pt x="952" y="381"/>
                  </a:lnTo>
                  <a:lnTo>
                    <a:pt x="952" y="378"/>
                  </a:lnTo>
                  <a:lnTo>
                    <a:pt x="948" y="378"/>
                  </a:lnTo>
                  <a:lnTo>
                    <a:pt x="948" y="378"/>
                  </a:lnTo>
                  <a:lnTo>
                    <a:pt x="944" y="378"/>
                  </a:lnTo>
                  <a:lnTo>
                    <a:pt x="944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8"/>
                  </a:lnTo>
                  <a:lnTo>
                    <a:pt x="941" y="374"/>
                  </a:lnTo>
                  <a:lnTo>
                    <a:pt x="941" y="374"/>
                  </a:lnTo>
                  <a:lnTo>
                    <a:pt x="937" y="374"/>
                  </a:lnTo>
                  <a:lnTo>
                    <a:pt x="937" y="374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4" y="370"/>
                  </a:lnTo>
                  <a:lnTo>
                    <a:pt x="930" y="370"/>
                  </a:lnTo>
                  <a:lnTo>
                    <a:pt x="930" y="370"/>
                  </a:lnTo>
                  <a:lnTo>
                    <a:pt x="930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7" y="367"/>
                  </a:lnTo>
                  <a:lnTo>
                    <a:pt x="923" y="363"/>
                  </a:lnTo>
                  <a:lnTo>
                    <a:pt x="923" y="363"/>
                  </a:lnTo>
                  <a:lnTo>
                    <a:pt x="923" y="360"/>
                  </a:lnTo>
                  <a:lnTo>
                    <a:pt x="919" y="360"/>
                  </a:lnTo>
                  <a:lnTo>
                    <a:pt x="919" y="360"/>
                  </a:lnTo>
                  <a:lnTo>
                    <a:pt x="916" y="360"/>
                  </a:lnTo>
                  <a:lnTo>
                    <a:pt x="916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12" y="360"/>
                  </a:lnTo>
                  <a:lnTo>
                    <a:pt x="909" y="360"/>
                  </a:lnTo>
                  <a:lnTo>
                    <a:pt x="909" y="356"/>
                  </a:lnTo>
                  <a:lnTo>
                    <a:pt x="909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5" y="356"/>
                  </a:lnTo>
                  <a:lnTo>
                    <a:pt x="902" y="356"/>
                  </a:lnTo>
                  <a:lnTo>
                    <a:pt x="898" y="356"/>
                  </a:lnTo>
                  <a:lnTo>
                    <a:pt x="898" y="356"/>
                  </a:lnTo>
                  <a:lnTo>
                    <a:pt x="895" y="356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5" y="360"/>
                  </a:lnTo>
                  <a:lnTo>
                    <a:pt x="891" y="356"/>
                  </a:lnTo>
                  <a:lnTo>
                    <a:pt x="891" y="356"/>
                  </a:lnTo>
                  <a:lnTo>
                    <a:pt x="887" y="356"/>
                  </a:lnTo>
                  <a:lnTo>
                    <a:pt x="887" y="356"/>
                  </a:lnTo>
                  <a:lnTo>
                    <a:pt x="884" y="356"/>
                  </a:lnTo>
                  <a:lnTo>
                    <a:pt x="884" y="356"/>
                  </a:lnTo>
                  <a:lnTo>
                    <a:pt x="880" y="356"/>
                  </a:lnTo>
                  <a:lnTo>
                    <a:pt x="880" y="356"/>
                  </a:lnTo>
                  <a:lnTo>
                    <a:pt x="880" y="360"/>
                  </a:lnTo>
                  <a:lnTo>
                    <a:pt x="880" y="360"/>
                  </a:lnTo>
                  <a:lnTo>
                    <a:pt x="880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6"/>
                  </a:lnTo>
                  <a:lnTo>
                    <a:pt x="877" y="353"/>
                  </a:lnTo>
                  <a:lnTo>
                    <a:pt x="877" y="353"/>
                  </a:lnTo>
                  <a:lnTo>
                    <a:pt x="873" y="353"/>
                  </a:lnTo>
                  <a:lnTo>
                    <a:pt x="873" y="353"/>
                  </a:lnTo>
                  <a:lnTo>
                    <a:pt x="870" y="353"/>
                  </a:lnTo>
                  <a:lnTo>
                    <a:pt x="870" y="353"/>
                  </a:lnTo>
                  <a:lnTo>
                    <a:pt x="870" y="356"/>
                  </a:lnTo>
                  <a:lnTo>
                    <a:pt x="866" y="356"/>
                  </a:lnTo>
                  <a:lnTo>
                    <a:pt x="866" y="356"/>
                  </a:lnTo>
                  <a:lnTo>
                    <a:pt x="862" y="356"/>
                  </a:lnTo>
                  <a:lnTo>
                    <a:pt x="862" y="353"/>
                  </a:lnTo>
                  <a:lnTo>
                    <a:pt x="862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59" y="349"/>
                  </a:lnTo>
                  <a:lnTo>
                    <a:pt x="855" y="349"/>
                  </a:lnTo>
                  <a:lnTo>
                    <a:pt x="855" y="349"/>
                  </a:lnTo>
                  <a:lnTo>
                    <a:pt x="855" y="345"/>
                  </a:lnTo>
                  <a:lnTo>
                    <a:pt x="855" y="345"/>
                  </a:lnTo>
                  <a:lnTo>
                    <a:pt x="852" y="345"/>
                  </a:lnTo>
                  <a:lnTo>
                    <a:pt x="852" y="345"/>
                  </a:lnTo>
                  <a:lnTo>
                    <a:pt x="848" y="345"/>
                  </a:lnTo>
                  <a:lnTo>
                    <a:pt x="848" y="345"/>
                  </a:lnTo>
                  <a:lnTo>
                    <a:pt x="845" y="345"/>
                  </a:lnTo>
                  <a:lnTo>
                    <a:pt x="845" y="345"/>
                  </a:lnTo>
                  <a:lnTo>
                    <a:pt x="845" y="342"/>
                  </a:lnTo>
                  <a:lnTo>
                    <a:pt x="841" y="342"/>
                  </a:lnTo>
                  <a:lnTo>
                    <a:pt x="841" y="345"/>
                  </a:lnTo>
                  <a:lnTo>
                    <a:pt x="841" y="345"/>
                  </a:lnTo>
                  <a:lnTo>
                    <a:pt x="838" y="345"/>
                  </a:lnTo>
                  <a:lnTo>
                    <a:pt x="838" y="342"/>
                  </a:lnTo>
                  <a:lnTo>
                    <a:pt x="838" y="342"/>
                  </a:lnTo>
                  <a:lnTo>
                    <a:pt x="834" y="345"/>
                  </a:lnTo>
                  <a:lnTo>
                    <a:pt x="834" y="342"/>
                  </a:lnTo>
                  <a:lnTo>
                    <a:pt x="834" y="342"/>
                  </a:lnTo>
                  <a:lnTo>
                    <a:pt x="830" y="342"/>
                  </a:lnTo>
                  <a:lnTo>
                    <a:pt x="830" y="342"/>
                  </a:lnTo>
                  <a:lnTo>
                    <a:pt x="830" y="345"/>
                  </a:lnTo>
                  <a:lnTo>
                    <a:pt x="830" y="345"/>
                  </a:lnTo>
                  <a:lnTo>
                    <a:pt x="827" y="345"/>
                  </a:lnTo>
                  <a:lnTo>
                    <a:pt x="827" y="345"/>
                  </a:lnTo>
                  <a:lnTo>
                    <a:pt x="823" y="345"/>
                  </a:lnTo>
                  <a:lnTo>
                    <a:pt x="823" y="345"/>
                  </a:lnTo>
                  <a:lnTo>
                    <a:pt x="820" y="345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20" y="342"/>
                  </a:lnTo>
                  <a:lnTo>
                    <a:pt x="816" y="342"/>
                  </a:lnTo>
                  <a:lnTo>
                    <a:pt x="816" y="342"/>
                  </a:lnTo>
                  <a:lnTo>
                    <a:pt x="816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13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9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5" y="338"/>
                  </a:lnTo>
                  <a:lnTo>
                    <a:pt x="802" y="338"/>
                  </a:lnTo>
                  <a:lnTo>
                    <a:pt x="798" y="342"/>
                  </a:lnTo>
                  <a:lnTo>
                    <a:pt x="795" y="342"/>
                  </a:lnTo>
                  <a:lnTo>
                    <a:pt x="795" y="342"/>
                  </a:lnTo>
                  <a:lnTo>
                    <a:pt x="791" y="342"/>
                  </a:lnTo>
                  <a:lnTo>
                    <a:pt x="791" y="342"/>
                  </a:lnTo>
                  <a:lnTo>
                    <a:pt x="788" y="342"/>
                  </a:lnTo>
                  <a:lnTo>
                    <a:pt x="788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4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81" y="342"/>
                  </a:lnTo>
                  <a:lnTo>
                    <a:pt x="777" y="342"/>
                  </a:lnTo>
                  <a:lnTo>
                    <a:pt x="777" y="338"/>
                  </a:lnTo>
                  <a:lnTo>
                    <a:pt x="777" y="338"/>
                  </a:lnTo>
                  <a:lnTo>
                    <a:pt x="773" y="338"/>
                  </a:lnTo>
                  <a:lnTo>
                    <a:pt x="773" y="338"/>
                  </a:lnTo>
                  <a:lnTo>
                    <a:pt x="770" y="338"/>
                  </a:lnTo>
                  <a:lnTo>
                    <a:pt x="770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3" y="338"/>
                  </a:lnTo>
                  <a:lnTo>
                    <a:pt x="763" y="335"/>
                  </a:lnTo>
                  <a:lnTo>
                    <a:pt x="766" y="335"/>
                  </a:lnTo>
                  <a:lnTo>
                    <a:pt x="766" y="335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31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6" y="328"/>
                  </a:lnTo>
                  <a:lnTo>
                    <a:pt x="763" y="328"/>
                  </a:lnTo>
                  <a:lnTo>
                    <a:pt x="763" y="328"/>
                  </a:lnTo>
                  <a:lnTo>
                    <a:pt x="759" y="328"/>
                  </a:lnTo>
                  <a:lnTo>
                    <a:pt x="759" y="324"/>
                  </a:lnTo>
                  <a:lnTo>
                    <a:pt x="756" y="324"/>
                  </a:lnTo>
                  <a:lnTo>
                    <a:pt x="756" y="324"/>
                  </a:lnTo>
                  <a:lnTo>
                    <a:pt x="756" y="321"/>
                  </a:lnTo>
                  <a:lnTo>
                    <a:pt x="752" y="321"/>
                  </a:lnTo>
                  <a:lnTo>
                    <a:pt x="752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8" y="321"/>
                  </a:lnTo>
                  <a:lnTo>
                    <a:pt x="745" y="321"/>
                  </a:lnTo>
                  <a:lnTo>
                    <a:pt x="745" y="317"/>
                  </a:lnTo>
                  <a:lnTo>
                    <a:pt x="745" y="317"/>
                  </a:lnTo>
                  <a:lnTo>
                    <a:pt x="741" y="313"/>
                  </a:lnTo>
                  <a:lnTo>
                    <a:pt x="741" y="313"/>
                  </a:lnTo>
                  <a:lnTo>
                    <a:pt x="738" y="317"/>
                  </a:lnTo>
                  <a:lnTo>
                    <a:pt x="738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4" y="313"/>
                  </a:lnTo>
                  <a:lnTo>
                    <a:pt x="731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7" y="313"/>
                  </a:lnTo>
                  <a:lnTo>
                    <a:pt x="724" y="313"/>
                  </a:lnTo>
                  <a:lnTo>
                    <a:pt x="724" y="313"/>
                  </a:lnTo>
                  <a:lnTo>
                    <a:pt x="720" y="313"/>
                  </a:lnTo>
                  <a:lnTo>
                    <a:pt x="720" y="317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6" y="313"/>
                  </a:lnTo>
                  <a:lnTo>
                    <a:pt x="713" y="313"/>
                  </a:lnTo>
                  <a:lnTo>
                    <a:pt x="713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9" y="313"/>
                  </a:lnTo>
                  <a:lnTo>
                    <a:pt x="706" y="313"/>
                  </a:lnTo>
                  <a:lnTo>
                    <a:pt x="706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702" y="313"/>
                  </a:lnTo>
                  <a:lnTo>
                    <a:pt x="699" y="313"/>
                  </a:lnTo>
                  <a:lnTo>
                    <a:pt x="699" y="310"/>
                  </a:lnTo>
                  <a:lnTo>
                    <a:pt x="695" y="310"/>
                  </a:lnTo>
                  <a:lnTo>
                    <a:pt x="695" y="313"/>
                  </a:lnTo>
                  <a:lnTo>
                    <a:pt x="695" y="313"/>
                  </a:lnTo>
                  <a:lnTo>
                    <a:pt x="691" y="313"/>
                  </a:lnTo>
                  <a:lnTo>
                    <a:pt x="691" y="313"/>
                  </a:lnTo>
                  <a:lnTo>
                    <a:pt x="688" y="313"/>
                  </a:lnTo>
                  <a:lnTo>
                    <a:pt x="688" y="310"/>
                  </a:lnTo>
                  <a:lnTo>
                    <a:pt x="688" y="310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4" y="313"/>
                  </a:lnTo>
                  <a:lnTo>
                    <a:pt x="681" y="313"/>
                  </a:lnTo>
                  <a:lnTo>
                    <a:pt x="681" y="313"/>
                  </a:lnTo>
                  <a:lnTo>
                    <a:pt x="677" y="313"/>
                  </a:lnTo>
                  <a:lnTo>
                    <a:pt x="677" y="313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17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1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4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28"/>
                  </a:lnTo>
                  <a:lnTo>
                    <a:pt x="681" y="331"/>
                  </a:lnTo>
                  <a:lnTo>
                    <a:pt x="677" y="331"/>
                  </a:lnTo>
                  <a:lnTo>
                    <a:pt x="677" y="331"/>
                  </a:lnTo>
                  <a:lnTo>
                    <a:pt x="674" y="331"/>
                  </a:lnTo>
                  <a:lnTo>
                    <a:pt x="674" y="331"/>
                  </a:lnTo>
                  <a:lnTo>
                    <a:pt x="670" y="335"/>
                  </a:lnTo>
                  <a:lnTo>
                    <a:pt x="670" y="335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38"/>
                  </a:lnTo>
                  <a:lnTo>
                    <a:pt x="670" y="342"/>
                  </a:lnTo>
                  <a:lnTo>
                    <a:pt x="667" y="342"/>
                  </a:lnTo>
                  <a:lnTo>
                    <a:pt x="667" y="342"/>
                  </a:lnTo>
                  <a:lnTo>
                    <a:pt x="663" y="342"/>
                  </a:lnTo>
                  <a:lnTo>
                    <a:pt x="663" y="342"/>
                  </a:lnTo>
                  <a:lnTo>
                    <a:pt x="663" y="345"/>
                  </a:lnTo>
                  <a:lnTo>
                    <a:pt x="659" y="345"/>
                  </a:lnTo>
                  <a:lnTo>
                    <a:pt x="659" y="345"/>
                  </a:lnTo>
                  <a:lnTo>
                    <a:pt x="663" y="349"/>
                  </a:lnTo>
                  <a:lnTo>
                    <a:pt x="659" y="349"/>
                  </a:lnTo>
                  <a:lnTo>
                    <a:pt x="659" y="353"/>
                  </a:lnTo>
                  <a:lnTo>
                    <a:pt x="659" y="353"/>
                  </a:lnTo>
                  <a:lnTo>
                    <a:pt x="663" y="356"/>
                  </a:lnTo>
                  <a:lnTo>
                    <a:pt x="663" y="356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0"/>
                  </a:lnTo>
                  <a:lnTo>
                    <a:pt x="663" y="363"/>
                  </a:lnTo>
                  <a:lnTo>
                    <a:pt x="663" y="363"/>
                  </a:lnTo>
                  <a:lnTo>
                    <a:pt x="667" y="363"/>
                  </a:lnTo>
                  <a:lnTo>
                    <a:pt x="667" y="367"/>
                  </a:lnTo>
                  <a:lnTo>
                    <a:pt x="663" y="367"/>
                  </a:lnTo>
                  <a:lnTo>
                    <a:pt x="663" y="370"/>
                  </a:lnTo>
                  <a:lnTo>
                    <a:pt x="663" y="370"/>
                  </a:lnTo>
                  <a:lnTo>
                    <a:pt x="663" y="374"/>
                  </a:lnTo>
                  <a:lnTo>
                    <a:pt x="659" y="374"/>
                  </a:lnTo>
                  <a:lnTo>
                    <a:pt x="659" y="378"/>
                  </a:lnTo>
                  <a:lnTo>
                    <a:pt x="659" y="378"/>
                  </a:lnTo>
                  <a:lnTo>
                    <a:pt x="659" y="381"/>
                  </a:lnTo>
                  <a:lnTo>
                    <a:pt x="659" y="381"/>
                  </a:lnTo>
                  <a:lnTo>
                    <a:pt x="659" y="385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2" y="385"/>
                  </a:lnTo>
                  <a:lnTo>
                    <a:pt x="652" y="388"/>
                  </a:lnTo>
                  <a:lnTo>
                    <a:pt x="652" y="388"/>
                  </a:lnTo>
                  <a:lnTo>
                    <a:pt x="649" y="388"/>
                  </a:lnTo>
                  <a:lnTo>
                    <a:pt x="649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2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8" y="392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1" y="392"/>
                  </a:lnTo>
                  <a:lnTo>
                    <a:pt x="631" y="392"/>
                  </a:lnTo>
                  <a:lnTo>
                    <a:pt x="627" y="392"/>
                  </a:lnTo>
                  <a:lnTo>
                    <a:pt x="627" y="392"/>
                  </a:lnTo>
                  <a:lnTo>
                    <a:pt x="624" y="392"/>
                  </a:lnTo>
                  <a:lnTo>
                    <a:pt x="624" y="392"/>
                  </a:lnTo>
                  <a:lnTo>
                    <a:pt x="620" y="392"/>
                  </a:lnTo>
                  <a:lnTo>
                    <a:pt x="620" y="388"/>
                  </a:lnTo>
                  <a:lnTo>
                    <a:pt x="620" y="388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5"/>
                  </a:lnTo>
                  <a:lnTo>
                    <a:pt x="620" y="381"/>
                  </a:lnTo>
                  <a:lnTo>
                    <a:pt x="617" y="381"/>
                  </a:lnTo>
                  <a:lnTo>
                    <a:pt x="617" y="385"/>
                  </a:lnTo>
                  <a:lnTo>
                    <a:pt x="617" y="385"/>
                  </a:lnTo>
                  <a:lnTo>
                    <a:pt x="613" y="385"/>
                  </a:lnTo>
                  <a:lnTo>
                    <a:pt x="613" y="385"/>
                  </a:lnTo>
                  <a:lnTo>
                    <a:pt x="610" y="385"/>
                  </a:lnTo>
                  <a:lnTo>
                    <a:pt x="610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6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5"/>
                  </a:lnTo>
                  <a:lnTo>
                    <a:pt x="602" y="381"/>
                  </a:lnTo>
                  <a:lnTo>
                    <a:pt x="599" y="381"/>
                  </a:lnTo>
                  <a:lnTo>
                    <a:pt x="599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5" y="381"/>
                  </a:lnTo>
                  <a:lnTo>
                    <a:pt x="592" y="381"/>
                  </a:lnTo>
                  <a:lnTo>
                    <a:pt x="592" y="381"/>
                  </a:lnTo>
                  <a:lnTo>
                    <a:pt x="588" y="381"/>
                  </a:lnTo>
                  <a:lnTo>
                    <a:pt x="588" y="381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8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5" y="378"/>
                  </a:lnTo>
                  <a:lnTo>
                    <a:pt x="581" y="378"/>
                  </a:lnTo>
                  <a:lnTo>
                    <a:pt x="581" y="378"/>
                  </a:lnTo>
                  <a:lnTo>
                    <a:pt x="577" y="378"/>
                  </a:lnTo>
                  <a:lnTo>
                    <a:pt x="577" y="378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7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4" y="374"/>
                  </a:lnTo>
                  <a:lnTo>
                    <a:pt x="570" y="374"/>
                  </a:lnTo>
                  <a:lnTo>
                    <a:pt x="570" y="374"/>
                  </a:lnTo>
                  <a:lnTo>
                    <a:pt x="567" y="374"/>
                  </a:lnTo>
                  <a:lnTo>
                    <a:pt x="563" y="374"/>
                  </a:lnTo>
                  <a:lnTo>
                    <a:pt x="563" y="370"/>
                  </a:lnTo>
                  <a:lnTo>
                    <a:pt x="563" y="370"/>
                  </a:lnTo>
                  <a:lnTo>
                    <a:pt x="560" y="370"/>
                  </a:lnTo>
                  <a:lnTo>
                    <a:pt x="560" y="370"/>
                  </a:lnTo>
                  <a:lnTo>
                    <a:pt x="556" y="370"/>
                  </a:lnTo>
                  <a:lnTo>
                    <a:pt x="556" y="370"/>
                  </a:lnTo>
                  <a:lnTo>
                    <a:pt x="556" y="367"/>
                  </a:lnTo>
                  <a:lnTo>
                    <a:pt x="556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53" y="367"/>
                  </a:lnTo>
                  <a:lnTo>
                    <a:pt x="549" y="367"/>
                  </a:lnTo>
                  <a:lnTo>
                    <a:pt x="549" y="367"/>
                  </a:lnTo>
                  <a:lnTo>
                    <a:pt x="545" y="367"/>
                  </a:lnTo>
                  <a:lnTo>
                    <a:pt x="545" y="367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42" y="363"/>
                  </a:lnTo>
                  <a:lnTo>
                    <a:pt x="538" y="363"/>
                  </a:lnTo>
                  <a:lnTo>
                    <a:pt x="538" y="363"/>
                  </a:lnTo>
                  <a:lnTo>
                    <a:pt x="535" y="363"/>
                  </a:lnTo>
                  <a:lnTo>
                    <a:pt x="535" y="360"/>
                  </a:lnTo>
                  <a:lnTo>
                    <a:pt x="531" y="360"/>
                  </a:lnTo>
                  <a:lnTo>
                    <a:pt x="531" y="360"/>
                  </a:lnTo>
                  <a:lnTo>
                    <a:pt x="528" y="360"/>
                  </a:lnTo>
                  <a:lnTo>
                    <a:pt x="528" y="360"/>
                  </a:lnTo>
                  <a:lnTo>
                    <a:pt x="524" y="360"/>
                  </a:lnTo>
                  <a:lnTo>
                    <a:pt x="524" y="360"/>
                  </a:lnTo>
                  <a:lnTo>
                    <a:pt x="520" y="356"/>
                  </a:lnTo>
                  <a:lnTo>
                    <a:pt x="520" y="356"/>
                  </a:lnTo>
                  <a:lnTo>
                    <a:pt x="517" y="356"/>
                  </a:lnTo>
                  <a:lnTo>
                    <a:pt x="517" y="356"/>
                  </a:lnTo>
                  <a:lnTo>
                    <a:pt x="513" y="353"/>
                  </a:lnTo>
                  <a:lnTo>
                    <a:pt x="510" y="353"/>
                  </a:lnTo>
                  <a:lnTo>
                    <a:pt x="510" y="353"/>
                  </a:lnTo>
                  <a:lnTo>
                    <a:pt x="506" y="353"/>
                  </a:lnTo>
                  <a:lnTo>
                    <a:pt x="506" y="353"/>
                  </a:lnTo>
                  <a:lnTo>
                    <a:pt x="503" y="353"/>
                  </a:lnTo>
                  <a:lnTo>
                    <a:pt x="499" y="353"/>
                  </a:lnTo>
                  <a:lnTo>
                    <a:pt x="499" y="353"/>
                  </a:lnTo>
                  <a:lnTo>
                    <a:pt x="496" y="353"/>
                  </a:lnTo>
                  <a:lnTo>
                    <a:pt x="496" y="353"/>
                  </a:lnTo>
                  <a:lnTo>
                    <a:pt x="492" y="353"/>
                  </a:lnTo>
                  <a:lnTo>
                    <a:pt x="492" y="353"/>
                  </a:lnTo>
                  <a:lnTo>
                    <a:pt x="488" y="353"/>
                  </a:lnTo>
                  <a:lnTo>
                    <a:pt x="485" y="349"/>
                  </a:lnTo>
                  <a:lnTo>
                    <a:pt x="485" y="349"/>
                  </a:lnTo>
                  <a:lnTo>
                    <a:pt x="481" y="345"/>
                  </a:lnTo>
                  <a:lnTo>
                    <a:pt x="481" y="345"/>
                  </a:lnTo>
                  <a:lnTo>
                    <a:pt x="478" y="345"/>
                  </a:lnTo>
                  <a:lnTo>
                    <a:pt x="478" y="345"/>
                  </a:lnTo>
                  <a:lnTo>
                    <a:pt x="474" y="345"/>
                  </a:lnTo>
                  <a:lnTo>
                    <a:pt x="474" y="345"/>
                  </a:lnTo>
                  <a:lnTo>
                    <a:pt x="471" y="345"/>
                  </a:lnTo>
                  <a:lnTo>
                    <a:pt x="471" y="345"/>
                  </a:lnTo>
                  <a:lnTo>
                    <a:pt x="467" y="345"/>
                  </a:lnTo>
                  <a:lnTo>
                    <a:pt x="467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3" y="345"/>
                  </a:lnTo>
                  <a:lnTo>
                    <a:pt x="460" y="345"/>
                  </a:lnTo>
                  <a:lnTo>
                    <a:pt x="460" y="345"/>
                  </a:lnTo>
                  <a:lnTo>
                    <a:pt x="456" y="345"/>
                  </a:lnTo>
                  <a:lnTo>
                    <a:pt x="456" y="345"/>
                  </a:lnTo>
                  <a:lnTo>
                    <a:pt x="453" y="345"/>
                  </a:lnTo>
                  <a:lnTo>
                    <a:pt x="453" y="345"/>
                  </a:lnTo>
                  <a:lnTo>
                    <a:pt x="449" y="345"/>
                  </a:lnTo>
                  <a:lnTo>
                    <a:pt x="449" y="345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6" y="342"/>
                  </a:lnTo>
                  <a:lnTo>
                    <a:pt x="442" y="342"/>
                  </a:lnTo>
                  <a:lnTo>
                    <a:pt x="439" y="342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5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31" y="338"/>
                  </a:lnTo>
                  <a:lnTo>
                    <a:pt x="428" y="338"/>
                  </a:lnTo>
                  <a:lnTo>
                    <a:pt x="428" y="338"/>
                  </a:lnTo>
                  <a:lnTo>
                    <a:pt x="424" y="338"/>
                  </a:lnTo>
                  <a:lnTo>
                    <a:pt x="424" y="338"/>
                  </a:lnTo>
                  <a:lnTo>
                    <a:pt x="421" y="335"/>
                  </a:lnTo>
                  <a:lnTo>
                    <a:pt x="421" y="335"/>
                  </a:lnTo>
                  <a:lnTo>
                    <a:pt x="421" y="331"/>
                  </a:lnTo>
                  <a:lnTo>
                    <a:pt x="417" y="331"/>
                  </a:lnTo>
                  <a:lnTo>
                    <a:pt x="417" y="331"/>
                  </a:lnTo>
                  <a:lnTo>
                    <a:pt x="417" y="328"/>
                  </a:lnTo>
                  <a:lnTo>
                    <a:pt x="417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4" y="328"/>
                  </a:lnTo>
                  <a:lnTo>
                    <a:pt x="410" y="328"/>
                  </a:lnTo>
                  <a:lnTo>
                    <a:pt x="410" y="328"/>
                  </a:lnTo>
                  <a:lnTo>
                    <a:pt x="406" y="328"/>
                  </a:lnTo>
                  <a:lnTo>
                    <a:pt x="406" y="324"/>
                  </a:lnTo>
                  <a:lnTo>
                    <a:pt x="403" y="324"/>
                  </a:lnTo>
                  <a:lnTo>
                    <a:pt x="399" y="324"/>
                  </a:lnTo>
                  <a:lnTo>
                    <a:pt x="399" y="321"/>
                  </a:lnTo>
                  <a:lnTo>
                    <a:pt x="399" y="321"/>
                  </a:lnTo>
                  <a:lnTo>
                    <a:pt x="396" y="317"/>
                  </a:lnTo>
                  <a:lnTo>
                    <a:pt x="396" y="317"/>
                  </a:lnTo>
                  <a:lnTo>
                    <a:pt x="392" y="317"/>
                  </a:lnTo>
                  <a:lnTo>
                    <a:pt x="392" y="317"/>
                  </a:lnTo>
                  <a:lnTo>
                    <a:pt x="389" y="317"/>
                  </a:lnTo>
                  <a:lnTo>
                    <a:pt x="389" y="317"/>
                  </a:lnTo>
                  <a:lnTo>
                    <a:pt x="385" y="317"/>
                  </a:lnTo>
                  <a:lnTo>
                    <a:pt x="385" y="317"/>
                  </a:lnTo>
                  <a:lnTo>
                    <a:pt x="382" y="317"/>
                  </a:lnTo>
                  <a:lnTo>
                    <a:pt x="382" y="317"/>
                  </a:lnTo>
                  <a:lnTo>
                    <a:pt x="378" y="317"/>
                  </a:lnTo>
                  <a:lnTo>
                    <a:pt x="378" y="313"/>
                  </a:lnTo>
                  <a:lnTo>
                    <a:pt x="374" y="313"/>
                  </a:lnTo>
                  <a:lnTo>
                    <a:pt x="374" y="313"/>
                  </a:lnTo>
                  <a:lnTo>
                    <a:pt x="371" y="313"/>
                  </a:lnTo>
                  <a:lnTo>
                    <a:pt x="371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7" y="313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0" y="317"/>
                  </a:lnTo>
                  <a:lnTo>
                    <a:pt x="357" y="321"/>
                  </a:lnTo>
                  <a:lnTo>
                    <a:pt x="357" y="321"/>
                  </a:lnTo>
                  <a:lnTo>
                    <a:pt x="353" y="321"/>
                  </a:lnTo>
                  <a:lnTo>
                    <a:pt x="353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9" y="321"/>
                  </a:lnTo>
                  <a:lnTo>
                    <a:pt x="346" y="321"/>
                  </a:lnTo>
                  <a:lnTo>
                    <a:pt x="346" y="321"/>
                  </a:lnTo>
                  <a:lnTo>
                    <a:pt x="342" y="321"/>
                  </a:lnTo>
                  <a:lnTo>
                    <a:pt x="342" y="324"/>
                  </a:lnTo>
                  <a:lnTo>
                    <a:pt x="339" y="324"/>
                  </a:lnTo>
                  <a:lnTo>
                    <a:pt x="339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5" y="321"/>
                  </a:lnTo>
                  <a:lnTo>
                    <a:pt x="332" y="321"/>
                  </a:lnTo>
                  <a:lnTo>
                    <a:pt x="332" y="321"/>
                  </a:lnTo>
                  <a:lnTo>
                    <a:pt x="328" y="321"/>
                  </a:lnTo>
                  <a:lnTo>
                    <a:pt x="32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21" y="321"/>
                  </a:lnTo>
                  <a:lnTo>
                    <a:pt x="321" y="321"/>
                  </a:lnTo>
                  <a:lnTo>
                    <a:pt x="317" y="321"/>
                  </a:lnTo>
                  <a:lnTo>
                    <a:pt x="317" y="321"/>
                  </a:lnTo>
                  <a:lnTo>
                    <a:pt x="314" y="324"/>
                  </a:lnTo>
                  <a:lnTo>
                    <a:pt x="314" y="324"/>
                  </a:lnTo>
                  <a:lnTo>
                    <a:pt x="314" y="328"/>
                  </a:lnTo>
                  <a:lnTo>
                    <a:pt x="314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10" y="328"/>
                  </a:lnTo>
                  <a:lnTo>
                    <a:pt x="307" y="328"/>
                  </a:lnTo>
                  <a:lnTo>
                    <a:pt x="303" y="328"/>
                  </a:lnTo>
                  <a:lnTo>
                    <a:pt x="303" y="328"/>
                  </a:lnTo>
                  <a:lnTo>
                    <a:pt x="300" y="328"/>
                  </a:lnTo>
                  <a:lnTo>
                    <a:pt x="300" y="328"/>
                  </a:lnTo>
                  <a:lnTo>
                    <a:pt x="296" y="328"/>
                  </a:lnTo>
                  <a:lnTo>
                    <a:pt x="296" y="328"/>
                  </a:lnTo>
                  <a:lnTo>
                    <a:pt x="292" y="328"/>
                  </a:lnTo>
                  <a:lnTo>
                    <a:pt x="292" y="331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92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9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5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82" y="328"/>
                  </a:lnTo>
                  <a:lnTo>
                    <a:pt x="278" y="328"/>
                  </a:lnTo>
                  <a:lnTo>
                    <a:pt x="278" y="328"/>
                  </a:lnTo>
                  <a:lnTo>
                    <a:pt x="275" y="324"/>
                  </a:lnTo>
                  <a:lnTo>
                    <a:pt x="271" y="324"/>
                  </a:lnTo>
                  <a:lnTo>
                    <a:pt x="267" y="321"/>
                  </a:lnTo>
                  <a:lnTo>
                    <a:pt x="267" y="321"/>
                  </a:lnTo>
                  <a:lnTo>
                    <a:pt x="264" y="321"/>
                  </a:lnTo>
                  <a:lnTo>
                    <a:pt x="260" y="321"/>
                  </a:lnTo>
                  <a:lnTo>
                    <a:pt x="260" y="317"/>
                  </a:lnTo>
                  <a:lnTo>
                    <a:pt x="257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3" y="317"/>
                  </a:lnTo>
                  <a:lnTo>
                    <a:pt x="250" y="317"/>
                  </a:lnTo>
                  <a:lnTo>
                    <a:pt x="246" y="317"/>
                  </a:lnTo>
                  <a:lnTo>
                    <a:pt x="243" y="317"/>
                  </a:lnTo>
                  <a:lnTo>
                    <a:pt x="243" y="317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9" y="313"/>
                  </a:lnTo>
                  <a:lnTo>
                    <a:pt x="235" y="313"/>
                  </a:lnTo>
                  <a:lnTo>
                    <a:pt x="235" y="317"/>
                  </a:lnTo>
                  <a:lnTo>
                    <a:pt x="232" y="317"/>
                  </a:lnTo>
                  <a:lnTo>
                    <a:pt x="228" y="317"/>
                  </a:lnTo>
                  <a:lnTo>
                    <a:pt x="228" y="317"/>
                  </a:lnTo>
                  <a:lnTo>
                    <a:pt x="225" y="313"/>
                  </a:lnTo>
                  <a:lnTo>
                    <a:pt x="225" y="313"/>
                  </a:lnTo>
                  <a:lnTo>
                    <a:pt x="221" y="313"/>
                  </a:lnTo>
                  <a:lnTo>
                    <a:pt x="221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8" y="313"/>
                  </a:lnTo>
                  <a:lnTo>
                    <a:pt x="214" y="313"/>
                  </a:lnTo>
                  <a:lnTo>
                    <a:pt x="214" y="313"/>
                  </a:lnTo>
                  <a:lnTo>
                    <a:pt x="210" y="313"/>
                  </a:lnTo>
                  <a:lnTo>
                    <a:pt x="210" y="313"/>
                  </a:lnTo>
                  <a:lnTo>
                    <a:pt x="210" y="317"/>
                  </a:lnTo>
                  <a:lnTo>
                    <a:pt x="207" y="317"/>
                  </a:lnTo>
                  <a:lnTo>
                    <a:pt x="203" y="317"/>
                  </a:lnTo>
                  <a:lnTo>
                    <a:pt x="196" y="317"/>
                  </a:lnTo>
                  <a:lnTo>
                    <a:pt x="189" y="313"/>
                  </a:lnTo>
                  <a:lnTo>
                    <a:pt x="189" y="306"/>
                  </a:lnTo>
                  <a:lnTo>
                    <a:pt x="186" y="306"/>
                  </a:lnTo>
                  <a:lnTo>
                    <a:pt x="182" y="310"/>
                  </a:lnTo>
                  <a:lnTo>
                    <a:pt x="178" y="310"/>
                  </a:lnTo>
                  <a:lnTo>
                    <a:pt x="171" y="310"/>
                  </a:lnTo>
                  <a:lnTo>
                    <a:pt x="171" y="306"/>
                  </a:lnTo>
                  <a:lnTo>
                    <a:pt x="171" y="306"/>
                  </a:lnTo>
                  <a:lnTo>
                    <a:pt x="171" y="303"/>
                  </a:lnTo>
                  <a:lnTo>
                    <a:pt x="168" y="299"/>
                  </a:lnTo>
                  <a:lnTo>
                    <a:pt x="164" y="299"/>
                  </a:lnTo>
                  <a:lnTo>
                    <a:pt x="157" y="296"/>
                  </a:lnTo>
                  <a:lnTo>
                    <a:pt x="153" y="296"/>
                  </a:lnTo>
                  <a:lnTo>
                    <a:pt x="150" y="292"/>
                  </a:lnTo>
                  <a:lnTo>
                    <a:pt x="143" y="288"/>
                  </a:lnTo>
                  <a:lnTo>
                    <a:pt x="139" y="288"/>
                  </a:lnTo>
                  <a:lnTo>
                    <a:pt x="136" y="281"/>
                  </a:lnTo>
                  <a:lnTo>
                    <a:pt x="132" y="281"/>
                  </a:lnTo>
                  <a:lnTo>
                    <a:pt x="129" y="281"/>
                  </a:lnTo>
                  <a:lnTo>
                    <a:pt x="125" y="281"/>
                  </a:lnTo>
                  <a:lnTo>
                    <a:pt x="118" y="281"/>
                  </a:lnTo>
                  <a:lnTo>
                    <a:pt x="111" y="278"/>
                  </a:lnTo>
                  <a:lnTo>
                    <a:pt x="104" y="278"/>
                  </a:lnTo>
                  <a:lnTo>
                    <a:pt x="100" y="274"/>
                  </a:lnTo>
                  <a:lnTo>
                    <a:pt x="89" y="274"/>
                  </a:lnTo>
                  <a:lnTo>
                    <a:pt x="82" y="274"/>
                  </a:lnTo>
                  <a:lnTo>
                    <a:pt x="79" y="281"/>
                  </a:lnTo>
                  <a:lnTo>
                    <a:pt x="75" y="281"/>
                  </a:lnTo>
                  <a:lnTo>
                    <a:pt x="68" y="292"/>
                  </a:lnTo>
                  <a:lnTo>
                    <a:pt x="61" y="296"/>
                  </a:lnTo>
                  <a:lnTo>
                    <a:pt x="54" y="292"/>
                  </a:lnTo>
                  <a:lnTo>
                    <a:pt x="47" y="292"/>
                  </a:lnTo>
                  <a:lnTo>
                    <a:pt x="43" y="288"/>
                  </a:lnTo>
                  <a:lnTo>
                    <a:pt x="39" y="288"/>
                  </a:lnTo>
                  <a:lnTo>
                    <a:pt x="36" y="285"/>
                  </a:lnTo>
                  <a:lnTo>
                    <a:pt x="32" y="285"/>
                  </a:lnTo>
                  <a:lnTo>
                    <a:pt x="29" y="285"/>
                  </a:lnTo>
                  <a:lnTo>
                    <a:pt x="25" y="288"/>
                  </a:lnTo>
                  <a:lnTo>
                    <a:pt x="15" y="288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4" y="274"/>
                  </a:lnTo>
                  <a:lnTo>
                    <a:pt x="0" y="271"/>
                  </a:lnTo>
                  <a:lnTo>
                    <a:pt x="0" y="264"/>
                  </a:lnTo>
                  <a:lnTo>
                    <a:pt x="0" y="260"/>
                  </a:lnTo>
                  <a:lnTo>
                    <a:pt x="4" y="256"/>
                  </a:lnTo>
                  <a:lnTo>
                    <a:pt x="7" y="256"/>
                  </a:lnTo>
                  <a:lnTo>
                    <a:pt x="11" y="253"/>
                  </a:lnTo>
                  <a:lnTo>
                    <a:pt x="11" y="249"/>
                  </a:lnTo>
                  <a:lnTo>
                    <a:pt x="11" y="242"/>
                  </a:lnTo>
                  <a:lnTo>
                    <a:pt x="15" y="239"/>
                  </a:lnTo>
                  <a:lnTo>
                    <a:pt x="22" y="239"/>
                  </a:lnTo>
                  <a:lnTo>
                    <a:pt x="29" y="235"/>
                  </a:lnTo>
                  <a:lnTo>
                    <a:pt x="29" y="231"/>
                  </a:lnTo>
                  <a:lnTo>
                    <a:pt x="32" y="231"/>
                  </a:lnTo>
                  <a:lnTo>
                    <a:pt x="36" y="224"/>
                  </a:lnTo>
                  <a:lnTo>
                    <a:pt x="47" y="221"/>
                  </a:lnTo>
                  <a:lnTo>
                    <a:pt x="43" y="217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47" y="203"/>
                  </a:lnTo>
                  <a:lnTo>
                    <a:pt x="47" y="192"/>
                  </a:lnTo>
                  <a:lnTo>
                    <a:pt x="50" y="185"/>
                  </a:lnTo>
                  <a:lnTo>
                    <a:pt x="57" y="171"/>
                  </a:lnTo>
                  <a:lnTo>
                    <a:pt x="72" y="174"/>
                  </a:lnTo>
                  <a:lnTo>
                    <a:pt x="93" y="182"/>
                  </a:lnTo>
                  <a:lnTo>
                    <a:pt x="104" y="185"/>
                  </a:lnTo>
                  <a:lnTo>
                    <a:pt x="107" y="185"/>
                  </a:lnTo>
                  <a:lnTo>
                    <a:pt x="111" y="182"/>
                  </a:lnTo>
                  <a:lnTo>
                    <a:pt x="111" y="178"/>
                  </a:lnTo>
                  <a:lnTo>
                    <a:pt x="96" y="160"/>
                  </a:lnTo>
                  <a:lnTo>
                    <a:pt x="89" y="153"/>
                  </a:lnTo>
                  <a:lnTo>
                    <a:pt x="68" y="139"/>
                  </a:lnTo>
                  <a:lnTo>
                    <a:pt x="68" y="135"/>
                  </a:lnTo>
                  <a:lnTo>
                    <a:pt x="68" y="125"/>
                  </a:lnTo>
                  <a:lnTo>
                    <a:pt x="93" y="121"/>
                  </a:lnTo>
                  <a:lnTo>
                    <a:pt x="107" y="121"/>
                  </a:lnTo>
                  <a:lnTo>
                    <a:pt x="118" y="121"/>
                  </a:lnTo>
                  <a:lnTo>
                    <a:pt x="139" y="121"/>
                  </a:lnTo>
                  <a:lnTo>
                    <a:pt x="146" y="117"/>
                  </a:lnTo>
                  <a:lnTo>
                    <a:pt x="146" y="125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50" y="121"/>
                  </a:lnTo>
                  <a:lnTo>
                    <a:pt x="153" y="121"/>
                  </a:lnTo>
                  <a:lnTo>
                    <a:pt x="153" y="121"/>
                  </a:lnTo>
                  <a:lnTo>
                    <a:pt x="157" y="117"/>
                  </a:lnTo>
                  <a:lnTo>
                    <a:pt x="157" y="114"/>
                  </a:lnTo>
                  <a:lnTo>
                    <a:pt x="157" y="110"/>
                  </a:lnTo>
                  <a:lnTo>
                    <a:pt x="157" y="110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7"/>
                  </a:lnTo>
                  <a:lnTo>
                    <a:pt x="157" y="103"/>
                  </a:lnTo>
                  <a:lnTo>
                    <a:pt x="157" y="100"/>
                  </a:lnTo>
                  <a:lnTo>
                    <a:pt x="157" y="100"/>
                  </a:lnTo>
                  <a:lnTo>
                    <a:pt x="157" y="96"/>
                  </a:lnTo>
                  <a:lnTo>
                    <a:pt x="157" y="92"/>
                  </a:lnTo>
                  <a:lnTo>
                    <a:pt x="157" y="89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61" y="82"/>
                  </a:lnTo>
                  <a:lnTo>
                    <a:pt x="168" y="82"/>
                  </a:lnTo>
                  <a:lnTo>
                    <a:pt x="171" y="82"/>
                  </a:lnTo>
                  <a:lnTo>
                    <a:pt x="171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6" y="75"/>
                  </a:lnTo>
                  <a:lnTo>
                    <a:pt x="186" y="71"/>
                  </a:lnTo>
                  <a:lnTo>
                    <a:pt x="186" y="71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3" y="64"/>
                  </a:lnTo>
                  <a:lnTo>
                    <a:pt x="193" y="60"/>
                  </a:lnTo>
                  <a:lnTo>
                    <a:pt x="193" y="60"/>
                  </a:lnTo>
                  <a:lnTo>
                    <a:pt x="200" y="57"/>
                  </a:lnTo>
                  <a:lnTo>
                    <a:pt x="203" y="53"/>
                  </a:lnTo>
                  <a:lnTo>
                    <a:pt x="203" y="53"/>
                  </a:lnTo>
                  <a:lnTo>
                    <a:pt x="207" y="50"/>
                  </a:lnTo>
                  <a:lnTo>
                    <a:pt x="207" y="46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5"/>
                  </a:lnTo>
                  <a:lnTo>
                    <a:pt x="200" y="32"/>
                  </a:lnTo>
                  <a:lnTo>
                    <a:pt x="207" y="35"/>
                  </a:lnTo>
                  <a:lnTo>
                    <a:pt x="221" y="39"/>
                  </a:lnTo>
                  <a:lnTo>
                    <a:pt x="221" y="39"/>
                  </a:lnTo>
                  <a:lnTo>
                    <a:pt x="235" y="43"/>
                  </a:lnTo>
                  <a:lnTo>
                    <a:pt x="239" y="43"/>
                  </a:lnTo>
                  <a:lnTo>
                    <a:pt x="239" y="39"/>
                  </a:lnTo>
                  <a:lnTo>
                    <a:pt x="243" y="35"/>
                  </a:lnTo>
                  <a:lnTo>
                    <a:pt x="246" y="39"/>
                  </a:lnTo>
                  <a:lnTo>
                    <a:pt x="253" y="39"/>
                  </a:lnTo>
                  <a:lnTo>
                    <a:pt x="257" y="25"/>
                  </a:lnTo>
                  <a:lnTo>
                    <a:pt x="260" y="21"/>
                  </a:lnTo>
                  <a:lnTo>
                    <a:pt x="275" y="21"/>
                  </a:lnTo>
                  <a:lnTo>
                    <a:pt x="282" y="21"/>
                  </a:lnTo>
                  <a:lnTo>
                    <a:pt x="285" y="25"/>
                  </a:lnTo>
                  <a:lnTo>
                    <a:pt x="289" y="25"/>
                  </a:lnTo>
                  <a:lnTo>
                    <a:pt x="303" y="28"/>
                  </a:lnTo>
                  <a:lnTo>
                    <a:pt x="303" y="28"/>
                  </a:lnTo>
                  <a:lnTo>
                    <a:pt x="307" y="25"/>
                  </a:lnTo>
                  <a:lnTo>
                    <a:pt x="307" y="28"/>
                  </a:lnTo>
                  <a:lnTo>
                    <a:pt x="310" y="28"/>
                  </a:lnTo>
                  <a:lnTo>
                    <a:pt x="317" y="25"/>
                  </a:lnTo>
                  <a:lnTo>
                    <a:pt x="317" y="21"/>
                  </a:lnTo>
                  <a:lnTo>
                    <a:pt x="317" y="25"/>
                  </a:lnTo>
                  <a:lnTo>
                    <a:pt x="321" y="25"/>
                  </a:lnTo>
                  <a:lnTo>
                    <a:pt x="325" y="25"/>
                  </a:lnTo>
                  <a:lnTo>
                    <a:pt x="328" y="21"/>
                  </a:lnTo>
                  <a:lnTo>
                    <a:pt x="335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42" y="18"/>
                  </a:lnTo>
                  <a:lnTo>
                    <a:pt x="342" y="21"/>
                  </a:lnTo>
                  <a:lnTo>
                    <a:pt x="346" y="25"/>
                  </a:lnTo>
                  <a:lnTo>
                    <a:pt x="346" y="25"/>
                  </a:lnTo>
                  <a:lnTo>
                    <a:pt x="349" y="25"/>
                  </a:lnTo>
                  <a:lnTo>
                    <a:pt x="349" y="28"/>
                  </a:lnTo>
                  <a:lnTo>
                    <a:pt x="349" y="28"/>
                  </a:lnTo>
                  <a:lnTo>
                    <a:pt x="353" y="28"/>
                  </a:lnTo>
                  <a:lnTo>
                    <a:pt x="357" y="28"/>
                  </a:lnTo>
                  <a:lnTo>
                    <a:pt x="360" y="28"/>
                  </a:lnTo>
                  <a:lnTo>
                    <a:pt x="364" y="28"/>
                  </a:lnTo>
                  <a:lnTo>
                    <a:pt x="364" y="28"/>
                  </a:lnTo>
                  <a:lnTo>
                    <a:pt x="367" y="28"/>
                  </a:lnTo>
                  <a:lnTo>
                    <a:pt x="367" y="35"/>
                  </a:lnTo>
                  <a:lnTo>
                    <a:pt x="371" y="32"/>
                  </a:lnTo>
                  <a:lnTo>
                    <a:pt x="374" y="32"/>
                  </a:lnTo>
                  <a:lnTo>
                    <a:pt x="382" y="28"/>
                  </a:lnTo>
                  <a:lnTo>
                    <a:pt x="389" y="25"/>
                  </a:lnTo>
                  <a:lnTo>
                    <a:pt x="396" y="25"/>
                  </a:lnTo>
                  <a:lnTo>
                    <a:pt x="396" y="21"/>
                  </a:lnTo>
                  <a:lnTo>
                    <a:pt x="399" y="18"/>
                  </a:lnTo>
                  <a:lnTo>
                    <a:pt x="403" y="18"/>
                  </a:lnTo>
                  <a:lnTo>
                    <a:pt x="406" y="14"/>
                  </a:lnTo>
                  <a:lnTo>
                    <a:pt x="410" y="10"/>
                  </a:lnTo>
                  <a:lnTo>
                    <a:pt x="414" y="10"/>
                  </a:lnTo>
                  <a:lnTo>
                    <a:pt x="417" y="10"/>
                  </a:lnTo>
                  <a:lnTo>
                    <a:pt x="421" y="14"/>
                  </a:lnTo>
                  <a:lnTo>
                    <a:pt x="424" y="14"/>
                  </a:lnTo>
                  <a:lnTo>
                    <a:pt x="435" y="14"/>
                  </a:lnTo>
                  <a:lnTo>
                    <a:pt x="435" y="14"/>
                  </a:lnTo>
                  <a:lnTo>
                    <a:pt x="439" y="14"/>
                  </a:lnTo>
                  <a:lnTo>
                    <a:pt x="442" y="10"/>
                  </a:lnTo>
                  <a:lnTo>
                    <a:pt x="442" y="14"/>
                  </a:lnTo>
                  <a:lnTo>
                    <a:pt x="446" y="10"/>
                  </a:lnTo>
                  <a:lnTo>
                    <a:pt x="446" y="10"/>
                  </a:lnTo>
                  <a:lnTo>
                    <a:pt x="449" y="10"/>
                  </a:lnTo>
                  <a:lnTo>
                    <a:pt x="456" y="10"/>
                  </a:lnTo>
                  <a:lnTo>
                    <a:pt x="460" y="7"/>
                  </a:lnTo>
                  <a:lnTo>
                    <a:pt x="467" y="7"/>
                  </a:lnTo>
                  <a:lnTo>
                    <a:pt x="478" y="3"/>
                  </a:lnTo>
                  <a:lnTo>
                    <a:pt x="481" y="3"/>
                  </a:lnTo>
                  <a:lnTo>
                    <a:pt x="488" y="0"/>
                  </a:lnTo>
                  <a:lnTo>
                    <a:pt x="492" y="3"/>
                  </a:lnTo>
                  <a:lnTo>
                    <a:pt x="492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3072532" y="1358158"/>
              <a:ext cx="3659708" cy="1316663"/>
            </a:xfrm>
            <a:custGeom>
              <a:avLst/>
              <a:gdLst>
                <a:gd name="T0" fmla="*/ 2147483647 w 2091"/>
                <a:gd name="T1" fmla="*/ 2147483647 h 709"/>
                <a:gd name="T2" fmla="*/ 2147483647 w 2091"/>
                <a:gd name="T3" fmla="*/ 2147483647 h 709"/>
                <a:gd name="T4" fmla="*/ 2147483647 w 2091"/>
                <a:gd name="T5" fmla="*/ 2147483647 h 709"/>
                <a:gd name="T6" fmla="*/ 2147483647 w 2091"/>
                <a:gd name="T7" fmla="*/ 2147483647 h 709"/>
                <a:gd name="T8" fmla="*/ 2147483647 w 2091"/>
                <a:gd name="T9" fmla="*/ 2147483647 h 709"/>
                <a:gd name="T10" fmla="*/ 2147483647 w 2091"/>
                <a:gd name="T11" fmla="*/ 2147483647 h 709"/>
                <a:gd name="T12" fmla="*/ 2147483647 w 2091"/>
                <a:gd name="T13" fmla="*/ 2147483647 h 709"/>
                <a:gd name="T14" fmla="*/ 2147483647 w 2091"/>
                <a:gd name="T15" fmla="*/ 2147483647 h 709"/>
                <a:gd name="T16" fmla="*/ 2147483647 w 2091"/>
                <a:gd name="T17" fmla="*/ 2147483647 h 709"/>
                <a:gd name="T18" fmla="*/ 2147483647 w 2091"/>
                <a:gd name="T19" fmla="*/ 2147483647 h 709"/>
                <a:gd name="T20" fmla="*/ 2147483647 w 2091"/>
                <a:gd name="T21" fmla="*/ 2147483647 h 709"/>
                <a:gd name="T22" fmla="*/ 2147483647 w 2091"/>
                <a:gd name="T23" fmla="*/ 2147483647 h 709"/>
                <a:gd name="T24" fmla="*/ 2147483647 w 2091"/>
                <a:gd name="T25" fmla="*/ 2147483647 h 709"/>
                <a:gd name="T26" fmla="*/ 2147483647 w 2091"/>
                <a:gd name="T27" fmla="*/ 2147483647 h 709"/>
                <a:gd name="T28" fmla="*/ 2147483647 w 2091"/>
                <a:gd name="T29" fmla="*/ 2147483647 h 709"/>
                <a:gd name="T30" fmla="*/ 2147483647 w 2091"/>
                <a:gd name="T31" fmla="*/ 2147483647 h 709"/>
                <a:gd name="T32" fmla="*/ 2147483647 w 2091"/>
                <a:gd name="T33" fmla="*/ 2147483647 h 709"/>
                <a:gd name="T34" fmla="*/ 2147483647 w 2091"/>
                <a:gd name="T35" fmla="*/ 2147483647 h 709"/>
                <a:gd name="T36" fmla="*/ 2147483647 w 2091"/>
                <a:gd name="T37" fmla="*/ 2147483647 h 709"/>
                <a:gd name="T38" fmla="*/ 2147483647 w 2091"/>
                <a:gd name="T39" fmla="*/ 2147483647 h 709"/>
                <a:gd name="T40" fmla="*/ 2147483647 w 2091"/>
                <a:gd name="T41" fmla="*/ 2147483647 h 709"/>
                <a:gd name="T42" fmla="*/ 2147483647 w 2091"/>
                <a:gd name="T43" fmla="*/ 2147483647 h 709"/>
                <a:gd name="T44" fmla="*/ 2147483647 w 2091"/>
                <a:gd name="T45" fmla="*/ 2147483647 h 709"/>
                <a:gd name="T46" fmla="*/ 2147483647 w 2091"/>
                <a:gd name="T47" fmla="*/ 2147483647 h 709"/>
                <a:gd name="T48" fmla="*/ 2147483647 w 2091"/>
                <a:gd name="T49" fmla="*/ 2147483647 h 709"/>
                <a:gd name="T50" fmla="*/ 2147483647 w 2091"/>
                <a:gd name="T51" fmla="*/ 2147483647 h 709"/>
                <a:gd name="T52" fmla="*/ 2147483647 w 2091"/>
                <a:gd name="T53" fmla="*/ 2147483647 h 709"/>
                <a:gd name="T54" fmla="*/ 2147483647 w 2091"/>
                <a:gd name="T55" fmla="*/ 2147483647 h 709"/>
                <a:gd name="T56" fmla="*/ 2147483647 w 2091"/>
                <a:gd name="T57" fmla="*/ 2147483647 h 709"/>
                <a:gd name="T58" fmla="*/ 2147483647 w 2091"/>
                <a:gd name="T59" fmla="*/ 2147483647 h 709"/>
                <a:gd name="T60" fmla="*/ 2147483647 w 2091"/>
                <a:gd name="T61" fmla="*/ 2147483647 h 709"/>
                <a:gd name="T62" fmla="*/ 2147483647 w 2091"/>
                <a:gd name="T63" fmla="*/ 2147483647 h 709"/>
                <a:gd name="T64" fmla="*/ 2147483647 w 2091"/>
                <a:gd name="T65" fmla="*/ 2147483647 h 709"/>
                <a:gd name="T66" fmla="*/ 2147483647 w 2091"/>
                <a:gd name="T67" fmla="*/ 2147483647 h 709"/>
                <a:gd name="T68" fmla="*/ 2147483647 w 2091"/>
                <a:gd name="T69" fmla="*/ 2147483647 h 709"/>
                <a:gd name="T70" fmla="*/ 2147483647 w 2091"/>
                <a:gd name="T71" fmla="*/ 2147483647 h 709"/>
                <a:gd name="T72" fmla="*/ 2147483647 w 2091"/>
                <a:gd name="T73" fmla="*/ 2147483647 h 709"/>
                <a:gd name="T74" fmla="*/ 2147483647 w 2091"/>
                <a:gd name="T75" fmla="*/ 2147483647 h 709"/>
                <a:gd name="T76" fmla="*/ 2147483647 w 2091"/>
                <a:gd name="T77" fmla="*/ 2147483647 h 709"/>
                <a:gd name="T78" fmla="*/ 2147483647 w 2091"/>
                <a:gd name="T79" fmla="*/ 2147483647 h 709"/>
                <a:gd name="T80" fmla="*/ 2147483647 w 2091"/>
                <a:gd name="T81" fmla="*/ 2147483647 h 709"/>
                <a:gd name="T82" fmla="*/ 2147483647 w 2091"/>
                <a:gd name="T83" fmla="*/ 2147483647 h 709"/>
                <a:gd name="T84" fmla="*/ 2147483647 w 2091"/>
                <a:gd name="T85" fmla="*/ 2147483647 h 709"/>
                <a:gd name="T86" fmla="*/ 2147483647 w 2091"/>
                <a:gd name="T87" fmla="*/ 2147483647 h 709"/>
                <a:gd name="T88" fmla="*/ 2147483647 w 2091"/>
                <a:gd name="T89" fmla="*/ 2147483647 h 709"/>
                <a:gd name="T90" fmla="*/ 2147483647 w 2091"/>
                <a:gd name="T91" fmla="*/ 2147483647 h 709"/>
                <a:gd name="T92" fmla="*/ 2147483647 w 2091"/>
                <a:gd name="T93" fmla="*/ 2147483647 h 709"/>
                <a:gd name="T94" fmla="*/ 2147483647 w 2091"/>
                <a:gd name="T95" fmla="*/ 2147483647 h 709"/>
                <a:gd name="T96" fmla="*/ 2147483647 w 2091"/>
                <a:gd name="T97" fmla="*/ 2147483647 h 709"/>
                <a:gd name="T98" fmla="*/ 2147483647 w 2091"/>
                <a:gd name="T99" fmla="*/ 2147483647 h 709"/>
                <a:gd name="T100" fmla="*/ 2147483647 w 2091"/>
                <a:gd name="T101" fmla="*/ 2147483647 h 709"/>
                <a:gd name="T102" fmla="*/ 2147483647 w 2091"/>
                <a:gd name="T103" fmla="*/ 2147483647 h 709"/>
                <a:gd name="T104" fmla="*/ 2147483647 w 2091"/>
                <a:gd name="T105" fmla="*/ 2147483647 h 709"/>
                <a:gd name="T106" fmla="*/ 2147483647 w 2091"/>
                <a:gd name="T107" fmla="*/ 2147483647 h 709"/>
                <a:gd name="T108" fmla="*/ 2147483647 w 2091"/>
                <a:gd name="T109" fmla="*/ 2147483647 h 709"/>
                <a:gd name="T110" fmla="*/ 2147483647 w 2091"/>
                <a:gd name="T111" fmla="*/ 2147483647 h 709"/>
                <a:gd name="T112" fmla="*/ 2147483647 w 2091"/>
                <a:gd name="T113" fmla="*/ 2147483647 h 709"/>
                <a:gd name="T114" fmla="*/ 2147483647 w 2091"/>
                <a:gd name="T115" fmla="*/ 2147483647 h 709"/>
                <a:gd name="T116" fmla="*/ 2147483647 w 2091"/>
                <a:gd name="T117" fmla="*/ 2147483647 h 709"/>
                <a:gd name="T118" fmla="*/ 2147483647 w 2091"/>
                <a:gd name="T119" fmla="*/ 2147483647 h 709"/>
                <a:gd name="T120" fmla="*/ 2147483647 w 2091"/>
                <a:gd name="T121" fmla="*/ 2147483647 h 709"/>
                <a:gd name="T122" fmla="*/ 2147483647 w 2091"/>
                <a:gd name="T123" fmla="*/ 2147483647 h 7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91"/>
                <a:gd name="T187" fmla="*/ 0 h 709"/>
                <a:gd name="T188" fmla="*/ 2091 w 2091"/>
                <a:gd name="T189" fmla="*/ 709 h 7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91" h="709">
                  <a:moveTo>
                    <a:pt x="588" y="3"/>
                  </a:moveTo>
                  <a:lnTo>
                    <a:pt x="595" y="3"/>
                  </a:lnTo>
                  <a:lnTo>
                    <a:pt x="602" y="3"/>
                  </a:lnTo>
                  <a:lnTo>
                    <a:pt x="599" y="3"/>
                  </a:lnTo>
                  <a:lnTo>
                    <a:pt x="599" y="7"/>
                  </a:lnTo>
                  <a:lnTo>
                    <a:pt x="602" y="7"/>
                  </a:lnTo>
                  <a:lnTo>
                    <a:pt x="606" y="7"/>
                  </a:lnTo>
                  <a:lnTo>
                    <a:pt x="609" y="7"/>
                  </a:lnTo>
                  <a:lnTo>
                    <a:pt x="606" y="7"/>
                  </a:lnTo>
                  <a:lnTo>
                    <a:pt x="609" y="10"/>
                  </a:lnTo>
                  <a:lnTo>
                    <a:pt x="613" y="7"/>
                  </a:lnTo>
                  <a:lnTo>
                    <a:pt x="616" y="7"/>
                  </a:lnTo>
                  <a:lnTo>
                    <a:pt x="620" y="7"/>
                  </a:lnTo>
                  <a:lnTo>
                    <a:pt x="620" y="10"/>
                  </a:lnTo>
                  <a:lnTo>
                    <a:pt x="624" y="10"/>
                  </a:lnTo>
                  <a:lnTo>
                    <a:pt x="627" y="14"/>
                  </a:lnTo>
                  <a:lnTo>
                    <a:pt x="631" y="14"/>
                  </a:lnTo>
                  <a:lnTo>
                    <a:pt x="627" y="17"/>
                  </a:lnTo>
                  <a:lnTo>
                    <a:pt x="631" y="17"/>
                  </a:lnTo>
                  <a:lnTo>
                    <a:pt x="631" y="21"/>
                  </a:lnTo>
                  <a:lnTo>
                    <a:pt x="645" y="21"/>
                  </a:lnTo>
                  <a:lnTo>
                    <a:pt x="645" y="25"/>
                  </a:lnTo>
                  <a:lnTo>
                    <a:pt x="648" y="25"/>
                  </a:lnTo>
                  <a:lnTo>
                    <a:pt x="648" y="28"/>
                  </a:lnTo>
                  <a:lnTo>
                    <a:pt x="652" y="28"/>
                  </a:lnTo>
                  <a:lnTo>
                    <a:pt x="652" y="32"/>
                  </a:lnTo>
                  <a:lnTo>
                    <a:pt x="659" y="32"/>
                  </a:lnTo>
                  <a:lnTo>
                    <a:pt x="663" y="32"/>
                  </a:lnTo>
                  <a:lnTo>
                    <a:pt x="666" y="32"/>
                  </a:lnTo>
                  <a:lnTo>
                    <a:pt x="670" y="32"/>
                  </a:lnTo>
                  <a:lnTo>
                    <a:pt x="670" y="35"/>
                  </a:lnTo>
                  <a:lnTo>
                    <a:pt x="673" y="32"/>
                  </a:lnTo>
                  <a:lnTo>
                    <a:pt x="673" y="35"/>
                  </a:lnTo>
                  <a:lnTo>
                    <a:pt x="677" y="32"/>
                  </a:lnTo>
                  <a:lnTo>
                    <a:pt x="681" y="35"/>
                  </a:lnTo>
                  <a:lnTo>
                    <a:pt x="677" y="39"/>
                  </a:lnTo>
                  <a:lnTo>
                    <a:pt x="681" y="42"/>
                  </a:lnTo>
                  <a:lnTo>
                    <a:pt x="684" y="42"/>
                  </a:lnTo>
                  <a:lnTo>
                    <a:pt x="684" y="46"/>
                  </a:lnTo>
                  <a:lnTo>
                    <a:pt x="691" y="46"/>
                  </a:lnTo>
                  <a:lnTo>
                    <a:pt x="688" y="46"/>
                  </a:lnTo>
                  <a:lnTo>
                    <a:pt x="691" y="46"/>
                  </a:lnTo>
                  <a:lnTo>
                    <a:pt x="691" y="49"/>
                  </a:lnTo>
                  <a:lnTo>
                    <a:pt x="695" y="49"/>
                  </a:lnTo>
                  <a:lnTo>
                    <a:pt x="702" y="49"/>
                  </a:lnTo>
                  <a:lnTo>
                    <a:pt x="705" y="53"/>
                  </a:lnTo>
                  <a:lnTo>
                    <a:pt x="709" y="49"/>
                  </a:lnTo>
                  <a:lnTo>
                    <a:pt x="705" y="53"/>
                  </a:lnTo>
                  <a:lnTo>
                    <a:pt x="713" y="57"/>
                  </a:lnTo>
                  <a:lnTo>
                    <a:pt x="716" y="53"/>
                  </a:lnTo>
                  <a:lnTo>
                    <a:pt x="727" y="53"/>
                  </a:lnTo>
                  <a:lnTo>
                    <a:pt x="727" y="57"/>
                  </a:lnTo>
                  <a:lnTo>
                    <a:pt x="730" y="57"/>
                  </a:lnTo>
                  <a:lnTo>
                    <a:pt x="734" y="60"/>
                  </a:lnTo>
                  <a:lnTo>
                    <a:pt x="738" y="57"/>
                  </a:lnTo>
                  <a:lnTo>
                    <a:pt x="748" y="64"/>
                  </a:lnTo>
                  <a:lnTo>
                    <a:pt x="748" y="60"/>
                  </a:lnTo>
                  <a:lnTo>
                    <a:pt x="755" y="64"/>
                  </a:lnTo>
                  <a:lnTo>
                    <a:pt x="759" y="60"/>
                  </a:lnTo>
                  <a:lnTo>
                    <a:pt x="759" y="64"/>
                  </a:lnTo>
                  <a:lnTo>
                    <a:pt x="755" y="64"/>
                  </a:lnTo>
                  <a:lnTo>
                    <a:pt x="759" y="64"/>
                  </a:lnTo>
                  <a:lnTo>
                    <a:pt x="762" y="64"/>
                  </a:lnTo>
                  <a:lnTo>
                    <a:pt x="766" y="64"/>
                  </a:lnTo>
                  <a:lnTo>
                    <a:pt x="770" y="71"/>
                  </a:lnTo>
                  <a:lnTo>
                    <a:pt x="777" y="78"/>
                  </a:lnTo>
                  <a:lnTo>
                    <a:pt x="777" y="82"/>
                  </a:lnTo>
                  <a:lnTo>
                    <a:pt x="787" y="92"/>
                  </a:lnTo>
                  <a:lnTo>
                    <a:pt x="791" y="92"/>
                  </a:lnTo>
                  <a:lnTo>
                    <a:pt x="798" y="99"/>
                  </a:lnTo>
                  <a:lnTo>
                    <a:pt x="809" y="103"/>
                  </a:lnTo>
                  <a:lnTo>
                    <a:pt x="812" y="110"/>
                  </a:lnTo>
                  <a:lnTo>
                    <a:pt x="827" y="110"/>
                  </a:lnTo>
                  <a:lnTo>
                    <a:pt x="830" y="121"/>
                  </a:lnTo>
                  <a:lnTo>
                    <a:pt x="837" y="121"/>
                  </a:lnTo>
                  <a:lnTo>
                    <a:pt x="841" y="124"/>
                  </a:lnTo>
                  <a:lnTo>
                    <a:pt x="841" y="128"/>
                  </a:lnTo>
                  <a:lnTo>
                    <a:pt x="848" y="131"/>
                  </a:lnTo>
                  <a:lnTo>
                    <a:pt x="855" y="135"/>
                  </a:lnTo>
                  <a:lnTo>
                    <a:pt x="859" y="131"/>
                  </a:lnTo>
                  <a:lnTo>
                    <a:pt x="866" y="135"/>
                  </a:lnTo>
                  <a:lnTo>
                    <a:pt x="869" y="131"/>
                  </a:lnTo>
                  <a:lnTo>
                    <a:pt x="869" y="128"/>
                  </a:lnTo>
                  <a:lnTo>
                    <a:pt x="873" y="131"/>
                  </a:lnTo>
                  <a:lnTo>
                    <a:pt x="876" y="128"/>
                  </a:lnTo>
                  <a:lnTo>
                    <a:pt x="876" y="131"/>
                  </a:lnTo>
                  <a:lnTo>
                    <a:pt x="880" y="128"/>
                  </a:lnTo>
                  <a:lnTo>
                    <a:pt x="880" y="131"/>
                  </a:lnTo>
                  <a:lnTo>
                    <a:pt x="884" y="128"/>
                  </a:lnTo>
                  <a:lnTo>
                    <a:pt x="891" y="131"/>
                  </a:lnTo>
                  <a:lnTo>
                    <a:pt x="894" y="128"/>
                  </a:lnTo>
                  <a:lnTo>
                    <a:pt x="901" y="128"/>
                  </a:lnTo>
                  <a:lnTo>
                    <a:pt x="916" y="131"/>
                  </a:lnTo>
                  <a:lnTo>
                    <a:pt x="916" y="135"/>
                  </a:lnTo>
                  <a:lnTo>
                    <a:pt x="919" y="139"/>
                  </a:lnTo>
                  <a:lnTo>
                    <a:pt x="923" y="139"/>
                  </a:lnTo>
                  <a:lnTo>
                    <a:pt x="926" y="142"/>
                  </a:lnTo>
                  <a:lnTo>
                    <a:pt x="930" y="142"/>
                  </a:lnTo>
                  <a:lnTo>
                    <a:pt x="933" y="146"/>
                  </a:lnTo>
                  <a:lnTo>
                    <a:pt x="937" y="146"/>
                  </a:lnTo>
                  <a:lnTo>
                    <a:pt x="937" y="149"/>
                  </a:lnTo>
                  <a:lnTo>
                    <a:pt x="941" y="149"/>
                  </a:lnTo>
                  <a:lnTo>
                    <a:pt x="944" y="149"/>
                  </a:lnTo>
                  <a:lnTo>
                    <a:pt x="948" y="149"/>
                  </a:lnTo>
                  <a:lnTo>
                    <a:pt x="951" y="153"/>
                  </a:lnTo>
                  <a:lnTo>
                    <a:pt x="962" y="156"/>
                  </a:lnTo>
                  <a:lnTo>
                    <a:pt x="966" y="160"/>
                  </a:lnTo>
                  <a:lnTo>
                    <a:pt x="966" y="156"/>
                  </a:lnTo>
                  <a:lnTo>
                    <a:pt x="969" y="156"/>
                  </a:lnTo>
                  <a:lnTo>
                    <a:pt x="976" y="160"/>
                  </a:lnTo>
                  <a:lnTo>
                    <a:pt x="973" y="160"/>
                  </a:lnTo>
                  <a:lnTo>
                    <a:pt x="980" y="163"/>
                  </a:lnTo>
                  <a:lnTo>
                    <a:pt x="990" y="167"/>
                  </a:lnTo>
                  <a:lnTo>
                    <a:pt x="1001" y="171"/>
                  </a:lnTo>
                  <a:lnTo>
                    <a:pt x="1001" y="167"/>
                  </a:lnTo>
                  <a:lnTo>
                    <a:pt x="1005" y="171"/>
                  </a:lnTo>
                  <a:lnTo>
                    <a:pt x="1008" y="171"/>
                  </a:lnTo>
                  <a:lnTo>
                    <a:pt x="1012" y="174"/>
                  </a:lnTo>
                  <a:lnTo>
                    <a:pt x="1015" y="174"/>
                  </a:lnTo>
                  <a:lnTo>
                    <a:pt x="1019" y="174"/>
                  </a:lnTo>
                  <a:lnTo>
                    <a:pt x="1026" y="174"/>
                  </a:lnTo>
                  <a:lnTo>
                    <a:pt x="1030" y="178"/>
                  </a:lnTo>
                  <a:lnTo>
                    <a:pt x="1033" y="178"/>
                  </a:lnTo>
                  <a:lnTo>
                    <a:pt x="1037" y="181"/>
                  </a:lnTo>
                  <a:lnTo>
                    <a:pt x="1037" y="185"/>
                  </a:lnTo>
                  <a:lnTo>
                    <a:pt x="1044" y="185"/>
                  </a:lnTo>
                  <a:lnTo>
                    <a:pt x="1047" y="188"/>
                  </a:lnTo>
                  <a:lnTo>
                    <a:pt x="1065" y="192"/>
                  </a:lnTo>
                  <a:lnTo>
                    <a:pt x="1069" y="192"/>
                  </a:lnTo>
                  <a:lnTo>
                    <a:pt x="1076" y="192"/>
                  </a:lnTo>
                  <a:lnTo>
                    <a:pt x="1080" y="199"/>
                  </a:lnTo>
                  <a:lnTo>
                    <a:pt x="1087" y="203"/>
                  </a:lnTo>
                  <a:lnTo>
                    <a:pt x="1090" y="203"/>
                  </a:lnTo>
                  <a:lnTo>
                    <a:pt x="1097" y="203"/>
                  </a:lnTo>
                  <a:lnTo>
                    <a:pt x="1101" y="203"/>
                  </a:lnTo>
                  <a:lnTo>
                    <a:pt x="1104" y="203"/>
                  </a:lnTo>
                  <a:lnTo>
                    <a:pt x="1112" y="199"/>
                  </a:lnTo>
                  <a:lnTo>
                    <a:pt x="1119" y="203"/>
                  </a:lnTo>
                  <a:lnTo>
                    <a:pt x="1122" y="203"/>
                  </a:lnTo>
                  <a:lnTo>
                    <a:pt x="1126" y="199"/>
                  </a:lnTo>
                  <a:lnTo>
                    <a:pt x="1129" y="203"/>
                  </a:lnTo>
                  <a:lnTo>
                    <a:pt x="1137" y="203"/>
                  </a:lnTo>
                  <a:lnTo>
                    <a:pt x="1140" y="203"/>
                  </a:lnTo>
                  <a:lnTo>
                    <a:pt x="1144" y="206"/>
                  </a:lnTo>
                  <a:lnTo>
                    <a:pt x="1147" y="206"/>
                  </a:lnTo>
                  <a:lnTo>
                    <a:pt x="1151" y="206"/>
                  </a:lnTo>
                  <a:lnTo>
                    <a:pt x="1154" y="206"/>
                  </a:lnTo>
                  <a:lnTo>
                    <a:pt x="1158" y="206"/>
                  </a:lnTo>
                  <a:lnTo>
                    <a:pt x="1169" y="206"/>
                  </a:lnTo>
                  <a:lnTo>
                    <a:pt x="1179" y="210"/>
                  </a:lnTo>
                  <a:lnTo>
                    <a:pt x="1183" y="210"/>
                  </a:lnTo>
                  <a:lnTo>
                    <a:pt x="1186" y="210"/>
                  </a:lnTo>
                  <a:lnTo>
                    <a:pt x="1190" y="210"/>
                  </a:lnTo>
                  <a:lnTo>
                    <a:pt x="1197" y="210"/>
                  </a:lnTo>
                  <a:lnTo>
                    <a:pt x="1204" y="213"/>
                  </a:lnTo>
                  <a:lnTo>
                    <a:pt x="1208" y="213"/>
                  </a:lnTo>
                  <a:lnTo>
                    <a:pt x="1211" y="213"/>
                  </a:lnTo>
                  <a:lnTo>
                    <a:pt x="1222" y="210"/>
                  </a:lnTo>
                  <a:lnTo>
                    <a:pt x="1226" y="210"/>
                  </a:lnTo>
                  <a:lnTo>
                    <a:pt x="1233" y="213"/>
                  </a:lnTo>
                  <a:lnTo>
                    <a:pt x="1240" y="213"/>
                  </a:lnTo>
                  <a:lnTo>
                    <a:pt x="1247" y="213"/>
                  </a:lnTo>
                  <a:lnTo>
                    <a:pt x="1251" y="213"/>
                  </a:lnTo>
                  <a:lnTo>
                    <a:pt x="1254" y="217"/>
                  </a:lnTo>
                  <a:lnTo>
                    <a:pt x="1261" y="213"/>
                  </a:lnTo>
                  <a:lnTo>
                    <a:pt x="1272" y="220"/>
                  </a:lnTo>
                  <a:lnTo>
                    <a:pt x="1286" y="220"/>
                  </a:lnTo>
                  <a:lnTo>
                    <a:pt x="1290" y="220"/>
                  </a:lnTo>
                  <a:lnTo>
                    <a:pt x="1304" y="224"/>
                  </a:lnTo>
                  <a:lnTo>
                    <a:pt x="1315" y="228"/>
                  </a:lnTo>
                  <a:lnTo>
                    <a:pt x="1325" y="231"/>
                  </a:lnTo>
                  <a:lnTo>
                    <a:pt x="1332" y="231"/>
                  </a:lnTo>
                  <a:lnTo>
                    <a:pt x="1336" y="231"/>
                  </a:lnTo>
                  <a:lnTo>
                    <a:pt x="1350" y="224"/>
                  </a:lnTo>
                  <a:lnTo>
                    <a:pt x="1357" y="217"/>
                  </a:lnTo>
                  <a:lnTo>
                    <a:pt x="1368" y="213"/>
                  </a:lnTo>
                  <a:lnTo>
                    <a:pt x="1368" y="206"/>
                  </a:lnTo>
                  <a:lnTo>
                    <a:pt x="1368" y="203"/>
                  </a:lnTo>
                  <a:lnTo>
                    <a:pt x="1372" y="196"/>
                  </a:lnTo>
                  <a:lnTo>
                    <a:pt x="1372" y="188"/>
                  </a:lnTo>
                  <a:lnTo>
                    <a:pt x="1372" y="185"/>
                  </a:lnTo>
                  <a:lnTo>
                    <a:pt x="1375" y="181"/>
                  </a:lnTo>
                  <a:lnTo>
                    <a:pt x="1375" y="174"/>
                  </a:lnTo>
                  <a:lnTo>
                    <a:pt x="1386" y="167"/>
                  </a:lnTo>
                  <a:lnTo>
                    <a:pt x="1389" y="160"/>
                  </a:lnTo>
                  <a:lnTo>
                    <a:pt x="1393" y="160"/>
                  </a:lnTo>
                  <a:lnTo>
                    <a:pt x="1397" y="160"/>
                  </a:lnTo>
                  <a:lnTo>
                    <a:pt x="1400" y="160"/>
                  </a:lnTo>
                  <a:lnTo>
                    <a:pt x="1404" y="156"/>
                  </a:lnTo>
                  <a:lnTo>
                    <a:pt x="1429" y="156"/>
                  </a:lnTo>
                  <a:lnTo>
                    <a:pt x="1432" y="156"/>
                  </a:lnTo>
                  <a:lnTo>
                    <a:pt x="1436" y="156"/>
                  </a:lnTo>
                  <a:lnTo>
                    <a:pt x="1443" y="153"/>
                  </a:lnTo>
                  <a:lnTo>
                    <a:pt x="1447" y="153"/>
                  </a:lnTo>
                  <a:lnTo>
                    <a:pt x="1454" y="156"/>
                  </a:lnTo>
                  <a:lnTo>
                    <a:pt x="1454" y="160"/>
                  </a:lnTo>
                  <a:lnTo>
                    <a:pt x="1464" y="163"/>
                  </a:lnTo>
                  <a:lnTo>
                    <a:pt x="1479" y="163"/>
                  </a:lnTo>
                  <a:lnTo>
                    <a:pt x="1486" y="171"/>
                  </a:lnTo>
                  <a:lnTo>
                    <a:pt x="1493" y="174"/>
                  </a:lnTo>
                  <a:lnTo>
                    <a:pt x="1511" y="171"/>
                  </a:lnTo>
                  <a:lnTo>
                    <a:pt x="1518" y="171"/>
                  </a:lnTo>
                  <a:lnTo>
                    <a:pt x="1525" y="171"/>
                  </a:lnTo>
                  <a:lnTo>
                    <a:pt x="1528" y="167"/>
                  </a:lnTo>
                  <a:lnTo>
                    <a:pt x="1536" y="167"/>
                  </a:lnTo>
                  <a:lnTo>
                    <a:pt x="1539" y="167"/>
                  </a:lnTo>
                  <a:lnTo>
                    <a:pt x="1546" y="167"/>
                  </a:lnTo>
                  <a:lnTo>
                    <a:pt x="1564" y="163"/>
                  </a:lnTo>
                  <a:lnTo>
                    <a:pt x="1575" y="163"/>
                  </a:lnTo>
                  <a:lnTo>
                    <a:pt x="1578" y="163"/>
                  </a:lnTo>
                  <a:lnTo>
                    <a:pt x="1578" y="171"/>
                  </a:lnTo>
                  <a:lnTo>
                    <a:pt x="1589" y="171"/>
                  </a:lnTo>
                  <a:lnTo>
                    <a:pt x="1614" y="171"/>
                  </a:lnTo>
                  <a:lnTo>
                    <a:pt x="1628" y="174"/>
                  </a:lnTo>
                  <a:lnTo>
                    <a:pt x="1635" y="178"/>
                  </a:lnTo>
                  <a:lnTo>
                    <a:pt x="1632" y="185"/>
                  </a:lnTo>
                  <a:lnTo>
                    <a:pt x="1632" y="192"/>
                  </a:lnTo>
                  <a:lnTo>
                    <a:pt x="1639" y="196"/>
                  </a:lnTo>
                  <a:lnTo>
                    <a:pt x="1642" y="199"/>
                  </a:lnTo>
                  <a:lnTo>
                    <a:pt x="1653" y="199"/>
                  </a:lnTo>
                  <a:lnTo>
                    <a:pt x="1660" y="196"/>
                  </a:lnTo>
                  <a:lnTo>
                    <a:pt x="1664" y="196"/>
                  </a:lnTo>
                  <a:lnTo>
                    <a:pt x="1675" y="192"/>
                  </a:lnTo>
                  <a:lnTo>
                    <a:pt x="1689" y="192"/>
                  </a:lnTo>
                  <a:lnTo>
                    <a:pt x="1696" y="188"/>
                  </a:lnTo>
                  <a:lnTo>
                    <a:pt x="1699" y="188"/>
                  </a:lnTo>
                  <a:lnTo>
                    <a:pt x="1707" y="188"/>
                  </a:lnTo>
                  <a:lnTo>
                    <a:pt x="1710" y="188"/>
                  </a:lnTo>
                  <a:lnTo>
                    <a:pt x="1721" y="185"/>
                  </a:lnTo>
                  <a:lnTo>
                    <a:pt x="1724" y="178"/>
                  </a:lnTo>
                  <a:lnTo>
                    <a:pt x="1732" y="174"/>
                  </a:lnTo>
                  <a:lnTo>
                    <a:pt x="1732" y="171"/>
                  </a:lnTo>
                  <a:lnTo>
                    <a:pt x="1735" y="171"/>
                  </a:lnTo>
                  <a:lnTo>
                    <a:pt x="1739" y="171"/>
                  </a:lnTo>
                  <a:lnTo>
                    <a:pt x="1749" y="171"/>
                  </a:lnTo>
                  <a:lnTo>
                    <a:pt x="1753" y="174"/>
                  </a:lnTo>
                  <a:lnTo>
                    <a:pt x="1756" y="174"/>
                  </a:lnTo>
                  <a:lnTo>
                    <a:pt x="1767" y="174"/>
                  </a:lnTo>
                  <a:lnTo>
                    <a:pt x="1771" y="174"/>
                  </a:lnTo>
                  <a:lnTo>
                    <a:pt x="1778" y="174"/>
                  </a:lnTo>
                  <a:lnTo>
                    <a:pt x="1781" y="174"/>
                  </a:lnTo>
                  <a:lnTo>
                    <a:pt x="1785" y="174"/>
                  </a:lnTo>
                  <a:lnTo>
                    <a:pt x="1792" y="178"/>
                  </a:lnTo>
                  <a:lnTo>
                    <a:pt x="1799" y="174"/>
                  </a:lnTo>
                  <a:lnTo>
                    <a:pt x="1803" y="174"/>
                  </a:lnTo>
                  <a:lnTo>
                    <a:pt x="1810" y="174"/>
                  </a:lnTo>
                  <a:lnTo>
                    <a:pt x="1813" y="174"/>
                  </a:lnTo>
                  <a:lnTo>
                    <a:pt x="1817" y="174"/>
                  </a:lnTo>
                  <a:lnTo>
                    <a:pt x="1821" y="174"/>
                  </a:lnTo>
                  <a:lnTo>
                    <a:pt x="1824" y="178"/>
                  </a:lnTo>
                  <a:lnTo>
                    <a:pt x="1831" y="178"/>
                  </a:lnTo>
                  <a:lnTo>
                    <a:pt x="1835" y="174"/>
                  </a:lnTo>
                  <a:lnTo>
                    <a:pt x="1838" y="174"/>
                  </a:lnTo>
                  <a:lnTo>
                    <a:pt x="1846" y="174"/>
                  </a:lnTo>
                  <a:lnTo>
                    <a:pt x="1853" y="171"/>
                  </a:lnTo>
                  <a:lnTo>
                    <a:pt x="1856" y="167"/>
                  </a:lnTo>
                  <a:lnTo>
                    <a:pt x="1856" y="163"/>
                  </a:lnTo>
                  <a:lnTo>
                    <a:pt x="1856" y="160"/>
                  </a:lnTo>
                  <a:lnTo>
                    <a:pt x="1853" y="156"/>
                  </a:lnTo>
                  <a:lnTo>
                    <a:pt x="1860" y="156"/>
                  </a:lnTo>
                  <a:lnTo>
                    <a:pt x="1870" y="153"/>
                  </a:lnTo>
                  <a:lnTo>
                    <a:pt x="1874" y="153"/>
                  </a:lnTo>
                  <a:lnTo>
                    <a:pt x="1881" y="156"/>
                  </a:lnTo>
                  <a:lnTo>
                    <a:pt x="1892" y="153"/>
                  </a:lnTo>
                  <a:lnTo>
                    <a:pt x="1895" y="149"/>
                  </a:lnTo>
                  <a:lnTo>
                    <a:pt x="1895" y="146"/>
                  </a:lnTo>
                  <a:lnTo>
                    <a:pt x="1899" y="142"/>
                  </a:lnTo>
                  <a:lnTo>
                    <a:pt x="1895" y="142"/>
                  </a:lnTo>
                  <a:lnTo>
                    <a:pt x="1895" y="139"/>
                  </a:lnTo>
                  <a:lnTo>
                    <a:pt x="1903" y="139"/>
                  </a:lnTo>
                  <a:lnTo>
                    <a:pt x="1906" y="142"/>
                  </a:lnTo>
                  <a:lnTo>
                    <a:pt x="1913" y="142"/>
                  </a:lnTo>
                  <a:lnTo>
                    <a:pt x="1917" y="142"/>
                  </a:lnTo>
                  <a:lnTo>
                    <a:pt x="1920" y="142"/>
                  </a:lnTo>
                  <a:lnTo>
                    <a:pt x="1924" y="142"/>
                  </a:lnTo>
                  <a:lnTo>
                    <a:pt x="1927" y="142"/>
                  </a:lnTo>
                  <a:lnTo>
                    <a:pt x="1927" y="146"/>
                  </a:lnTo>
                  <a:lnTo>
                    <a:pt x="1931" y="142"/>
                  </a:lnTo>
                  <a:lnTo>
                    <a:pt x="1935" y="142"/>
                  </a:lnTo>
                  <a:lnTo>
                    <a:pt x="1938" y="146"/>
                  </a:lnTo>
                  <a:lnTo>
                    <a:pt x="1942" y="146"/>
                  </a:lnTo>
                  <a:lnTo>
                    <a:pt x="1945" y="142"/>
                  </a:lnTo>
                  <a:lnTo>
                    <a:pt x="1949" y="142"/>
                  </a:lnTo>
                  <a:lnTo>
                    <a:pt x="1952" y="139"/>
                  </a:lnTo>
                  <a:lnTo>
                    <a:pt x="1960" y="142"/>
                  </a:lnTo>
                  <a:lnTo>
                    <a:pt x="1963" y="139"/>
                  </a:lnTo>
                  <a:lnTo>
                    <a:pt x="1967" y="139"/>
                  </a:lnTo>
                  <a:lnTo>
                    <a:pt x="1974" y="139"/>
                  </a:lnTo>
                  <a:lnTo>
                    <a:pt x="1977" y="139"/>
                  </a:lnTo>
                  <a:lnTo>
                    <a:pt x="1981" y="139"/>
                  </a:lnTo>
                  <a:lnTo>
                    <a:pt x="1984" y="142"/>
                  </a:lnTo>
                  <a:lnTo>
                    <a:pt x="1988" y="146"/>
                  </a:lnTo>
                  <a:lnTo>
                    <a:pt x="1992" y="149"/>
                  </a:lnTo>
                  <a:lnTo>
                    <a:pt x="1992" y="153"/>
                  </a:lnTo>
                  <a:lnTo>
                    <a:pt x="1995" y="153"/>
                  </a:lnTo>
                  <a:lnTo>
                    <a:pt x="1999" y="156"/>
                  </a:lnTo>
                  <a:lnTo>
                    <a:pt x="2006" y="153"/>
                  </a:lnTo>
                  <a:lnTo>
                    <a:pt x="2009" y="146"/>
                  </a:lnTo>
                  <a:lnTo>
                    <a:pt x="2013" y="142"/>
                  </a:lnTo>
                  <a:lnTo>
                    <a:pt x="2020" y="142"/>
                  </a:lnTo>
                  <a:lnTo>
                    <a:pt x="2024" y="142"/>
                  </a:lnTo>
                  <a:lnTo>
                    <a:pt x="2027" y="142"/>
                  </a:lnTo>
                  <a:lnTo>
                    <a:pt x="2034" y="142"/>
                  </a:lnTo>
                  <a:lnTo>
                    <a:pt x="2038" y="142"/>
                  </a:lnTo>
                  <a:lnTo>
                    <a:pt x="2041" y="146"/>
                  </a:lnTo>
                  <a:lnTo>
                    <a:pt x="2049" y="142"/>
                  </a:lnTo>
                  <a:lnTo>
                    <a:pt x="2056" y="142"/>
                  </a:lnTo>
                  <a:lnTo>
                    <a:pt x="2056" y="146"/>
                  </a:lnTo>
                  <a:lnTo>
                    <a:pt x="2059" y="153"/>
                  </a:lnTo>
                  <a:lnTo>
                    <a:pt x="2056" y="156"/>
                  </a:lnTo>
                  <a:lnTo>
                    <a:pt x="2059" y="156"/>
                  </a:lnTo>
                  <a:lnTo>
                    <a:pt x="2066" y="156"/>
                  </a:lnTo>
                  <a:lnTo>
                    <a:pt x="2070" y="156"/>
                  </a:lnTo>
                  <a:lnTo>
                    <a:pt x="2074" y="156"/>
                  </a:lnTo>
                  <a:lnTo>
                    <a:pt x="2077" y="160"/>
                  </a:lnTo>
                  <a:lnTo>
                    <a:pt x="2084" y="163"/>
                  </a:lnTo>
                  <a:lnTo>
                    <a:pt x="2088" y="167"/>
                  </a:lnTo>
                  <a:lnTo>
                    <a:pt x="2091" y="167"/>
                  </a:lnTo>
                  <a:lnTo>
                    <a:pt x="2091" y="174"/>
                  </a:lnTo>
                  <a:lnTo>
                    <a:pt x="2088" y="174"/>
                  </a:lnTo>
                  <a:lnTo>
                    <a:pt x="2084" y="178"/>
                  </a:lnTo>
                  <a:lnTo>
                    <a:pt x="2081" y="178"/>
                  </a:lnTo>
                  <a:lnTo>
                    <a:pt x="2077" y="178"/>
                  </a:lnTo>
                  <a:lnTo>
                    <a:pt x="2074" y="178"/>
                  </a:lnTo>
                  <a:lnTo>
                    <a:pt x="2070" y="178"/>
                  </a:lnTo>
                  <a:lnTo>
                    <a:pt x="2070" y="181"/>
                  </a:lnTo>
                  <a:lnTo>
                    <a:pt x="2066" y="181"/>
                  </a:lnTo>
                  <a:lnTo>
                    <a:pt x="2066" y="185"/>
                  </a:lnTo>
                  <a:lnTo>
                    <a:pt x="2063" y="185"/>
                  </a:lnTo>
                  <a:lnTo>
                    <a:pt x="2059" y="185"/>
                  </a:lnTo>
                  <a:lnTo>
                    <a:pt x="2056" y="188"/>
                  </a:lnTo>
                  <a:lnTo>
                    <a:pt x="2056" y="192"/>
                  </a:lnTo>
                  <a:lnTo>
                    <a:pt x="2052" y="192"/>
                  </a:lnTo>
                  <a:lnTo>
                    <a:pt x="2052" y="196"/>
                  </a:lnTo>
                  <a:lnTo>
                    <a:pt x="2049" y="196"/>
                  </a:lnTo>
                  <a:lnTo>
                    <a:pt x="2045" y="196"/>
                  </a:lnTo>
                  <a:lnTo>
                    <a:pt x="2045" y="199"/>
                  </a:lnTo>
                  <a:lnTo>
                    <a:pt x="2041" y="203"/>
                  </a:lnTo>
                  <a:lnTo>
                    <a:pt x="2041" y="206"/>
                  </a:lnTo>
                  <a:lnTo>
                    <a:pt x="2041" y="210"/>
                  </a:lnTo>
                  <a:lnTo>
                    <a:pt x="2041" y="213"/>
                  </a:lnTo>
                  <a:lnTo>
                    <a:pt x="2041" y="217"/>
                  </a:lnTo>
                  <a:lnTo>
                    <a:pt x="2038" y="220"/>
                  </a:lnTo>
                  <a:lnTo>
                    <a:pt x="2034" y="224"/>
                  </a:lnTo>
                  <a:lnTo>
                    <a:pt x="2031" y="224"/>
                  </a:lnTo>
                  <a:lnTo>
                    <a:pt x="2027" y="224"/>
                  </a:lnTo>
                  <a:lnTo>
                    <a:pt x="2024" y="224"/>
                  </a:lnTo>
                  <a:lnTo>
                    <a:pt x="2020" y="224"/>
                  </a:lnTo>
                  <a:lnTo>
                    <a:pt x="2017" y="224"/>
                  </a:lnTo>
                  <a:lnTo>
                    <a:pt x="2017" y="220"/>
                  </a:lnTo>
                  <a:lnTo>
                    <a:pt x="2013" y="220"/>
                  </a:lnTo>
                  <a:lnTo>
                    <a:pt x="2009" y="220"/>
                  </a:lnTo>
                  <a:lnTo>
                    <a:pt x="2009" y="224"/>
                  </a:lnTo>
                  <a:lnTo>
                    <a:pt x="2006" y="224"/>
                  </a:lnTo>
                  <a:lnTo>
                    <a:pt x="2002" y="224"/>
                  </a:lnTo>
                  <a:lnTo>
                    <a:pt x="1999" y="224"/>
                  </a:lnTo>
                  <a:lnTo>
                    <a:pt x="1995" y="220"/>
                  </a:lnTo>
                  <a:lnTo>
                    <a:pt x="1995" y="224"/>
                  </a:lnTo>
                  <a:lnTo>
                    <a:pt x="1992" y="224"/>
                  </a:lnTo>
                  <a:lnTo>
                    <a:pt x="1988" y="224"/>
                  </a:lnTo>
                  <a:lnTo>
                    <a:pt x="1988" y="228"/>
                  </a:lnTo>
                  <a:lnTo>
                    <a:pt x="1984" y="228"/>
                  </a:lnTo>
                  <a:lnTo>
                    <a:pt x="1981" y="228"/>
                  </a:lnTo>
                  <a:lnTo>
                    <a:pt x="1977" y="228"/>
                  </a:lnTo>
                  <a:lnTo>
                    <a:pt x="1974" y="224"/>
                  </a:lnTo>
                  <a:lnTo>
                    <a:pt x="1970" y="224"/>
                  </a:lnTo>
                  <a:lnTo>
                    <a:pt x="1967" y="224"/>
                  </a:lnTo>
                  <a:lnTo>
                    <a:pt x="1963" y="224"/>
                  </a:lnTo>
                  <a:lnTo>
                    <a:pt x="1960" y="224"/>
                  </a:lnTo>
                  <a:lnTo>
                    <a:pt x="1960" y="228"/>
                  </a:lnTo>
                  <a:lnTo>
                    <a:pt x="1956" y="228"/>
                  </a:lnTo>
                  <a:lnTo>
                    <a:pt x="1952" y="228"/>
                  </a:lnTo>
                  <a:lnTo>
                    <a:pt x="1949" y="228"/>
                  </a:lnTo>
                  <a:lnTo>
                    <a:pt x="1945" y="228"/>
                  </a:lnTo>
                  <a:lnTo>
                    <a:pt x="1942" y="228"/>
                  </a:lnTo>
                  <a:lnTo>
                    <a:pt x="1938" y="228"/>
                  </a:lnTo>
                  <a:lnTo>
                    <a:pt x="1935" y="228"/>
                  </a:lnTo>
                  <a:lnTo>
                    <a:pt x="1931" y="228"/>
                  </a:lnTo>
                  <a:lnTo>
                    <a:pt x="1927" y="228"/>
                  </a:lnTo>
                  <a:lnTo>
                    <a:pt x="1924" y="228"/>
                  </a:lnTo>
                  <a:lnTo>
                    <a:pt x="1920" y="231"/>
                  </a:lnTo>
                  <a:lnTo>
                    <a:pt x="1920" y="235"/>
                  </a:lnTo>
                  <a:lnTo>
                    <a:pt x="1917" y="235"/>
                  </a:lnTo>
                  <a:lnTo>
                    <a:pt x="1917" y="231"/>
                  </a:lnTo>
                  <a:lnTo>
                    <a:pt x="1913" y="231"/>
                  </a:lnTo>
                  <a:lnTo>
                    <a:pt x="1910" y="231"/>
                  </a:lnTo>
                  <a:lnTo>
                    <a:pt x="1906" y="231"/>
                  </a:lnTo>
                  <a:lnTo>
                    <a:pt x="1903" y="231"/>
                  </a:lnTo>
                  <a:lnTo>
                    <a:pt x="1899" y="231"/>
                  </a:lnTo>
                  <a:lnTo>
                    <a:pt x="1899" y="235"/>
                  </a:lnTo>
                  <a:lnTo>
                    <a:pt x="1895" y="235"/>
                  </a:lnTo>
                  <a:lnTo>
                    <a:pt x="1892" y="235"/>
                  </a:lnTo>
                  <a:lnTo>
                    <a:pt x="1888" y="235"/>
                  </a:lnTo>
                  <a:lnTo>
                    <a:pt x="1885" y="235"/>
                  </a:lnTo>
                  <a:lnTo>
                    <a:pt x="1885" y="238"/>
                  </a:lnTo>
                  <a:lnTo>
                    <a:pt x="1881" y="238"/>
                  </a:lnTo>
                  <a:lnTo>
                    <a:pt x="1881" y="242"/>
                  </a:lnTo>
                  <a:lnTo>
                    <a:pt x="1878" y="242"/>
                  </a:lnTo>
                  <a:lnTo>
                    <a:pt x="1874" y="242"/>
                  </a:lnTo>
                  <a:lnTo>
                    <a:pt x="1870" y="242"/>
                  </a:lnTo>
                  <a:lnTo>
                    <a:pt x="1867" y="242"/>
                  </a:lnTo>
                  <a:lnTo>
                    <a:pt x="1863" y="242"/>
                  </a:lnTo>
                  <a:lnTo>
                    <a:pt x="1860" y="242"/>
                  </a:lnTo>
                  <a:lnTo>
                    <a:pt x="1856" y="242"/>
                  </a:lnTo>
                  <a:lnTo>
                    <a:pt x="1853" y="242"/>
                  </a:lnTo>
                  <a:lnTo>
                    <a:pt x="1849" y="242"/>
                  </a:lnTo>
                  <a:lnTo>
                    <a:pt x="1846" y="242"/>
                  </a:lnTo>
                  <a:lnTo>
                    <a:pt x="1842" y="242"/>
                  </a:lnTo>
                  <a:lnTo>
                    <a:pt x="1838" y="242"/>
                  </a:lnTo>
                  <a:lnTo>
                    <a:pt x="1835" y="242"/>
                  </a:lnTo>
                  <a:lnTo>
                    <a:pt x="1831" y="242"/>
                  </a:lnTo>
                  <a:lnTo>
                    <a:pt x="1828" y="242"/>
                  </a:lnTo>
                  <a:lnTo>
                    <a:pt x="1824" y="242"/>
                  </a:lnTo>
                  <a:lnTo>
                    <a:pt x="1821" y="242"/>
                  </a:lnTo>
                  <a:lnTo>
                    <a:pt x="1817" y="242"/>
                  </a:lnTo>
                  <a:lnTo>
                    <a:pt x="1813" y="242"/>
                  </a:lnTo>
                  <a:lnTo>
                    <a:pt x="1810" y="242"/>
                  </a:lnTo>
                  <a:lnTo>
                    <a:pt x="1806" y="245"/>
                  </a:lnTo>
                  <a:lnTo>
                    <a:pt x="1803" y="245"/>
                  </a:lnTo>
                  <a:lnTo>
                    <a:pt x="1803" y="242"/>
                  </a:lnTo>
                  <a:lnTo>
                    <a:pt x="1799" y="242"/>
                  </a:lnTo>
                  <a:lnTo>
                    <a:pt x="1799" y="245"/>
                  </a:lnTo>
                  <a:lnTo>
                    <a:pt x="1796" y="245"/>
                  </a:lnTo>
                  <a:lnTo>
                    <a:pt x="1792" y="245"/>
                  </a:lnTo>
                  <a:lnTo>
                    <a:pt x="1792" y="242"/>
                  </a:lnTo>
                  <a:lnTo>
                    <a:pt x="1789" y="242"/>
                  </a:lnTo>
                  <a:lnTo>
                    <a:pt x="1785" y="242"/>
                  </a:lnTo>
                  <a:lnTo>
                    <a:pt x="1785" y="245"/>
                  </a:lnTo>
                  <a:lnTo>
                    <a:pt x="1781" y="249"/>
                  </a:lnTo>
                  <a:lnTo>
                    <a:pt x="1778" y="249"/>
                  </a:lnTo>
                  <a:lnTo>
                    <a:pt x="1774" y="249"/>
                  </a:lnTo>
                  <a:lnTo>
                    <a:pt x="1771" y="245"/>
                  </a:lnTo>
                  <a:lnTo>
                    <a:pt x="1771" y="249"/>
                  </a:lnTo>
                  <a:lnTo>
                    <a:pt x="1767" y="249"/>
                  </a:lnTo>
                  <a:lnTo>
                    <a:pt x="1764" y="249"/>
                  </a:lnTo>
                  <a:lnTo>
                    <a:pt x="1764" y="245"/>
                  </a:lnTo>
                  <a:lnTo>
                    <a:pt x="1760" y="245"/>
                  </a:lnTo>
                  <a:lnTo>
                    <a:pt x="1760" y="242"/>
                  </a:lnTo>
                  <a:lnTo>
                    <a:pt x="1760" y="245"/>
                  </a:lnTo>
                  <a:lnTo>
                    <a:pt x="1756" y="245"/>
                  </a:lnTo>
                  <a:lnTo>
                    <a:pt x="1753" y="245"/>
                  </a:lnTo>
                  <a:lnTo>
                    <a:pt x="1749" y="245"/>
                  </a:lnTo>
                  <a:lnTo>
                    <a:pt x="1746" y="245"/>
                  </a:lnTo>
                  <a:lnTo>
                    <a:pt x="1742" y="245"/>
                  </a:lnTo>
                  <a:lnTo>
                    <a:pt x="1739" y="245"/>
                  </a:lnTo>
                  <a:lnTo>
                    <a:pt x="1735" y="245"/>
                  </a:lnTo>
                  <a:lnTo>
                    <a:pt x="1732" y="245"/>
                  </a:lnTo>
                  <a:lnTo>
                    <a:pt x="1732" y="242"/>
                  </a:lnTo>
                  <a:lnTo>
                    <a:pt x="1728" y="242"/>
                  </a:lnTo>
                  <a:lnTo>
                    <a:pt x="1724" y="242"/>
                  </a:lnTo>
                  <a:lnTo>
                    <a:pt x="1724" y="238"/>
                  </a:lnTo>
                  <a:lnTo>
                    <a:pt x="1721" y="238"/>
                  </a:lnTo>
                  <a:lnTo>
                    <a:pt x="1717" y="242"/>
                  </a:lnTo>
                  <a:lnTo>
                    <a:pt x="1714" y="245"/>
                  </a:lnTo>
                  <a:lnTo>
                    <a:pt x="1714" y="249"/>
                  </a:lnTo>
                  <a:lnTo>
                    <a:pt x="1714" y="253"/>
                  </a:lnTo>
                  <a:lnTo>
                    <a:pt x="1714" y="256"/>
                  </a:lnTo>
                  <a:lnTo>
                    <a:pt x="1710" y="253"/>
                  </a:lnTo>
                  <a:lnTo>
                    <a:pt x="1707" y="253"/>
                  </a:lnTo>
                  <a:lnTo>
                    <a:pt x="1703" y="253"/>
                  </a:lnTo>
                  <a:lnTo>
                    <a:pt x="1699" y="253"/>
                  </a:lnTo>
                  <a:lnTo>
                    <a:pt x="1692" y="256"/>
                  </a:lnTo>
                  <a:lnTo>
                    <a:pt x="1689" y="256"/>
                  </a:lnTo>
                  <a:lnTo>
                    <a:pt x="1689" y="260"/>
                  </a:lnTo>
                  <a:lnTo>
                    <a:pt x="1685" y="260"/>
                  </a:lnTo>
                  <a:lnTo>
                    <a:pt x="1689" y="260"/>
                  </a:lnTo>
                  <a:lnTo>
                    <a:pt x="1689" y="263"/>
                  </a:lnTo>
                  <a:lnTo>
                    <a:pt x="1685" y="263"/>
                  </a:lnTo>
                  <a:lnTo>
                    <a:pt x="1682" y="260"/>
                  </a:lnTo>
                  <a:lnTo>
                    <a:pt x="1678" y="260"/>
                  </a:lnTo>
                  <a:lnTo>
                    <a:pt x="1675" y="260"/>
                  </a:lnTo>
                  <a:lnTo>
                    <a:pt x="1671" y="260"/>
                  </a:lnTo>
                  <a:lnTo>
                    <a:pt x="1671" y="256"/>
                  </a:lnTo>
                  <a:lnTo>
                    <a:pt x="1671" y="260"/>
                  </a:lnTo>
                  <a:lnTo>
                    <a:pt x="1667" y="260"/>
                  </a:lnTo>
                  <a:lnTo>
                    <a:pt x="1664" y="260"/>
                  </a:lnTo>
                  <a:lnTo>
                    <a:pt x="1664" y="263"/>
                  </a:lnTo>
                  <a:lnTo>
                    <a:pt x="1660" y="263"/>
                  </a:lnTo>
                  <a:lnTo>
                    <a:pt x="1657" y="267"/>
                  </a:lnTo>
                  <a:lnTo>
                    <a:pt x="1653" y="270"/>
                  </a:lnTo>
                  <a:lnTo>
                    <a:pt x="1650" y="270"/>
                  </a:lnTo>
                  <a:lnTo>
                    <a:pt x="1646" y="270"/>
                  </a:lnTo>
                  <a:lnTo>
                    <a:pt x="1642" y="270"/>
                  </a:lnTo>
                  <a:lnTo>
                    <a:pt x="1642" y="274"/>
                  </a:lnTo>
                  <a:lnTo>
                    <a:pt x="1639" y="274"/>
                  </a:lnTo>
                  <a:lnTo>
                    <a:pt x="1639" y="278"/>
                  </a:lnTo>
                  <a:lnTo>
                    <a:pt x="1635" y="278"/>
                  </a:lnTo>
                  <a:lnTo>
                    <a:pt x="1632" y="278"/>
                  </a:lnTo>
                  <a:lnTo>
                    <a:pt x="1632" y="281"/>
                  </a:lnTo>
                  <a:lnTo>
                    <a:pt x="1628" y="281"/>
                  </a:lnTo>
                  <a:lnTo>
                    <a:pt x="1625" y="285"/>
                  </a:lnTo>
                  <a:lnTo>
                    <a:pt x="1621" y="285"/>
                  </a:lnTo>
                  <a:lnTo>
                    <a:pt x="1618" y="285"/>
                  </a:lnTo>
                  <a:lnTo>
                    <a:pt x="1618" y="288"/>
                  </a:lnTo>
                  <a:lnTo>
                    <a:pt x="1614" y="288"/>
                  </a:lnTo>
                  <a:lnTo>
                    <a:pt x="1610" y="292"/>
                  </a:lnTo>
                  <a:lnTo>
                    <a:pt x="1607" y="292"/>
                  </a:lnTo>
                  <a:lnTo>
                    <a:pt x="1603" y="292"/>
                  </a:lnTo>
                  <a:lnTo>
                    <a:pt x="1603" y="295"/>
                  </a:lnTo>
                  <a:lnTo>
                    <a:pt x="1600" y="299"/>
                  </a:lnTo>
                  <a:lnTo>
                    <a:pt x="1600" y="302"/>
                  </a:lnTo>
                  <a:lnTo>
                    <a:pt x="1596" y="302"/>
                  </a:lnTo>
                  <a:lnTo>
                    <a:pt x="1593" y="302"/>
                  </a:lnTo>
                  <a:lnTo>
                    <a:pt x="1589" y="302"/>
                  </a:lnTo>
                  <a:lnTo>
                    <a:pt x="1589" y="306"/>
                  </a:lnTo>
                  <a:lnTo>
                    <a:pt x="1585" y="306"/>
                  </a:lnTo>
                  <a:lnTo>
                    <a:pt x="1582" y="306"/>
                  </a:lnTo>
                  <a:lnTo>
                    <a:pt x="1578" y="306"/>
                  </a:lnTo>
                  <a:lnTo>
                    <a:pt x="1578" y="310"/>
                  </a:lnTo>
                  <a:lnTo>
                    <a:pt x="1575" y="310"/>
                  </a:lnTo>
                  <a:lnTo>
                    <a:pt x="1575" y="313"/>
                  </a:lnTo>
                  <a:lnTo>
                    <a:pt x="1575" y="317"/>
                  </a:lnTo>
                  <a:lnTo>
                    <a:pt x="1578" y="317"/>
                  </a:lnTo>
                  <a:lnTo>
                    <a:pt x="1575" y="317"/>
                  </a:lnTo>
                  <a:lnTo>
                    <a:pt x="1575" y="320"/>
                  </a:lnTo>
                  <a:lnTo>
                    <a:pt x="1571" y="324"/>
                  </a:lnTo>
                  <a:lnTo>
                    <a:pt x="1568" y="327"/>
                  </a:lnTo>
                  <a:lnTo>
                    <a:pt x="1564" y="327"/>
                  </a:lnTo>
                  <a:lnTo>
                    <a:pt x="1561" y="327"/>
                  </a:lnTo>
                  <a:lnTo>
                    <a:pt x="1557" y="327"/>
                  </a:lnTo>
                  <a:lnTo>
                    <a:pt x="1553" y="327"/>
                  </a:lnTo>
                  <a:lnTo>
                    <a:pt x="1553" y="324"/>
                  </a:lnTo>
                  <a:lnTo>
                    <a:pt x="1550" y="324"/>
                  </a:lnTo>
                  <a:lnTo>
                    <a:pt x="1546" y="324"/>
                  </a:lnTo>
                  <a:lnTo>
                    <a:pt x="1543" y="324"/>
                  </a:lnTo>
                  <a:lnTo>
                    <a:pt x="1539" y="320"/>
                  </a:lnTo>
                  <a:lnTo>
                    <a:pt x="1536" y="320"/>
                  </a:lnTo>
                  <a:lnTo>
                    <a:pt x="1532" y="320"/>
                  </a:lnTo>
                  <a:lnTo>
                    <a:pt x="1528" y="320"/>
                  </a:lnTo>
                  <a:lnTo>
                    <a:pt x="1528" y="324"/>
                  </a:lnTo>
                  <a:lnTo>
                    <a:pt x="1525" y="324"/>
                  </a:lnTo>
                  <a:lnTo>
                    <a:pt x="1525" y="327"/>
                  </a:lnTo>
                  <a:lnTo>
                    <a:pt x="1521" y="327"/>
                  </a:lnTo>
                  <a:lnTo>
                    <a:pt x="1521" y="324"/>
                  </a:lnTo>
                  <a:lnTo>
                    <a:pt x="1518" y="324"/>
                  </a:lnTo>
                  <a:lnTo>
                    <a:pt x="1514" y="327"/>
                  </a:lnTo>
                  <a:lnTo>
                    <a:pt x="1511" y="327"/>
                  </a:lnTo>
                  <a:lnTo>
                    <a:pt x="1507" y="327"/>
                  </a:lnTo>
                  <a:lnTo>
                    <a:pt x="1504" y="327"/>
                  </a:lnTo>
                  <a:lnTo>
                    <a:pt x="1504" y="331"/>
                  </a:lnTo>
                  <a:lnTo>
                    <a:pt x="1500" y="331"/>
                  </a:lnTo>
                  <a:lnTo>
                    <a:pt x="1496" y="331"/>
                  </a:lnTo>
                  <a:lnTo>
                    <a:pt x="1496" y="327"/>
                  </a:lnTo>
                  <a:lnTo>
                    <a:pt x="1493" y="331"/>
                  </a:lnTo>
                  <a:lnTo>
                    <a:pt x="1489" y="331"/>
                  </a:lnTo>
                  <a:lnTo>
                    <a:pt x="1486" y="331"/>
                  </a:lnTo>
                  <a:lnTo>
                    <a:pt x="1482" y="331"/>
                  </a:lnTo>
                  <a:lnTo>
                    <a:pt x="1479" y="331"/>
                  </a:lnTo>
                  <a:lnTo>
                    <a:pt x="1475" y="331"/>
                  </a:lnTo>
                  <a:lnTo>
                    <a:pt x="1471" y="335"/>
                  </a:lnTo>
                  <a:lnTo>
                    <a:pt x="1468" y="335"/>
                  </a:lnTo>
                  <a:lnTo>
                    <a:pt x="1464" y="335"/>
                  </a:lnTo>
                  <a:lnTo>
                    <a:pt x="1464" y="338"/>
                  </a:lnTo>
                  <a:lnTo>
                    <a:pt x="1461" y="342"/>
                  </a:lnTo>
                  <a:lnTo>
                    <a:pt x="1457" y="342"/>
                  </a:lnTo>
                  <a:lnTo>
                    <a:pt x="1454" y="342"/>
                  </a:lnTo>
                  <a:lnTo>
                    <a:pt x="1454" y="338"/>
                  </a:lnTo>
                  <a:lnTo>
                    <a:pt x="1450" y="338"/>
                  </a:lnTo>
                  <a:lnTo>
                    <a:pt x="1447" y="338"/>
                  </a:lnTo>
                  <a:lnTo>
                    <a:pt x="1447" y="335"/>
                  </a:lnTo>
                  <a:lnTo>
                    <a:pt x="1447" y="338"/>
                  </a:lnTo>
                  <a:lnTo>
                    <a:pt x="1443" y="338"/>
                  </a:lnTo>
                  <a:lnTo>
                    <a:pt x="1439" y="338"/>
                  </a:lnTo>
                  <a:lnTo>
                    <a:pt x="1436" y="338"/>
                  </a:lnTo>
                  <a:lnTo>
                    <a:pt x="1432" y="338"/>
                  </a:lnTo>
                  <a:lnTo>
                    <a:pt x="1432" y="342"/>
                  </a:lnTo>
                  <a:lnTo>
                    <a:pt x="1429" y="342"/>
                  </a:lnTo>
                  <a:lnTo>
                    <a:pt x="1425" y="342"/>
                  </a:lnTo>
                  <a:lnTo>
                    <a:pt x="1422" y="345"/>
                  </a:lnTo>
                  <a:lnTo>
                    <a:pt x="1418" y="345"/>
                  </a:lnTo>
                  <a:lnTo>
                    <a:pt x="1414" y="345"/>
                  </a:lnTo>
                  <a:lnTo>
                    <a:pt x="1414" y="342"/>
                  </a:lnTo>
                  <a:lnTo>
                    <a:pt x="1411" y="342"/>
                  </a:lnTo>
                  <a:lnTo>
                    <a:pt x="1411" y="338"/>
                  </a:lnTo>
                  <a:lnTo>
                    <a:pt x="1407" y="338"/>
                  </a:lnTo>
                  <a:lnTo>
                    <a:pt x="1404" y="338"/>
                  </a:lnTo>
                  <a:lnTo>
                    <a:pt x="1400" y="338"/>
                  </a:lnTo>
                  <a:lnTo>
                    <a:pt x="1397" y="338"/>
                  </a:lnTo>
                  <a:lnTo>
                    <a:pt x="1397" y="335"/>
                  </a:lnTo>
                  <a:lnTo>
                    <a:pt x="1393" y="335"/>
                  </a:lnTo>
                  <a:lnTo>
                    <a:pt x="1393" y="331"/>
                  </a:lnTo>
                  <a:lnTo>
                    <a:pt x="1389" y="331"/>
                  </a:lnTo>
                  <a:lnTo>
                    <a:pt x="1386" y="331"/>
                  </a:lnTo>
                  <a:lnTo>
                    <a:pt x="1386" y="335"/>
                  </a:lnTo>
                  <a:lnTo>
                    <a:pt x="1382" y="335"/>
                  </a:lnTo>
                  <a:lnTo>
                    <a:pt x="1382" y="338"/>
                  </a:lnTo>
                  <a:lnTo>
                    <a:pt x="1382" y="342"/>
                  </a:lnTo>
                  <a:lnTo>
                    <a:pt x="1382" y="345"/>
                  </a:lnTo>
                  <a:lnTo>
                    <a:pt x="1386" y="349"/>
                  </a:lnTo>
                  <a:lnTo>
                    <a:pt x="1389" y="349"/>
                  </a:lnTo>
                  <a:lnTo>
                    <a:pt x="1386" y="352"/>
                  </a:lnTo>
                  <a:lnTo>
                    <a:pt x="1386" y="356"/>
                  </a:lnTo>
                  <a:lnTo>
                    <a:pt x="1382" y="356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2" y="359"/>
                  </a:lnTo>
                  <a:lnTo>
                    <a:pt x="1386" y="359"/>
                  </a:lnTo>
                  <a:lnTo>
                    <a:pt x="1386" y="363"/>
                  </a:lnTo>
                  <a:lnTo>
                    <a:pt x="1382" y="363"/>
                  </a:lnTo>
                  <a:lnTo>
                    <a:pt x="1382" y="367"/>
                  </a:lnTo>
                  <a:lnTo>
                    <a:pt x="1382" y="363"/>
                  </a:lnTo>
                  <a:lnTo>
                    <a:pt x="1379" y="363"/>
                  </a:lnTo>
                  <a:lnTo>
                    <a:pt x="1375" y="363"/>
                  </a:lnTo>
                  <a:lnTo>
                    <a:pt x="1372" y="363"/>
                  </a:lnTo>
                  <a:lnTo>
                    <a:pt x="1368" y="359"/>
                  </a:lnTo>
                  <a:lnTo>
                    <a:pt x="1368" y="363"/>
                  </a:lnTo>
                  <a:lnTo>
                    <a:pt x="1365" y="363"/>
                  </a:lnTo>
                  <a:lnTo>
                    <a:pt x="1361" y="363"/>
                  </a:lnTo>
                  <a:lnTo>
                    <a:pt x="1357" y="363"/>
                  </a:lnTo>
                  <a:lnTo>
                    <a:pt x="1357" y="367"/>
                  </a:lnTo>
                  <a:lnTo>
                    <a:pt x="1354" y="370"/>
                  </a:lnTo>
                  <a:lnTo>
                    <a:pt x="1350" y="370"/>
                  </a:lnTo>
                  <a:lnTo>
                    <a:pt x="1347" y="370"/>
                  </a:lnTo>
                  <a:lnTo>
                    <a:pt x="1343" y="370"/>
                  </a:lnTo>
                  <a:lnTo>
                    <a:pt x="1340" y="370"/>
                  </a:lnTo>
                  <a:lnTo>
                    <a:pt x="1336" y="370"/>
                  </a:lnTo>
                  <a:lnTo>
                    <a:pt x="1332" y="370"/>
                  </a:lnTo>
                  <a:lnTo>
                    <a:pt x="1332" y="374"/>
                  </a:lnTo>
                  <a:lnTo>
                    <a:pt x="1329" y="374"/>
                  </a:lnTo>
                  <a:lnTo>
                    <a:pt x="1332" y="377"/>
                  </a:lnTo>
                  <a:lnTo>
                    <a:pt x="1332" y="381"/>
                  </a:lnTo>
                  <a:lnTo>
                    <a:pt x="1329" y="384"/>
                  </a:lnTo>
                  <a:lnTo>
                    <a:pt x="1325" y="388"/>
                  </a:lnTo>
                  <a:lnTo>
                    <a:pt x="1325" y="392"/>
                  </a:lnTo>
                  <a:lnTo>
                    <a:pt x="1322" y="392"/>
                  </a:lnTo>
                  <a:lnTo>
                    <a:pt x="1318" y="395"/>
                  </a:lnTo>
                  <a:lnTo>
                    <a:pt x="1315" y="395"/>
                  </a:lnTo>
                  <a:lnTo>
                    <a:pt x="1315" y="399"/>
                  </a:lnTo>
                  <a:lnTo>
                    <a:pt x="1311" y="399"/>
                  </a:lnTo>
                  <a:lnTo>
                    <a:pt x="1308" y="399"/>
                  </a:lnTo>
                  <a:lnTo>
                    <a:pt x="1308" y="402"/>
                  </a:lnTo>
                  <a:lnTo>
                    <a:pt x="1304" y="402"/>
                  </a:lnTo>
                  <a:lnTo>
                    <a:pt x="1304" y="406"/>
                  </a:lnTo>
                  <a:lnTo>
                    <a:pt x="1300" y="406"/>
                  </a:lnTo>
                  <a:lnTo>
                    <a:pt x="1300" y="409"/>
                  </a:lnTo>
                  <a:lnTo>
                    <a:pt x="1300" y="406"/>
                  </a:lnTo>
                  <a:lnTo>
                    <a:pt x="1297" y="406"/>
                  </a:lnTo>
                  <a:lnTo>
                    <a:pt x="1293" y="406"/>
                  </a:lnTo>
                  <a:lnTo>
                    <a:pt x="1293" y="409"/>
                  </a:lnTo>
                  <a:lnTo>
                    <a:pt x="1290" y="409"/>
                  </a:lnTo>
                  <a:lnTo>
                    <a:pt x="1290" y="413"/>
                  </a:lnTo>
                  <a:lnTo>
                    <a:pt x="1286" y="413"/>
                  </a:lnTo>
                  <a:lnTo>
                    <a:pt x="1283" y="413"/>
                  </a:lnTo>
                  <a:lnTo>
                    <a:pt x="1279" y="413"/>
                  </a:lnTo>
                  <a:lnTo>
                    <a:pt x="1275" y="413"/>
                  </a:lnTo>
                  <a:lnTo>
                    <a:pt x="1272" y="413"/>
                  </a:lnTo>
                  <a:lnTo>
                    <a:pt x="1272" y="416"/>
                  </a:lnTo>
                  <a:lnTo>
                    <a:pt x="1272" y="420"/>
                  </a:lnTo>
                  <a:lnTo>
                    <a:pt x="1268" y="420"/>
                  </a:lnTo>
                  <a:lnTo>
                    <a:pt x="1265" y="420"/>
                  </a:lnTo>
                  <a:lnTo>
                    <a:pt x="1261" y="420"/>
                  </a:lnTo>
                  <a:lnTo>
                    <a:pt x="1258" y="420"/>
                  </a:lnTo>
                  <a:lnTo>
                    <a:pt x="1254" y="420"/>
                  </a:lnTo>
                  <a:lnTo>
                    <a:pt x="1254" y="416"/>
                  </a:lnTo>
                  <a:lnTo>
                    <a:pt x="1251" y="416"/>
                  </a:lnTo>
                  <a:lnTo>
                    <a:pt x="1247" y="416"/>
                  </a:lnTo>
                  <a:lnTo>
                    <a:pt x="1243" y="416"/>
                  </a:lnTo>
                  <a:lnTo>
                    <a:pt x="1240" y="416"/>
                  </a:lnTo>
                  <a:lnTo>
                    <a:pt x="1240" y="413"/>
                  </a:lnTo>
                  <a:lnTo>
                    <a:pt x="1240" y="409"/>
                  </a:lnTo>
                  <a:lnTo>
                    <a:pt x="1240" y="406"/>
                  </a:lnTo>
                  <a:lnTo>
                    <a:pt x="1236" y="406"/>
                  </a:lnTo>
                  <a:lnTo>
                    <a:pt x="1233" y="406"/>
                  </a:lnTo>
                  <a:lnTo>
                    <a:pt x="1229" y="406"/>
                  </a:lnTo>
                  <a:lnTo>
                    <a:pt x="1229" y="409"/>
                  </a:lnTo>
                  <a:lnTo>
                    <a:pt x="1226" y="409"/>
                  </a:lnTo>
                  <a:lnTo>
                    <a:pt x="1226" y="413"/>
                  </a:lnTo>
                  <a:lnTo>
                    <a:pt x="1222" y="413"/>
                  </a:lnTo>
                  <a:lnTo>
                    <a:pt x="1218" y="413"/>
                  </a:lnTo>
                  <a:lnTo>
                    <a:pt x="1215" y="413"/>
                  </a:lnTo>
                  <a:lnTo>
                    <a:pt x="1211" y="413"/>
                  </a:lnTo>
                  <a:lnTo>
                    <a:pt x="1208" y="413"/>
                  </a:lnTo>
                  <a:lnTo>
                    <a:pt x="1204" y="413"/>
                  </a:lnTo>
                  <a:lnTo>
                    <a:pt x="1204" y="416"/>
                  </a:lnTo>
                  <a:lnTo>
                    <a:pt x="1201" y="416"/>
                  </a:lnTo>
                  <a:lnTo>
                    <a:pt x="1197" y="413"/>
                  </a:lnTo>
                  <a:lnTo>
                    <a:pt x="1194" y="413"/>
                  </a:lnTo>
                  <a:lnTo>
                    <a:pt x="1190" y="413"/>
                  </a:lnTo>
                  <a:lnTo>
                    <a:pt x="1186" y="413"/>
                  </a:lnTo>
                  <a:lnTo>
                    <a:pt x="1186" y="416"/>
                  </a:lnTo>
                  <a:lnTo>
                    <a:pt x="1183" y="416"/>
                  </a:lnTo>
                  <a:lnTo>
                    <a:pt x="1179" y="416"/>
                  </a:lnTo>
                  <a:lnTo>
                    <a:pt x="1176" y="413"/>
                  </a:lnTo>
                  <a:lnTo>
                    <a:pt x="1172" y="409"/>
                  </a:lnTo>
                  <a:lnTo>
                    <a:pt x="1169" y="406"/>
                  </a:lnTo>
                  <a:lnTo>
                    <a:pt x="1165" y="406"/>
                  </a:lnTo>
                  <a:lnTo>
                    <a:pt x="1161" y="406"/>
                  </a:lnTo>
                  <a:lnTo>
                    <a:pt x="1161" y="409"/>
                  </a:lnTo>
                  <a:lnTo>
                    <a:pt x="1158" y="409"/>
                  </a:lnTo>
                  <a:lnTo>
                    <a:pt x="1158" y="413"/>
                  </a:lnTo>
                  <a:lnTo>
                    <a:pt x="1154" y="413"/>
                  </a:lnTo>
                  <a:lnTo>
                    <a:pt x="1151" y="413"/>
                  </a:lnTo>
                  <a:lnTo>
                    <a:pt x="1147" y="413"/>
                  </a:lnTo>
                  <a:lnTo>
                    <a:pt x="1144" y="413"/>
                  </a:lnTo>
                  <a:lnTo>
                    <a:pt x="1140" y="413"/>
                  </a:lnTo>
                  <a:lnTo>
                    <a:pt x="1140" y="416"/>
                  </a:lnTo>
                  <a:lnTo>
                    <a:pt x="1137" y="416"/>
                  </a:lnTo>
                  <a:lnTo>
                    <a:pt x="1133" y="416"/>
                  </a:lnTo>
                  <a:lnTo>
                    <a:pt x="1129" y="416"/>
                  </a:lnTo>
                  <a:lnTo>
                    <a:pt x="1129" y="420"/>
                  </a:lnTo>
                  <a:lnTo>
                    <a:pt x="1126" y="420"/>
                  </a:lnTo>
                  <a:lnTo>
                    <a:pt x="1122" y="420"/>
                  </a:lnTo>
                  <a:lnTo>
                    <a:pt x="1119" y="420"/>
                  </a:lnTo>
                  <a:lnTo>
                    <a:pt x="1115" y="420"/>
                  </a:lnTo>
                  <a:lnTo>
                    <a:pt x="1112" y="420"/>
                  </a:lnTo>
                  <a:lnTo>
                    <a:pt x="1108" y="424"/>
                  </a:lnTo>
                  <a:lnTo>
                    <a:pt x="1104" y="420"/>
                  </a:lnTo>
                  <a:lnTo>
                    <a:pt x="1101" y="420"/>
                  </a:lnTo>
                  <a:lnTo>
                    <a:pt x="1101" y="416"/>
                  </a:lnTo>
                  <a:lnTo>
                    <a:pt x="1097" y="416"/>
                  </a:lnTo>
                  <a:lnTo>
                    <a:pt x="1097" y="413"/>
                  </a:lnTo>
                  <a:lnTo>
                    <a:pt x="1094" y="413"/>
                  </a:lnTo>
                  <a:lnTo>
                    <a:pt x="1090" y="413"/>
                  </a:lnTo>
                  <a:lnTo>
                    <a:pt x="1087" y="416"/>
                  </a:lnTo>
                  <a:lnTo>
                    <a:pt x="1083" y="413"/>
                  </a:lnTo>
                  <a:lnTo>
                    <a:pt x="1080" y="413"/>
                  </a:lnTo>
                  <a:lnTo>
                    <a:pt x="1076" y="413"/>
                  </a:lnTo>
                  <a:lnTo>
                    <a:pt x="1072" y="413"/>
                  </a:lnTo>
                  <a:lnTo>
                    <a:pt x="1069" y="416"/>
                  </a:lnTo>
                  <a:lnTo>
                    <a:pt x="1065" y="416"/>
                  </a:lnTo>
                  <a:lnTo>
                    <a:pt x="1062" y="416"/>
                  </a:lnTo>
                  <a:lnTo>
                    <a:pt x="1058" y="416"/>
                  </a:lnTo>
                  <a:lnTo>
                    <a:pt x="1055" y="416"/>
                  </a:lnTo>
                  <a:lnTo>
                    <a:pt x="1051" y="416"/>
                  </a:lnTo>
                  <a:lnTo>
                    <a:pt x="1051" y="413"/>
                  </a:lnTo>
                  <a:lnTo>
                    <a:pt x="1047" y="413"/>
                  </a:lnTo>
                  <a:lnTo>
                    <a:pt x="1047" y="409"/>
                  </a:lnTo>
                  <a:lnTo>
                    <a:pt x="1044" y="409"/>
                  </a:lnTo>
                  <a:lnTo>
                    <a:pt x="1040" y="409"/>
                  </a:lnTo>
                  <a:lnTo>
                    <a:pt x="1037" y="409"/>
                  </a:lnTo>
                  <a:lnTo>
                    <a:pt x="1033" y="409"/>
                  </a:lnTo>
                  <a:lnTo>
                    <a:pt x="1033" y="413"/>
                  </a:lnTo>
                  <a:lnTo>
                    <a:pt x="1030" y="413"/>
                  </a:lnTo>
                  <a:lnTo>
                    <a:pt x="1026" y="413"/>
                  </a:lnTo>
                  <a:lnTo>
                    <a:pt x="1026" y="416"/>
                  </a:lnTo>
                  <a:lnTo>
                    <a:pt x="1023" y="416"/>
                  </a:lnTo>
                  <a:lnTo>
                    <a:pt x="1019" y="416"/>
                  </a:lnTo>
                  <a:lnTo>
                    <a:pt x="1019" y="420"/>
                  </a:lnTo>
                  <a:lnTo>
                    <a:pt x="1015" y="420"/>
                  </a:lnTo>
                  <a:lnTo>
                    <a:pt x="1012" y="420"/>
                  </a:lnTo>
                  <a:lnTo>
                    <a:pt x="1008" y="420"/>
                  </a:lnTo>
                  <a:lnTo>
                    <a:pt x="1005" y="420"/>
                  </a:lnTo>
                  <a:lnTo>
                    <a:pt x="1001" y="420"/>
                  </a:lnTo>
                  <a:lnTo>
                    <a:pt x="998" y="420"/>
                  </a:lnTo>
                  <a:lnTo>
                    <a:pt x="998" y="416"/>
                  </a:lnTo>
                  <a:lnTo>
                    <a:pt x="994" y="416"/>
                  </a:lnTo>
                  <a:lnTo>
                    <a:pt x="994" y="413"/>
                  </a:lnTo>
                  <a:lnTo>
                    <a:pt x="990" y="413"/>
                  </a:lnTo>
                  <a:lnTo>
                    <a:pt x="990" y="409"/>
                  </a:lnTo>
                  <a:lnTo>
                    <a:pt x="987" y="409"/>
                  </a:lnTo>
                  <a:lnTo>
                    <a:pt x="983" y="409"/>
                  </a:lnTo>
                  <a:lnTo>
                    <a:pt x="980" y="409"/>
                  </a:lnTo>
                  <a:lnTo>
                    <a:pt x="980" y="413"/>
                  </a:lnTo>
                  <a:lnTo>
                    <a:pt x="976" y="413"/>
                  </a:lnTo>
                  <a:lnTo>
                    <a:pt x="973" y="413"/>
                  </a:lnTo>
                  <a:lnTo>
                    <a:pt x="969" y="413"/>
                  </a:lnTo>
                  <a:lnTo>
                    <a:pt x="969" y="416"/>
                  </a:lnTo>
                  <a:lnTo>
                    <a:pt x="966" y="416"/>
                  </a:lnTo>
                  <a:lnTo>
                    <a:pt x="962" y="420"/>
                  </a:lnTo>
                  <a:lnTo>
                    <a:pt x="958" y="416"/>
                  </a:lnTo>
                  <a:lnTo>
                    <a:pt x="955" y="416"/>
                  </a:lnTo>
                  <a:lnTo>
                    <a:pt x="951" y="416"/>
                  </a:lnTo>
                  <a:lnTo>
                    <a:pt x="948" y="416"/>
                  </a:lnTo>
                  <a:lnTo>
                    <a:pt x="948" y="413"/>
                  </a:lnTo>
                  <a:lnTo>
                    <a:pt x="944" y="413"/>
                  </a:lnTo>
                  <a:lnTo>
                    <a:pt x="941" y="413"/>
                  </a:lnTo>
                  <a:lnTo>
                    <a:pt x="937" y="413"/>
                  </a:lnTo>
                  <a:lnTo>
                    <a:pt x="933" y="413"/>
                  </a:lnTo>
                  <a:lnTo>
                    <a:pt x="930" y="413"/>
                  </a:lnTo>
                  <a:lnTo>
                    <a:pt x="930" y="416"/>
                  </a:lnTo>
                  <a:lnTo>
                    <a:pt x="926" y="416"/>
                  </a:lnTo>
                  <a:lnTo>
                    <a:pt x="923" y="416"/>
                  </a:lnTo>
                  <a:lnTo>
                    <a:pt x="919" y="416"/>
                  </a:lnTo>
                  <a:lnTo>
                    <a:pt x="919" y="413"/>
                  </a:lnTo>
                  <a:lnTo>
                    <a:pt x="916" y="413"/>
                  </a:lnTo>
                  <a:lnTo>
                    <a:pt x="912" y="416"/>
                  </a:lnTo>
                  <a:lnTo>
                    <a:pt x="909" y="416"/>
                  </a:lnTo>
                  <a:lnTo>
                    <a:pt x="905" y="420"/>
                  </a:lnTo>
                  <a:lnTo>
                    <a:pt x="901" y="416"/>
                  </a:lnTo>
                  <a:lnTo>
                    <a:pt x="901" y="420"/>
                  </a:lnTo>
                  <a:lnTo>
                    <a:pt x="898" y="420"/>
                  </a:lnTo>
                  <a:lnTo>
                    <a:pt x="894" y="420"/>
                  </a:lnTo>
                  <a:lnTo>
                    <a:pt x="894" y="416"/>
                  </a:lnTo>
                  <a:lnTo>
                    <a:pt x="891" y="416"/>
                  </a:lnTo>
                  <a:lnTo>
                    <a:pt x="891" y="420"/>
                  </a:lnTo>
                  <a:lnTo>
                    <a:pt x="887" y="416"/>
                  </a:lnTo>
                  <a:lnTo>
                    <a:pt x="884" y="420"/>
                  </a:lnTo>
                  <a:lnTo>
                    <a:pt x="880" y="420"/>
                  </a:lnTo>
                  <a:lnTo>
                    <a:pt x="876" y="420"/>
                  </a:lnTo>
                  <a:lnTo>
                    <a:pt x="876" y="424"/>
                  </a:lnTo>
                  <a:lnTo>
                    <a:pt x="876" y="427"/>
                  </a:lnTo>
                  <a:lnTo>
                    <a:pt x="880" y="427"/>
                  </a:lnTo>
                  <a:lnTo>
                    <a:pt x="884" y="431"/>
                  </a:lnTo>
                  <a:lnTo>
                    <a:pt x="887" y="434"/>
                  </a:lnTo>
                  <a:lnTo>
                    <a:pt x="887" y="438"/>
                  </a:lnTo>
                  <a:lnTo>
                    <a:pt x="887" y="441"/>
                  </a:lnTo>
                  <a:lnTo>
                    <a:pt x="891" y="441"/>
                  </a:lnTo>
                  <a:lnTo>
                    <a:pt x="891" y="445"/>
                  </a:lnTo>
                  <a:lnTo>
                    <a:pt x="894" y="445"/>
                  </a:lnTo>
                  <a:lnTo>
                    <a:pt x="894" y="449"/>
                  </a:lnTo>
                  <a:lnTo>
                    <a:pt x="898" y="449"/>
                  </a:lnTo>
                  <a:lnTo>
                    <a:pt x="901" y="449"/>
                  </a:lnTo>
                  <a:lnTo>
                    <a:pt x="901" y="452"/>
                  </a:lnTo>
                  <a:lnTo>
                    <a:pt x="905" y="456"/>
                  </a:lnTo>
                  <a:lnTo>
                    <a:pt x="905" y="459"/>
                  </a:lnTo>
                  <a:lnTo>
                    <a:pt x="905" y="463"/>
                  </a:lnTo>
                  <a:lnTo>
                    <a:pt x="905" y="466"/>
                  </a:lnTo>
                  <a:lnTo>
                    <a:pt x="909" y="466"/>
                  </a:lnTo>
                  <a:lnTo>
                    <a:pt x="912" y="466"/>
                  </a:lnTo>
                  <a:lnTo>
                    <a:pt x="916" y="466"/>
                  </a:lnTo>
                  <a:lnTo>
                    <a:pt x="912" y="470"/>
                  </a:lnTo>
                  <a:lnTo>
                    <a:pt x="916" y="470"/>
                  </a:lnTo>
                  <a:lnTo>
                    <a:pt x="916" y="474"/>
                  </a:lnTo>
                  <a:lnTo>
                    <a:pt x="912" y="474"/>
                  </a:lnTo>
                  <a:lnTo>
                    <a:pt x="909" y="477"/>
                  </a:lnTo>
                  <a:lnTo>
                    <a:pt x="905" y="477"/>
                  </a:lnTo>
                  <a:lnTo>
                    <a:pt x="901" y="481"/>
                  </a:lnTo>
                  <a:lnTo>
                    <a:pt x="898" y="481"/>
                  </a:lnTo>
                  <a:lnTo>
                    <a:pt x="898" y="477"/>
                  </a:lnTo>
                  <a:lnTo>
                    <a:pt x="894" y="477"/>
                  </a:lnTo>
                  <a:lnTo>
                    <a:pt x="891" y="481"/>
                  </a:lnTo>
                  <a:lnTo>
                    <a:pt x="887" y="477"/>
                  </a:lnTo>
                  <a:lnTo>
                    <a:pt x="884" y="481"/>
                  </a:lnTo>
                  <a:lnTo>
                    <a:pt x="880" y="481"/>
                  </a:lnTo>
                  <a:lnTo>
                    <a:pt x="880" y="477"/>
                  </a:lnTo>
                  <a:lnTo>
                    <a:pt x="880" y="481"/>
                  </a:lnTo>
                  <a:lnTo>
                    <a:pt x="876" y="477"/>
                  </a:lnTo>
                  <a:lnTo>
                    <a:pt x="873" y="477"/>
                  </a:lnTo>
                  <a:lnTo>
                    <a:pt x="869" y="477"/>
                  </a:lnTo>
                  <a:lnTo>
                    <a:pt x="869" y="481"/>
                  </a:lnTo>
                  <a:lnTo>
                    <a:pt x="866" y="481"/>
                  </a:lnTo>
                  <a:lnTo>
                    <a:pt x="862" y="484"/>
                  </a:lnTo>
                  <a:lnTo>
                    <a:pt x="859" y="484"/>
                  </a:lnTo>
                  <a:lnTo>
                    <a:pt x="855" y="484"/>
                  </a:lnTo>
                  <a:lnTo>
                    <a:pt x="855" y="481"/>
                  </a:lnTo>
                  <a:lnTo>
                    <a:pt x="852" y="484"/>
                  </a:lnTo>
                  <a:lnTo>
                    <a:pt x="848" y="484"/>
                  </a:lnTo>
                  <a:lnTo>
                    <a:pt x="848" y="481"/>
                  </a:lnTo>
                  <a:lnTo>
                    <a:pt x="844" y="484"/>
                  </a:lnTo>
                  <a:lnTo>
                    <a:pt x="844" y="488"/>
                  </a:lnTo>
                  <a:lnTo>
                    <a:pt x="841" y="488"/>
                  </a:lnTo>
                  <a:lnTo>
                    <a:pt x="841" y="491"/>
                  </a:lnTo>
                  <a:lnTo>
                    <a:pt x="841" y="495"/>
                  </a:lnTo>
                  <a:lnTo>
                    <a:pt x="837" y="498"/>
                  </a:lnTo>
                  <a:lnTo>
                    <a:pt x="837" y="502"/>
                  </a:lnTo>
                  <a:lnTo>
                    <a:pt x="834" y="502"/>
                  </a:lnTo>
                  <a:lnTo>
                    <a:pt x="830" y="502"/>
                  </a:lnTo>
                  <a:lnTo>
                    <a:pt x="827" y="502"/>
                  </a:lnTo>
                  <a:lnTo>
                    <a:pt x="823" y="502"/>
                  </a:lnTo>
                  <a:lnTo>
                    <a:pt x="823" y="506"/>
                  </a:lnTo>
                  <a:lnTo>
                    <a:pt x="823" y="509"/>
                  </a:lnTo>
                  <a:lnTo>
                    <a:pt x="819" y="513"/>
                  </a:lnTo>
                  <a:lnTo>
                    <a:pt x="816" y="513"/>
                  </a:lnTo>
                  <a:lnTo>
                    <a:pt x="812" y="513"/>
                  </a:lnTo>
                  <a:lnTo>
                    <a:pt x="809" y="513"/>
                  </a:lnTo>
                  <a:lnTo>
                    <a:pt x="809" y="509"/>
                  </a:lnTo>
                  <a:lnTo>
                    <a:pt x="805" y="509"/>
                  </a:lnTo>
                  <a:lnTo>
                    <a:pt x="802" y="509"/>
                  </a:lnTo>
                  <a:lnTo>
                    <a:pt x="798" y="509"/>
                  </a:lnTo>
                  <a:lnTo>
                    <a:pt x="795" y="509"/>
                  </a:lnTo>
                  <a:lnTo>
                    <a:pt x="791" y="509"/>
                  </a:lnTo>
                  <a:lnTo>
                    <a:pt x="787" y="509"/>
                  </a:lnTo>
                  <a:lnTo>
                    <a:pt x="784" y="509"/>
                  </a:lnTo>
                  <a:lnTo>
                    <a:pt x="780" y="513"/>
                  </a:lnTo>
                  <a:lnTo>
                    <a:pt x="777" y="513"/>
                  </a:lnTo>
                  <a:lnTo>
                    <a:pt x="773" y="513"/>
                  </a:lnTo>
                  <a:lnTo>
                    <a:pt x="770" y="513"/>
                  </a:lnTo>
                  <a:lnTo>
                    <a:pt x="766" y="513"/>
                  </a:lnTo>
                  <a:lnTo>
                    <a:pt x="766" y="516"/>
                  </a:lnTo>
                  <a:lnTo>
                    <a:pt x="762" y="516"/>
                  </a:lnTo>
                  <a:lnTo>
                    <a:pt x="759" y="516"/>
                  </a:lnTo>
                  <a:lnTo>
                    <a:pt x="759" y="513"/>
                  </a:lnTo>
                  <a:lnTo>
                    <a:pt x="755" y="513"/>
                  </a:lnTo>
                  <a:lnTo>
                    <a:pt x="752" y="516"/>
                  </a:lnTo>
                  <a:lnTo>
                    <a:pt x="748" y="516"/>
                  </a:lnTo>
                  <a:lnTo>
                    <a:pt x="745" y="516"/>
                  </a:lnTo>
                  <a:lnTo>
                    <a:pt x="741" y="516"/>
                  </a:lnTo>
                  <a:lnTo>
                    <a:pt x="738" y="516"/>
                  </a:lnTo>
                  <a:lnTo>
                    <a:pt x="734" y="520"/>
                  </a:lnTo>
                  <a:lnTo>
                    <a:pt x="730" y="520"/>
                  </a:lnTo>
                  <a:lnTo>
                    <a:pt x="727" y="520"/>
                  </a:lnTo>
                  <a:lnTo>
                    <a:pt x="727" y="523"/>
                  </a:lnTo>
                  <a:lnTo>
                    <a:pt x="723" y="523"/>
                  </a:lnTo>
                  <a:lnTo>
                    <a:pt x="720" y="523"/>
                  </a:lnTo>
                  <a:lnTo>
                    <a:pt x="720" y="520"/>
                  </a:lnTo>
                  <a:lnTo>
                    <a:pt x="716" y="520"/>
                  </a:lnTo>
                  <a:lnTo>
                    <a:pt x="713" y="516"/>
                  </a:lnTo>
                  <a:lnTo>
                    <a:pt x="713" y="520"/>
                  </a:lnTo>
                  <a:lnTo>
                    <a:pt x="709" y="516"/>
                  </a:lnTo>
                  <a:lnTo>
                    <a:pt x="705" y="520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5" y="520"/>
                  </a:lnTo>
                  <a:lnTo>
                    <a:pt x="691" y="520"/>
                  </a:lnTo>
                  <a:lnTo>
                    <a:pt x="688" y="523"/>
                  </a:lnTo>
                  <a:lnTo>
                    <a:pt x="684" y="523"/>
                  </a:lnTo>
                  <a:lnTo>
                    <a:pt x="681" y="523"/>
                  </a:lnTo>
                  <a:lnTo>
                    <a:pt x="677" y="523"/>
                  </a:lnTo>
                  <a:lnTo>
                    <a:pt x="673" y="520"/>
                  </a:lnTo>
                  <a:lnTo>
                    <a:pt x="673" y="523"/>
                  </a:lnTo>
                  <a:lnTo>
                    <a:pt x="670" y="523"/>
                  </a:lnTo>
                  <a:lnTo>
                    <a:pt x="670" y="520"/>
                  </a:lnTo>
                  <a:lnTo>
                    <a:pt x="666" y="520"/>
                  </a:lnTo>
                  <a:lnTo>
                    <a:pt x="666" y="523"/>
                  </a:lnTo>
                  <a:lnTo>
                    <a:pt x="663" y="523"/>
                  </a:lnTo>
                  <a:lnTo>
                    <a:pt x="659" y="523"/>
                  </a:lnTo>
                  <a:lnTo>
                    <a:pt x="659" y="520"/>
                  </a:lnTo>
                  <a:lnTo>
                    <a:pt x="656" y="520"/>
                  </a:lnTo>
                  <a:lnTo>
                    <a:pt x="652" y="520"/>
                  </a:lnTo>
                  <a:lnTo>
                    <a:pt x="652" y="516"/>
                  </a:lnTo>
                  <a:lnTo>
                    <a:pt x="648" y="516"/>
                  </a:lnTo>
                  <a:lnTo>
                    <a:pt x="641" y="534"/>
                  </a:lnTo>
                  <a:lnTo>
                    <a:pt x="638" y="545"/>
                  </a:lnTo>
                  <a:lnTo>
                    <a:pt x="634" y="559"/>
                  </a:lnTo>
                  <a:lnTo>
                    <a:pt x="631" y="566"/>
                  </a:lnTo>
                  <a:lnTo>
                    <a:pt x="627" y="566"/>
                  </a:lnTo>
                  <a:lnTo>
                    <a:pt x="624" y="566"/>
                  </a:lnTo>
                  <a:lnTo>
                    <a:pt x="627" y="570"/>
                  </a:lnTo>
                  <a:lnTo>
                    <a:pt x="631" y="570"/>
                  </a:lnTo>
                  <a:lnTo>
                    <a:pt x="634" y="570"/>
                  </a:lnTo>
                  <a:lnTo>
                    <a:pt x="638" y="573"/>
                  </a:lnTo>
                  <a:lnTo>
                    <a:pt x="641" y="573"/>
                  </a:lnTo>
                  <a:lnTo>
                    <a:pt x="645" y="573"/>
                  </a:lnTo>
                  <a:lnTo>
                    <a:pt x="648" y="573"/>
                  </a:lnTo>
                  <a:lnTo>
                    <a:pt x="648" y="577"/>
                  </a:lnTo>
                  <a:lnTo>
                    <a:pt x="652" y="577"/>
                  </a:lnTo>
                  <a:lnTo>
                    <a:pt x="656" y="577"/>
                  </a:lnTo>
                  <a:lnTo>
                    <a:pt x="656" y="580"/>
                  </a:lnTo>
                  <a:lnTo>
                    <a:pt x="663" y="580"/>
                  </a:lnTo>
                  <a:lnTo>
                    <a:pt x="663" y="584"/>
                  </a:lnTo>
                  <a:lnTo>
                    <a:pt x="666" y="584"/>
                  </a:lnTo>
                  <a:lnTo>
                    <a:pt x="663" y="584"/>
                  </a:lnTo>
                  <a:lnTo>
                    <a:pt x="659" y="584"/>
                  </a:lnTo>
                  <a:lnTo>
                    <a:pt x="656" y="588"/>
                  </a:lnTo>
                  <a:lnTo>
                    <a:pt x="652" y="588"/>
                  </a:lnTo>
                  <a:lnTo>
                    <a:pt x="652" y="591"/>
                  </a:lnTo>
                  <a:lnTo>
                    <a:pt x="652" y="595"/>
                  </a:lnTo>
                  <a:lnTo>
                    <a:pt x="648" y="595"/>
                  </a:lnTo>
                  <a:lnTo>
                    <a:pt x="645" y="595"/>
                  </a:lnTo>
                  <a:lnTo>
                    <a:pt x="641" y="595"/>
                  </a:lnTo>
                  <a:lnTo>
                    <a:pt x="641" y="598"/>
                  </a:lnTo>
                  <a:lnTo>
                    <a:pt x="638" y="602"/>
                  </a:lnTo>
                  <a:lnTo>
                    <a:pt x="634" y="602"/>
                  </a:lnTo>
                  <a:lnTo>
                    <a:pt x="634" y="605"/>
                  </a:lnTo>
                  <a:lnTo>
                    <a:pt x="631" y="605"/>
                  </a:lnTo>
                  <a:lnTo>
                    <a:pt x="631" y="609"/>
                  </a:lnTo>
                  <a:lnTo>
                    <a:pt x="631" y="616"/>
                  </a:lnTo>
                  <a:lnTo>
                    <a:pt x="634" y="616"/>
                  </a:lnTo>
                  <a:lnTo>
                    <a:pt x="634" y="620"/>
                  </a:lnTo>
                  <a:lnTo>
                    <a:pt x="634" y="623"/>
                  </a:lnTo>
                  <a:lnTo>
                    <a:pt x="634" y="627"/>
                  </a:lnTo>
                  <a:lnTo>
                    <a:pt x="634" y="630"/>
                  </a:lnTo>
                  <a:lnTo>
                    <a:pt x="631" y="634"/>
                  </a:lnTo>
                  <a:lnTo>
                    <a:pt x="627" y="637"/>
                  </a:lnTo>
                  <a:lnTo>
                    <a:pt x="624" y="637"/>
                  </a:lnTo>
                  <a:lnTo>
                    <a:pt x="620" y="637"/>
                  </a:lnTo>
                  <a:lnTo>
                    <a:pt x="620" y="641"/>
                  </a:lnTo>
                  <a:lnTo>
                    <a:pt x="616" y="641"/>
                  </a:lnTo>
                  <a:lnTo>
                    <a:pt x="616" y="645"/>
                  </a:lnTo>
                  <a:lnTo>
                    <a:pt x="613" y="645"/>
                  </a:lnTo>
                  <a:lnTo>
                    <a:pt x="613" y="648"/>
                  </a:lnTo>
                  <a:lnTo>
                    <a:pt x="609" y="652"/>
                  </a:lnTo>
                  <a:lnTo>
                    <a:pt x="609" y="659"/>
                  </a:lnTo>
                  <a:lnTo>
                    <a:pt x="613" y="662"/>
                  </a:lnTo>
                  <a:lnTo>
                    <a:pt x="616" y="662"/>
                  </a:lnTo>
                  <a:lnTo>
                    <a:pt x="613" y="662"/>
                  </a:lnTo>
                  <a:lnTo>
                    <a:pt x="613" y="666"/>
                  </a:lnTo>
                  <a:lnTo>
                    <a:pt x="609" y="666"/>
                  </a:lnTo>
                  <a:lnTo>
                    <a:pt x="602" y="669"/>
                  </a:lnTo>
                  <a:lnTo>
                    <a:pt x="602" y="673"/>
                  </a:lnTo>
                  <a:lnTo>
                    <a:pt x="599" y="677"/>
                  </a:lnTo>
                  <a:lnTo>
                    <a:pt x="599" y="673"/>
                  </a:lnTo>
                  <a:lnTo>
                    <a:pt x="595" y="673"/>
                  </a:lnTo>
                  <a:lnTo>
                    <a:pt x="591" y="673"/>
                  </a:lnTo>
                  <a:lnTo>
                    <a:pt x="588" y="673"/>
                  </a:lnTo>
                  <a:lnTo>
                    <a:pt x="584" y="669"/>
                  </a:lnTo>
                  <a:lnTo>
                    <a:pt x="581" y="669"/>
                  </a:lnTo>
                  <a:lnTo>
                    <a:pt x="577" y="669"/>
                  </a:lnTo>
                  <a:lnTo>
                    <a:pt x="574" y="669"/>
                  </a:lnTo>
                  <a:lnTo>
                    <a:pt x="570" y="669"/>
                  </a:lnTo>
                  <a:lnTo>
                    <a:pt x="567" y="669"/>
                  </a:lnTo>
                  <a:lnTo>
                    <a:pt x="567" y="673"/>
                  </a:lnTo>
                  <a:lnTo>
                    <a:pt x="563" y="673"/>
                  </a:lnTo>
                  <a:lnTo>
                    <a:pt x="559" y="673"/>
                  </a:lnTo>
                  <a:lnTo>
                    <a:pt x="556" y="673"/>
                  </a:lnTo>
                  <a:lnTo>
                    <a:pt x="556" y="677"/>
                  </a:lnTo>
                  <a:lnTo>
                    <a:pt x="552" y="680"/>
                  </a:lnTo>
                  <a:lnTo>
                    <a:pt x="549" y="684"/>
                  </a:lnTo>
                  <a:lnTo>
                    <a:pt x="549" y="687"/>
                  </a:lnTo>
                  <a:lnTo>
                    <a:pt x="545" y="687"/>
                  </a:lnTo>
                  <a:lnTo>
                    <a:pt x="545" y="691"/>
                  </a:lnTo>
                  <a:lnTo>
                    <a:pt x="545" y="694"/>
                  </a:lnTo>
                  <a:lnTo>
                    <a:pt x="545" y="698"/>
                  </a:lnTo>
                  <a:lnTo>
                    <a:pt x="545" y="702"/>
                  </a:lnTo>
                  <a:lnTo>
                    <a:pt x="545" y="705"/>
                  </a:lnTo>
                  <a:lnTo>
                    <a:pt x="542" y="709"/>
                  </a:lnTo>
                  <a:lnTo>
                    <a:pt x="534" y="709"/>
                  </a:lnTo>
                  <a:lnTo>
                    <a:pt x="527" y="709"/>
                  </a:lnTo>
                  <a:lnTo>
                    <a:pt x="527" y="705"/>
                  </a:lnTo>
                  <a:lnTo>
                    <a:pt x="524" y="702"/>
                  </a:lnTo>
                  <a:lnTo>
                    <a:pt x="527" y="694"/>
                  </a:lnTo>
                  <a:lnTo>
                    <a:pt x="531" y="694"/>
                  </a:lnTo>
                  <a:lnTo>
                    <a:pt x="531" y="691"/>
                  </a:lnTo>
                  <a:lnTo>
                    <a:pt x="531" y="687"/>
                  </a:lnTo>
                  <a:lnTo>
                    <a:pt x="531" y="684"/>
                  </a:lnTo>
                  <a:lnTo>
                    <a:pt x="534" y="680"/>
                  </a:lnTo>
                  <a:lnTo>
                    <a:pt x="534" y="677"/>
                  </a:lnTo>
                  <a:lnTo>
                    <a:pt x="534" y="673"/>
                  </a:lnTo>
                  <a:lnTo>
                    <a:pt x="531" y="673"/>
                  </a:lnTo>
                  <a:lnTo>
                    <a:pt x="527" y="673"/>
                  </a:lnTo>
                  <a:lnTo>
                    <a:pt x="524" y="677"/>
                  </a:lnTo>
                  <a:lnTo>
                    <a:pt x="520" y="677"/>
                  </a:lnTo>
                  <a:lnTo>
                    <a:pt x="517" y="677"/>
                  </a:lnTo>
                  <a:lnTo>
                    <a:pt x="510" y="680"/>
                  </a:lnTo>
                  <a:lnTo>
                    <a:pt x="506" y="680"/>
                  </a:lnTo>
                  <a:lnTo>
                    <a:pt x="502" y="677"/>
                  </a:lnTo>
                  <a:lnTo>
                    <a:pt x="499" y="677"/>
                  </a:lnTo>
                  <a:lnTo>
                    <a:pt x="499" y="680"/>
                  </a:lnTo>
                  <a:lnTo>
                    <a:pt x="495" y="677"/>
                  </a:lnTo>
                  <a:lnTo>
                    <a:pt x="495" y="673"/>
                  </a:lnTo>
                  <a:lnTo>
                    <a:pt x="492" y="673"/>
                  </a:lnTo>
                  <a:lnTo>
                    <a:pt x="492" y="669"/>
                  </a:lnTo>
                  <a:lnTo>
                    <a:pt x="492" y="666"/>
                  </a:lnTo>
                  <a:lnTo>
                    <a:pt x="495" y="666"/>
                  </a:lnTo>
                  <a:lnTo>
                    <a:pt x="492" y="662"/>
                  </a:lnTo>
                  <a:lnTo>
                    <a:pt x="492" y="659"/>
                  </a:lnTo>
                  <a:lnTo>
                    <a:pt x="488" y="659"/>
                  </a:lnTo>
                  <a:lnTo>
                    <a:pt x="485" y="659"/>
                  </a:lnTo>
                  <a:lnTo>
                    <a:pt x="481" y="659"/>
                  </a:lnTo>
                  <a:lnTo>
                    <a:pt x="481" y="655"/>
                  </a:lnTo>
                  <a:lnTo>
                    <a:pt x="477" y="655"/>
                  </a:lnTo>
                  <a:lnTo>
                    <a:pt x="474" y="655"/>
                  </a:lnTo>
                  <a:lnTo>
                    <a:pt x="474" y="652"/>
                  </a:lnTo>
                  <a:lnTo>
                    <a:pt x="470" y="652"/>
                  </a:lnTo>
                  <a:lnTo>
                    <a:pt x="470" y="648"/>
                  </a:lnTo>
                  <a:lnTo>
                    <a:pt x="470" y="645"/>
                  </a:lnTo>
                  <a:lnTo>
                    <a:pt x="467" y="641"/>
                  </a:lnTo>
                  <a:lnTo>
                    <a:pt x="463" y="641"/>
                  </a:lnTo>
                  <a:lnTo>
                    <a:pt x="460" y="645"/>
                  </a:lnTo>
                  <a:lnTo>
                    <a:pt x="460" y="648"/>
                  </a:lnTo>
                  <a:lnTo>
                    <a:pt x="456" y="648"/>
                  </a:lnTo>
                  <a:lnTo>
                    <a:pt x="453" y="652"/>
                  </a:lnTo>
                  <a:lnTo>
                    <a:pt x="449" y="652"/>
                  </a:lnTo>
                  <a:lnTo>
                    <a:pt x="445" y="652"/>
                  </a:lnTo>
                  <a:lnTo>
                    <a:pt x="438" y="648"/>
                  </a:lnTo>
                  <a:lnTo>
                    <a:pt x="438" y="652"/>
                  </a:lnTo>
                  <a:lnTo>
                    <a:pt x="435" y="655"/>
                  </a:lnTo>
                  <a:lnTo>
                    <a:pt x="431" y="655"/>
                  </a:lnTo>
                  <a:lnTo>
                    <a:pt x="428" y="655"/>
                  </a:lnTo>
                  <a:lnTo>
                    <a:pt x="424" y="655"/>
                  </a:lnTo>
                  <a:lnTo>
                    <a:pt x="420" y="655"/>
                  </a:lnTo>
                  <a:lnTo>
                    <a:pt x="417" y="655"/>
                  </a:lnTo>
                  <a:lnTo>
                    <a:pt x="417" y="659"/>
                  </a:lnTo>
                  <a:lnTo>
                    <a:pt x="413" y="655"/>
                  </a:lnTo>
                  <a:lnTo>
                    <a:pt x="410" y="655"/>
                  </a:lnTo>
                  <a:lnTo>
                    <a:pt x="406" y="655"/>
                  </a:lnTo>
                  <a:lnTo>
                    <a:pt x="403" y="655"/>
                  </a:lnTo>
                  <a:lnTo>
                    <a:pt x="399" y="655"/>
                  </a:lnTo>
                  <a:lnTo>
                    <a:pt x="396" y="659"/>
                  </a:lnTo>
                  <a:lnTo>
                    <a:pt x="396" y="655"/>
                  </a:lnTo>
                  <a:lnTo>
                    <a:pt x="392" y="652"/>
                  </a:lnTo>
                  <a:lnTo>
                    <a:pt x="388" y="652"/>
                  </a:lnTo>
                  <a:lnTo>
                    <a:pt x="385" y="655"/>
                  </a:lnTo>
                  <a:lnTo>
                    <a:pt x="381" y="655"/>
                  </a:lnTo>
                  <a:lnTo>
                    <a:pt x="381" y="659"/>
                  </a:lnTo>
                  <a:lnTo>
                    <a:pt x="378" y="655"/>
                  </a:lnTo>
                  <a:lnTo>
                    <a:pt x="374" y="659"/>
                  </a:lnTo>
                  <a:lnTo>
                    <a:pt x="371" y="655"/>
                  </a:lnTo>
                  <a:lnTo>
                    <a:pt x="371" y="652"/>
                  </a:lnTo>
                  <a:lnTo>
                    <a:pt x="367" y="652"/>
                  </a:lnTo>
                  <a:lnTo>
                    <a:pt x="371" y="648"/>
                  </a:lnTo>
                  <a:lnTo>
                    <a:pt x="367" y="648"/>
                  </a:lnTo>
                  <a:lnTo>
                    <a:pt x="371" y="648"/>
                  </a:lnTo>
                  <a:lnTo>
                    <a:pt x="371" y="645"/>
                  </a:lnTo>
                  <a:lnTo>
                    <a:pt x="367" y="645"/>
                  </a:lnTo>
                  <a:lnTo>
                    <a:pt x="363" y="645"/>
                  </a:lnTo>
                  <a:lnTo>
                    <a:pt x="363" y="641"/>
                  </a:lnTo>
                  <a:lnTo>
                    <a:pt x="363" y="637"/>
                  </a:lnTo>
                  <a:lnTo>
                    <a:pt x="360" y="637"/>
                  </a:lnTo>
                  <a:lnTo>
                    <a:pt x="360" y="634"/>
                  </a:lnTo>
                  <a:lnTo>
                    <a:pt x="360" y="630"/>
                  </a:lnTo>
                  <a:lnTo>
                    <a:pt x="360" y="627"/>
                  </a:lnTo>
                  <a:lnTo>
                    <a:pt x="356" y="627"/>
                  </a:lnTo>
                  <a:lnTo>
                    <a:pt x="353" y="627"/>
                  </a:lnTo>
                  <a:lnTo>
                    <a:pt x="349" y="627"/>
                  </a:lnTo>
                  <a:lnTo>
                    <a:pt x="346" y="630"/>
                  </a:lnTo>
                  <a:lnTo>
                    <a:pt x="342" y="630"/>
                  </a:lnTo>
                  <a:lnTo>
                    <a:pt x="339" y="630"/>
                  </a:lnTo>
                  <a:lnTo>
                    <a:pt x="339" y="627"/>
                  </a:lnTo>
                  <a:lnTo>
                    <a:pt x="335" y="627"/>
                  </a:lnTo>
                  <a:lnTo>
                    <a:pt x="331" y="627"/>
                  </a:lnTo>
                  <a:lnTo>
                    <a:pt x="328" y="623"/>
                  </a:lnTo>
                  <a:lnTo>
                    <a:pt x="328" y="627"/>
                  </a:lnTo>
                  <a:lnTo>
                    <a:pt x="324" y="627"/>
                  </a:lnTo>
                  <a:lnTo>
                    <a:pt x="321" y="623"/>
                  </a:lnTo>
                  <a:lnTo>
                    <a:pt x="317" y="623"/>
                  </a:lnTo>
                  <a:lnTo>
                    <a:pt x="314" y="623"/>
                  </a:lnTo>
                  <a:lnTo>
                    <a:pt x="310" y="623"/>
                  </a:lnTo>
                  <a:lnTo>
                    <a:pt x="310" y="627"/>
                  </a:lnTo>
                  <a:lnTo>
                    <a:pt x="306" y="627"/>
                  </a:lnTo>
                  <a:lnTo>
                    <a:pt x="303" y="627"/>
                  </a:lnTo>
                  <a:lnTo>
                    <a:pt x="299" y="627"/>
                  </a:lnTo>
                  <a:lnTo>
                    <a:pt x="299" y="630"/>
                  </a:lnTo>
                  <a:lnTo>
                    <a:pt x="296" y="630"/>
                  </a:lnTo>
                  <a:lnTo>
                    <a:pt x="292" y="630"/>
                  </a:lnTo>
                  <a:lnTo>
                    <a:pt x="289" y="630"/>
                  </a:lnTo>
                  <a:lnTo>
                    <a:pt x="285" y="630"/>
                  </a:lnTo>
                  <a:lnTo>
                    <a:pt x="281" y="630"/>
                  </a:lnTo>
                  <a:lnTo>
                    <a:pt x="278" y="634"/>
                  </a:lnTo>
                  <a:lnTo>
                    <a:pt x="274" y="634"/>
                  </a:lnTo>
                  <a:lnTo>
                    <a:pt x="271" y="630"/>
                  </a:lnTo>
                  <a:lnTo>
                    <a:pt x="267" y="630"/>
                  </a:lnTo>
                  <a:lnTo>
                    <a:pt x="267" y="634"/>
                  </a:lnTo>
                  <a:lnTo>
                    <a:pt x="264" y="634"/>
                  </a:lnTo>
                  <a:lnTo>
                    <a:pt x="264" y="630"/>
                  </a:lnTo>
                  <a:lnTo>
                    <a:pt x="260" y="630"/>
                  </a:lnTo>
                  <a:lnTo>
                    <a:pt x="257" y="630"/>
                  </a:lnTo>
                  <a:lnTo>
                    <a:pt x="253" y="630"/>
                  </a:lnTo>
                  <a:lnTo>
                    <a:pt x="253" y="634"/>
                  </a:lnTo>
                  <a:lnTo>
                    <a:pt x="249" y="634"/>
                  </a:lnTo>
                  <a:lnTo>
                    <a:pt x="246" y="634"/>
                  </a:lnTo>
                  <a:lnTo>
                    <a:pt x="242" y="634"/>
                  </a:lnTo>
                  <a:lnTo>
                    <a:pt x="239" y="634"/>
                  </a:lnTo>
                  <a:lnTo>
                    <a:pt x="235" y="634"/>
                  </a:lnTo>
                  <a:lnTo>
                    <a:pt x="232" y="630"/>
                  </a:lnTo>
                  <a:lnTo>
                    <a:pt x="228" y="630"/>
                  </a:lnTo>
                  <a:lnTo>
                    <a:pt x="228" y="627"/>
                  </a:lnTo>
                  <a:lnTo>
                    <a:pt x="224" y="627"/>
                  </a:lnTo>
                  <a:lnTo>
                    <a:pt x="221" y="627"/>
                  </a:lnTo>
                  <a:lnTo>
                    <a:pt x="217" y="627"/>
                  </a:lnTo>
                  <a:lnTo>
                    <a:pt x="217" y="623"/>
                  </a:lnTo>
                  <a:lnTo>
                    <a:pt x="214" y="623"/>
                  </a:lnTo>
                  <a:lnTo>
                    <a:pt x="210" y="623"/>
                  </a:lnTo>
                  <a:lnTo>
                    <a:pt x="207" y="623"/>
                  </a:lnTo>
                  <a:lnTo>
                    <a:pt x="203" y="627"/>
                  </a:lnTo>
                  <a:lnTo>
                    <a:pt x="203" y="623"/>
                  </a:lnTo>
                  <a:lnTo>
                    <a:pt x="203" y="620"/>
                  </a:lnTo>
                  <a:lnTo>
                    <a:pt x="200" y="620"/>
                  </a:lnTo>
                  <a:lnTo>
                    <a:pt x="196" y="620"/>
                  </a:lnTo>
                  <a:lnTo>
                    <a:pt x="192" y="623"/>
                  </a:lnTo>
                  <a:lnTo>
                    <a:pt x="189" y="623"/>
                  </a:lnTo>
                  <a:lnTo>
                    <a:pt x="185" y="623"/>
                  </a:lnTo>
                  <a:lnTo>
                    <a:pt x="185" y="620"/>
                  </a:lnTo>
                  <a:lnTo>
                    <a:pt x="185" y="616"/>
                  </a:lnTo>
                  <a:lnTo>
                    <a:pt x="182" y="616"/>
                  </a:lnTo>
                  <a:lnTo>
                    <a:pt x="178" y="616"/>
                  </a:lnTo>
                  <a:lnTo>
                    <a:pt x="175" y="616"/>
                  </a:lnTo>
                  <a:lnTo>
                    <a:pt x="175" y="620"/>
                  </a:lnTo>
                  <a:lnTo>
                    <a:pt x="175" y="616"/>
                  </a:lnTo>
                  <a:lnTo>
                    <a:pt x="171" y="616"/>
                  </a:lnTo>
                  <a:lnTo>
                    <a:pt x="167" y="616"/>
                  </a:lnTo>
                  <a:lnTo>
                    <a:pt x="164" y="616"/>
                  </a:lnTo>
                  <a:lnTo>
                    <a:pt x="160" y="616"/>
                  </a:lnTo>
                  <a:lnTo>
                    <a:pt x="157" y="616"/>
                  </a:lnTo>
                  <a:lnTo>
                    <a:pt x="153" y="616"/>
                  </a:lnTo>
                  <a:lnTo>
                    <a:pt x="153" y="620"/>
                  </a:lnTo>
                  <a:lnTo>
                    <a:pt x="150" y="616"/>
                  </a:lnTo>
                  <a:lnTo>
                    <a:pt x="146" y="616"/>
                  </a:lnTo>
                  <a:lnTo>
                    <a:pt x="143" y="612"/>
                  </a:lnTo>
                  <a:lnTo>
                    <a:pt x="139" y="612"/>
                  </a:lnTo>
                  <a:lnTo>
                    <a:pt x="143" y="609"/>
                  </a:lnTo>
                  <a:lnTo>
                    <a:pt x="143" y="605"/>
                  </a:lnTo>
                  <a:lnTo>
                    <a:pt x="143" y="602"/>
                  </a:lnTo>
                  <a:lnTo>
                    <a:pt x="139" y="602"/>
                  </a:lnTo>
                  <a:lnTo>
                    <a:pt x="139" y="598"/>
                  </a:lnTo>
                  <a:lnTo>
                    <a:pt x="135" y="598"/>
                  </a:lnTo>
                  <a:lnTo>
                    <a:pt x="135" y="595"/>
                  </a:lnTo>
                  <a:lnTo>
                    <a:pt x="135" y="591"/>
                  </a:lnTo>
                  <a:lnTo>
                    <a:pt x="135" y="588"/>
                  </a:lnTo>
                  <a:lnTo>
                    <a:pt x="132" y="588"/>
                  </a:lnTo>
                  <a:lnTo>
                    <a:pt x="128" y="588"/>
                  </a:lnTo>
                  <a:lnTo>
                    <a:pt x="128" y="584"/>
                  </a:lnTo>
                  <a:lnTo>
                    <a:pt x="125" y="584"/>
                  </a:lnTo>
                  <a:lnTo>
                    <a:pt x="121" y="58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0" y="580"/>
                  </a:lnTo>
                  <a:lnTo>
                    <a:pt x="107" y="580"/>
                  </a:lnTo>
                  <a:lnTo>
                    <a:pt x="107" y="577"/>
                  </a:lnTo>
                  <a:lnTo>
                    <a:pt x="103" y="577"/>
                  </a:lnTo>
                  <a:lnTo>
                    <a:pt x="100" y="577"/>
                  </a:lnTo>
                  <a:lnTo>
                    <a:pt x="96" y="577"/>
                  </a:lnTo>
                  <a:lnTo>
                    <a:pt x="93" y="577"/>
                  </a:lnTo>
                  <a:lnTo>
                    <a:pt x="89" y="577"/>
                  </a:lnTo>
                  <a:lnTo>
                    <a:pt x="86" y="577"/>
                  </a:lnTo>
                  <a:lnTo>
                    <a:pt x="86" y="573"/>
                  </a:lnTo>
                  <a:lnTo>
                    <a:pt x="82" y="573"/>
                  </a:lnTo>
                  <a:lnTo>
                    <a:pt x="78" y="573"/>
                  </a:lnTo>
                  <a:lnTo>
                    <a:pt x="75" y="573"/>
                  </a:lnTo>
                  <a:lnTo>
                    <a:pt x="71" y="573"/>
                  </a:lnTo>
                  <a:lnTo>
                    <a:pt x="68" y="570"/>
                  </a:lnTo>
                  <a:lnTo>
                    <a:pt x="64" y="573"/>
                  </a:lnTo>
                  <a:lnTo>
                    <a:pt x="64" y="570"/>
                  </a:lnTo>
                  <a:lnTo>
                    <a:pt x="61" y="570"/>
                  </a:lnTo>
                  <a:lnTo>
                    <a:pt x="57" y="570"/>
                  </a:lnTo>
                  <a:lnTo>
                    <a:pt x="57" y="573"/>
                  </a:lnTo>
                  <a:lnTo>
                    <a:pt x="53" y="573"/>
                  </a:lnTo>
                  <a:lnTo>
                    <a:pt x="50" y="573"/>
                  </a:lnTo>
                  <a:lnTo>
                    <a:pt x="46" y="573"/>
                  </a:lnTo>
                  <a:lnTo>
                    <a:pt x="43" y="573"/>
                  </a:lnTo>
                  <a:lnTo>
                    <a:pt x="39" y="570"/>
                  </a:lnTo>
                  <a:lnTo>
                    <a:pt x="36" y="570"/>
                  </a:lnTo>
                  <a:lnTo>
                    <a:pt x="32" y="570"/>
                  </a:lnTo>
                  <a:lnTo>
                    <a:pt x="32" y="566"/>
                  </a:lnTo>
                  <a:lnTo>
                    <a:pt x="32" y="563"/>
                  </a:lnTo>
                  <a:lnTo>
                    <a:pt x="32" y="559"/>
                  </a:lnTo>
                  <a:lnTo>
                    <a:pt x="29" y="559"/>
                  </a:lnTo>
                  <a:lnTo>
                    <a:pt x="32" y="559"/>
                  </a:lnTo>
                  <a:lnTo>
                    <a:pt x="32" y="555"/>
                  </a:lnTo>
                  <a:lnTo>
                    <a:pt x="29" y="555"/>
                  </a:lnTo>
                  <a:lnTo>
                    <a:pt x="25" y="555"/>
                  </a:lnTo>
                  <a:lnTo>
                    <a:pt x="29" y="555"/>
                  </a:lnTo>
                  <a:lnTo>
                    <a:pt x="32" y="555"/>
                  </a:lnTo>
                  <a:lnTo>
                    <a:pt x="36" y="552"/>
                  </a:lnTo>
                  <a:lnTo>
                    <a:pt x="36" y="548"/>
                  </a:lnTo>
                  <a:lnTo>
                    <a:pt x="32" y="545"/>
                  </a:lnTo>
                  <a:lnTo>
                    <a:pt x="32" y="541"/>
                  </a:lnTo>
                  <a:lnTo>
                    <a:pt x="29" y="541"/>
                  </a:lnTo>
                  <a:lnTo>
                    <a:pt x="25" y="541"/>
                  </a:lnTo>
                  <a:lnTo>
                    <a:pt x="21" y="541"/>
                  </a:lnTo>
                  <a:lnTo>
                    <a:pt x="21" y="538"/>
                  </a:lnTo>
                  <a:lnTo>
                    <a:pt x="18" y="538"/>
                  </a:lnTo>
                  <a:lnTo>
                    <a:pt x="14" y="538"/>
                  </a:lnTo>
                  <a:lnTo>
                    <a:pt x="11" y="538"/>
                  </a:lnTo>
                  <a:lnTo>
                    <a:pt x="7" y="538"/>
                  </a:lnTo>
                  <a:lnTo>
                    <a:pt x="7" y="534"/>
                  </a:lnTo>
                  <a:lnTo>
                    <a:pt x="4" y="534"/>
                  </a:lnTo>
                  <a:lnTo>
                    <a:pt x="0" y="534"/>
                  </a:lnTo>
                  <a:lnTo>
                    <a:pt x="4" y="531"/>
                  </a:lnTo>
                  <a:lnTo>
                    <a:pt x="4" y="527"/>
                  </a:lnTo>
                  <a:lnTo>
                    <a:pt x="4" y="523"/>
                  </a:lnTo>
                  <a:lnTo>
                    <a:pt x="7" y="523"/>
                  </a:lnTo>
                  <a:lnTo>
                    <a:pt x="7" y="520"/>
                  </a:lnTo>
                  <a:lnTo>
                    <a:pt x="4" y="516"/>
                  </a:lnTo>
                  <a:lnTo>
                    <a:pt x="4" y="513"/>
                  </a:lnTo>
                  <a:lnTo>
                    <a:pt x="4" y="509"/>
                  </a:lnTo>
                  <a:lnTo>
                    <a:pt x="4" y="506"/>
                  </a:lnTo>
                  <a:lnTo>
                    <a:pt x="4" y="502"/>
                  </a:lnTo>
                  <a:lnTo>
                    <a:pt x="4" y="498"/>
                  </a:lnTo>
                  <a:lnTo>
                    <a:pt x="7" y="498"/>
                  </a:lnTo>
                  <a:lnTo>
                    <a:pt x="11" y="498"/>
                  </a:lnTo>
                  <a:lnTo>
                    <a:pt x="14" y="498"/>
                  </a:lnTo>
                  <a:lnTo>
                    <a:pt x="18" y="502"/>
                  </a:lnTo>
                  <a:lnTo>
                    <a:pt x="21" y="502"/>
                  </a:lnTo>
                  <a:lnTo>
                    <a:pt x="25" y="506"/>
                  </a:lnTo>
                  <a:lnTo>
                    <a:pt x="29" y="506"/>
                  </a:lnTo>
                  <a:lnTo>
                    <a:pt x="32" y="506"/>
                  </a:lnTo>
                  <a:lnTo>
                    <a:pt x="36" y="509"/>
                  </a:lnTo>
                  <a:lnTo>
                    <a:pt x="39" y="509"/>
                  </a:lnTo>
                  <a:lnTo>
                    <a:pt x="39" y="506"/>
                  </a:lnTo>
                  <a:lnTo>
                    <a:pt x="43" y="506"/>
                  </a:lnTo>
                  <a:lnTo>
                    <a:pt x="46" y="506"/>
                  </a:lnTo>
                  <a:lnTo>
                    <a:pt x="46" y="502"/>
                  </a:lnTo>
                  <a:lnTo>
                    <a:pt x="50" y="498"/>
                  </a:lnTo>
                  <a:lnTo>
                    <a:pt x="50" y="495"/>
                  </a:lnTo>
                  <a:lnTo>
                    <a:pt x="53" y="495"/>
                  </a:lnTo>
                  <a:lnTo>
                    <a:pt x="57" y="495"/>
                  </a:lnTo>
                  <a:lnTo>
                    <a:pt x="61" y="495"/>
                  </a:lnTo>
                  <a:lnTo>
                    <a:pt x="61" y="491"/>
                  </a:lnTo>
                  <a:lnTo>
                    <a:pt x="64" y="491"/>
                  </a:lnTo>
                  <a:lnTo>
                    <a:pt x="68" y="491"/>
                  </a:lnTo>
                  <a:lnTo>
                    <a:pt x="68" y="488"/>
                  </a:lnTo>
                  <a:lnTo>
                    <a:pt x="71" y="488"/>
                  </a:lnTo>
                  <a:lnTo>
                    <a:pt x="75" y="488"/>
                  </a:lnTo>
                  <a:lnTo>
                    <a:pt x="78" y="488"/>
                  </a:lnTo>
                  <a:lnTo>
                    <a:pt x="82" y="488"/>
                  </a:lnTo>
                  <a:lnTo>
                    <a:pt x="86" y="488"/>
                  </a:lnTo>
                  <a:lnTo>
                    <a:pt x="89" y="488"/>
                  </a:lnTo>
                  <a:lnTo>
                    <a:pt x="93" y="488"/>
                  </a:lnTo>
                  <a:lnTo>
                    <a:pt x="96" y="488"/>
                  </a:lnTo>
                  <a:lnTo>
                    <a:pt x="100" y="488"/>
                  </a:lnTo>
                  <a:lnTo>
                    <a:pt x="103" y="488"/>
                  </a:lnTo>
                  <a:lnTo>
                    <a:pt x="103" y="484"/>
                  </a:lnTo>
                  <a:lnTo>
                    <a:pt x="107" y="484"/>
                  </a:lnTo>
                  <a:lnTo>
                    <a:pt x="107" y="481"/>
                  </a:lnTo>
                  <a:lnTo>
                    <a:pt x="110" y="481"/>
                  </a:lnTo>
                  <a:lnTo>
                    <a:pt x="114" y="481"/>
                  </a:lnTo>
                  <a:lnTo>
                    <a:pt x="118" y="481"/>
                  </a:lnTo>
                  <a:lnTo>
                    <a:pt x="121" y="481"/>
                  </a:lnTo>
                  <a:lnTo>
                    <a:pt x="121" y="484"/>
                  </a:lnTo>
                  <a:lnTo>
                    <a:pt x="125" y="484"/>
                  </a:lnTo>
                  <a:lnTo>
                    <a:pt x="128" y="484"/>
                  </a:lnTo>
                  <a:lnTo>
                    <a:pt x="128" y="488"/>
                  </a:lnTo>
                  <a:lnTo>
                    <a:pt x="132" y="488"/>
                  </a:lnTo>
                  <a:lnTo>
                    <a:pt x="135" y="488"/>
                  </a:lnTo>
                  <a:lnTo>
                    <a:pt x="139" y="488"/>
                  </a:lnTo>
                  <a:lnTo>
                    <a:pt x="143" y="488"/>
                  </a:lnTo>
                  <a:lnTo>
                    <a:pt x="146" y="488"/>
                  </a:lnTo>
                  <a:lnTo>
                    <a:pt x="150" y="488"/>
                  </a:lnTo>
                  <a:lnTo>
                    <a:pt x="150" y="484"/>
                  </a:lnTo>
                  <a:lnTo>
                    <a:pt x="153" y="484"/>
                  </a:lnTo>
                  <a:lnTo>
                    <a:pt x="153" y="481"/>
                  </a:lnTo>
                  <a:lnTo>
                    <a:pt x="153" y="477"/>
                  </a:lnTo>
                  <a:lnTo>
                    <a:pt x="153" y="474"/>
                  </a:lnTo>
                  <a:lnTo>
                    <a:pt x="157" y="474"/>
                  </a:lnTo>
                  <a:lnTo>
                    <a:pt x="160" y="474"/>
                  </a:lnTo>
                  <a:lnTo>
                    <a:pt x="164" y="474"/>
                  </a:lnTo>
                  <a:lnTo>
                    <a:pt x="171" y="474"/>
                  </a:lnTo>
                  <a:lnTo>
                    <a:pt x="175" y="474"/>
                  </a:lnTo>
                  <a:lnTo>
                    <a:pt x="178" y="474"/>
                  </a:lnTo>
                  <a:lnTo>
                    <a:pt x="182" y="474"/>
                  </a:lnTo>
                  <a:lnTo>
                    <a:pt x="185" y="474"/>
                  </a:lnTo>
                  <a:lnTo>
                    <a:pt x="189" y="474"/>
                  </a:lnTo>
                  <a:lnTo>
                    <a:pt x="192" y="474"/>
                  </a:lnTo>
                  <a:lnTo>
                    <a:pt x="200" y="474"/>
                  </a:lnTo>
                  <a:lnTo>
                    <a:pt x="203" y="477"/>
                  </a:lnTo>
                  <a:lnTo>
                    <a:pt x="207" y="477"/>
                  </a:lnTo>
                  <a:lnTo>
                    <a:pt x="210" y="477"/>
                  </a:lnTo>
                  <a:lnTo>
                    <a:pt x="210" y="481"/>
                  </a:lnTo>
                  <a:lnTo>
                    <a:pt x="214" y="481"/>
                  </a:lnTo>
                  <a:lnTo>
                    <a:pt x="214" y="484"/>
                  </a:lnTo>
                  <a:lnTo>
                    <a:pt x="217" y="484"/>
                  </a:lnTo>
                  <a:lnTo>
                    <a:pt x="221" y="484"/>
                  </a:lnTo>
                  <a:lnTo>
                    <a:pt x="224" y="484"/>
                  </a:lnTo>
                  <a:lnTo>
                    <a:pt x="228" y="484"/>
                  </a:lnTo>
                  <a:lnTo>
                    <a:pt x="228" y="481"/>
                  </a:lnTo>
                  <a:lnTo>
                    <a:pt x="232" y="481"/>
                  </a:lnTo>
                  <a:lnTo>
                    <a:pt x="232" y="477"/>
                  </a:lnTo>
                  <a:lnTo>
                    <a:pt x="235" y="477"/>
                  </a:lnTo>
                  <a:lnTo>
                    <a:pt x="239" y="477"/>
                  </a:lnTo>
                  <a:lnTo>
                    <a:pt x="242" y="477"/>
                  </a:lnTo>
                  <a:lnTo>
                    <a:pt x="246" y="477"/>
                  </a:lnTo>
                  <a:lnTo>
                    <a:pt x="249" y="474"/>
                  </a:lnTo>
                  <a:lnTo>
                    <a:pt x="253" y="474"/>
                  </a:lnTo>
                  <a:lnTo>
                    <a:pt x="257" y="470"/>
                  </a:lnTo>
                  <a:lnTo>
                    <a:pt x="260" y="470"/>
                  </a:lnTo>
                  <a:lnTo>
                    <a:pt x="260" y="474"/>
                  </a:lnTo>
                  <a:lnTo>
                    <a:pt x="264" y="474"/>
                  </a:lnTo>
                  <a:lnTo>
                    <a:pt x="267" y="470"/>
                  </a:lnTo>
                  <a:lnTo>
                    <a:pt x="271" y="470"/>
                  </a:lnTo>
                  <a:lnTo>
                    <a:pt x="274" y="470"/>
                  </a:lnTo>
                  <a:lnTo>
                    <a:pt x="274" y="466"/>
                  </a:lnTo>
                  <a:lnTo>
                    <a:pt x="278" y="466"/>
                  </a:lnTo>
                  <a:lnTo>
                    <a:pt x="278" y="463"/>
                  </a:lnTo>
                  <a:lnTo>
                    <a:pt x="281" y="463"/>
                  </a:lnTo>
                  <a:lnTo>
                    <a:pt x="281" y="459"/>
                  </a:lnTo>
                  <a:lnTo>
                    <a:pt x="281" y="456"/>
                  </a:lnTo>
                  <a:lnTo>
                    <a:pt x="281" y="452"/>
                  </a:lnTo>
                  <a:lnTo>
                    <a:pt x="281" y="449"/>
                  </a:lnTo>
                  <a:lnTo>
                    <a:pt x="281" y="445"/>
                  </a:lnTo>
                  <a:lnTo>
                    <a:pt x="281" y="441"/>
                  </a:lnTo>
                  <a:lnTo>
                    <a:pt x="285" y="441"/>
                  </a:lnTo>
                  <a:lnTo>
                    <a:pt x="289" y="441"/>
                  </a:lnTo>
                  <a:lnTo>
                    <a:pt x="289" y="438"/>
                  </a:lnTo>
                  <a:lnTo>
                    <a:pt x="289" y="434"/>
                  </a:lnTo>
                  <a:lnTo>
                    <a:pt x="289" y="431"/>
                  </a:lnTo>
                  <a:lnTo>
                    <a:pt x="292" y="431"/>
                  </a:lnTo>
                  <a:lnTo>
                    <a:pt x="296" y="427"/>
                  </a:lnTo>
                  <a:lnTo>
                    <a:pt x="299" y="427"/>
                  </a:lnTo>
                  <a:lnTo>
                    <a:pt x="303" y="427"/>
                  </a:lnTo>
                  <a:lnTo>
                    <a:pt x="303" y="424"/>
                  </a:lnTo>
                  <a:lnTo>
                    <a:pt x="303" y="420"/>
                  </a:lnTo>
                  <a:lnTo>
                    <a:pt x="306" y="416"/>
                  </a:lnTo>
                  <a:lnTo>
                    <a:pt x="303" y="416"/>
                  </a:lnTo>
                  <a:lnTo>
                    <a:pt x="303" y="413"/>
                  </a:lnTo>
                  <a:lnTo>
                    <a:pt x="306" y="409"/>
                  </a:lnTo>
                  <a:lnTo>
                    <a:pt x="306" y="406"/>
                  </a:lnTo>
                  <a:lnTo>
                    <a:pt x="303" y="406"/>
                  </a:lnTo>
                  <a:lnTo>
                    <a:pt x="299" y="406"/>
                  </a:lnTo>
                  <a:lnTo>
                    <a:pt x="296" y="406"/>
                  </a:lnTo>
                  <a:lnTo>
                    <a:pt x="296" y="402"/>
                  </a:lnTo>
                  <a:lnTo>
                    <a:pt x="292" y="402"/>
                  </a:lnTo>
                  <a:lnTo>
                    <a:pt x="289" y="402"/>
                  </a:lnTo>
                  <a:lnTo>
                    <a:pt x="289" y="399"/>
                  </a:lnTo>
                  <a:lnTo>
                    <a:pt x="289" y="395"/>
                  </a:lnTo>
                  <a:lnTo>
                    <a:pt x="285" y="395"/>
                  </a:lnTo>
                  <a:lnTo>
                    <a:pt x="285" y="399"/>
                  </a:lnTo>
                  <a:lnTo>
                    <a:pt x="281" y="399"/>
                  </a:lnTo>
                  <a:lnTo>
                    <a:pt x="278" y="399"/>
                  </a:lnTo>
                  <a:lnTo>
                    <a:pt x="274" y="399"/>
                  </a:lnTo>
                  <a:lnTo>
                    <a:pt x="271" y="399"/>
                  </a:lnTo>
                  <a:lnTo>
                    <a:pt x="271" y="395"/>
                  </a:lnTo>
                  <a:lnTo>
                    <a:pt x="267" y="395"/>
                  </a:lnTo>
                  <a:lnTo>
                    <a:pt x="267" y="392"/>
                  </a:lnTo>
                  <a:lnTo>
                    <a:pt x="264" y="392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57" y="388"/>
                  </a:lnTo>
                  <a:lnTo>
                    <a:pt x="257" y="392"/>
                  </a:lnTo>
                  <a:lnTo>
                    <a:pt x="257" y="395"/>
                  </a:lnTo>
                  <a:lnTo>
                    <a:pt x="253" y="395"/>
                  </a:lnTo>
                  <a:lnTo>
                    <a:pt x="253" y="399"/>
                  </a:lnTo>
                  <a:lnTo>
                    <a:pt x="253" y="402"/>
                  </a:lnTo>
                  <a:lnTo>
                    <a:pt x="253" y="406"/>
                  </a:lnTo>
                  <a:lnTo>
                    <a:pt x="253" y="409"/>
                  </a:lnTo>
                  <a:lnTo>
                    <a:pt x="253" y="413"/>
                  </a:lnTo>
                  <a:lnTo>
                    <a:pt x="249" y="413"/>
                  </a:lnTo>
                  <a:lnTo>
                    <a:pt x="249" y="416"/>
                  </a:lnTo>
                  <a:lnTo>
                    <a:pt x="246" y="416"/>
                  </a:lnTo>
                  <a:lnTo>
                    <a:pt x="242" y="416"/>
                  </a:lnTo>
                  <a:lnTo>
                    <a:pt x="239" y="416"/>
                  </a:lnTo>
                  <a:lnTo>
                    <a:pt x="239" y="420"/>
                  </a:lnTo>
                  <a:lnTo>
                    <a:pt x="235" y="420"/>
                  </a:lnTo>
                  <a:lnTo>
                    <a:pt x="235" y="416"/>
                  </a:lnTo>
                  <a:lnTo>
                    <a:pt x="235" y="413"/>
                  </a:lnTo>
                  <a:lnTo>
                    <a:pt x="232" y="409"/>
                  </a:lnTo>
                  <a:lnTo>
                    <a:pt x="228" y="402"/>
                  </a:lnTo>
                  <a:lnTo>
                    <a:pt x="221" y="399"/>
                  </a:lnTo>
                  <a:lnTo>
                    <a:pt x="217" y="399"/>
                  </a:lnTo>
                  <a:lnTo>
                    <a:pt x="214" y="395"/>
                  </a:lnTo>
                  <a:lnTo>
                    <a:pt x="210" y="395"/>
                  </a:lnTo>
                  <a:lnTo>
                    <a:pt x="210" y="392"/>
                  </a:lnTo>
                  <a:lnTo>
                    <a:pt x="207" y="384"/>
                  </a:lnTo>
                  <a:lnTo>
                    <a:pt x="203" y="381"/>
                  </a:lnTo>
                  <a:lnTo>
                    <a:pt x="200" y="381"/>
                  </a:lnTo>
                  <a:lnTo>
                    <a:pt x="200" y="377"/>
                  </a:lnTo>
                  <a:lnTo>
                    <a:pt x="192" y="370"/>
                  </a:lnTo>
                  <a:lnTo>
                    <a:pt x="192" y="367"/>
                  </a:lnTo>
                  <a:lnTo>
                    <a:pt x="192" y="363"/>
                  </a:lnTo>
                  <a:lnTo>
                    <a:pt x="192" y="359"/>
                  </a:lnTo>
                  <a:lnTo>
                    <a:pt x="189" y="359"/>
                  </a:lnTo>
                  <a:lnTo>
                    <a:pt x="189" y="352"/>
                  </a:lnTo>
                  <a:lnTo>
                    <a:pt x="189" y="349"/>
                  </a:lnTo>
                  <a:lnTo>
                    <a:pt x="185" y="345"/>
                  </a:lnTo>
                  <a:lnTo>
                    <a:pt x="185" y="342"/>
                  </a:lnTo>
                  <a:lnTo>
                    <a:pt x="189" y="338"/>
                  </a:lnTo>
                  <a:lnTo>
                    <a:pt x="189" y="335"/>
                  </a:lnTo>
                  <a:lnTo>
                    <a:pt x="189" y="331"/>
                  </a:lnTo>
                  <a:lnTo>
                    <a:pt x="189" y="327"/>
                  </a:lnTo>
                  <a:lnTo>
                    <a:pt x="185" y="324"/>
                  </a:lnTo>
                  <a:lnTo>
                    <a:pt x="189" y="320"/>
                  </a:lnTo>
                  <a:lnTo>
                    <a:pt x="185" y="317"/>
                  </a:lnTo>
                  <a:lnTo>
                    <a:pt x="189" y="313"/>
                  </a:lnTo>
                  <a:lnTo>
                    <a:pt x="189" y="310"/>
                  </a:lnTo>
                  <a:lnTo>
                    <a:pt x="192" y="306"/>
                  </a:lnTo>
                  <a:lnTo>
                    <a:pt x="192" y="302"/>
                  </a:lnTo>
                  <a:lnTo>
                    <a:pt x="196" y="302"/>
                  </a:lnTo>
                  <a:lnTo>
                    <a:pt x="200" y="299"/>
                  </a:lnTo>
                  <a:lnTo>
                    <a:pt x="196" y="299"/>
                  </a:lnTo>
                  <a:lnTo>
                    <a:pt x="200" y="295"/>
                  </a:lnTo>
                  <a:lnTo>
                    <a:pt x="200" y="292"/>
                  </a:lnTo>
                  <a:lnTo>
                    <a:pt x="200" y="288"/>
                  </a:lnTo>
                  <a:lnTo>
                    <a:pt x="200" y="285"/>
                  </a:lnTo>
                  <a:lnTo>
                    <a:pt x="200" y="281"/>
                  </a:lnTo>
                  <a:lnTo>
                    <a:pt x="203" y="281"/>
                  </a:lnTo>
                  <a:lnTo>
                    <a:pt x="203" y="278"/>
                  </a:lnTo>
                  <a:lnTo>
                    <a:pt x="203" y="274"/>
                  </a:lnTo>
                  <a:lnTo>
                    <a:pt x="207" y="270"/>
                  </a:lnTo>
                  <a:lnTo>
                    <a:pt x="210" y="267"/>
                  </a:lnTo>
                  <a:lnTo>
                    <a:pt x="210" y="263"/>
                  </a:lnTo>
                  <a:lnTo>
                    <a:pt x="214" y="260"/>
                  </a:lnTo>
                  <a:lnTo>
                    <a:pt x="221" y="253"/>
                  </a:lnTo>
                  <a:lnTo>
                    <a:pt x="224" y="253"/>
                  </a:lnTo>
                  <a:lnTo>
                    <a:pt x="228" y="249"/>
                  </a:lnTo>
                  <a:lnTo>
                    <a:pt x="228" y="242"/>
                  </a:lnTo>
                  <a:lnTo>
                    <a:pt x="228" y="238"/>
                  </a:lnTo>
                  <a:lnTo>
                    <a:pt x="232" y="235"/>
                  </a:lnTo>
                  <a:lnTo>
                    <a:pt x="232" y="231"/>
                  </a:lnTo>
                  <a:lnTo>
                    <a:pt x="232" y="228"/>
                  </a:lnTo>
                  <a:lnTo>
                    <a:pt x="232" y="220"/>
                  </a:lnTo>
                  <a:lnTo>
                    <a:pt x="232" y="217"/>
                  </a:lnTo>
                  <a:lnTo>
                    <a:pt x="232" y="213"/>
                  </a:lnTo>
                  <a:lnTo>
                    <a:pt x="232" y="210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2" y="199"/>
                  </a:lnTo>
                  <a:lnTo>
                    <a:pt x="232" y="196"/>
                  </a:lnTo>
                  <a:lnTo>
                    <a:pt x="228" y="192"/>
                  </a:lnTo>
                  <a:lnTo>
                    <a:pt x="228" y="188"/>
                  </a:lnTo>
                  <a:lnTo>
                    <a:pt x="224" y="185"/>
                  </a:lnTo>
                  <a:lnTo>
                    <a:pt x="224" y="181"/>
                  </a:lnTo>
                  <a:lnTo>
                    <a:pt x="224" y="178"/>
                  </a:lnTo>
                  <a:lnTo>
                    <a:pt x="228" y="174"/>
                  </a:lnTo>
                  <a:lnTo>
                    <a:pt x="224" y="174"/>
                  </a:lnTo>
                  <a:lnTo>
                    <a:pt x="224" y="171"/>
                  </a:lnTo>
                  <a:lnTo>
                    <a:pt x="232" y="163"/>
                  </a:lnTo>
                  <a:lnTo>
                    <a:pt x="242" y="156"/>
                  </a:lnTo>
                  <a:lnTo>
                    <a:pt x="249" y="153"/>
                  </a:lnTo>
                  <a:lnTo>
                    <a:pt x="249" y="149"/>
                  </a:lnTo>
                  <a:lnTo>
                    <a:pt x="249" y="146"/>
                  </a:lnTo>
                  <a:lnTo>
                    <a:pt x="249" y="142"/>
                  </a:lnTo>
                  <a:lnTo>
                    <a:pt x="246" y="142"/>
                  </a:lnTo>
                  <a:lnTo>
                    <a:pt x="246" y="139"/>
                  </a:lnTo>
                  <a:lnTo>
                    <a:pt x="249" y="131"/>
                  </a:lnTo>
                  <a:lnTo>
                    <a:pt x="246" y="131"/>
                  </a:lnTo>
                  <a:lnTo>
                    <a:pt x="246" y="128"/>
                  </a:lnTo>
                  <a:lnTo>
                    <a:pt x="246" y="124"/>
                  </a:lnTo>
                  <a:lnTo>
                    <a:pt x="249" y="121"/>
                  </a:lnTo>
                  <a:lnTo>
                    <a:pt x="249" y="117"/>
                  </a:lnTo>
                  <a:lnTo>
                    <a:pt x="285" y="106"/>
                  </a:lnTo>
                  <a:lnTo>
                    <a:pt x="299" y="99"/>
                  </a:lnTo>
                  <a:lnTo>
                    <a:pt x="321" y="96"/>
                  </a:lnTo>
                  <a:lnTo>
                    <a:pt x="353" y="78"/>
                  </a:lnTo>
                  <a:lnTo>
                    <a:pt x="360" y="78"/>
                  </a:lnTo>
                  <a:lnTo>
                    <a:pt x="367" y="74"/>
                  </a:lnTo>
                  <a:lnTo>
                    <a:pt x="371" y="74"/>
                  </a:lnTo>
                  <a:lnTo>
                    <a:pt x="374" y="74"/>
                  </a:lnTo>
                  <a:lnTo>
                    <a:pt x="378" y="71"/>
                  </a:lnTo>
                  <a:lnTo>
                    <a:pt x="385" y="67"/>
                  </a:lnTo>
                  <a:lnTo>
                    <a:pt x="392" y="64"/>
                  </a:lnTo>
                  <a:lnTo>
                    <a:pt x="396" y="71"/>
                  </a:lnTo>
                  <a:lnTo>
                    <a:pt x="431" y="74"/>
                  </a:lnTo>
                  <a:lnTo>
                    <a:pt x="435" y="71"/>
                  </a:lnTo>
                  <a:lnTo>
                    <a:pt x="438" y="60"/>
                  </a:lnTo>
                  <a:lnTo>
                    <a:pt x="442" y="57"/>
                  </a:lnTo>
                  <a:lnTo>
                    <a:pt x="449" y="53"/>
                  </a:lnTo>
                  <a:lnTo>
                    <a:pt x="449" y="46"/>
                  </a:lnTo>
                  <a:lnTo>
                    <a:pt x="453" y="46"/>
                  </a:lnTo>
                  <a:lnTo>
                    <a:pt x="453" y="42"/>
                  </a:lnTo>
                  <a:lnTo>
                    <a:pt x="456" y="32"/>
                  </a:lnTo>
                  <a:lnTo>
                    <a:pt x="456" y="25"/>
                  </a:lnTo>
                  <a:lnTo>
                    <a:pt x="456" y="21"/>
                  </a:lnTo>
                  <a:lnTo>
                    <a:pt x="460" y="17"/>
                  </a:lnTo>
                  <a:lnTo>
                    <a:pt x="467" y="21"/>
                  </a:lnTo>
                  <a:lnTo>
                    <a:pt x="474" y="28"/>
                  </a:lnTo>
                  <a:lnTo>
                    <a:pt x="485" y="35"/>
                  </a:lnTo>
                  <a:lnTo>
                    <a:pt x="499" y="46"/>
                  </a:lnTo>
                  <a:lnTo>
                    <a:pt x="506" y="42"/>
                  </a:lnTo>
                  <a:lnTo>
                    <a:pt x="517" y="35"/>
                  </a:lnTo>
                  <a:lnTo>
                    <a:pt x="524" y="35"/>
                  </a:lnTo>
                  <a:lnTo>
                    <a:pt x="538" y="32"/>
                  </a:lnTo>
                  <a:lnTo>
                    <a:pt x="552" y="32"/>
                  </a:lnTo>
                  <a:lnTo>
                    <a:pt x="559" y="32"/>
                  </a:lnTo>
                  <a:lnTo>
                    <a:pt x="570" y="32"/>
                  </a:lnTo>
                  <a:lnTo>
                    <a:pt x="574" y="32"/>
                  </a:lnTo>
                  <a:lnTo>
                    <a:pt x="584" y="32"/>
                  </a:lnTo>
                  <a:lnTo>
                    <a:pt x="588" y="28"/>
                  </a:lnTo>
                  <a:lnTo>
                    <a:pt x="584" y="25"/>
                  </a:lnTo>
                  <a:lnTo>
                    <a:pt x="577" y="10"/>
                  </a:lnTo>
                  <a:lnTo>
                    <a:pt x="574" y="3"/>
                  </a:lnTo>
                  <a:lnTo>
                    <a:pt x="574" y="0"/>
                  </a:lnTo>
                  <a:lnTo>
                    <a:pt x="577" y="0"/>
                  </a:lnTo>
                  <a:lnTo>
                    <a:pt x="581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88" y="3"/>
                  </a:lnTo>
                  <a:close/>
                  <a:moveTo>
                    <a:pt x="777" y="153"/>
                  </a:moveTo>
                  <a:lnTo>
                    <a:pt x="773" y="153"/>
                  </a:lnTo>
                  <a:lnTo>
                    <a:pt x="777" y="149"/>
                  </a:lnTo>
                  <a:lnTo>
                    <a:pt x="777" y="146"/>
                  </a:lnTo>
                  <a:lnTo>
                    <a:pt x="777" y="142"/>
                  </a:lnTo>
                  <a:lnTo>
                    <a:pt x="773" y="142"/>
                  </a:lnTo>
                  <a:lnTo>
                    <a:pt x="773" y="139"/>
                  </a:lnTo>
                  <a:lnTo>
                    <a:pt x="777" y="135"/>
                  </a:lnTo>
                  <a:lnTo>
                    <a:pt x="759" y="139"/>
                  </a:lnTo>
                  <a:lnTo>
                    <a:pt x="759" y="142"/>
                  </a:lnTo>
                  <a:lnTo>
                    <a:pt x="759" y="146"/>
                  </a:lnTo>
                  <a:lnTo>
                    <a:pt x="762" y="146"/>
                  </a:lnTo>
                  <a:lnTo>
                    <a:pt x="762" y="149"/>
                  </a:lnTo>
                  <a:lnTo>
                    <a:pt x="759" y="149"/>
                  </a:lnTo>
                  <a:lnTo>
                    <a:pt x="762" y="149"/>
                  </a:lnTo>
                  <a:lnTo>
                    <a:pt x="762" y="153"/>
                  </a:lnTo>
                  <a:lnTo>
                    <a:pt x="762" y="156"/>
                  </a:lnTo>
                  <a:lnTo>
                    <a:pt x="766" y="156"/>
                  </a:lnTo>
                  <a:lnTo>
                    <a:pt x="770" y="156"/>
                  </a:lnTo>
                  <a:lnTo>
                    <a:pt x="770" y="153"/>
                  </a:lnTo>
                  <a:lnTo>
                    <a:pt x="773" y="156"/>
                  </a:lnTo>
                  <a:lnTo>
                    <a:pt x="770" y="160"/>
                  </a:lnTo>
                  <a:lnTo>
                    <a:pt x="770" y="163"/>
                  </a:lnTo>
                  <a:lnTo>
                    <a:pt x="770" y="167"/>
                  </a:lnTo>
                  <a:lnTo>
                    <a:pt x="766" y="171"/>
                  </a:lnTo>
                  <a:lnTo>
                    <a:pt x="766" y="174"/>
                  </a:lnTo>
                  <a:lnTo>
                    <a:pt x="770" y="174"/>
                  </a:lnTo>
                  <a:lnTo>
                    <a:pt x="766" y="174"/>
                  </a:lnTo>
                  <a:lnTo>
                    <a:pt x="762" y="174"/>
                  </a:lnTo>
                  <a:lnTo>
                    <a:pt x="759" y="174"/>
                  </a:lnTo>
                  <a:lnTo>
                    <a:pt x="759" y="178"/>
                  </a:lnTo>
                  <a:lnTo>
                    <a:pt x="759" y="181"/>
                  </a:lnTo>
                  <a:lnTo>
                    <a:pt x="748" y="181"/>
                  </a:lnTo>
                  <a:lnTo>
                    <a:pt x="745" y="181"/>
                  </a:lnTo>
                  <a:lnTo>
                    <a:pt x="738" y="181"/>
                  </a:lnTo>
                  <a:lnTo>
                    <a:pt x="738" y="185"/>
                  </a:lnTo>
                  <a:lnTo>
                    <a:pt x="734" y="185"/>
                  </a:lnTo>
                  <a:lnTo>
                    <a:pt x="734" y="188"/>
                  </a:lnTo>
                  <a:lnTo>
                    <a:pt x="734" y="192"/>
                  </a:lnTo>
                  <a:lnTo>
                    <a:pt x="730" y="192"/>
                  </a:lnTo>
                  <a:lnTo>
                    <a:pt x="727" y="192"/>
                  </a:lnTo>
                  <a:lnTo>
                    <a:pt x="727" y="199"/>
                  </a:lnTo>
                  <a:lnTo>
                    <a:pt x="734" y="199"/>
                  </a:lnTo>
                  <a:lnTo>
                    <a:pt x="738" y="199"/>
                  </a:lnTo>
                  <a:lnTo>
                    <a:pt x="738" y="203"/>
                  </a:lnTo>
                  <a:lnTo>
                    <a:pt x="741" y="203"/>
                  </a:lnTo>
                  <a:lnTo>
                    <a:pt x="745" y="203"/>
                  </a:lnTo>
                  <a:lnTo>
                    <a:pt x="745" y="206"/>
                  </a:lnTo>
                  <a:lnTo>
                    <a:pt x="748" y="206"/>
                  </a:lnTo>
                  <a:lnTo>
                    <a:pt x="748" y="213"/>
                  </a:lnTo>
                  <a:lnTo>
                    <a:pt x="745" y="213"/>
                  </a:lnTo>
                  <a:lnTo>
                    <a:pt x="745" y="220"/>
                  </a:lnTo>
                  <a:lnTo>
                    <a:pt x="748" y="220"/>
                  </a:lnTo>
                  <a:lnTo>
                    <a:pt x="745" y="228"/>
                  </a:lnTo>
                  <a:lnTo>
                    <a:pt x="752" y="224"/>
                  </a:lnTo>
                  <a:lnTo>
                    <a:pt x="752" y="228"/>
                  </a:lnTo>
                  <a:lnTo>
                    <a:pt x="755" y="228"/>
                  </a:lnTo>
                  <a:lnTo>
                    <a:pt x="759" y="228"/>
                  </a:lnTo>
                  <a:lnTo>
                    <a:pt x="762" y="228"/>
                  </a:lnTo>
                  <a:lnTo>
                    <a:pt x="762" y="231"/>
                  </a:lnTo>
                  <a:lnTo>
                    <a:pt x="766" y="235"/>
                  </a:lnTo>
                  <a:lnTo>
                    <a:pt x="766" y="238"/>
                  </a:lnTo>
                  <a:lnTo>
                    <a:pt x="770" y="238"/>
                  </a:lnTo>
                  <a:lnTo>
                    <a:pt x="770" y="245"/>
                  </a:lnTo>
                  <a:lnTo>
                    <a:pt x="766" y="245"/>
                  </a:lnTo>
                  <a:lnTo>
                    <a:pt x="766" y="249"/>
                  </a:lnTo>
                  <a:lnTo>
                    <a:pt x="762" y="249"/>
                  </a:lnTo>
                  <a:lnTo>
                    <a:pt x="762" y="253"/>
                  </a:lnTo>
                  <a:lnTo>
                    <a:pt x="766" y="253"/>
                  </a:lnTo>
                  <a:lnTo>
                    <a:pt x="770" y="253"/>
                  </a:lnTo>
                  <a:lnTo>
                    <a:pt x="777" y="253"/>
                  </a:lnTo>
                  <a:lnTo>
                    <a:pt x="780" y="253"/>
                  </a:lnTo>
                  <a:lnTo>
                    <a:pt x="777" y="249"/>
                  </a:lnTo>
                  <a:lnTo>
                    <a:pt x="773" y="245"/>
                  </a:lnTo>
                  <a:lnTo>
                    <a:pt x="773" y="238"/>
                  </a:lnTo>
                  <a:lnTo>
                    <a:pt x="773" y="235"/>
                  </a:lnTo>
                  <a:lnTo>
                    <a:pt x="773" y="228"/>
                  </a:lnTo>
                  <a:lnTo>
                    <a:pt x="777" y="228"/>
                  </a:lnTo>
                  <a:lnTo>
                    <a:pt x="784" y="228"/>
                  </a:lnTo>
                  <a:lnTo>
                    <a:pt x="784" y="224"/>
                  </a:lnTo>
                  <a:lnTo>
                    <a:pt x="780" y="224"/>
                  </a:lnTo>
                  <a:lnTo>
                    <a:pt x="777" y="228"/>
                  </a:lnTo>
                  <a:lnTo>
                    <a:pt x="777" y="224"/>
                  </a:lnTo>
                  <a:lnTo>
                    <a:pt x="777" y="220"/>
                  </a:lnTo>
                  <a:lnTo>
                    <a:pt x="780" y="220"/>
                  </a:lnTo>
                  <a:lnTo>
                    <a:pt x="784" y="224"/>
                  </a:lnTo>
                  <a:lnTo>
                    <a:pt x="787" y="224"/>
                  </a:lnTo>
                  <a:lnTo>
                    <a:pt x="791" y="228"/>
                  </a:lnTo>
                  <a:lnTo>
                    <a:pt x="795" y="228"/>
                  </a:lnTo>
                  <a:lnTo>
                    <a:pt x="798" y="228"/>
                  </a:lnTo>
                  <a:lnTo>
                    <a:pt x="802" y="228"/>
                  </a:lnTo>
                  <a:lnTo>
                    <a:pt x="802" y="224"/>
                  </a:lnTo>
                  <a:lnTo>
                    <a:pt x="802" y="220"/>
                  </a:lnTo>
                  <a:lnTo>
                    <a:pt x="798" y="220"/>
                  </a:lnTo>
                  <a:lnTo>
                    <a:pt x="798" y="213"/>
                  </a:lnTo>
                  <a:lnTo>
                    <a:pt x="802" y="213"/>
                  </a:lnTo>
                  <a:lnTo>
                    <a:pt x="802" y="206"/>
                  </a:lnTo>
                  <a:lnTo>
                    <a:pt x="802" y="203"/>
                  </a:lnTo>
                  <a:lnTo>
                    <a:pt x="805" y="203"/>
                  </a:lnTo>
                  <a:lnTo>
                    <a:pt x="809" y="203"/>
                  </a:lnTo>
                  <a:lnTo>
                    <a:pt x="816" y="203"/>
                  </a:lnTo>
                  <a:lnTo>
                    <a:pt x="823" y="206"/>
                  </a:lnTo>
                  <a:lnTo>
                    <a:pt x="823" y="203"/>
                  </a:lnTo>
                  <a:lnTo>
                    <a:pt x="823" y="199"/>
                  </a:lnTo>
                  <a:lnTo>
                    <a:pt x="823" y="196"/>
                  </a:lnTo>
                  <a:lnTo>
                    <a:pt x="827" y="196"/>
                  </a:lnTo>
                  <a:lnTo>
                    <a:pt x="827" y="192"/>
                  </a:lnTo>
                  <a:lnTo>
                    <a:pt x="827" y="188"/>
                  </a:lnTo>
                  <a:lnTo>
                    <a:pt x="823" y="188"/>
                  </a:lnTo>
                  <a:lnTo>
                    <a:pt x="819" y="188"/>
                  </a:lnTo>
                  <a:lnTo>
                    <a:pt x="816" y="192"/>
                  </a:lnTo>
                  <a:lnTo>
                    <a:pt x="812" y="192"/>
                  </a:lnTo>
                  <a:lnTo>
                    <a:pt x="809" y="188"/>
                  </a:lnTo>
                  <a:lnTo>
                    <a:pt x="809" y="185"/>
                  </a:lnTo>
                  <a:lnTo>
                    <a:pt x="805" y="185"/>
                  </a:lnTo>
                  <a:lnTo>
                    <a:pt x="805" y="181"/>
                  </a:lnTo>
                  <a:lnTo>
                    <a:pt x="802" y="181"/>
                  </a:lnTo>
                  <a:lnTo>
                    <a:pt x="798" y="181"/>
                  </a:lnTo>
                  <a:lnTo>
                    <a:pt x="795" y="181"/>
                  </a:lnTo>
                  <a:lnTo>
                    <a:pt x="795" y="178"/>
                  </a:lnTo>
                  <a:lnTo>
                    <a:pt x="791" y="174"/>
                  </a:lnTo>
                  <a:lnTo>
                    <a:pt x="791" y="171"/>
                  </a:lnTo>
                  <a:lnTo>
                    <a:pt x="791" y="167"/>
                  </a:lnTo>
                  <a:lnTo>
                    <a:pt x="791" y="163"/>
                  </a:lnTo>
                  <a:lnTo>
                    <a:pt x="795" y="160"/>
                  </a:lnTo>
                  <a:lnTo>
                    <a:pt x="798" y="156"/>
                  </a:lnTo>
                  <a:lnTo>
                    <a:pt x="795" y="156"/>
                  </a:lnTo>
                  <a:lnTo>
                    <a:pt x="791" y="156"/>
                  </a:lnTo>
                  <a:lnTo>
                    <a:pt x="787" y="156"/>
                  </a:lnTo>
                  <a:lnTo>
                    <a:pt x="784" y="153"/>
                  </a:lnTo>
                  <a:lnTo>
                    <a:pt x="784" y="156"/>
                  </a:lnTo>
                  <a:lnTo>
                    <a:pt x="784" y="160"/>
                  </a:lnTo>
                  <a:lnTo>
                    <a:pt x="784" y="163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80" y="174"/>
                  </a:lnTo>
                  <a:lnTo>
                    <a:pt x="777" y="174"/>
                  </a:lnTo>
                  <a:lnTo>
                    <a:pt x="777" y="171"/>
                  </a:lnTo>
                  <a:lnTo>
                    <a:pt x="777" y="167"/>
                  </a:lnTo>
                  <a:lnTo>
                    <a:pt x="777" y="163"/>
                  </a:lnTo>
                  <a:lnTo>
                    <a:pt x="777" y="160"/>
                  </a:lnTo>
                  <a:lnTo>
                    <a:pt x="777" y="156"/>
                  </a:lnTo>
                  <a:lnTo>
                    <a:pt x="777" y="153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4532040" y="1777478"/>
              <a:ext cx="175022" cy="219134"/>
            </a:xfrm>
            <a:custGeom>
              <a:avLst/>
              <a:gdLst>
                <a:gd name="T0" fmla="*/ 2147483647 w 100"/>
                <a:gd name="T1" fmla="*/ 2147483647 h 118"/>
                <a:gd name="T2" fmla="*/ 2147483647 w 100"/>
                <a:gd name="T3" fmla="*/ 2147483647 h 118"/>
                <a:gd name="T4" fmla="*/ 2147483647 w 100"/>
                <a:gd name="T5" fmla="*/ 2147483647 h 118"/>
                <a:gd name="T6" fmla="*/ 2147483647 w 100"/>
                <a:gd name="T7" fmla="*/ 2147483647 h 118"/>
                <a:gd name="T8" fmla="*/ 2147483647 w 100"/>
                <a:gd name="T9" fmla="*/ 2147483647 h 118"/>
                <a:gd name="T10" fmla="*/ 2147483647 w 100"/>
                <a:gd name="T11" fmla="*/ 2147483647 h 118"/>
                <a:gd name="T12" fmla="*/ 2147483647 w 100"/>
                <a:gd name="T13" fmla="*/ 2147483647 h 118"/>
                <a:gd name="T14" fmla="*/ 2147483647 w 100"/>
                <a:gd name="T15" fmla="*/ 2147483647 h 118"/>
                <a:gd name="T16" fmla="*/ 2147483647 w 100"/>
                <a:gd name="T17" fmla="*/ 2147483647 h 118"/>
                <a:gd name="T18" fmla="*/ 2147483647 w 100"/>
                <a:gd name="T19" fmla="*/ 2147483647 h 118"/>
                <a:gd name="T20" fmla="*/ 2147483647 w 100"/>
                <a:gd name="T21" fmla="*/ 2147483647 h 118"/>
                <a:gd name="T22" fmla="*/ 2147483647 w 100"/>
                <a:gd name="T23" fmla="*/ 2147483647 h 118"/>
                <a:gd name="T24" fmla="*/ 2147483647 w 100"/>
                <a:gd name="T25" fmla="*/ 2147483647 h 118"/>
                <a:gd name="T26" fmla="*/ 2147483647 w 100"/>
                <a:gd name="T27" fmla="*/ 2147483647 h 118"/>
                <a:gd name="T28" fmla="*/ 2147483647 w 100"/>
                <a:gd name="T29" fmla="*/ 2147483647 h 118"/>
                <a:gd name="T30" fmla="*/ 2147483647 w 100"/>
                <a:gd name="T31" fmla="*/ 2147483647 h 118"/>
                <a:gd name="T32" fmla="*/ 2147483647 w 100"/>
                <a:gd name="T33" fmla="*/ 2147483647 h 118"/>
                <a:gd name="T34" fmla="*/ 2147483647 w 100"/>
                <a:gd name="T35" fmla="*/ 2147483647 h 118"/>
                <a:gd name="T36" fmla="*/ 2147483647 w 100"/>
                <a:gd name="T37" fmla="*/ 2147483647 h 118"/>
                <a:gd name="T38" fmla="*/ 2147483647 w 100"/>
                <a:gd name="T39" fmla="*/ 2147483647 h 118"/>
                <a:gd name="T40" fmla="*/ 2147483647 w 100"/>
                <a:gd name="T41" fmla="*/ 2147483647 h 118"/>
                <a:gd name="T42" fmla="*/ 2147483647 w 100"/>
                <a:gd name="T43" fmla="*/ 2147483647 h 118"/>
                <a:gd name="T44" fmla="*/ 2147483647 w 100"/>
                <a:gd name="T45" fmla="*/ 2147483647 h 118"/>
                <a:gd name="T46" fmla="*/ 2147483647 w 100"/>
                <a:gd name="T47" fmla="*/ 2147483647 h 118"/>
                <a:gd name="T48" fmla="*/ 2147483647 w 100"/>
                <a:gd name="T49" fmla="*/ 2147483647 h 118"/>
                <a:gd name="T50" fmla="*/ 2147483647 w 100"/>
                <a:gd name="T51" fmla="*/ 2147483647 h 118"/>
                <a:gd name="T52" fmla="*/ 2147483647 w 100"/>
                <a:gd name="T53" fmla="*/ 2147483647 h 118"/>
                <a:gd name="T54" fmla="*/ 2147483647 w 100"/>
                <a:gd name="T55" fmla="*/ 2147483647 h 118"/>
                <a:gd name="T56" fmla="*/ 2147483647 w 100"/>
                <a:gd name="T57" fmla="*/ 2147483647 h 118"/>
                <a:gd name="T58" fmla="*/ 2147483647 w 100"/>
                <a:gd name="T59" fmla="*/ 2147483647 h 118"/>
                <a:gd name="T60" fmla="*/ 2147483647 w 100"/>
                <a:gd name="T61" fmla="*/ 2147483647 h 118"/>
                <a:gd name="T62" fmla="*/ 2147483647 w 100"/>
                <a:gd name="T63" fmla="*/ 2147483647 h 118"/>
                <a:gd name="T64" fmla="*/ 2147483647 w 100"/>
                <a:gd name="T65" fmla="*/ 2147483647 h 118"/>
                <a:gd name="T66" fmla="*/ 2147483647 w 100"/>
                <a:gd name="T67" fmla="*/ 2147483647 h 118"/>
                <a:gd name="T68" fmla="*/ 2147483647 w 100"/>
                <a:gd name="T69" fmla="*/ 2147483647 h 118"/>
                <a:gd name="T70" fmla="*/ 2147483647 w 100"/>
                <a:gd name="T71" fmla="*/ 2147483647 h 118"/>
                <a:gd name="T72" fmla="*/ 2147483647 w 100"/>
                <a:gd name="T73" fmla="*/ 2147483647 h 118"/>
                <a:gd name="T74" fmla="*/ 2147483647 w 100"/>
                <a:gd name="T75" fmla="*/ 2147483647 h 118"/>
                <a:gd name="T76" fmla="*/ 2147483647 w 100"/>
                <a:gd name="T77" fmla="*/ 2147483647 h 118"/>
                <a:gd name="T78" fmla="*/ 2147483647 w 100"/>
                <a:gd name="T79" fmla="*/ 2147483647 h 118"/>
                <a:gd name="T80" fmla="*/ 2147483647 w 100"/>
                <a:gd name="T81" fmla="*/ 2147483647 h 118"/>
                <a:gd name="T82" fmla="*/ 2147483647 w 100"/>
                <a:gd name="T83" fmla="*/ 2147483647 h 118"/>
                <a:gd name="T84" fmla="*/ 2147483647 w 100"/>
                <a:gd name="T85" fmla="*/ 2147483647 h 118"/>
                <a:gd name="T86" fmla="*/ 2147483647 w 100"/>
                <a:gd name="T87" fmla="*/ 2147483647 h 118"/>
                <a:gd name="T88" fmla="*/ 2147483647 w 100"/>
                <a:gd name="T89" fmla="*/ 2147483647 h 118"/>
                <a:gd name="T90" fmla="*/ 2147483647 w 100"/>
                <a:gd name="T91" fmla="*/ 2147483647 h 118"/>
                <a:gd name="T92" fmla="*/ 2147483647 w 100"/>
                <a:gd name="T93" fmla="*/ 2147483647 h 118"/>
                <a:gd name="T94" fmla="*/ 2147483647 w 100"/>
                <a:gd name="T95" fmla="*/ 2147483647 h 118"/>
                <a:gd name="T96" fmla="*/ 2147483647 w 100"/>
                <a:gd name="T97" fmla="*/ 2147483647 h 118"/>
                <a:gd name="T98" fmla="*/ 2147483647 w 100"/>
                <a:gd name="T99" fmla="*/ 2147483647 h 118"/>
                <a:gd name="T100" fmla="*/ 2147483647 w 100"/>
                <a:gd name="T101" fmla="*/ 2147483647 h 118"/>
                <a:gd name="T102" fmla="*/ 2147483647 w 100"/>
                <a:gd name="T103" fmla="*/ 2147483647 h 118"/>
                <a:gd name="T104" fmla="*/ 2147483647 w 100"/>
                <a:gd name="T105" fmla="*/ 2147483647 h 118"/>
                <a:gd name="T106" fmla="*/ 2147483647 w 100"/>
                <a:gd name="T107" fmla="*/ 2147483647 h 11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0"/>
                <a:gd name="T163" fmla="*/ 0 h 118"/>
                <a:gd name="T164" fmla="*/ 100 w 100"/>
                <a:gd name="T165" fmla="*/ 118 h 11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0" h="118">
                  <a:moveTo>
                    <a:pt x="50" y="18"/>
                  </a:moveTo>
                  <a:lnTo>
                    <a:pt x="46" y="18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50" y="7"/>
                  </a:lnTo>
                  <a:lnTo>
                    <a:pt x="46" y="7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5" y="21"/>
                  </a:lnTo>
                  <a:lnTo>
                    <a:pt x="39" y="21"/>
                  </a:lnTo>
                  <a:lnTo>
                    <a:pt x="43" y="21"/>
                  </a:lnTo>
                  <a:lnTo>
                    <a:pt x="43" y="18"/>
                  </a:lnTo>
                  <a:lnTo>
                    <a:pt x="46" y="21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3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3" y="39"/>
                  </a:lnTo>
                  <a:lnTo>
                    <a:pt x="39" y="39"/>
                  </a:lnTo>
                  <a:lnTo>
                    <a:pt x="35" y="39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6"/>
                  </a:lnTo>
                  <a:lnTo>
                    <a:pt x="21" y="46"/>
                  </a:lnTo>
                  <a:lnTo>
                    <a:pt x="18" y="46"/>
                  </a:lnTo>
                  <a:lnTo>
                    <a:pt x="11" y="46"/>
                  </a:lnTo>
                  <a:lnTo>
                    <a:pt x="11" y="50"/>
                  </a:lnTo>
                  <a:lnTo>
                    <a:pt x="7" y="50"/>
                  </a:lnTo>
                  <a:lnTo>
                    <a:pt x="7" y="53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4"/>
                  </a:lnTo>
                  <a:lnTo>
                    <a:pt x="11" y="64"/>
                  </a:lnTo>
                  <a:lnTo>
                    <a:pt x="11" y="68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18" y="71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18" y="78"/>
                  </a:lnTo>
                  <a:lnTo>
                    <a:pt x="18" y="85"/>
                  </a:lnTo>
                  <a:lnTo>
                    <a:pt x="21" y="85"/>
                  </a:lnTo>
                  <a:lnTo>
                    <a:pt x="18" y="93"/>
                  </a:lnTo>
                  <a:lnTo>
                    <a:pt x="25" y="89"/>
                  </a:lnTo>
                  <a:lnTo>
                    <a:pt x="25" y="93"/>
                  </a:lnTo>
                  <a:lnTo>
                    <a:pt x="28" y="93"/>
                  </a:lnTo>
                  <a:lnTo>
                    <a:pt x="32" y="93"/>
                  </a:lnTo>
                  <a:lnTo>
                    <a:pt x="35" y="93"/>
                  </a:lnTo>
                  <a:lnTo>
                    <a:pt x="35" y="96"/>
                  </a:lnTo>
                  <a:lnTo>
                    <a:pt x="39" y="100"/>
                  </a:lnTo>
                  <a:lnTo>
                    <a:pt x="39" y="103"/>
                  </a:lnTo>
                  <a:lnTo>
                    <a:pt x="43" y="103"/>
                  </a:lnTo>
                  <a:lnTo>
                    <a:pt x="43" y="110"/>
                  </a:lnTo>
                  <a:lnTo>
                    <a:pt x="39" y="110"/>
                  </a:lnTo>
                  <a:lnTo>
                    <a:pt x="39" y="114"/>
                  </a:lnTo>
                  <a:lnTo>
                    <a:pt x="35" y="114"/>
                  </a:lnTo>
                  <a:lnTo>
                    <a:pt x="35" y="118"/>
                  </a:lnTo>
                  <a:lnTo>
                    <a:pt x="39" y="118"/>
                  </a:lnTo>
                  <a:lnTo>
                    <a:pt x="43" y="118"/>
                  </a:lnTo>
                  <a:lnTo>
                    <a:pt x="50" y="118"/>
                  </a:lnTo>
                  <a:lnTo>
                    <a:pt x="53" y="118"/>
                  </a:lnTo>
                  <a:lnTo>
                    <a:pt x="50" y="114"/>
                  </a:lnTo>
                  <a:lnTo>
                    <a:pt x="46" y="110"/>
                  </a:lnTo>
                  <a:lnTo>
                    <a:pt x="46" y="103"/>
                  </a:lnTo>
                  <a:lnTo>
                    <a:pt x="46" y="100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7" y="93"/>
                  </a:lnTo>
                  <a:lnTo>
                    <a:pt x="57" y="89"/>
                  </a:lnTo>
                  <a:lnTo>
                    <a:pt x="53" y="89"/>
                  </a:lnTo>
                  <a:lnTo>
                    <a:pt x="50" y="93"/>
                  </a:lnTo>
                  <a:lnTo>
                    <a:pt x="50" y="89"/>
                  </a:lnTo>
                  <a:lnTo>
                    <a:pt x="50" y="85"/>
                  </a:lnTo>
                  <a:lnTo>
                    <a:pt x="53" y="85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4" y="93"/>
                  </a:lnTo>
                  <a:lnTo>
                    <a:pt x="68" y="93"/>
                  </a:lnTo>
                  <a:lnTo>
                    <a:pt x="71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1" y="78"/>
                  </a:lnTo>
                  <a:lnTo>
                    <a:pt x="75" y="78"/>
                  </a:lnTo>
                  <a:lnTo>
                    <a:pt x="75" y="71"/>
                  </a:lnTo>
                  <a:lnTo>
                    <a:pt x="75" y="68"/>
                  </a:lnTo>
                  <a:lnTo>
                    <a:pt x="78" y="68"/>
                  </a:lnTo>
                  <a:lnTo>
                    <a:pt x="82" y="68"/>
                  </a:lnTo>
                  <a:lnTo>
                    <a:pt x="89" y="68"/>
                  </a:lnTo>
                  <a:lnTo>
                    <a:pt x="96" y="71"/>
                  </a:lnTo>
                  <a:lnTo>
                    <a:pt x="96" y="68"/>
                  </a:lnTo>
                  <a:lnTo>
                    <a:pt x="96" y="64"/>
                  </a:lnTo>
                  <a:lnTo>
                    <a:pt x="96" y="61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3"/>
                  </a:lnTo>
                  <a:lnTo>
                    <a:pt x="96" y="53"/>
                  </a:lnTo>
                  <a:lnTo>
                    <a:pt x="92" y="53"/>
                  </a:lnTo>
                  <a:lnTo>
                    <a:pt x="89" y="57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5" y="46"/>
                  </a:lnTo>
                  <a:lnTo>
                    <a:pt x="71" y="46"/>
                  </a:lnTo>
                  <a:lnTo>
                    <a:pt x="68" y="46"/>
                  </a:lnTo>
                  <a:lnTo>
                    <a:pt x="68" y="43"/>
                  </a:lnTo>
                  <a:lnTo>
                    <a:pt x="64" y="39"/>
                  </a:lnTo>
                  <a:lnTo>
                    <a:pt x="64" y="36"/>
                  </a:lnTo>
                  <a:lnTo>
                    <a:pt x="64" y="32"/>
                  </a:lnTo>
                  <a:lnTo>
                    <a:pt x="64" y="28"/>
                  </a:lnTo>
                  <a:lnTo>
                    <a:pt x="68" y="25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4" y="21"/>
                  </a:lnTo>
                  <a:lnTo>
                    <a:pt x="60" y="21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7" y="25"/>
                  </a:lnTo>
                  <a:lnTo>
                    <a:pt x="57" y="28"/>
                  </a:lnTo>
                  <a:lnTo>
                    <a:pt x="53" y="32"/>
                  </a:lnTo>
                  <a:lnTo>
                    <a:pt x="53" y="36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5"/>
                  </a:lnTo>
                  <a:lnTo>
                    <a:pt x="50" y="21"/>
                  </a:lnTo>
                  <a:lnTo>
                    <a:pt x="50" y="18"/>
                  </a:lnTo>
                </a:path>
              </a:pathLst>
            </a:custGeom>
            <a:noFill/>
            <a:ln w="7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162428" y="3699700"/>
              <a:ext cx="68259" cy="111424"/>
            </a:xfrm>
            <a:custGeom>
              <a:avLst/>
              <a:gdLst>
                <a:gd name="T0" fmla="*/ 24 w 39"/>
                <a:gd name="T1" fmla="*/ 3 h 60"/>
                <a:gd name="T2" fmla="*/ 21 w 39"/>
                <a:gd name="T3" fmla="*/ 11 h 60"/>
                <a:gd name="T4" fmla="*/ 17 w 39"/>
                <a:gd name="T5" fmla="*/ 7 h 60"/>
                <a:gd name="T6" fmla="*/ 17 w 39"/>
                <a:gd name="T7" fmla="*/ 11 h 60"/>
                <a:gd name="T8" fmla="*/ 17 w 39"/>
                <a:gd name="T9" fmla="*/ 14 h 60"/>
                <a:gd name="T10" fmla="*/ 17 w 39"/>
                <a:gd name="T11" fmla="*/ 18 h 60"/>
                <a:gd name="T12" fmla="*/ 14 w 39"/>
                <a:gd name="T13" fmla="*/ 21 h 60"/>
                <a:gd name="T14" fmla="*/ 14 w 39"/>
                <a:gd name="T15" fmla="*/ 18 h 60"/>
                <a:gd name="T16" fmla="*/ 10 w 39"/>
                <a:gd name="T17" fmla="*/ 21 h 60"/>
                <a:gd name="T18" fmla="*/ 7 w 39"/>
                <a:gd name="T19" fmla="*/ 18 h 60"/>
                <a:gd name="T20" fmla="*/ 3 w 39"/>
                <a:gd name="T21" fmla="*/ 18 h 60"/>
                <a:gd name="T22" fmla="*/ 7 w 39"/>
                <a:gd name="T23" fmla="*/ 21 h 60"/>
                <a:gd name="T24" fmla="*/ 7 w 39"/>
                <a:gd name="T25" fmla="*/ 25 h 60"/>
                <a:gd name="T26" fmla="*/ 7 w 39"/>
                <a:gd name="T27" fmla="*/ 25 h 60"/>
                <a:gd name="T28" fmla="*/ 7 w 39"/>
                <a:gd name="T29" fmla="*/ 28 h 60"/>
                <a:gd name="T30" fmla="*/ 7 w 39"/>
                <a:gd name="T31" fmla="*/ 28 h 60"/>
                <a:gd name="T32" fmla="*/ 3 w 39"/>
                <a:gd name="T33" fmla="*/ 32 h 60"/>
                <a:gd name="T34" fmla="*/ 3 w 39"/>
                <a:gd name="T35" fmla="*/ 36 h 60"/>
                <a:gd name="T36" fmla="*/ 7 w 39"/>
                <a:gd name="T37" fmla="*/ 36 h 60"/>
                <a:gd name="T38" fmla="*/ 7 w 39"/>
                <a:gd name="T39" fmla="*/ 39 h 60"/>
                <a:gd name="T40" fmla="*/ 10 w 39"/>
                <a:gd name="T41" fmla="*/ 36 h 60"/>
                <a:gd name="T42" fmla="*/ 14 w 39"/>
                <a:gd name="T43" fmla="*/ 36 h 60"/>
                <a:gd name="T44" fmla="*/ 14 w 39"/>
                <a:gd name="T45" fmla="*/ 39 h 60"/>
                <a:gd name="T46" fmla="*/ 14 w 39"/>
                <a:gd name="T47" fmla="*/ 43 h 60"/>
                <a:gd name="T48" fmla="*/ 14 w 39"/>
                <a:gd name="T49" fmla="*/ 43 h 60"/>
                <a:gd name="T50" fmla="*/ 17 w 39"/>
                <a:gd name="T51" fmla="*/ 43 h 60"/>
                <a:gd name="T52" fmla="*/ 17 w 39"/>
                <a:gd name="T53" fmla="*/ 46 h 60"/>
                <a:gd name="T54" fmla="*/ 21 w 39"/>
                <a:gd name="T55" fmla="*/ 46 h 60"/>
                <a:gd name="T56" fmla="*/ 21 w 39"/>
                <a:gd name="T57" fmla="*/ 46 h 60"/>
                <a:gd name="T58" fmla="*/ 21 w 39"/>
                <a:gd name="T59" fmla="*/ 50 h 60"/>
                <a:gd name="T60" fmla="*/ 17 w 39"/>
                <a:gd name="T61" fmla="*/ 50 h 60"/>
                <a:gd name="T62" fmla="*/ 17 w 39"/>
                <a:gd name="T63" fmla="*/ 53 h 60"/>
                <a:gd name="T64" fmla="*/ 14 w 39"/>
                <a:gd name="T65" fmla="*/ 57 h 60"/>
                <a:gd name="T66" fmla="*/ 10 w 39"/>
                <a:gd name="T67" fmla="*/ 57 h 60"/>
                <a:gd name="T68" fmla="*/ 3 w 39"/>
                <a:gd name="T69" fmla="*/ 57 h 60"/>
                <a:gd name="T70" fmla="*/ 0 w 39"/>
                <a:gd name="T71" fmla="*/ 60 h 60"/>
                <a:gd name="T72" fmla="*/ 10 w 39"/>
                <a:gd name="T73" fmla="*/ 60 h 60"/>
                <a:gd name="T74" fmla="*/ 21 w 39"/>
                <a:gd name="T75" fmla="*/ 60 h 60"/>
                <a:gd name="T76" fmla="*/ 28 w 39"/>
                <a:gd name="T77" fmla="*/ 57 h 60"/>
                <a:gd name="T78" fmla="*/ 32 w 39"/>
                <a:gd name="T79" fmla="*/ 57 h 60"/>
                <a:gd name="T80" fmla="*/ 28 w 39"/>
                <a:gd name="T81" fmla="*/ 53 h 60"/>
                <a:gd name="T82" fmla="*/ 24 w 39"/>
                <a:gd name="T83" fmla="*/ 50 h 60"/>
                <a:gd name="T84" fmla="*/ 28 w 39"/>
                <a:gd name="T85" fmla="*/ 50 h 60"/>
                <a:gd name="T86" fmla="*/ 32 w 39"/>
                <a:gd name="T87" fmla="*/ 53 h 60"/>
                <a:gd name="T88" fmla="*/ 35 w 39"/>
                <a:gd name="T89" fmla="*/ 50 h 60"/>
                <a:gd name="T90" fmla="*/ 39 w 39"/>
                <a:gd name="T91" fmla="*/ 50 h 60"/>
                <a:gd name="T92" fmla="*/ 39 w 39"/>
                <a:gd name="T93" fmla="*/ 46 h 60"/>
                <a:gd name="T94" fmla="*/ 35 w 39"/>
                <a:gd name="T95" fmla="*/ 46 h 60"/>
                <a:gd name="T96" fmla="*/ 35 w 39"/>
                <a:gd name="T97" fmla="*/ 43 h 60"/>
                <a:gd name="T98" fmla="*/ 32 w 39"/>
                <a:gd name="T99" fmla="*/ 39 h 60"/>
                <a:gd name="T100" fmla="*/ 32 w 39"/>
                <a:gd name="T101" fmla="*/ 36 h 60"/>
                <a:gd name="T102" fmla="*/ 28 w 39"/>
                <a:gd name="T103" fmla="*/ 36 h 60"/>
                <a:gd name="T104" fmla="*/ 28 w 39"/>
                <a:gd name="T105" fmla="*/ 32 h 60"/>
                <a:gd name="T106" fmla="*/ 24 w 39"/>
                <a:gd name="T107" fmla="*/ 28 h 60"/>
                <a:gd name="T108" fmla="*/ 28 w 39"/>
                <a:gd name="T109" fmla="*/ 28 h 60"/>
                <a:gd name="T110" fmla="*/ 24 w 39"/>
                <a:gd name="T111" fmla="*/ 28 h 60"/>
                <a:gd name="T112" fmla="*/ 24 w 39"/>
                <a:gd name="T113" fmla="*/ 25 h 60"/>
                <a:gd name="T114" fmla="*/ 24 w 39"/>
                <a:gd name="T115" fmla="*/ 21 h 60"/>
                <a:gd name="T116" fmla="*/ 24 w 39"/>
                <a:gd name="T117" fmla="*/ 18 h 60"/>
                <a:gd name="T118" fmla="*/ 24 w 39"/>
                <a:gd name="T119" fmla="*/ 11 h 60"/>
                <a:gd name="T120" fmla="*/ 28 w 39"/>
                <a:gd name="T121" fmla="*/ 7 h 60"/>
                <a:gd name="T122" fmla="*/ 28 w 39"/>
                <a:gd name="T123" fmla="*/ 3 h 60"/>
                <a:gd name="T124" fmla="*/ 28 w 39"/>
                <a:gd name="T12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60">
                  <a:moveTo>
                    <a:pt x="24" y="3"/>
                  </a:moveTo>
                  <a:lnTo>
                    <a:pt x="24" y="3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9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0" y="57"/>
                  </a:lnTo>
                  <a:lnTo>
                    <a:pt x="7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7" y="60"/>
                  </a:lnTo>
                  <a:lnTo>
                    <a:pt x="21" y="60"/>
                  </a:lnTo>
                  <a:lnTo>
                    <a:pt x="21" y="57"/>
                  </a:lnTo>
                  <a:lnTo>
                    <a:pt x="28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2" y="50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5" y="50"/>
                  </a:lnTo>
                  <a:lnTo>
                    <a:pt x="39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9" y="46"/>
                  </a:lnTo>
                  <a:lnTo>
                    <a:pt x="35" y="43"/>
                  </a:lnTo>
                  <a:lnTo>
                    <a:pt x="35" y="46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5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8" y="7"/>
                  </a:lnTo>
                  <a:lnTo>
                    <a:pt x="24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4" y="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7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1525832" y="1900464"/>
              <a:ext cx="1708030" cy="4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Талас </a:t>
              </a: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dirty="0" smtClean="0">
                  <a:latin typeface="Times New Roman" pitchFamily="18" charset="0"/>
                  <a:cs typeface="Times New Roman" pitchFamily="18" charset="0"/>
                </a:rPr>
                <a:t>186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72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3465690" y="1735002"/>
              <a:ext cx="1550239" cy="4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Чүй</a:t>
              </a:r>
              <a:r>
                <a:rPr lang="ru-RU" alt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dirty="0" err="1" smtClean="0">
                  <a:latin typeface="Times New Roman" pitchFamily="18" charset="0"/>
                  <a:cs typeface="Times New Roman" pitchFamily="18" charset="0"/>
                </a:rPr>
                <a:t>облусу</a:t>
              </a:r>
              <a:endParaRPr lang="en-US" alt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11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68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 (12</a:t>
              </a:r>
              <a:r>
                <a:rPr lang="en-US" altLang="ru-RU" sz="1400" i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ru-RU" altLang="ru-RU" sz="1400" i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36"/>
            <p:cNvCxnSpPr/>
            <p:nvPr/>
          </p:nvCxnSpPr>
          <p:spPr>
            <a:xfrm flipV="1">
              <a:off x="4532040" y="1403848"/>
              <a:ext cx="546775" cy="3143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7"/>
            <p:cNvSpPr txBox="1">
              <a:spLocks noChangeArrowheads="1"/>
            </p:cNvSpPr>
            <p:nvPr/>
          </p:nvSpPr>
          <p:spPr bwMode="auto">
            <a:xfrm>
              <a:off x="1072290" y="3250885"/>
              <a:ext cx="1525202" cy="4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Ош ш.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66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93</a:t>
              </a:r>
              <a:r>
                <a:rPr lang="ru-RU" altLang="ru-RU" sz="1400" i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ru-RU" sz="1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9"/>
            <p:cNvCxnSpPr/>
            <p:nvPr/>
          </p:nvCxnSpPr>
          <p:spPr>
            <a:xfrm>
              <a:off x="2274377" y="3517654"/>
              <a:ext cx="924560" cy="2458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4"/>
            <p:cNvSpPr txBox="1">
              <a:spLocks noChangeArrowheads="1"/>
            </p:cNvSpPr>
            <p:nvPr/>
          </p:nvSpPr>
          <p:spPr bwMode="auto">
            <a:xfrm>
              <a:off x="4714655" y="1002341"/>
              <a:ext cx="2798014" cy="44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Бишкек ш.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alt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86</a:t>
              </a:r>
              <a:r>
                <a:rPr lang="ru-RU" altLang="ru-RU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</a:t>
              </a:r>
              <a:r>
                <a:rPr lang="en-US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ru-RU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ирет</a:t>
              </a:r>
              <a:r>
                <a:rPr lang="ru-RU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калктын</a:t>
              </a:r>
              <a:r>
                <a:rPr lang="ru-RU" altLang="ru-RU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100 000ине)</a:t>
              </a:r>
              <a:endParaRPr lang="en-US" altLang="ru-RU" sz="1200" dirty="0" smtClean="0">
                <a:cs typeface="Arial" pitchFamily="34" charset="0"/>
              </a:endParaRPr>
            </a:p>
          </p:txBody>
        </p:sp>
      </p:grpSp>
      <p:sp>
        <p:nvSpPr>
          <p:cNvPr id="2048" name="Прямоугольник 2047"/>
          <p:cNvSpPr/>
          <p:nvPr/>
        </p:nvSpPr>
        <p:spPr>
          <a:xfrm>
            <a:off x="1428853" y="156283"/>
            <a:ext cx="566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2017-ж. </a:t>
            </a:r>
            <a:r>
              <a:rPr lang="ru-RU" sz="2000" dirty="0" err="1" smtClean="0"/>
              <a:t>залалдуу</a:t>
            </a:r>
            <a:r>
              <a:rPr lang="ru-RU" sz="2000" dirty="0" smtClean="0"/>
              <a:t> </a:t>
            </a:r>
            <a:r>
              <a:rPr lang="ru-RU" sz="2000" dirty="0" err="1"/>
              <a:t>шишик</a:t>
            </a:r>
            <a:r>
              <a:rPr lang="ru-RU" sz="2000" dirty="0"/>
              <a:t> </a:t>
            </a:r>
            <a:r>
              <a:rPr lang="ru-RU" sz="2000" dirty="0" err="1" smtClean="0"/>
              <a:t>оорулары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" y="3336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951623"/>
              </p:ext>
            </p:extLst>
          </p:nvPr>
        </p:nvGraphicFramePr>
        <p:xfrm>
          <a:off x="962519" y="5854287"/>
          <a:ext cx="6934789" cy="993393"/>
        </p:xfrm>
        <a:graphic>
          <a:graphicData uri="http://schemas.openxmlformats.org/drawingml/2006/table">
            <a:tbl>
              <a:tblPr/>
              <a:tblGrid>
                <a:gridCol w="5566637"/>
                <a:gridCol w="792088"/>
                <a:gridCol w="576064"/>
              </a:tblGrid>
              <a:tr h="315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Ѳмүрүндө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биринчи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жолу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диагноз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аныкталган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оорулуулардын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9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калктын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000ине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0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3059"/>
            <a:ext cx="7056784" cy="74615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2017-ж.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залалдуу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шишик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оорулары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жыйынтыкка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карата 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пайыз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4" y="113059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127926"/>
              </p:ext>
            </p:extLst>
          </p:nvPr>
        </p:nvGraphicFramePr>
        <p:xfrm>
          <a:off x="0" y="869059"/>
          <a:ext cx="8964488" cy="587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86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173" y="188640"/>
            <a:ext cx="6347713" cy="803176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Kyrghyz Times" pitchFamily="2" charset="0"/>
              </a:rPr>
              <a:t>Корутунду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124744"/>
            <a:ext cx="7776864" cy="54726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2013–ж.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дарыгерлердин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калктын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10 000ине), 2017-жылы 22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дарыгерге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төмөндөгөн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ушул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кызматкерлердин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өзгөргөн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эмес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Акыркы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аралыгында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оорунун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өзгөргөн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калктын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000ине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алганда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орточо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түзгөн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оорулардын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салмагы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көпчүлүгүн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ооруларына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сиңирүү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органдырынын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ооруларына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табарсык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мите-курт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y-KG" sz="2000" dirty="0" smtClean="0">
                <a:latin typeface="Times New Roman"/>
                <a:ea typeface="Times New Roman"/>
              </a:rPr>
              <a:t>жаракаттарга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ууланууларга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айлануу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ооруларынын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үлүшү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ооругандардын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санынын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ичинен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түздү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бирок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ушул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эле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алардын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пайызынан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көбү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өлүмдүн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себептеринен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саналат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Өмүрүндө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залалдуу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шишик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оорулары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диагонзу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катталган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ооругандардын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көбөйүүдө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3474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6719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4315</TotalTime>
  <Words>964</Words>
  <Application>Microsoft Office PowerPoint</Application>
  <PresentationFormat>Экран (4:3)</PresentationFormat>
  <Paragraphs>127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2017-ж. саламаттыкты сактоо абалы жөнүндө маалымат</vt:lpstr>
      <vt:lpstr>Презентация PowerPoint</vt:lpstr>
      <vt:lpstr>2017 –ж. адистиктер боюнча дарыгерлердин саны  (жыйынтыкка карата пайыз менен) </vt:lpstr>
      <vt:lpstr>2017 –ж. калктын оору-сыркоолору (жыйынтыкка карата пайыз менен)</vt:lpstr>
      <vt:lpstr>Презентация PowerPoint</vt:lpstr>
      <vt:lpstr>2017-ж. кан айлануу системасынын оорулары   (жыйынтыкка карата пайыз менен) </vt:lpstr>
      <vt:lpstr>Презентация PowerPoint</vt:lpstr>
      <vt:lpstr>2017-ж. залалдуу шишик оорулары (жыйынтыкка карата пайыз менен)</vt:lpstr>
      <vt:lpstr>Корутунду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состоянии здравоохранения в 2014 году</dc:title>
  <dc:creator>dsoorombaeva</dc:creator>
  <cp:lastModifiedBy>Barabaev</cp:lastModifiedBy>
  <cp:revision>239</cp:revision>
  <cp:lastPrinted>2018-05-08T12:15:13Z</cp:lastPrinted>
  <dcterms:created xsi:type="dcterms:W3CDTF">2015-05-04T03:02:57Z</dcterms:created>
  <dcterms:modified xsi:type="dcterms:W3CDTF">2018-05-11T04:39:11Z</dcterms:modified>
</cp:coreProperties>
</file>