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4" r:id="rId10"/>
    <p:sldId id="263" r:id="rId11"/>
    <p:sldId id="269" r:id="rId12"/>
  </p:sldIdLst>
  <p:sldSz cx="12192000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Word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15"/>
          <c:dPt>
            <c:idx val="0"/>
            <c:bubble3D val="0"/>
            <c:explosion val="8"/>
          </c:dPt>
          <c:dLbls>
            <c:dLbl>
              <c:idx val="0"/>
              <c:layout>
                <c:manualLayout>
                  <c:x val="0.18738184425975879"/>
                  <c:y val="-0.1117918299051514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На орошение и сельскохозяйственное водоснабжение
95,0%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6049704951929522E-2"/>
                  <c:y val="7.6595756087303818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На хозяйственно-питьевые нужды
3,3%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9517693783422708E-3"/>
                  <c:y val="9.456266183617756E-4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На производственные нужды
1,4%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0886709549655839E-2"/>
                  <c:y val="-0.1093582575254081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Другие
0,3%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[Диаграмма.xlsx]Лист1!$A$6:$A$9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[Диаграмма.xlsx]Лист1!$B$6:$B$9</c:f>
              <c:numCache>
                <c:formatCode>General</c:formatCode>
                <c:ptCount val="4"/>
                <c:pt idx="0" formatCode="0.0">
                  <c:v>95</c:v>
                </c:pt>
                <c:pt idx="1">
                  <c:v>3.3</c:v>
                </c:pt>
                <c:pt idx="2">
                  <c:v>1.4</c:v>
                </c:pt>
                <c:pt idx="3">
                  <c:v>0.3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9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94000"/>
                    <a:satMod val="100000"/>
                    <a:lumMod val="108000"/>
                  </a:schemeClr>
                </a:gs>
                <a:gs pos="50000">
                  <a:schemeClr val="accent1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'[Диаграмма в Microsoft Word]Лист1'!$C$164:$H$164</c:f>
              <c:strCache>
                <c:ptCount val="6"/>
                <c:pt idx="0">
                  <c:v>2011 г.</c:v>
                </c:pt>
                <c:pt idx="1">
                  <c:v>2012 г.</c:v>
                </c:pt>
                <c:pt idx="2">
                  <c:v>2013 г.</c:v>
                </c:pt>
                <c:pt idx="3">
                  <c:v>2014 г.</c:v>
                </c:pt>
                <c:pt idx="4">
                  <c:v>2015 г.</c:v>
                </c:pt>
                <c:pt idx="5">
                  <c:v>2016г</c:v>
                </c:pt>
              </c:strCache>
            </c:strRef>
          </c:cat>
          <c:val>
            <c:numRef>
              <c:f>'[Диаграмма в Microsoft Word]Лист1'!$C$165:$H$165</c:f>
              <c:numCache>
                <c:formatCode>General</c:formatCode>
                <c:ptCount val="6"/>
                <c:pt idx="0" formatCode="#,##0">
                  <c:v>1231</c:v>
                </c:pt>
                <c:pt idx="1">
                  <c:v>644</c:v>
                </c:pt>
                <c:pt idx="2">
                  <c:v>648</c:v>
                </c:pt>
                <c:pt idx="3">
                  <c:v>686</c:v>
                </c:pt>
                <c:pt idx="4">
                  <c:v>907</c:v>
                </c:pt>
                <c:pt idx="5">
                  <c:v>1104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22311552"/>
        <c:axId val="423938576"/>
      </c:barChart>
      <c:catAx>
        <c:axId val="32231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8576"/>
        <c:crosses val="autoZero"/>
        <c:auto val="1"/>
        <c:lblAlgn val="ctr"/>
        <c:lblOffset val="100"/>
        <c:noMultiLvlLbl val="0"/>
      </c:catAx>
      <c:valAx>
        <c:axId val="42393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1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Лист2!$C$1</c:f>
              <c:strCache>
                <c:ptCount val="1"/>
                <c:pt idx="0">
                  <c:v>192</c:v>
                </c:pt>
              </c:strCache>
            </c:strRef>
          </c:tx>
          <c:spPr>
            <a:solidFill>
              <a:schemeClr val="accent1">
                <a:shade val="53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капитальный ремонт системы</c:v>
                </c:pt>
                <c:pt idx="1">
                  <c:v>ремонт отдельных узлов и трассы водопровода</c:v>
                </c:pt>
                <c:pt idx="2">
                  <c:v>нуждается в реконструкции</c:v>
                </c:pt>
                <c:pt idx="3">
                  <c:v>не нуждается в ремонте</c:v>
                </c:pt>
              </c:strCache>
            </c:strRef>
          </c:cat>
          <c:val>
            <c:numRef>
              <c:f>Лист2!$C$2:$C$5</c:f>
            </c:numRef>
          </c:val>
        </c:ser>
        <c:ser>
          <c:idx val="1"/>
          <c:order val="1"/>
          <c:tx>
            <c:strRef>
              <c:f>Лист2!$D$1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shade val="76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капитальный ремонт системы</c:v>
                </c:pt>
                <c:pt idx="1">
                  <c:v>ремонт отдельных узлов и трассы водопровода</c:v>
                </c:pt>
                <c:pt idx="2">
                  <c:v>нуждается в реконструкции</c:v>
                </c:pt>
                <c:pt idx="3">
                  <c:v>не нуждается в ремонте</c:v>
                </c:pt>
              </c:strCache>
            </c:strRef>
          </c:cat>
          <c:val>
            <c:numRef>
              <c:f>Лист2!$D$2:$D$5</c:f>
              <c:numCache>
                <c:formatCode>0%</c:formatCode>
                <c:ptCount val="4"/>
                <c:pt idx="0">
                  <c:v>0.35416666666666669</c:v>
                </c:pt>
                <c:pt idx="1">
                  <c:v>0.38020833333333331</c:v>
                </c:pt>
                <c:pt idx="2">
                  <c:v>0.203125</c:v>
                </c:pt>
                <c:pt idx="3">
                  <c:v>6.25E-2</c:v>
                </c:pt>
              </c:numCache>
            </c:numRef>
          </c:val>
        </c:ser>
        <c:ser>
          <c:idx val="2"/>
          <c:order val="2"/>
          <c:tx>
            <c:strRef>
              <c:f>Лист2!$E$1</c:f>
              <c:strCache>
                <c:ptCount val="1"/>
                <c:pt idx="0">
                  <c:v>199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капитальный ремонт системы</c:v>
                </c:pt>
                <c:pt idx="1">
                  <c:v>ремонт отдельных узлов и трассы водопровода</c:v>
                </c:pt>
                <c:pt idx="2">
                  <c:v>нуждается в реконструкции</c:v>
                </c:pt>
                <c:pt idx="3">
                  <c:v>не нуждается в ремонте</c:v>
                </c:pt>
              </c:strCache>
            </c:strRef>
          </c:cat>
          <c:val>
            <c:numRef>
              <c:f>Лист2!$E$2:$E$5</c:f>
            </c:numRef>
          </c:val>
        </c:ser>
        <c:ser>
          <c:idx val="3"/>
          <c:order val="3"/>
          <c:tx>
            <c:strRef>
              <c:f>Лист2!$F$1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chemeClr val="accent1">
                <a:tint val="77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капитальный ремонт системы</c:v>
                </c:pt>
                <c:pt idx="1">
                  <c:v>ремонт отдельных узлов и трассы водопровода</c:v>
                </c:pt>
                <c:pt idx="2">
                  <c:v>нуждается в реконструкции</c:v>
                </c:pt>
                <c:pt idx="3">
                  <c:v>не нуждается в ремонте</c:v>
                </c:pt>
              </c:strCache>
            </c:strRef>
          </c:cat>
          <c:val>
            <c:numRef>
              <c:f>Лист2!$F$2:$F$5</c:f>
            </c:numRef>
          </c:val>
        </c:ser>
        <c:ser>
          <c:idx val="4"/>
          <c:order val="4"/>
          <c:tx>
            <c:strRef>
              <c:f>Лист2!$G$1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>
                <a:tint val="54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капитальный ремонт системы</c:v>
                </c:pt>
                <c:pt idx="1">
                  <c:v>ремонт отдельных узлов и трассы водопровода</c:v>
                </c:pt>
                <c:pt idx="2">
                  <c:v>нуждается в реконструкции</c:v>
                </c:pt>
                <c:pt idx="3">
                  <c:v>не нуждается в ремонте</c:v>
                </c:pt>
              </c:strCache>
            </c:strRef>
          </c:cat>
          <c:val>
            <c:numRef>
              <c:f>Лист2!$G$2:$G$5</c:f>
              <c:numCache>
                <c:formatCode>0%</c:formatCode>
                <c:ptCount val="4"/>
                <c:pt idx="0">
                  <c:v>0.49246231155778897</c:v>
                </c:pt>
                <c:pt idx="1">
                  <c:v>0.27638190954773867</c:v>
                </c:pt>
                <c:pt idx="2">
                  <c:v>7.5376884422110546E-2</c:v>
                </c:pt>
                <c:pt idx="3">
                  <c:v>0.15577889447236182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79929840"/>
        <c:axId val="479930400"/>
      </c:barChart>
      <c:catAx>
        <c:axId val="479929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930400"/>
        <c:crosses val="autoZero"/>
        <c:auto val="1"/>
        <c:lblAlgn val="ctr"/>
        <c:lblOffset val="100"/>
        <c:noMultiLvlLbl val="0"/>
      </c:catAx>
      <c:valAx>
        <c:axId val="47993040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92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53DD67-C103-4811-8DA3-1DF72B61C93F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EC70194-6405-476A-87CB-3C6F7B1566B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1- водоканал</a:t>
          </a:r>
          <a:endParaRPr lang="en-US" sz="1800" b="1" dirty="0">
            <a:solidFill>
              <a:schemeClr val="tx1"/>
            </a:solidFill>
          </a:endParaRPr>
        </a:p>
      </dgm:t>
    </dgm:pt>
    <dgm:pt modelId="{A7FF67A6-CA61-46F3-BAF8-47D83347C8C4}" type="parTrans" cxnId="{C830B578-A9C9-438B-BD67-D8474ABC52B5}">
      <dgm:prSet/>
      <dgm:spPr/>
      <dgm:t>
        <a:bodyPr/>
        <a:lstStyle/>
        <a:p>
          <a:endParaRPr lang="en-US"/>
        </a:p>
      </dgm:t>
    </dgm:pt>
    <dgm:pt modelId="{55DF2B0C-259B-4763-824B-415F0BF15506}" type="sibTrans" cxnId="{C830B578-A9C9-438B-BD67-D8474ABC52B5}">
      <dgm:prSet/>
      <dgm:spPr/>
      <dgm:t>
        <a:bodyPr/>
        <a:lstStyle/>
        <a:p>
          <a:endParaRPr lang="en-US"/>
        </a:p>
      </dgm:t>
    </dgm:pt>
    <dgm:pt modelId="{307DB28C-EE6C-42E3-A98C-1A9664D15A6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1-питьевая вода</a:t>
          </a:r>
          <a:endParaRPr lang="en-US" sz="1800" b="1" dirty="0">
            <a:solidFill>
              <a:schemeClr val="tx1"/>
            </a:solidFill>
          </a:endParaRPr>
        </a:p>
      </dgm:t>
    </dgm:pt>
    <dgm:pt modelId="{B55F83D5-4869-40E3-ACD9-C488A73468ED}" type="parTrans" cxnId="{9677DAC6-F740-472C-97E7-5EBA7BAE7D98}">
      <dgm:prSet/>
      <dgm:spPr/>
      <dgm:t>
        <a:bodyPr/>
        <a:lstStyle/>
        <a:p>
          <a:endParaRPr lang="en-US"/>
        </a:p>
      </dgm:t>
    </dgm:pt>
    <dgm:pt modelId="{538C6D89-E1D7-4BB2-9570-8B642C5DF6D3}" type="sibTrans" cxnId="{9677DAC6-F740-472C-97E7-5EBA7BAE7D98}">
      <dgm:prSet/>
      <dgm:spPr/>
      <dgm:t>
        <a:bodyPr/>
        <a:lstStyle/>
        <a:p>
          <a:endParaRPr lang="en-US"/>
        </a:p>
      </dgm:t>
    </dgm:pt>
    <dgm:pt modelId="{F86346F8-8D90-4A14-9201-37ADBACEE93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1-жилье</a:t>
          </a:r>
          <a:endParaRPr lang="en-US" sz="1800" b="1" dirty="0">
            <a:solidFill>
              <a:schemeClr val="tx1"/>
            </a:solidFill>
          </a:endParaRPr>
        </a:p>
      </dgm:t>
    </dgm:pt>
    <dgm:pt modelId="{A1C1C371-E082-49EF-BAEB-D2FF335B2A16}" type="parTrans" cxnId="{9AF0B807-6444-4841-9156-335E4C2F97A3}">
      <dgm:prSet/>
      <dgm:spPr/>
      <dgm:t>
        <a:bodyPr/>
        <a:lstStyle/>
        <a:p>
          <a:endParaRPr lang="en-US"/>
        </a:p>
      </dgm:t>
    </dgm:pt>
    <dgm:pt modelId="{4180959E-7BE0-47BD-86F2-89741094FF61}" type="sibTrans" cxnId="{9AF0B807-6444-4841-9156-335E4C2F97A3}">
      <dgm:prSet/>
      <dgm:spPr/>
      <dgm:t>
        <a:bodyPr/>
        <a:lstStyle/>
        <a:p>
          <a:endParaRPr lang="en-US"/>
        </a:p>
      </dgm:t>
    </dgm:pt>
    <dgm:pt modelId="{C6C4A3D9-5CAA-41E3-B215-73104E6EBB1B}">
      <dgm:prSet phldrT="[Текст]" custT="1"/>
      <dgm:spPr/>
      <dgm:t>
        <a:bodyPr/>
        <a:lstStyle/>
        <a:p>
          <a:r>
            <a:rPr lang="ru-RU" sz="1800" b="1" dirty="0" err="1" smtClean="0">
              <a:solidFill>
                <a:schemeClr val="tx1"/>
              </a:solidFill>
            </a:rPr>
            <a:t>Похозяйственная</a:t>
          </a:r>
          <a:r>
            <a:rPr lang="ru-RU" sz="1800" b="1" dirty="0" smtClean="0">
              <a:solidFill>
                <a:schemeClr val="tx1"/>
              </a:solidFill>
            </a:rPr>
            <a:t> книга</a:t>
          </a:r>
          <a:endParaRPr lang="en-US" sz="1800" b="1" dirty="0">
            <a:solidFill>
              <a:schemeClr val="tx1"/>
            </a:solidFill>
          </a:endParaRPr>
        </a:p>
      </dgm:t>
    </dgm:pt>
    <dgm:pt modelId="{757E6EFA-F6E1-48F7-8FB3-30EDC2112596}" type="parTrans" cxnId="{169A519D-0921-4ED6-855A-943EB9750ED6}">
      <dgm:prSet/>
      <dgm:spPr/>
      <dgm:t>
        <a:bodyPr/>
        <a:lstStyle/>
        <a:p>
          <a:endParaRPr lang="en-US"/>
        </a:p>
      </dgm:t>
    </dgm:pt>
    <dgm:pt modelId="{FF2E70C4-1BEC-4D19-A62F-4BB9183B5F9C}" type="sibTrans" cxnId="{169A519D-0921-4ED6-855A-943EB9750ED6}">
      <dgm:prSet/>
      <dgm:spPr/>
      <dgm:t>
        <a:bodyPr/>
        <a:lstStyle/>
        <a:p>
          <a:endParaRPr lang="en-US"/>
        </a:p>
      </dgm:t>
    </dgm:pt>
    <dgm:pt modelId="{18C54F00-7633-4389-8700-75B23D2DE3C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1-ЧС</a:t>
          </a:r>
          <a:endParaRPr lang="en-US" sz="1800" b="1" dirty="0">
            <a:solidFill>
              <a:schemeClr val="tx1"/>
            </a:solidFill>
          </a:endParaRPr>
        </a:p>
      </dgm:t>
    </dgm:pt>
    <dgm:pt modelId="{567311AD-F308-4CEA-9DB1-A69EFBAC5C12}" type="parTrans" cxnId="{9530D33E-DACE-4720-A8A6-0D100E9EA942}">
      <dgm:prSet/>
      <dgm:spPr/>
      <dgm:t>
        <a:bodyPr/>
        <a:lstStyle/>
        <a:p>
          <a:endParaRPr lang="en-US"/>
        </a:p>
      </dgm:t>
    </dgm:pt>
    <dgm:pt modelId="{05F145C3-DA32-4D3C-9A07-6BF7E114BE00}" type="sibTrans" cxnId="{9530D33E-DACE-4720-A8A6-0D100E9EA942}">
      <dgm:prSet/>
      <dgm:spPr/>
      <dgm:t>
        <a:bodyPr/>
        <a:lstStyle/>
        <a:p>
          <a:endParaRPr lang="en-US"/>
        </a:p>
      </dgm:t>
    </dgm:pt>
    <dgm:pt modelId="{13BA2D66-136B-467D-980F-CDA2886B36C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Отчет ДГСЭН</a:t>
          </a:r>
          <a:endParaRPr lang="en-US" sz="1800" b="1" dirty="0">
            <a:solidFill>
              <a:schemeClr val="tx1"/>
            </a:solidFill>
          </a:endParaRPr>
        </a:p>
      </dgm:t>
    </dgm:pt>
    <dgm:pt modelId="{D4E76D24-3700-440A-AEE6-F7B338F8D046}" type="parTrans" cxnId="{2355797C-6705-4A4C-A38C-41D06704C0EC}">
      <dgm:prSet/>
      <dgm:spPr/>
      <dgm:t>
        <a:bodyPr/>
        <a:lstStyle/>
        <a:p>
          <a:endParaRPr lang="en-US"/>
        </a:p>
      </dgm:t>
    </dgm:pt>
    <dgm:pt modelId="{39B85F0A-7D92-4741-A8FF-2FAEE3A0A22B}" type="sibTrans" cxnId="{2355797C-6705-4A4C-A38C-41D06704C0EC}">
      <dgm:prSet/>
      <dgm:spPr/>
      <dgm:t>
        <a:bodyPr/>
        <a:lstStyle/>
        <a:p>
          <a:endParaRPr lang="en-US"/>
        </a:p>
      </dgm:t>
    </dgm:pt>
    <dgm:pt modelId="{64CA320B-39B5-443E-9493-5DF5A83287B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ИОДХ</a:t>
          </a:r>
          <a:endParaRPr lang="en-US" sz="1800" b="1" dirty="0">
            <a:solidFill>
              <a:schemeClr val="tx1"/>
            </a:solidFill>
          </a:endParaRPr>
        </a:p>
      </dgm:t>
    </dgm:pt>
    <dgm:pt modelId="{7D485D09-9521-44BB-AEFB-BE71D1C2E2FE}" type="parTrans" cxnId="{2E9B5C38-FA45-4204-9500-761A28C1A653}">
      <dgm:prSet/>
      <dgm:spPr/>
      <dgm:t>
        <a:bodyPr/>
        <a:lstStyle/>
        <a:p>
          <a:endParaRPr lang="en-US"/>
        </a:p>
      </dgm:t>
    </dgm:pt>
    <dgm:pt modelId="{15FAA67B-6B5F-4F4A-8C0D-8588EFADFE83}" type="sibTrans" cxnId="{2E9B5C38-FA45-4204-9500-761A28C1A653}">
      <dgm:prSet/>
      <dgm:spPr/>
      <dgm:t>
        <a:bodyPr/>
        <a:lstStyle/>
        <a:p>
          <a:endParaRPr lang="en-US"/>
        </a:p>
      </dgm:t>
    </dgm:pt>
    <dgm:pt modelId="{A1B52532-FAA3-4359-ACE3-0990E221BB9A}" type="pres">
      <dgm:prSet presAssocID="{0353DD67-C103-4811-8DA3-1DF72B61C93F}" presName="Name0" presStyleCnt="0">
        <dgm:presLayoutVars>
          <dgm:dir/>
          <dgm:resizeHandles val="exact"/>
        </dgm:presLayoutVars>
      </dgm:prSet>
      <dgm:spPr/>
    </dgm:pt>
    <dgm:pt modelId="{CDB53D1F-0F9C-497B-900B-4CE591B8B1BC}" type="pres">
      <dgm:prSet presAssocID="{0353DD67-C103-4811-8DA3-1DF72B61C93F}" presName="cycle" presStyleCnt="0"/>
      <dgm:spPr/>
    </dgm:pt>
    <dgm:pt modelId="{AC8B1126-237C-4B75-A7C5-19BDB1CCB8B2}" type="pres">
      <dgm:prSet presAssocID="{FEC70194-6405-476A-87CB-3C6F7B1566B6}" presName="nodeFirstNode" presStyleLbl="node1" presStyleIdx="0" presStyleCnt="7" custScaleX="118224">
        <dgm:presLayoutVars>
          <dgm:bulletEnabled val="1"/>
        </dgm:presLayoutVars>
      </dgm:prSet>
      <dgm:spPr/>
    </dgm:pt>
    <dgm:pt modelId="{C0A3FF08-8DBE-4E65-AC9D-885D7CA50712}" type="pres">
      <dgm:prSet presAssocID="{55DF2B0C-259B-4763-824B-415F0BF15506}" presName="sibTransFirstNode" presStyleLbl="bgShp" presStyleIdx="0" presStyleCnt="1"/>
      <dgm:spPr/>
    </dgm:pt>
    <dgm:pt modelId="{1656F09D-9FC4-4235-847C-826A98D68903}" type="pres">
      <dgm:prSet presAssocID="{307DB28C-EE6C-42E3-A98C-1A9664D15A67}" presName="nodeFollowingNodes" presStyleLbl="node1" presStyleIdx="1" presStyleCnt="7" custScaleX="118224" custRadScaleRad="109791" custRadScaleInc="261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011A18-FF81-484D-9239-7B979AB5C3A9}" type="pres">
      <dgm:prSet presAssocID="{F86346F8-8D90-4A14-9201-37ADBACEE934}" presName="nodeFollowingNodes" presStyleLbl="node1" presStyleIdx="2" presStyleCnt="7" custScaleX="118224" custRadScaleRad="112664" custRadScaleInc="-14290">
        <dgm:presLayoutVars>
          <dgm:bulletEnabled val="1"/>
        </dgm:presLayoutVars>
      </dgm:prSet>
      <dgm:spPr/>
    </dgm:pt>
    <dgm:pt modelId="{AF3535FA-C013-41E3-9C5B-6AD0C4F5AE91}" type="pres">
      <dgm:prSet presAssocID="{18C54F00-7633-4389-8700-75B23D2DE3C9}" presName="nodeFollowingNodes" presStyleLbl="node1" presStyleIdx="3" presStyleCnt="7" custScaleX="118224" custRadScaleRad="112191" custRadScaleInc="-42772">
        <dgm:presLayoutVars>
          <dgm:bulletEnabled val="1"/>
        </dgm:presLayoutVars>
      </dgm:prSet>
      <dgm:spPr/>
    </dgm:pt>
    <dgm:pt modelId="{999380BE-9573-4C98-9074-3FCE4C85FEA1}" type="pres">
      <dgm:prSet presAssocID="{C6C4A3D9-5CAA-41E3-B215-73104E6EBB1B}" presName="nodeFollowingNodes" presStyleLbl="node1" presStyleIdx="4" presStyleCnt="7" custScaleX="118224" custRadScaleRad="102409" custRadScaleInc="30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6A2EDF-F3F6-4DAA-B334-FBBE7E5010D7}" type="pres">
      <dgm:prSet presAssocID="{13BA2D66-136B-467D-980F-CDA2886B36CC}" presName="nodeFollowingNodes" presStyleLbl="node1" presStyleIdx="5" presStyleCnt="7" custScaleX="118224" custRadScaleRad="120597" custRadScaleInc="15802">
        <dgm:presLayoutVars>
          <dgm:bulletEnabled val="1"/>
        </dgm:presLayoutVars>
      </dgm:prSet>
      <dgm:spPr/>
    </dgm:pt>
    <dgm:pt modelId="{9B0B8EFA-84C6-48AB-B74D-0BB41894C280}" type="pres">
      <dgm:prSet presAssocID="{64CA320B-39B5-443E-9493-5DF5A83287BC}" presName="nodeFollowingNodes" presStyleLbl="node1" presStyleIdx="6" presStyleCnt="7" custScaleX="118224" custRadScaleRad="104766" custRadScaleInc="-25273">
        <dgm:presLayoutVars>
          <dgm:bulletEnabled val="1"/>
        </dgm:presLayoutVars>
      </dgm:prSet>
      <dgm:spPr/>
    </dgm:pt>
  </dgm:ptLst>
  <dgm:cxnLst>
    <dgm:cxn modelId="{9AF0B807-6444-4841-9156-335E4C2F97A3}" srcId="{0353DD67-C103-4811-8DA3-1DF72B61C93F}" destId="{F86346F8-8D90-4A14-9201-37ADBACEE934}" srcOrd="2" destOrd="0" parTransId="{A1C1C371-E082-49EF-BAEB-D2FF335B2A16}" sibTransId="{4180959E-7BE0-47BD-86F2-89741094FF61}"/>
    <dgm:cxn modelId="{2E9B5C38-FA45-4204-9500-761A28C1A653}" srcId="{0353DD67-C103-4811-8DA3-1DF72B61C93F}" destId="{64CA320B-39B5-443E-9493-5DF5A83287BC}" srcOrd="6" destOrd="0" parTransId="{7D485D09-9521-44BB-AEFB-BE71D1C2E2FE}" sibTransId="{15FAA67B-6B5F-4F4A-8C0D-8588EFADFE83}"/>
    <dgm:cxn modelId="{4BE3987D-391F-409D-9293-F3CBA361835F}" type="presOf" srcId="{FEC70194-6405-476A-87CB-3C6F7B1566B6}" destId="{AC8B1126-237C-4B75-A7C5-19BDB1CCB8B2}" srcOrd="0" destOrd="0" presId="urn:microsoft.com/office/officeart/2005/8/layout/cycle3"/>
    <dgm:cxn modelId="{76A1110B-62D7-434C-9EF2-B8F702F3A866}" type="presOf" srcId="{0353DD67-C103-4811-8DA3-1DF72B61C93F}" destId="{A1B52532-FAA3-4359-ACE3-0990E221BB9A}" srcOrd="0" destOrd="0" presId="urn:microsoft.com/office/officeart/2005/8/layout/cycle3"/>
    <dgm:cxn modelId="{A9B7D6A8-B19B-450E-8058-D93CD63D3BEA}" type="presOf" srcId="{18C54F00-7633-4389-8700-75B23D2DE3C9}" destId="{AF3535FA-C013-41E3-9C5B-6AD0C4F5AE91}" srcOrd="0" destOrd="0" presId="urn:microsoft.com/office/officeart/2005/8/layout/cycle3"/>
    <dgm:cxn modelId="{AE9EA104-BAE4-4665-8B49-58F14E4CCF5E}" type="presOf" srcId="{C6C4A3D9-5CAA-41E3-B215-73104E6EBB1B}" destId="{999380BE-9573-4C98-9074-3FCE4C85FEA1}" srcOrd="0" destOrd="0" presId="urn:microsoft.com/office/officeart/2005/8/layout/cycle3"/>
    <dgm:cxn modelId="{AB700A0A-F056-4455-9B30-B83DB98D0A00}" type="presOf" srcId="{F86346F8-8D90-4A14-9201-37ADBACEE934}" destId="{B8011A18-FF81-484D-9239-7B979AB5C3A9}" srcOrd="0" destOrd="0" presId="urn:microsoft.com/office/officeart/2005/8/layout/cycle3"/>
    <dgm:cxn modelId="{90944DA8-8617-4AB6-88DE-AA96038E39D4}" type="presOf" srcId="{64CA320B-39B5-443E-9493-5DF5A83287BC}" destId="{9B0B8EFA-84C6-48AB-B74D-0BB41894C280}" srcOrd="0" destOrd="0" presId="urn:microsoft.com/office/officeart/2005/8/layout/cycle3"/>
    <dgm:cxn modelId="{C830B578-A9C9-438B-BD67-D8474ABC52B5}" srcId="{0353DD67-C103-4811-8DA3-1DF72B61C93F}" destId="{FEC70194-6405-476A-87CB-3C6F7B1566B6}" srcOrd="0" destOrd="0" parTransId="{A7FF67A6-CA61-46F3-BAF8-47D83347C8C4}" sibTransId="{55DF2B0C-259B-4763-824B-415F0BF15506}"/>
    <dgm:cxn modelId="{8933BAEF-3CE1-49E8-BAB3-20908C91EACF}" type="presOf" srcId="{307DB28C-EE6C-42E3-A98C-1A9664D15A67}" destId="{1656F09D-9FC4-4235-847C-826A98D68903}" srcOrd="0" destOrd="0" presId="urn:microsoft.com/office/officeart/2005/8/layout/cycle3"/>
    <dgm:cxn modelId="{169A519D-0921-4ED6-855A-943EB9750ED6}" srcId="{0353DD67-C103-4811-8DA3-1DF72B61C93F}" destId="{C6C4A3D9-5CAA-41E3-B215-73104E6EBB1B}" srcOrd="4" destOrd="0" parTransId="{757E6EFA-F6E1-48F7-8FB3-30EDC2112596}" sibTransId="{FF2E70C4-1BEC-4D19-A62F-4BB9183B5F9C}"/>
    <dgm:cxn modelId="{2355797C-6705-4A4C-A38C-41D06704C0EC}" srcId="{0353DD67-C103-4811-8DA3-1DF72B61C93F}" destId="{13BA2D66-136B-467D-980F-CDA2886B36CC}" srcOrd="5" destOrd="0" parTransId="{D4E76D24-3700-440A-AEE6-F7B338F8D046}" sibTransId="{39B85F0A-7D92-4741-A8FF-2FAEE3A0A22B}"/>
    <dgm:cxn modelId="{59757F11-865F-4CA8-AADE-AFBCC2CE30B2}" type="presOf" srcId="{55DF2B0C-259B-4763-824B-415F0BF15506}" destId="{C0A3FF08-8DBE-4E65-AC9D-885D7CA50712}" srcOrd="0" destOrd="0" presId="urn:microsoft.com/office/officeart/2005/8/layout/cycle3"/>
    <dgm:cxn modelId="{9677DAC6-F740-472C-97E7-5EBA7BAE7D98}" srcId="{0353DD67-C103-4811-8DA3-1DF72B61C93F}" destId="{307DB28C-EE6C-42E3-A98C-1A9664D15A67}" srcOrd="1" destOrd="0" parTransId="{B55F83D5-4869-40E3-ACD9-C488A73468ED}" sibTransId="{538C6D89-E1D7-4BB2-9570-8B642C5DF6D3}"/>
    <dgm:cxn modelId="{9530D33E-DACE-4720-A8A6-0D100E9EA942}" srcId="{0353DD67-C103-4811-8DA3-1DF72B61C93F}" destId="{18C54F00-7633-4389-8700-75B23D2DE3C9}" srcOrd="3" destOrd="0" parTransId="{567311AD-F308-4CEA-9DB1-A69EFBAC5C12}" sibTransId="{05F145C3-DA32-4D3C-9A07-6BF7E114BE00}"/>
    <dgm:cxn modelId="{DA2540BC-3954-4FEF-BFB0-B23FE7EAE35D}" type="presOf" srcId="{13BA2D66-136B-467D-980F-CDA2886B36CC}" destId="{AC6A2EDF-F3F6-4DAA-B334-FBBE7E5010D7}" srcOrd="0" destOrd="0" presId="urn:microsoft.com/office/officeart/2005/8/layout/cycle3"/>
    <dgm:cxn modelId="{9814C1F5-4B28-4509-BAEA-31165F8F4D20}" type="presParOf" srcId="{A1B52532-FAA3-4359-ACE3-0990E221BB9A}" destId="{CDB53D1F-0F9C-497B-900B-4CE591B8B1BC}" srcOrd="0" destOrd="0" presId="urn:microsoft.com/office/officeart/2005/8/layout/cycle3"/>
    <dgm:cxn modelId="{D87FCF74-28AC-475F-B13B-BC7EC13992B1}" type="presParOf" srcId="{CDB53D1F-0F9C-497B-900B-4CE591B8B1BC}" destId="{AC8B1126-237C-4B75-A7C5-19BDB1CCB8B2}" srcOrd="0" destOrd="0" presId="urn:microsoft.com/office/officeart/2005/8/layout/cycle3"/>
    <dgm:cxn modelId="{649C8236-F7EF-4106-898B-7E01A88E123B}" type="presParOf" srcId="{CDB53D1F-0F9C-497B-900B-4CE591B8B1BC}" destId="{C0A3FF08-8DBE-4E65-AC9D-885D7CA50712}" srcOrd="1" destOrd="0" presId="urn:microsoft.com/office/officeart/2005/8/layout/cycle3"/>
    <dgm:cxn modelId="{B3C27A3F-FD9F-4C18-805F-DD96A7C93748}" type="presParOf" srcId="{CDB53D1F-0F9C-497B-900B-4CE591B8B1BC}" destId="{1656F09D-9FC4-4235-847C-826A98D68903}" srcOrd="2" destOrd="0" presId="urn:microsoft.com/office/officeart/2005/8/layout/cycle3"/>
    <dgm:cxn modelId="{2C0DCE12-135E-4951-BCAB-8C38E37CCBC9}" type="presParOf" srcId="{CDB53D1F-0F9C-497B-900B-4CE591B8B1BC}" destId="{B8011A18-FF81-484D-9239-7B979AB5C3A9}" srcOrd="3" destOrd="0" presId="urn:microsoft.com/office/officeart/2005/8/layout/cycle3"/>
    <dgm:cxn modelId="{28D875E9-855C-43CC-B6E1-89945509E0D5}" type="presParOf" srcId="{CDB53D1F-0F9C-497B-900B-4CE591B8B1BC}" destId="{AF3535FA-C013-41E3-9C5B-6AD0C4F5AE91}" srcOrd="4" destOrd="0" presId="urn:microsoft.com/office/officeart/2005/8/layout/cycle3"/>
    <dgm:cxn modelId="{0A219C20-B6CA-4B44-90BC-B4CBF0A6C008}" type="presParOf" srcId="{CDB53D1F-0F9C-497B-900B-4CE591B8B1BC}" destId="{999380BE-9573-4C98-9074-3FCE4C85FEA1}" srcOrd="5" destOrd="0" presId="urn:microsoft.com/office/officeart/2005/8/layout/cycle3"/>
    <dgm:cxn modelId="{34270BFA-EBA4-4C22-8A38-7B4280D2F6DE}" type="presParOf" srcId="{CDB53D1F-0F9C-497B-900B-4CE591B8B1BC}" destId="{AC6A2EDF-F3F6-4DAA-B334-FBBE7E5010D7}" srcOrd="6" destOrd="0" presId="urn:microsoft.com/office/officeart/2005/8/layout/cycle3"/>
    <dgm:cxn modelId="{B876D6A9-C081-413E-9B28-50C9E47DA6D2}" type="presParOf" srcId="{CDB53D1F-0F9C-497B-900B-4CE591B8B1BC}" destId="{9B0B8EFA-84C6-48AB-B74D-0BB41894C280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079D5A-4E53-4629-A6B1-CFC089FFD49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7701EA-AAE4-4898-99CA-67B86298A9AF}">
      <dgm:prSet phldrT="[Текст]" custT="1"/>
      <dgm:spPr/>
      <dgm:t>
        <a:bodyPr/>
        <a:lstStyle/>
        <a:p>
          <a:r>
            <a:rPr lang="ru-RU" sz="1400" b="1" dirty="0" smtClean="0"/>
            <a:t>Забор воды из природных источников</a:t>
          </a:r>
          <a:endParaRPr lang="en-US" sz="1400" b="1" dirty="0"/>
        </a:p>
      </dgm:t>
    </dgm:pt>
    <dgm:pt modelId="{AD192E09-099B-4A57-85F6-AA569925F553}" type="parTrans" cxnId="{7C309EB2-492E-4781-92A0-2AADB866EB65}">
      <dgm:prSet/>
      <dgm:spPr/>
      <dgm:t>
        <a:bodyPr/>
        <a:lstStyle/>
        <a:p>
          <a:endParaRPr lang="en-US"/>
        </a:p>
      </dgm:t>
    </dgm:pt>
    <dgm:pt modelId="{0BB6B8FE-415A-4DE4-AB64-59E890117D16}" type="sibTrans" cxnId="{7C309EB2-492E-4781-92A0-2AADB866EB65}">
      <dgm:prSet/>
      <dgm:spPr/>
      <dgm:t>
        <a:bodyPr/>
        <a:lstStyle/>
        <a:p>
          <a:endParaRPr lang="en-US"/>
        </a:p>
      </dgm:t>
    </dgm:pt>
    <dgm:pt modelId="{E07B408E-8B7B-4848-B645-74E9C4256783}">
      <dgm:prSet phldrT="[Текст]"/>
      <dgm:spPr/>
      <dgm:t>
        <a:bodyPr/>
        <a:lstStyle/>
        <a:p>
          <a:r>
            <a:rPr lang="ru-RU" dirty="0" smtClean="0"/>
            <a:t>9544,2</a:t>
          </a:r>
          <a:endParaRPr lang="en-US" dirty="0"/>
        </a:p>
      </dgm:t>
    </dgm:pt>
    <dgm:pt modelId="{FA6148BA-57E3-4ED2-99AD-7A69B7FD23CC}" type="parTrans" cxnId="{7DBB6F8C-CFEE-4F9C-9C36-5E17E8A27021}">
      <dgm:prSet/>
      <dgm:spPr/>
      <dgm:t>
        <a:bodyPr/>
        <a:lstStyle/>
        <a:p>
          <a:endParaRPr lang="en-US"/>
        </a:p>
      </dgm:t>
    </dgm:pt>
    <dgm:pt modelId="{42237226-0ED2-4F8C-88AD-C03E230B5D97}" type="sibTrans" cxnId="{7DBB6F8C-CFEE-4F9C-9C36-5E17E8A27021}">
      <dgm:prSet/>
      <dgm:spPr/>
      <dgm:t>
        <a:bodyPr/>
        <a:lstStyle/>
        <a:p>
          <a:endParaRPr lang="en-US"/>
        </a:p>
      </dgm:t>
    </dgm:pt>
    <dgm:pt modelId="{E1A549EE-1255-48AE-824C-2CF5B8022DB3}">
      <dgm:prSet phldrT="[Текст]"/>
      <dgm:spPr/>
      <dgm:t>
        <a:bodyPr/>
        <a:lstStyle/>
        <a:p>
          <a:r>
            <a:rPr lang="ru-RU" dirty="0" smtClean="0"/>
            <a:t>8326,8</a:t>
          </a:r>
          <a:endParaRPr lang="en-US" dirty="0"/>
        </a:p>
      </dgm:t>
    </dgm:pt>
    <dgm:pt modelId="{AD301113-EDB6-4EC9-BCEA-28B1CBDCDEB3}" type="parTrans" cxnId="{59550E00-2E99-4B1D-B880-B01F38ADEC60}">
      <dgm:prSet/>
      <dgm:spPr/>
      <dgm:t>
        <a:bodyPr/>
        <a:lstStyle/>
        <a:p>
          <a:endParaRPr lang="en-US"/>
        </a:p>
      </dgm:t>
    </dgm:pt>
    <dgm:pt modelId="{B3425AFE-C5B2-422F-80B8-D7CB6E9D6E01}" type="sibTrans" cxnId="{59550E00-2E99-4B1D-B880-B01F38ADEC60}">
      <dgm:prSet/>
      <dgm:spPr/>
      <dgm:t>
        <a:bodyPr/>
        <a:lstStyle/>
        <a:p>
          <a:endParaRPr lang="en-US"/>
        </a:p>
      </dgm:t>
    </dgm:pt>
    <dgm:pt modelId="{53862867-A8E7-4BA6-9FE0-C872445E2089}">
      <dgm:prSet phldrT="[Текст]" custT="1"/>
      <dgm:spPr/>
      <dgm:t>
        <a:bodyPr/>
        <a:lstStyle/>
        <a:p>
          <a:r>
            <a:rPr lang="ru-RU" sz="1400" b="1" dirty="0" smtClean="0"/>
            <a:t>Водопотребление</a:t>
          </a:r>
          <a:endParaRPr lang="en-US" sz="1400" b="1" dirty="0"/>
        </a:p>
      </dgm:t>
    </dgm:pt>
    <dgm:pt modelId="{67CCC7C9-8638-4813-9667-691A746C9AB1}" type="parTrans" cxnId="{89926336-61E7-4A41-94E9-26CC001A22B4}">
      <dgm:prSet/>
      <dgm:spPr/>
      <dgm:t>
        <a:bodyPr/>
        <a:lstStyle/>
        <a:p>
          <a:endParaRPr lang="en-US"/>
        </a:p>
      </dgm:t>
    </dgm:pt>
    <dgm:pt modelId="{43F4AAD6-2B9E-406D-913E-3534E25E8431}" type="sibTrans" cxnId="{89926336-61E7-4A41-94E9-26CC001A22B4}">
      <dgm:prSet/>
      <dgm:spPr/>
      <dgm:t>
        <a:bodyPr/>
        <a:lstStyle/>
        <a:p>
          <a:endParaRPr lang="en-US"/>
        </a:p>
      </dgm:t>
    </dgm:pt>
    <dgm:pt modelId="{219DF0ED-C96A-4BD4-BFA0-A7B7DBC5AF4E}">
      <dgm:prSet phldrT="[Текст]"/>
      <dgm:spPr/>
      <dgm:t>
        <a:bodyPr/>
        <a:lstStyle/>
        <a:p>
          <a:r>
            <a:rPr lang="ru-RU" dirty="0" smtClean="0"/>
            <a:t>4869,3</a:t>
          </a:r>
          <a:endParaRPr lang="en-US" dirty="0"/>
        </a:p>
      </dgm:t>
    </dgm:pt>
    <dgm:pt modelId="{5449DCD1-34F2-43C8-BFA7-8B64D4EA7045}" type="parTrans" cxnId="{5979E34B-EFD9-45A2-B137-59EF76DF6725}">
      <dgm:prSet/>
      <dgm:spPr/>
      <dgm:t>
        <a:bodyPr/>
        <a:lstStyle/>
        <a:p>
          <a:endParaRPr lang="en-US"/>
        </a:p>
      </dgm:t>
    </dgm:pt>
    <dgm:pt modelId="{29584881-5AC3-4DD6-8D5C-3DF8F327642A}" type="sibTrans" cxnId="{5979E34B-EFD9-45A2-B137-59EF76DF6725}">
      <dgm:prSet/>
      <dgm:spPr/>
      <dgm:t>
        <a:bodyPr/>
        <a:lstStyle/>
        <a:p>
          <a:endParaRPr lang="en-US"/>
        </a:p>
      </dgm:t>
    </dgm:pt>
    <dgm:pt modelId="{70A6CD2B-DAA7-44DC-9285-F67503F31CA2}">
      <dgm:prSet phldrT="[Текст]"/>
      <dgm:spPr/>
      <dgm:t>
        <a:bodyPr/>
        <a:lstStyle/>
        <a:p>
          <a:r>
            <a:rPr lang="ru-RU" dirty="0" smtClean="0"/>
            <a:t>5114,0</a:t>
          </a:r>
          <a:endParaRPr lang="en-US" dirty="0"/>
        </a:p>
      </dgm:t>
    </dgm:pt>
    <dgm:pt modelId="{FEA9B7F6-D44A-4B24-8E28-DDAFAD348618}" type="parTrans" cxnId="{F287B364-68E4-44B5-9732-5AC522AE0896}">
      <dgm:prSet/>
      <dgm:spPr/>
      <dgm:t>
        <a:bodyPr/>
        <a:lstStyle/>
        <a:p>
          <a:endParaRPr lang="en-US"/>
        </a:p>
      </dgm:t>
    </dgm:pt>
    <dgm:pt modelId="{13FE88F1-B69A-4EA6-9208-72A6C32196A0}" type="sibTrans" cxnId="{F287B364-68E4-44B5-9732-5AC522AE0896}">
      <dgm:prSet/>
      <dgm:spPr/>
      <dgm:t>
        <a:bodyPr/>
        <a:lstStyle/>
        <a:p>
          <a:endParaRPr lang="en-US"/>
        </a:p>
      </dgm:t>
    </dgm:pt>
    <dgm:pt modelId="{5DBA5383-086E-4586-94AF-B3F9C83B5F70}">
      <dgm:prSet phldrT="[Текст]" custT="1"/>
      <dgm:spPr/>
      <dgm:t>
        <a:bodyPr/>
        <a:lstStyle/>
        <a:p>
          <a:r>
            <a:rPr lang="ru-RU" sz="1300" b="1" dirty="0" smtClean="0"/>
            <a:t>в том числе на орошение и сельхоз водоснабжение</a:t>
          </a:r>
          <a:endParaRPr lang="en-US" sz="1300" b="1" dirty="0"/>
        </a:p>
      </dgm:t>
    </dgm:pt>
    <dgm:pt modelId="{4FB614CE-64D1-4675-A004-A78EFC58AD22}" type="parTrans" cxnId="{D6207D6C-A6D7-4A5C-BA2F-72EEA87B8CC8}">
      <dgm:prSet/>
      <dgm:spPr/>
      <dgm:t>
        <a:bodyPr/>
        <a:lstStyle/>
        <a:p>
          <a:endParaRPr lang="en-US"/>
        </a:p>
      </dgm:t>
    </dgm:pt>
    <dgm:pt modelId="{9198B26E-1FC1-4351-8BF1-1CC03BF6CB2C}" type="sibTrans" cxnId="{D6207D6C-A6D7-4A5C-BA2F-72EEA87B8CC8}">
      <dgm:prSet/>
      <dgm:spPr/>
      <dgm:t>
        <a:bodyPr/>
        <a:lstStyle/>
        <a:p>
          <a:endParaRPr lang="en-US"/>
        </a:p>
      </dgm:t>
    </dgm:pt>
    <dgm:pt modelId="{4A5ABEBA-2D1B-4B50-8E7E-1B18A83DC473}">
      <dgm:prSet phldrT="[Текст]" custT="1"/>
      <dgm:spPr/>
      <dgm:t>
        <a:bodyPr/>
        <a:lstStyle/>
        <a:p>
          <a:r>
            <a:rPr lang="ru-RU" sz="2400" dirty="0" smtClean="0"/>
            <a:t>4591,9</a:t>
          </a:r>
        </a:p>
      </dgm:t>
    </dgm:pt>
    <dgm:pt modelId="{FA157634-1966-4F80-9D14-730A336A9362}" type="parTrans" cxnId="{7081FC19-D748-48F9-B53C-7CD9129B6183}">
      <dgm:prSet/>
      <dgm:spPr/>
      <dgm:t>
        <a:bodyPr/>
        <a:lstStyle/>
        <a:p>
          <a:endParaRPr lang="en-US"/>
        </a:p>
      </dgm:t>
    </dgm:pt>
    <dgm:pt modelId="{114DAFC0-2C73-4528-B976-168B077B9737}" type="sibTrans" cxnId="{7081FC19-D748-48F9-B53C-7CD9129B6183}">
      <dgm:prSet/>
      <dgm:spPr/>
      <dgm:t>
        <a:bodyPr/>
        <a:lstStyle/>
        <a:p>
          <a:endParaRPr lang="en-US"/>
        </a:p>
      </dgm:t>
    </dgm:pt>
    <dgm:pt modelId="{A5EAE4A3-DE74-488C-B3FC-832FB0880E9A}">
      <dgm:prSet phldrT="[Текст]" custT="1"/>
      <dgm:spPr/>
      <dgm:t>
        <a:bodyPr/>
        <a:lstStyle/>
        <a:p>
          <a:r>
            <a:rPr lang="ru-RU" sz="2400" dirty="0" smtClean="0"/>
            <a:t>4795,3</a:t>
          </a:r>
          <a:endParaRPr lang="en-US" sz="2400" dirty="0"/>
        </a:p>
      </dgm:t>
    </dgm:pt>
    <dgm:pt modelId="{F5E4528B-4F2F-4C2F-BC0D-80072B5FB6E2}" type="parTrans" cxnId="{9827E576-E105-4901-803C-71A31EFC90AE}">
      <dgm:prSet/>
      <dgm:spPr/>
      <dgm:t>
        <a:bodyPr/>
        <a:lstStyle/>
        <a:p>
          <a:endParaRPr lang="en-US"/>
        </a:p>
      </dgm:t>
    </dgm:pt>
    <dgm:pt modelId="{55C7D920-52D8-43DC-9227-BA3E3A029D48}" type="sibTrans" cxnId="{9827E576-E105-4901-803C-71A31EFC90AE}">
      <dgm:prSet/>
      <dgm:spPr/>
      <dgm:t>
        <a:bodyPr/>
        <a:lstStyle/>
        <a:p>
          <a:endParaRPr lang="en-US"/>
        </a:p>
      </dgm:t>
    </dgm:pt>
    <dgm:pt modelId="{D59B7548-5017-40A7-A6EE-E34375246339}">
      <dgm:prSet phldrT="[Текст]"/>
      <dgm:spPr/>
      <dgm:t>
        <a:bodyPr/>
        <a:lstStyle/>
        <a:p>
          <a:r>
            <a:rPr lang="ru-RU" dirty="0" smtClean="0"/>
            <a:t>7658,0</a:t>
          </a:r>
          <a:endParaRPr lang="en-US" dirty="0"/>
        </a:p>
      </dgm:t>
    </dgm:pt>
    <dgm:pt modelId="{188009BE-1756-4891-A662-D4C3CD26C993}" type="parTrans" cxnId="{EBCE867F-9D02-42B5-B473-DB585490612A}">
      <dgm:prSet/>
      <dgm:spPr/>
      <dgm:t>
        <a:bodyPr/>
        <a:lstStyle/>
        <a:p>
          <a:endParaRPr lang="en-US"/>
        </a:p>
      </dgm:t>
    </dgm:pt>
    <dgm:pt modelId="{96255B31-9855-4E58-8894-2FFD6CE45488}" type="sibTrans" cxnId="{EBCE867F-9D02-42B5-B473-DB585490612A}">
      <dgm:prSet/>
      <dgm:spPr/>
      <dgm:t>
        <a:bodyPr/>
        <a:lstStyle/>
        <a:p>
          <a:endParaRPr lang="en-US"/>
        </a:p>
      </dgm:t>
    </dgm:pt>
    <dgm:pt modelId="{BDF02024-C647-4711-A00B-5500425136DF}">
      <dgm:prSet phldrT="[Текст]"/>
      <dgm:spPr/>
      <dgm:t>
        <a:bodyPr/>
        <a:lstStyle/>
        <a:p>
          <a:r>
            <a:rPr lang="ru-RU" dirty="0" smtClean="0"/>
            <a:t>7569,0</a:t>
          </a:r>
          <a:endParaRPr lang="en-US" dirty="0"/>
        </a:p>
      </dgm:t>
    </dgm:pt>
    <dgm:pt modelId="{470C1475-9E9A-4088-BC88-7E185258EBD9}" type="parTrans" cxnId="{88A30DF9-55B4-48B1-8A7D-6B021E852729}">
      <dgm:prSet/>
      <dgm:spPr/>
      <dgm:t>
        <a:bodyPr/>
        <a:lstStyle/>
        <a:p>
          <a:endParaRPr lang="en-US"/>
        </a:p>
      </dgm:t>
    </dgm:pt>
    <dgm:pt modelId="{3E8F372F-7AE7-43A4-B72F-69EF08001835}" type="sibTrans" cxnId="{88A30DF9-55B4-48B1-8A7D-6B021E852729}">
      <dgm:prSet/>
      <dgm:spPr/>
      <dgm:t>
        <a:bodyPr/>
        <a:lstStyle/>
        <a:p>
          <a:endParaRPr lang="en-US"/>
        </a:p>
      </dgm:t>
    </dgm:pt>
    <dgm:pt modelId="{57BF7256-EF5E-49BE-BD42-107A5814B332}">
      <dgm:prSet phldrT="[Текст]"/>
      <dgm:spPr/>
      <dgm:t>
        <a:bodyPr/>
        <a:lstStyle/>
        <a:p>
          <a:r>
            <a:rPr lang="ru-RU" dirty="0" smtClean="0"/>
            <a:t>7333,7</a:t>
          </a:r>
          <a:endParaRPr lang="en-US" dirty="0"/>
        </a:p>
      </dgm:t>
    </dgm:pt>
    <dgm:pt modelId="{A3C03CE2-F309-4D7F-AA0E-359AD461F38F}" type="parTrans" cxnId="{CAD1CBDA-8EA9-4557-A5E1-D18CFF9A6970}">
      <dgm:prSet/>
      <dgm:spPr/>
      <dgm:t>
        <a:bodyPr/>
        <a:lstStyle/>
        <a:p>
          <a:endParaRPr lang="en-US"/>
        </a:p>
      </dgm:t>
    </dgm:pt>
    <dgm:pt modelId="{E6D72B2F-3243-4C3B-B8F8-E012C85CD672}" type="sibTrans" cxnId="{CAD1CBDA-8EA9-4557-A5E1-D18CFF9A6970}">
      <dgm:prSet/>
      <dgm:spPr/>
      <dgm:t>
        <a:bodyPr/>
        <a:lstStyle/>
        <a:p>
          <a:endParaRPr lang="en-US"/>
        </a:p>
      </dgm:t>
    </dgm:pt>
    <dgm:pt modelId="{31618CEF-F7E4-40CD-B13D-B28925065DDD}">
      <dgm:prSet phldrT="[Текст]"/>
      <dgm:spPr/>
      <dgm:t>
        <a:bodyPr/>
        <a:lstStyle/>
        <a:p>
          <a:r>
            <a:rPr lang="ru-RU" dirty="0" smtClean="0"/>
            <a:t>4768,0</a:t>
          </a:r>
          <a:endParaRPr lang="en-US" dirty="0"/>
        </a:p>
      </dgm:t>
    </dgm:pt>
    <dgm:pt modelId="{727EDB6A-98FB-42B1-BDA3-F69605C17588}" type="parTrans" cxnId="{EA6CA022-0C9F-4439-BA65-68B55C85DBCE}">
      <dgm:prSet/>
      <dgm:spPr/>
      <dgm:t>
        <a:bodyPr/>
        <a:lstStyle/>
        <a:p>
          <a:endParaRPr lang="en-US"/>
        </a:p>
      </dgm:t>
    </dgm:pt>
    <dgm:pt modelId="{4E5187C0-B11A-4ADE-AD14-C27445A03C49}" type="sibTrans" cxnId="{EA6CA022-0C9F-4439-BA65-68B55C85DBCE}">
      <dgm:prSet/>
      <dgm:spPr/>
      <dgm:t>
        <a:bodyPr/>
        <a:lstStyle/>
        <a:p>
          <a:endParaRPr lang="en-US"/>
        </a:p>
      </dgm:t>
    </dgm:pt>
    <dgm:pt modelId="{71F73A67-65CB-46C8-8FAE-4BF4116D5762}">
      <dgm:prSet phldrT="[Текст]"/>
      <dgm:spPr/>
      <dgm:t>
        <a:bodyPr/>
        <a:lstStyle/>
        <a:p>
          <a:r>
            <a:rPr lang="ru-RU" dirty="0" smtClean="0"/>
            <a:t>5224,4</a:t>
          </a:r>
          <a:endParaRPr lang="en-US" dirty="0"/>
        </a:p>
      </dgm:t>
    </dgm:pt>
    <dgm:pt modelId="{17A27EE0-C124-4A81-AA1A-37730E84BB77}" type="parTrans" cxnId="{0153DC29-D7FA-42CC-B529-BAFB2DA255CA}">
      <dgm:prSet/>
      <dgm:spPr/>
      <dgm:t>
        <a:bodyPr/>
        <a:lstStyle/>
        <a:p>
          <a:endParaRPr lang="en-US"/>
        </a:p>
      </dgm:t>
    </dgm:pt>
    <dgm:pt modelId="{99E86F78-E960-4582-8D19-68B3FC4A9ECC}" type="sibTrans" cxnId="{0153DC29-D7FA-42CC-B529-BAFB2DA255CA}">
      <dgm:prSet/>
      <dgm:spPr/>
      <dgm:t>
        <a:bodyPr/>
        <a:lstStyle/>
        <a:p>
          <a:endParaRPr lang="en-US"/>
        </a:p>
      </dgm:t>
    </dgm:pt>
    <dgm:pt modelId="{A8AB890B-54B1-452A-AE01-6319EF371878}">
      <dgm:prSet phldrT="[Текст]"/>
      <dgm:spPr/>
      <dgm:t>
        <a:bodyPr/>
        <a:lstStyle/>
        <a:p>
          <a:r>
            <a:rPr lang="ru-RU" dirty="0" smtClean="0"/>
            <a:t>4668,7</a:t>
          </a:r>
          <a:endParaRPr lang="en-US" dirty="0"/>
        </a:p>
      </dgm:t>
    </dgm:pt>
    <dgm:pt modelId="{696249D5-6F21-4B45-88A7-F0D4CBCF0903}" type="parTrans" cxnId="{C7CEE35D-F26A-4A19-9902-A06A4112BD96}">
      <dgm:prSet/>
      <dgm:spPr/>
      <dgm:t>
        <a:bodyPr/>
        <a:lstStyle/>
        <a:p>
          <a:endParaRPr lang="en-US"/>
        </a:p>
      </dgm:t>
    </dgm:pt>
    <dgm:pt modelId="{3EF4AA13-3905-4BA0-AB9E-E17879705DAD}" type="sibTrans" cxnId="{C7CEE35D-F26A-4A19-9902-A06A4112BD96}">
      <dgm:prSet/>
      <dgm:spPr/>
      <dgm:t>
        <a:bodyPr/>
        <a:lstStyle/>
        <a:p>
          <a:endParaRPr lang="en-US"/>
        </a:p>
      </dgm:t>
    </dgm:pt>
    <dgm:pt modelId="{51526534-1E6A-4FE3-ACAB-AF079EBE2986}">
      <dgm:prSet phldrT="[Текст]" custT="1"/>
      <dgm:spPr/>
      <dgm:t>
        <a:bodyPr/>
        <a:lstStyle/>
        <a:p>
          <a:r>
            <a:rPr lang="ru-RU" sz="2400" dirty="0" smtClean="0"/>
            <a:t>4530,5</a:t>
          </a:r>
          <a:endParaRPr lang="en-US" sz="2400" dirty="0"/>
        </a:p>
      </dgm:t>
    </dgm:pt>
    <dgm:pt modelId="{92C04669-666B-4667-8922-F1C4975C1FEC}" type="parTrans" cxnId="{D580FBE9-CE2D-47B5-BE75-DA3E45E45C96}">
      <dgm:prSet/>
      <dgm:spPr/>
      <dgm:t>
        <a:bodyPr/>
        <a:lstStyle/>
        <a:p>
          <a:endParaRPr lang="en-US"/>
        </a:p>
      </dgm:t>
    </dgm:pt>
    <dgm:pt modelId="{FE4349F9-EC41-4577-8159-D0433680993E}" type="sibTrans" cxnId="{D580FBE9-CE2D-47B5-BE75-DA3E45E45C96}">
      <dgm:prSet/>
      <dgm:spPr/>
      <dgm:t>
        <a:bodyPr/>
        <a:lstStyle/>
        <a:p>
          <a:endParaRPr lang="en-US"/>
        </a:p>
      </dgm:t>
    </dgm:pt>
    <dgm:pt modelId="{38643E72-9EF7-4833-9DF0-5985E5F3DBB5}">
      <dgm:prSet phldrT="[Текст]" custT="1"/>
      <dgm:spPr/>
      <dgm:t>
        <a:bodyPr/>
        <a:lstStyle/>
        <a:p>
          <a:r>
            <a:rPr lang="ru-RU" sz="2400" dirty="0" smtClean="0"/>
            <a:t>4922,2</a:t>
          </a:r>
          <a:endParaRPr lang="en-US" sz="2400" dirty="0"/>
        </a:p>
      </dgm:t>
    </dgm:pt>
    <dgm:pt modelId="{085F053E-E4ED-40FE-A7BD-45AF3ACDF4D7}" type="parTrans" cxnId="{6EA9EF55-64C2-4876-B779-E2D694AAE802}">
      <dgm:prSet/>
      <dgm:spPr/>
      <dgm:t>
        <a:bodyPr/>
        <a:lstStyle/>
        <a:p>
          <a:endParaRPr lang="en-US"/>
        </a:p>
      </dgm:t>
    </dgm:pt>
    <dgm:pt modelId="{50136CAF-17D4-41AD-B763-7FED011B9119}" type="sibTrans" cxnId="{6EA9EF55-64C2-4876-B779-E2D694AAE802}">
      <dgm:prSet/>
      <dgm:spPr/>
      <dgm:t>
        <a:bodyPr/>
        <a:lstStyle/>
        <a:p>
          <a:endParaRPr lang="en-US"/>
        </a:p>
      </dgm:t>
    </dgm:pt>
    <dgm:pt modelId="{8A877112-10F5-4EB8-A18E-0BB59AB66840}">
      <dgm:prSet phldrT="[Текст]" custT="1"/>
      <dgm:spPr/>
      <dgm:t>
        <a:bodyPr/>
        <a:lstStyle/>
        <a:p>
          <a:r>
            <a:rPr lang="ru-RU" sz="2400" dirty="0" smtClean="0"/>
            <a:t>4435,3</a:t>
          </a:r>
          <a:endParaRPr lang="en-US" sz="2400" dirty="0"/>
        </a:p>
      </dgm:t>
    </dgm:pt>
    <dgm:pt modelId="{0C0D813E-8A30-4121-801C-DFAC7991DB85}" type="parTrans" cxnId="{650DB6F5-D37D-4C24-B1FB-FF8BD1C7BF1A}">
      <dgm:prSet/>
      <dgm:spPr/>
      <dgm:t>
        <a:bodyPr/>
        <a:lstStyle/>
        <a:p>
          <a:endParaRPr lang="en-US"/>
        </a:p>
      </dgm:t>
    </dgm:pt>
    <dgm:pt modelId="{4FB28188-836E-4F42-9646-BFC565D0AFC4}" type="sibTrans" cxnId="{650DB6F5-D37D-4C24-B1FB-FF8BD1C7BF1A}">
      <dgm:prSet/>
      <dgm:spPr/>
      <dgm:t>
        <a:bodyPr/>
        <a:lstStyle/>
        <a:p>
          <a:endParaRPr lang="en-US"/>
        </a:p>
      </dgm:t>
    </dgm:pt>
    <dgm:pt modelId="{B8AADBAB-7D8C-4467-ADDB-EE2AEF459BF0}">
      <dgm:prSet phldrT="[Текст]" custT="1"/>
      <dgm:spPr/>
      <dgm:t>
        <a:bodyPr/>
        <a:lstStyle/>
        <a:p>
          <a:r>
            <a:rPr lang="ru-RU" sz="1400" b="1" dirty="0" smtClean="0"/>
            <a:t>Потери воды при транспортировке</a:t>
          </a:r>
          <a:endParaRPr lang="en-US" sz="1400" b="1" dirty="0"/>
        </a:p>
      </dgm:t>
    </dgm:pt>
    <dgm:pt modelId="{02CA0900-5898-4AE0-B50A-FD2A300649D7}" type="parTrans" cxnId="{AC8BB3DF-859B-477D-AEA0-1FCBCDD78292}">
      <dgm:prSet/>
      <dgm:spPr/>
      <dgm:t>
        <a:bodyPr/>
        <a:lstStyle/>
        <a:p>
          <a:endParaRPr lang="en-US"/>
        </a:p>
      </dgm:t>
    </dgm:pt>
    <dgm:pt modelId="{28210681-F591-4179-AF4B-A6DDEBC133E4}" type="sibTrans" cxnId="{AC8BB3DF-859B-477D-AEA0-1FCBCDD78292}">
      <dgm:prSet/>
      <dgm:spPr/>
      <dgm:t>
        <a:bodyPr/>
        <a:lstStyle/>
        <a:p>
          <a:endParaRPr lang="en-US"/>
        </a:p>
      </dgm:t>
    </dgm:pt>
    <dgm:pt modelId="{78D9C527-3046-42D9-A9E4-DE497CCAD176}">
      <dgm:prSet phldrT="[Текст]"/>
      <dgm:spPr/>
      <dgm:t>
        <a:bodyPr/>
        <a:lstStyle/>
        <a:p>
          <a:r>
            <a:rPr lang="ru-RU" dirty="0" smtClean="0"/>
            <a:t>1955,3</a:t>
          </a:r>
          <a:endParaRPr lang="en-US" dirty="0"/>
        </a:p>
      </dgm:t>
    </dgm:pt>
    <dgm:pt modelId="{B06D4BEE-5CD2-49EA-B4DA-FD5B17A56A7D}" type="parTrans" cxnId="{86F2A1BC-AAE9-40D3-BDEC-740E1516FEB3}">
      <dgm:prSet/>
      <dgm:spPr/>
      <dgm:t>
        <a:bodyPr/>
        <a:lstStyle/>
        <a:p>
          <a:endParaRPr lang="en-US"/>
        </a:p>
      </dgm:t>
    </dgm:pt>
    <dgm:pt modelId="{2D498E4B-AA3D-4DC0-BD7E-85BF3E0E786E}" type="sibTrans" cxnId="{86F2A1BC-AAE9-40D3-BDEC-740E1516FEB3}">
      <dgm:prSet/>
      <dgm:spPr/>
      <dgm:t>
        <a:bodyPr/>
        <a:lstStyle/>
        <a:p>
          <a:endParaRPr lang="en-US"/>
        </a:p>
      </dgm:t>
    </dgm:pt>
    <dgm:pt modelId="{328C74F2-81A7-4FCA-A413-152ABB009D8E}">
      <dgm:prSet phldrT="[Текст]"/>
      <dgm:spPr/>
      <dgm:t>
        <a:bodyPr/>
        <a:lstStyle/>
        <a:p>
          <a:r>
            <a:rPr lang="ru-RU" dirty="0" smtClean="0"/>
            <a:t>1873,3</a:t>
          </a:r>
          <a:endParaRPr lang="en-US" dirty="0"/>
        </a:p>
      </dgm:t>
    </dgm:pt>
    <dgm:pt modelId="{A83899FF-E069-44A0-A821-99EBB5241B7C}" type="parTrans" cxnId="{F9E802B7-AE74-468D-8EF5-3B087257C004}">
      <dgm:prSet/>
      <dgm:spPr/>
      <dgm:t>
        <a:bodyPr/>
        <a:lstStyle/>
        <a:p>
          <a:endParaRPr lang="en-US"/>
        </a:p>
      </dgm:t>
    </dgm:pt>
    <dgm:pt modelId="{6D3A9564-7687-4E7D-8F45-9CDB510DDAB6}" type="sibTrans" cxnId="{F9E802B7-AE74-468D-8EF5-3B087257C004}">
      <dgm:prSet/>
      <dgm:spPr/>
      <dgm:t>
        <a:bodyPr/>
        <a:lstStyle/>
        <a:p>
          <a:endParaRPr lang="en-US"/>
        </a:p>
      </dgm:t>
    </dgm:pt>
    <dgm:pt modelId="{709CE4C1-D628-4F8C-B153-94608945DB9B}">
      <dgm:prSet phldrT="[Текст]"/>
      <dgm:spPr/>
      <dgm:t>
        <a:bodyPr/>
        <a:lstStyle/>
        <a:p>
          <a:r>
            <a:rPr lang="ru-RU" dirty="0" smtClean="0"/>
            <a:t>2029,8</a:t>
          </a:r>
          <a:endParaRPr lang="en-US" dirty="0"/>
        </a:p>
      </dgm:t>
    </dgm:pt>
    <dgm:pt modelId="{BABEF6DE-48FC-4055-A58A-DC9642A87FD5}" type="parTrans" cxnId="{B95D6936-748F-4258-96D8-ECC644916F24}">
      <dgm:prSet/>
      <dgm:spPr/>
      <dgm:t>
        <a:bodyPr/>
        <a:lstStyle/>
        <a:p>
          <a:endParaRPr lang="en-US"/>
        </a:p>
      </dgm:t>
    </dgm:pt>
    <dgm:pt modelId="{E5AE7255-D483-4C91-94A7-434151F161B6}" type="sibTrans" cxnId="{B95D6936-748F-4258-96D8-ECC644916F24}">
      <dgm:prSet/>
      <dgm:spPr/>
      <dgm:t>
        <a:bodyPr/>
        <a:lstStyle/>
        <a:p>
          <a:endParaRPr lang="en-US"/>
        </a:p>
      </dgm:t>
    </dgm:pt>
    <dgm:pt modelId="{3A0425ED-562A-4061-A989-72965D5BB97F}">
      <dgm:prSet phldrT="[Текст]"/>
      <dgm:spPr/>
      <dgm:t>
        <a:bodyPr/>
        <a:lstStyle/>
        <a:p>
          <a:r>
            <a:rPr lang="ru-RU" dirty="0" smtClean="0"/>
            <a:t>2092,2</a:t>
          </a:r>
          <a:endParaRPr lang="en-US" dirty="0"/>
        </a:p>
      </dgm:t>
    </dgm:pt>
    <dgm:pt modelId="{713DD220-0D97-4C05-BB3F-92D94DDE5294}" type="parTrans" cxnId="{BAD9073C-730F-47FD-8242-AC23F51034D5}">
      <dgm:prSet/>
      <dgm:spPr/>
      <dgm:t>
        <a:bodyPr/>
        <a:lstStyle/>
        <a:p>
          <a:endParaRPr lang="en-US"/>
        </a:p>
      </dgm:t>
    </dgm:pt>
    <dgm:pt modelId="{384DB2F7-48F7-4111-B1B8-88500CE77394}" type="sibTrans" cxnId="{BAD9073C-730F-47FD-8242-AC23F51034D5}">
      <dgm:prSet/>
      <dgm:spPr/>
      <dgm:t>
        <a:bodyPr/>
        <a:lstStyle/>
        <a:p>
          <a:endParaRPr lang="en-US"/>
        </a:p>
      </dgm:t>
    </dgm:pt>
    <dgm:pt modelId="{791136D8-DE1A-47D2-A923-F0DA55EC2990}">
      <dgm:prSet phldrT="[Текст]"/>
      <dgm:spPr/>
      <dgm:t>
        <a:bodyPr/>
        <a:lstStyle/>
        <a:p>
          <a:r>
            <a:rPr lang="ru-RU" dirty="0" smtClean="0"/>
            <a:t>1841,6</a:t>
          </a:r>
          <a:endParaRPr lang="en-US" dirty="0"/>
        </a:p>
      </dgm:t>
    </dgm:pt>
    <dgm:pt modelId="{C8A4A8E2-78EC-41EB-917F-40CA088B3FD5}" type="parTrans" cxnId="{B7CDFAB5-9B6B-43F5-A6EF-3C86BFA39480}">
      <dgm:prSet/>
      <dgm:spPr/>
      <dgm:t>
        <a:bodyPr/>
        <a:lstStyle/>
        <a:p>
          <a:endParaRPr lang="en-US"/>
        </a:p>
      </dgm:t>
    </dgm:pt>
    <dgm:pt modelId="{5B06AAB2-ACF7-4BFD-B448-0170C399E64C}" type="sibTrans" cxnId="{B7CDFAB5-9B6B-43F5-A6EF-3C86BFA39480}">
      <dgm:prSet/>
      <dgm:spPr/>
      <dgm:t>
        <a:bodyPr/>
        <a:lstStyle/>
        <a:p>
          <a:endParaRPr lang="en-US"/>
        </a:p>
      </dgm:t>
    </dgm:pt>
    <dgm:pt modelId="{F690C9FA-0F7F-4EFE-80CA-A7E8CE0F2D26}" type="pres">
      <dgm:prSet presAssocID="{F7079D5A-4E53-4629-A6B1-CFC089FFD49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5B4475A8-4C44-40DB-8131-BA4AA08F3F4D}" type="pres">
      <dgm:prSet presAssocID="{CF7701EA-AAE4-4898-99CA-67B86298A9AF}" presName="horFlow" presStyleCnt="0"/>
      <dgm:spPr/>
    </dgm:pt>
    <dgm:pt modelId="{F13CCDA3-5102-403E-898B-70B5FE0C655C}" type="pres">
      <dgm:prSet presAssocID="{CF7701EA-AAE4-4898-99CA-67B86298A9AF}" presName="bigChev" presStyleLbl="node1" presStyleIdx="0" presStyleCnt="4"/>
      <dgm:spPr/>
    </dgm:pt>
    <dgm:pt modelId="{1870BBCA-BCC3-48BF-88A1-F4F193A701E5}" type="pres">
      <dgm:prSet presAssocID="{FA6148BA-57E3-4ED2-99AD-7A69B7FD23CC}" presName="parTrans" presStyleCnt="0"/>
      <dgm:spPr/>
    </dgm:pt>
    <dgm:pt modelId="{ACD64350-EFDE-4173-9FBF-997653740FB7}" type="pres">
      <dgm:prSet presAssocID="{E07B408E-8B7B-4848-B645-74E9C4256783}" presName="node" presStyleLbl="alignAccFollowNode1" presStyleIdx="0" presStyleCnt="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3F86D-1618-4D92-939D-7A4C6BB88474}" type="pres">
      <dgm:prSet presAssocID="{42237226-0ED2-4F8C-88AD-C03E230B5D97}" presName="sibTrans" presStyleCnt="0"/>
      <dgm:spPr/>
    </dgm:pt>
    <dgm:pt modelId="{265BDB85-D0F0-401D-AF2F-F2FCA17CFBF4}" type="pres">
      <dgm:prSet presAssocID="{E1A549EE-1255-48AE-824C-2CF5B8022DB3}" presName="node" presStyleLbl="alignAccFollowNode1" presStyleIdx="1" presStyleCnt="20">
        <dgm:presLayoutVars>
          <dgm:bulletEnabled val="1"/>
        </dgm:presLayoutVars>
      </dgm:prSet>
      <dgm:spPr/>
    </dgm:pt>
    <dgm:pt modelId="{421E935F-4C3D-467C-97EC-C2E388ED769F}" type="pres">
      <dgm:prSet presAssocID="{B3425AFE-C5B2-422F-80B8-D7CB6E9D6E01}" presName="sibTrans" presStyleCnt="0"/>
      <dgm:spPr/>
    </dgm:pt>
    <dgm:pt modelId="{2E6FC0AC-97AB-4030-B846-403F84FA544F}" type="pres">
      <dgm:prSet presAssocID="{D59B7548-5017-40A7-A6EE-E34375246339}" presName="node" presStyleLbl="alignAccFollowNode1" presStyleIdx="2" presStyleCnt="20">
        <dgm:presLayoutVars>
          <dgm:bulletEnabled val="1"/>
        </dgm:presLayoutVars>
      </dgm:prSet>
      <dgm:spPr/>
    </dgm:pt>
    <dgm:pt modelId="{D1BE917D-489C-44D8-A4F2-1E1A364F8817}" type="pres">
      <dgm:prSet presAssocID="{96255B31-9855-4E58-8894-2FFD6CE45488}" presName="sibTrans" presStyleCnt="0"/>
      <dgm:spPr/>
    </dgm:pt>
    <dgm:pt modelId="{6131FB33-408E-4C17-9D42-4993B5427B64}" type="pres">
      <dgm:prSet presAssocID="{BDF02024-C647-4711-A00B-5500425136DF}" presName="node" presStyleLbl="alignAccFollowNode1" presStyleIdx="3" presStyleCnt="20">
        <dgm:presLayoutVars>
          <dgm:bulletEnabled val="1"/>
        </dgm:presLayoutVars>
      </dgm:prSet>
      <dgm:spPr/>
    </dgm:pt>
    <dgm:pt modelId="{713A8A18-F2D6-48F3-A5BC-224000F2B7D9}" type="pres">
      <dgm:prSet presAssocID="{3E8F372F-7AE7-43A4-B72F-69EF08001835}" presName="sibTrans" presStyleCnt="0"/>
      <dgm:spPr/>
    </dgm:pt>
    <dgm:pt modelId="{11B02036-DB06-46A3-AD64-6D5D723C816B}" type="pres">
      <dgm:prSet presAssocID="{57BF7256-EF5E-49BE-BD42-107A5814B332}" presName="node" presStyleLbl="alignAccFollowNode1" presStyleIdx="4" presStyleCnt="20">
        <dgm:presLayoutVars>
          <dgm:bulletEnabled val="1"/>
        </dgm:presLayoutVars>
      </dgm:prSet>
      <dgm:spPr/>
    </dgm:pt>
    <dgm:pt modelId="{5AF56628-22FA-482A-BF6E-17CA97B43A76}" type="pres">
      <dgm:prSet presAssocID="{CF7701EA-AAE4-4898-99CA-67B86298A9AF}" presName="vSp" presStyleCnt="0"/>
      <dgm:spPr/>
    </dgm:pt>
    <dgm:pt modelId="{F8BD4194-8D19-482B-ACA3-6667AD123F39}" type="pres">
      <dgm:prSet presAssocID="{53862867-A8E7-4BA6-9FE0-C872445E2089}" presName="horFlow" presStyleCnt="0"/>
      <dgm:spPr/>
    </dgm:pt>
    <dgm:pt modelId="{65F8D834-ABB3-4E69-BFE4-AD86501C6432}" type="pres">
      <dgm:prSet presAssocID="{53862867-A8E7-4BA6-9FE0-C872445E2089}" presName="bigChev" presStyleLbl="node1" presStyleIdx="1" presStyleCnt="4" custScaleX="105431" custLinFactNeighborX="-59718" custLinFactNeighborY="2773"/>
      <dgm:spPr/>
    </dgm:pt>
    <dgm:pt modelId="{C272BC42-4D8D-4B3F-AD4A-309004B1DF84}" type="pres">
      <dgm:prSet presAssocID="{5449DCD1-34F2-43C8-BFA7-8B64D4EA7045}" presName="parTrans" presStyleCnt="0"/>
      <dgm:spPr/>
    </dgm:pt>
    <dgm:pt modelId="{93C31B7F-EDD8-49B8-B31C-6776948110CA}" type="pres">
      <dgm:prSet presAssocID="{219DF0ED-C96A-4BD4-BFA0-A7B7DBC5AF4E}" presName="node" presStyleLbl="alignAccFollowNode1" presStyleIdx="5" presStyleCnt="20">
        <dgm:presLayoutVars>
          <dgm:bulletEnabled val="1"/>
        </dgm:presLayoutVars>
      </dgm:prSet>
      <dgm:spPr/>
    </dgm:pt>
    <dgm:pt modelId="{ABFB24A4-CE5E-4DA0-9229-0796A2656F1B}" type="pres">
      <dgm:prSet presAssocID="{29584881-5AC3-4DD6-8D5C-3DF8F327642A}" presName="sibTrans" presStyleCnt="0"/>
      <dgm:spPr/>
    </dgm:pt>
    <dgm:pt modelId="{7F865828-7580-494B-A626-88324DD81DB5}" type="pres">
      <dgm:prSet presAssocID="{70A6CD2B-DAA7-44DC-9285-F67503F31CA2}" presName="node" presStyleLbl="alignAccFollowNode1" presStyleIdx="6" presStyleCnt="20">
        <dgm:presLayoutVars>
          <dgm:bulletEnabled val="1"/>
        </dgm:presLayoutVars>
      </dgm:prSet>
      <dgm:spPr/>
    </dgm:pt>
    <dgm:pt modelId="{35C62985-5DE8-4E77-B903-ACA74F31E035}" type="pres">
      <dgm:prSet presAssocID="{13FE88F1-B69A-4EA6-9208-72A6C32196A0}" presName="sibTrans" presStyleCnt="0"/>
      <dgm:spPr/>
    </dgm:pt>
    <dgm:pt modelId="{A17A14DD-BF2B-4C58-ACE7-BC44C4889278}" type="pres">
      <dgm:prSet presAssocID="{31618CEF-F7E4-40CD-B13D-B28925065DDD}" presName="node" presStyleLbl="alignAccFollowNode1" presStyleIdx="7" presStyleCnt="20">
        <dgm:presLayoutVars>
          <dgm:bulletEnabled val="1"/>
        </dgm:presLayoutVars>
      </dgm:prSet>
      <dgm:spPr/>
    </dgm:pt>
    <dgm:pt modelId="{375F584C-0A75-4158-A070-18AB91845673}" type="pres">
      <dgm:prSet presAssocID="{4E5187C0-B11A-4ADE-AD14-C27445A03C49}" presName="sibTrans" presStyleCnt="0"/>
      <dgm:spPr/>
    </dgm:pt>
    <dgm:pt modelId="{0761046E-6EBD-43CA-9674-056C4AD2C9F7}" type="pres">
      <dgm:prSet presAssocID="{71F73A67-65CB-46C8-8FAE-4BF4116D5762}" presName="node" presStyleLbl="alignAccFollowNode1" presStyleIdx="8" presStyleCnt="20">
        <dgm:presLayoutVars>
          <dgm:bulletEnabled val="1"/>
        </dgm:presLayoutVars>
      </dgm:prSet>
      <dgm:spPr/>
    </dgm:pt>
    <dgm:pt modelId="{C9AA4D91-DF9B-4046-B5E2-9B7A02F3755B}" type="pres">
      <dgm:prSet presAssocID="{99E86F78-E960-4582-8D19-68B3FC4A9ECC}" presName="sibTrans" presStyleCnt="0"/>
      <dgm:spPr/>
    </dgm:pt>
    <dgm:pt modelId="{CF78BBD7-DFDA-4C8A-B241-67611D7E710C}" type="pres">
      <dgm:prSet presAssocID="{A8AB890B-54B1-452A-AE01-6319EF371878}" presName="node" presStyleLbl="alignAccFollowNode1" presStyleIdx="9" presStyleCnt="20">
        <dgm:presLayoutVars>
          <dgm:bulletEnabled val="1"/>
        </dgm:presLayoutVars>
      </dgm:prSet>
      <dgm:spPr/>
    </dgm:pt>
    <dgm:pt modelId="{69841AF2-9646-46ED-B17C-0DC12789943E}" type="pres">
      <dgm:prSet presAssocID="{53862867-A8E7-4BA6-9FE0-C872445E2089}" presName="vSp" presStyleCnt="0"/>
      <dgm:spPr/>
    </dgm:pt>
    <dgm:pt modelId="{E28BA625-1B4B-45FD-A91D-B98E410FCB85}" type="pres">
      <dgm:prSet presAssocID="{5DBA5383-086E-4586-94AF-B3F9C83B5F70}" presName="horFlow" presStyleCnt="0"/>
      <dgm:spPr/>
    </dgm:pt>
    <dgm:pt modelId="{5903B44C-CECA-40FF-9200-3E0C42BC4F13}" type="pres">
      <dgm:prSet presAssocID="{5DBA5383-086E-4586-94AF-B3F9C83B5F70}" presName="bigChev" presStyleLbl="node1" presStyleIdx="2" presStyleCnt="4"/>
      <dgm:spPr/>
      <dgm:t>
        <a:bodyPr/>
        <a:lstStyle/>
        <a:p>
          <a:endParaRPr lang="en-US"/>
        </a:p>
      </dgm:t>
    </dgm:pt>
    <dgm:pt modelId="{5A071441-CFC1-46D7-B318-E7F2420A84CE}" type="pres">
      <dgm:prSet presAssocID="{FA157634-1966-4F80-9D14-730A336A9362}" presName="parTrans" presStyleCnt="0"/>
      <dgm:spPr/>
    </dgm:pt>
    <dgm:pt modelId="{F2BA90BF-2E56-4AB2-9542-275908DB6429}" type="pres">
      <dgm:prSet presAssocID="{4A5ABEBA-2D1B-4B50-8E7E-1B18A83DC473}" presName="node" presStyleLbl="alignAccFollowNode1" presStyleIdx="10" presStyleCnt="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5D12E-6A5C-4446-B0BC-DE95A67F4C86}" type="pres">
      <dgm:prSet presAssocID="{114DAFC0-2C73-4528-B976-168B077B9737}" presName="sibTrans" presStyleCnt="0"/>
      <dgm:spPr/>
    </dgm:pt>
    <dgm:pt modelId="{6E2E99CE-6DBD-47B7-809F-4DCE6E38A299}" type="pres">
      <dgm:prSet presAssocID="{A5EAE4A3-DE74-488C-B3FC-832FB0880E9A}" presName="node" presStyleLbl="alignAccFollowNode1" presStyleIdx="11" presStyleCnt="20">
        <dgm:presLayoutVars>
          <dgm:bulletEnabled val="1"/>
        </dgm:presLayoutVars>
      </dgm:prSet>
      <dgm:spPr/>
    </dgm:pt>
    <dgm:pt modelId="{0349D722-5D05-4BD4-A242-150CB2D53FE1}" type="pres">
      <dgm:prSet presAssocID="{55C7D920-52D8-43DC-9227-BA3E3A029D48}" presName="sibTrans" presStyleCnt="0"/>
      <dgm:spPr/>
    </dgm:pt>
    <dgm:pt modelId="{E31576A9-B8EA-4265-8E38-E0D496DCF9EF}" type="pres">
      <dgm:prSet presAssocID="{51526534-1E6A-4FE3-ACAB-AF079EBE2986}" presName="node" presStyleLbl="alignAccFollowNode1" presStyleIdx="12" presStyleCnt="20">
        <dgm:presLayoutVars>
          <dgm:bulletEnabled val="1"/>
        </dgm:presLayoutVars>
      </dgm:prSet>
      <dgm:spPr/>
    </dgm:pt>
    <dgm:pt modelId="{F89810D5-6891-4E22-8488-B3CF728FAE30}" type="pres">
      <dgm:prSet presAssocID="{FE4349F9-EC41-4577-8159-D0433680993E}" presName="sibTrans" presStyleCnt="0"/>
      <dgm:spPr/>
    </dgm:pt>
    <dgm:pt modelId="{F210E3E3-E46F-429E-9F01-D86D711D340C}" type="pres">
      <dgm:prSet presAssocID="{38643E72-9EF7-4833-9DF0-5985E5F3DBB5}" presName="node" presStyleLbl="alignAccFollowNode1" presStyleIdx="13" presStyleCnt="20">
        <dgm:presLayoutVars>
          <dgm:bulletEnabled val="1"/>
        </dgm:presLayoutVars>
      </dgm:prSet>
      <dgm:spPr/>
    </dgm:pt>
    <dgm:pt modelId="{E2189884-6DDF-4F9E-BFF3-40D2F589CED0}" type="pres">
      <dgm:prSet presAssocID="{50136CAF-17D4-41AD-B763-7FED011B9119}" presName="sibTrans" presStyleCnt="0"/>
      <dgm:spPr/>
    </dgm:pt>
    <dgm:pt modelId="{A31BF887-847E-475D-9E13-F05723E1F5E4}" type="pres">
      <dgm:prSet presAssocID="{8A877112-10F5-4EB8-A18E-0BB59AB66840}" presName="node" presStyleLbl="alignAccFollowNode1" presStyleIdx="14" presStyleCnt="20">
        <dgm:presLayoutVars>
          <dgm:bulletEnabled val="1"/>
        </dgm:presLayoutVars>
      </dgm:prSet>
      <dgm:spPr/>
    </dgm:pt>
    <dgm:pt modelId="{03C7817F-5206-450B-BADF-F4764BF0E383}" type="pres">
      <dgm:prSet presAssocID="{5DBA5383-086E-4586-94AF-B3F9C83B5F70}" presName="vSp" presStyleCnt="0"/>
      <dgm:spPr/>
    </dgm:pt>
    <dgm:pt modelId="{1425055A-96AC-4135-95BE-A31536B315F6}" type="pres">
      <dgm:prSet presAssocID="{B8AADBAB-7D8C-4467-ADDB-EE2AEF459BF0}" presName="horFlow" presStyleCnt="0"/>
      <dgm:spPr/>
    </dgm:pt>
    <dgm:pt modelId="{584F3E8D-FDB5-42DC-A0FD-7D3278604EF6}" type="pres">
      <dgm:prSet presAssocID="{B8AADBAB-7D8C-4467-ADDB-EE2AEF459BF0}" presName="bigChev" presStyleLbl="node1" presStyleIdx="3" presStyleCnt="4"/>
      <dgm:spPr/>
    </dgm:pt>
    <dgm:pt modelId="{8F02A33C-AD58-42DA-9B58-8CEB2DA55E11}" type="pres">
      <dgm:prSet presAssocID="{B06D4BEE-5CD2-49EA-B4DA-FD5B17A56A7D}" presName="parTrans" presStyleCnt="0"/>
      <dgm:spPr/>
    </dgm:pt>
    <dgm:pt modelId="{EE768B8F-72F8-40B6-9DDA-E84E1D9557CC}" type="pres">
      <dgm:prSet presAssocID="{78D9C527-3046-42D9-A9E4-DE497CCAD176}" presName="node" presStyleLbl="alignAccFollowNode1" presStyleIdx="15" presStyleCnt="20">
        <dgm:presLayoutVars>
          <dgm:bulletEnabled val="1"/>
        </dgm:presLayoutVars>
      </dgm:prSet>
      <dgm:spPr/>
    </dgm:pt>
    <dgm:pt modelId="{C25044BF-A625-4CFE-B42F-D088F5C24309}" type="pres">
      <dgm:prSet presAssocID="{2D498E4B-AA3D-4DC0-BD7E-85BF3E0E786E}" presName="sibTrans" presStyleCnt="0"/>
      <dgm:spPr/>
    </dgm:pt>
    <dgm:pt modelId="{0C25C167-BEAA-400E-9B24-7CFCA3F1292F}" type="pres">
      <dgm:prSet presAssocID="{328C74F2-81A7-4FCA-A413-152ABB009D8E}" presName="node" presStyleLbl="alignAccFollowNode1" presStyleIdx="16" presStyleCnt="20">
        <dgm:presLayoutVars>
          <dgm:bulletEnabled val="1"/>
        </dgm:presLayoutVars>
      </dgm:prSet>
      <dgm:spPr/>
    </dgm:pt>
    <dgm:pt modelId="{34A73D5D-4DED-4C9F-92A5-64C10C49B769}" type="pres">
      <dgm:prSet presAssocID="{6D3A9564-7687-4E7D-8F45-9CDB510DDAB6}" presName="sibTrans" presStyleCnt="0"/>
      <dgm:spPr/>
    </dgm:pt>
    <dgm:pt modelId="{0B788FC3-E4A2-497C-BDAA-3584A7143DBB}" type="pres">
      <dgm:prSet presAssocID="{709CE4C1-D628-4F8C-B153-94608945DB9B}" presName="node" presStyleLbl="alignAccFollowNode1" presStyleIdx="17" presStyleCnt="20">
        <dgm:presLayoutVars>
          <dgm:bulletEnabled val="1"/>
        </dgm:presLayoutVars>
      </dgm:prSet>
      <dgm:spPr/>
    </dgm:pt>
    <dgm:pt modelId="{76CFCF6A-4E3A-4B41-AB8D-2D22B5C7C45F}" type="pres">
      <dgm:prSet presAssocID="{E5AE7255-D483-4C91-94A7-434151F161B6}" presName="sibTrans" presStyleCnt="0"/>
      <dgm:spPr/>
    </dgm:pt>
    <dgm:pt modelId="{D64CB438-9BCE-432F-B23D-46AEAAB2D3B7}" type="pres">
      <dgm:prSet presAssocID="{3A0425ED-562A-4061-A989-72965D5BB97F}" presName="node" presStyleLbl="alignAccFollowNode1" presStyleIdx="18" presStyleCnt="20">
        <dgm:presLayoutVars>
          <dgm:bulletEnabled val="1"/>
        </dgm:presLayoutVars>
      </dgm:prSet>
      <dgm:spPr/>
    </dgm:pt>
    <dgm:pt modelId="{FE112D8B-5CD0-4872-8DDB-EEFD5EA9EACB}" type="pres">
      <dgm:prSet presAssocID="{384DB2F7-48F7-4111-B1B8-88500CE77394}" presName="sibTrans" presStyleCnt="0"/>
      <dgm:spPr/>
    </dgm:pt>
    <dgm:pt modelId="{F806DB49-94EF-48BB-81DA-B5A7AEE26478}" type="pres">
      <dgm:prSet presAssocID="{791136D8-DE1A-47D2-A923-F0DA55EC2990}" presName="node" presStyleLbl="alignAccFollowNode1" presStyleIdx="19" presStyleCnt="20">
        <dgm:presLayoutVars>
          <dgm:bulletEnabled val="1"/>
        </dgm:presLayoutVars>
      </dgm:prSet>
      <dgm:spPr/>
    </dgm:pt>
  </dgm:ptLst>
  <dgm:cxnLst>
    <dgm:cxn modelId="{7C309EB2-492E-4781-92A0-2AADB866EB65}" srcId="{F7079D5A-4E53-4629-A6B1-CFC089FFD498}" destId="{CF7701EA-AAE4-4898-99CA-67B86298A9AF}" srcOrd="0" destOrd="0" parTransId="{AD192E09-099B-4A57-85F6-AA569925F553}" sibTransId="{0BB6B8FE-415A-4DE4-AB64-59E890117D16}"/>
    <dgm:cxn modelId="{E36E5A5F-C859-4347-B7F1-5FB2D33F6C33}" type="presOf" srcId="{5DBA5383-086E-4586-94AF-B3F9C83B5F70}" destId="{5903B44C-CECA-40FF-9200-3E0C42BC4F13}" srcOrd="0" destOrd="0" presId="urn:microsoft.com/office/officeart/2005/8/layout/lProcess3"/>
    <dgm:cxn modelId="{1B9D45A5-F2FB-4E51-B084-E379A582B94C}" type="presOf" srcId="{53862867-A8E7-4BA6-9FE0-C872445E2089}" destId="{65F8D834-ABB3-4E69-BFE4-AD86501C6432}" srcOrd="0" destOrd="0" presId="urn:microsoft.com/office/officeart/2005/8/layout/lProcess3"/>
    <dgm:cxn modelId="{543F74FA-4350-4862-8ABC-8421B4324541}" type="presOf" srcId="{8A877112-10F5-4EB8-A18E-0BB59AB66840}" destId="{A31BF887-847E-475D-9E13-F05723E1F5E4}" srcOrd="0" destOrd="0" presId="urn:microsoft.com/office/officeart/2005/8/layout/lProcess3"/>
    <dgm:cxn modelId="{C1E4CD97-D292-432D-874D-C900FF583292}" type="presOf" srcId="{CF7701EA-AAE4-4898-99CA-67B86298A9AF}" destId="{F13CCDA3-5102-403E-898B-70B5FE0C655C}" srcOrd="0" destOrd="0" presId="urn:microsoft.com/office/officeart/2005/8/layout/lProcess3"/>
    <dgm:cxn modelId="{1A2D3768-0752-41D9-ACBA-547E8289A988}" type="presOf" srcId="{709CE4C1-D628-4F8C-B153-94608945DB9B}" destId="{0B788FC3-E4A2-497C-BDAA-3584A7143DBB}" srcOrd="0" destOrd="0" presId="urn:microsoft.com/office/officeart/2005/8/layout/lProcess3"/>
    <dgm:cxn modelId="{D2870D09-D00E-4001-B32E-9E1897DD9E50}" type="presOf" srcId="{E07B408E-8B7B-4848-B645-74E9C4256783}" destId="{ACD64350-EFDE-4173-9FBF-997653740FB7}" srcOrd="0" destOrd="0" presId="urn:microsoft.com/office/officeart/2005/8/layout/lProcess3"/>
    <dgm:cxn modelId="{7A91B961-31AC-440D-9D67-87FF4FF4E0B7}" type="presOf" srcId="{3A0425ED-562A-4061-A989-72965D5BB97F}" destId="{D64CB438-9BCE-432F-B23D-46AEAAB2D3B7}" srcOrd="0" destOrd="0" presId="urn:microsoft.com/office/officeart/2005/8/layout/lProcess3"/>
    <dgm:cxn modelId="{7DBB6F8C-CFEE-4F9C-9C36-5E17E8A27021}" srcId="{CF7701EA-AAE4-4898-99CA-67B86298A9AF}" destId="{E07B408E-8B7B-4848-B645-74E9C4256783}" srcOrd="0" destOrd="0" parTransId="{FA6148BA-57E3-4ED2-99AD-7A69B7FD23CC}" sibTransId="{42237226-0ED2-4F8C-88AD-C03E230B5D97}"/>
    <dgm:cxn modelId="{B08333E5-1993-40C6-97F9-B91C53D58301}" type="presOf" srcId="{E1A549EE-1255-48AE-824C-2CF5B8022DB3}" destId="{265BDB85-D0F0-401D-AF2F-F2FCA17CFBF4}" srcOrd="0" destOrd="0" presId="urn:microsoft.com/office/officeart/2005/8/layout/lProcess3"/>
    <dgm:cxn modelId="{5979E34B-EFD9-45A2-B137-59EF76DF6725}" srcId="{53862867-A8E7-4BA6-9FE0-C872445E2089}" destId="{219DF0ED-C96A-4BD4-BFA0-A7B7DBC5AF4E}" srcOrd="0" destOrd="0" parTransId="{5449DCD1-34F2-43C8-BFA7-8B64D4EA7045}" sibTransId="{29584881-5AC3-4DD6-8D5C-3DF8F327642A}"/>
    <dgm:cxn modelId="{8ADB88B2-6771-420D-A44A-79C7DF6FEEA5}" type="presOf" srcId="{A8AB890B-54B1-452A-AE01-6319EF371878}" destId="{CF78BBD7-DFDA-4C8A-B241-67611D7E710C}" srcOrd="0" destOrd="0" presId="urn:microsoft.com/office/officeart/2005/8/layout/lProcess3"/>
    <dgm:cxn modelId="{BAD9073C-730F-47FD-8242-AC23F51034D5}" srcId="{B8AADBAB-7D8C-4467-ADDB-EE2AEF459BF0}" destId="{3A0425ED-562A-4061-A989-72965D5BB97F}" srcOrd="3" destOrd="0" parTransId="{713DD220-0D97-4C05-BB3F-92D94DDE5294}" sibTransId="{384DB2F7-48F7-4111-B1B8-88500CE77394}"/>
    <dgm:cxn modelId="{F287B364-68E4-44B5-9732-5AC522AE0896}" srcId="{53862867-A8E7-4BA6-9FE0-C872445E2089}" destId="{70A6CD2B-DAA7-44DC-9285-F67503F31CA2}" srcOrd="1" destOrd="0" parTransId="{FEA9B7F6-D44A-4B24-8E28-DDAFAD348618}" sibTransId="{13FE88F1-B69A-4EA6-9208-72A6C32196A0}"/>
    <dgm:cxn modelId="{4EA938E8-92C4-47AA-B546-0073614B2156}" type="presOf" srcId="{71F73A67-65CB-46C8-8FAE-4BF4116D5762}" destId="{0761046E-6EBD-43CA-9674-056C4AD2C9F7}" srcOrd="0" destOrd="0" presId="urn:microsoft.com/office/officeart/2005/8/layout/lProcess3"/>
    <dgm:cxn modelId="{CAD1CBDA-8EA9-4557-A5E1-D18CFF9A6970}" srcId="{CF7701EA-AAE4-4898-99CA-67B86298A9AF}" destId="{57BF7256-EF5E-49BE-BD42-107A5814B332}" srcOrd="4" destOrd="0" parTransId="{A3C03CE2-F309-4D7F-AA0E-359AD461F38F}" sibTransId="{E6D72B2F-3243-4C3B-B8F8-E012C85CD672}"/>
    <dgm:cxn modelId="{315C830B-6F2F-4E0A-9D9D-EBBE800444E2}" type="presOf" srcId="{70A6CD2B-DAA7-44DC-9285-F67503F31CA2}" destId="{7F865828-7580-494B-A626-88324DD81DB5}" srcOrd="0" destOrd="0" presId="urn:microsoft.com/office/officeart/2005/8/layout/lProcess3"/>
    <dgm:cxn modelId="{16D3C09A-1F02-4AFF-9430-215E2187FFC7}" type="presOf" srcId="{31618CEF-F7E4-40CD-B13D-B28925065DDD}" destId="{A17A14DD-BF2B-4C58-ACE7-BC44C4889278}" srcOrd="0" destOrd="0" presId="urn:microsoft.com/office/officeart/2005/8/layout/lProcess3"/>
    <dgm:cxn modelId="{59550E00-2E99-4B1D-B880-B01F38ADEC60}" srcId="{CF7701EA-AAE4-4898-99CA-67B86298A9AF}" destId="{E1A549EE-1255-48AE-824C-2CF5B8022DB3}" srcOrd="1" destOrd="0" parTransId="{AD301113-EDB6-4EC9-BCEA-28B1CBDCDEB3}" sibTransId="{B3425AFE-C5B2-422F-80B8-D7CB6E9D6E01}"/>
    <dgm:cxn modelId="{9827E576-E105-4901-803C-71A31EFC90AE}" srcId="{5DBA5383-086E-4586-94AF-B3F9C83B5F70}" destId="{A5EAE4A3-DE74-488C-B3FC-832FB0880E9A}" srcOrd="1" destOrd="0" parTransId="{F5E4528B-4F2F-4C2F-BC0D-80072B5FB6E2}" sibTransId="{55C7D920-52D8-43DC-9227-BA3E3A029D48}"/>
    <dgm:cxn modelId="{650FFA37-467C-40C4-B7BE-87F168B48456}" type="presOf" srcId="{78D9C527-3046-42D9-A9E4-DE497CCAD176}" destId="{EE768B8F-72F8-40B6-9DDA-E84E1D9557CC}" srcOrd="0" destOrd="0" presId="urn:microsoft.com/office/officeart/2005/8/layout/lProcess3"/>
    <dgm:cxn modelId="{0153DC29-D7FA-42CC-B529-BAFB2DA255CA}" srcId="{53862867-A8E7-4BA6-9FE0-C872445E2089}" destId="{71F73A67-65CB-46C8-8FAE-4BF4116D5762}" srcOrd="3" destOrd="0" parTransId="{17A27EE0-C124-4A81-AA1A-37730E84BB77}" sibTransId="{99E86F78-E960-4582-8D19-68B3FC4A9ECC}"/>
    <dgm:cxn modelId="{D580FBE9-CE2D-47B5-BE75-DA3E45E45C96}" srcId="{5DBA5383-086E-4586-94AF-B3F9C83B5F70}" destId="{51526534-1E6A-4FE3-ACAB-AF079EBE2986}" srcOrd="2" destOrd="0" parTransId="{92C04669-666B-4667-8922-F1C4975C1FEC}" sibTransId="{FE4349F9-EC41-4577-8159-D0433680993E}"/>
    <dgm:cxn modelId="{C3D5734A-B60E-41EF-BA04-194FF8495D06}" type="presOf" srcId="{57BF7256-EF5E-49BE-BD42-107A5814B332}" destId="{11B02036-DB06-46A3-AD64-6D5D723C816B}" srcOrd="0" destOrd="0" presId="urn:microsoft.com/office/officeart/2005/8/layout/lProcess3"/>
    <dgm:cxn modelId="{EBCE867F-9D02-42B5-B473-DB585490612A}" srcId="{CF7701EA-AAE4-4898-99CA-67B86298A9AF}" destId="{D59B7548-5017-40A7-A6EE-E34375246339}" srcOrd="2" destOrd="0" parTransId="{188009BE-1756-4891-A662-D4C3CD26C993}" sibTransId="{96255B31-9855-4E58-8894-2FFD6CE45488}"/>
    <dgm:cxn modelId="{E961E25F-BC22-4E64-956D-068782BA7DCA}" type="presOf" srcId="{A5EAE4A3-DE74-488C-B3FC-832FB0880E9A}" destId="{6E2E99CE-6DBD-47B7-809F-4DCE6E38A299}" srcOrd="0" destOrd="0" presId="urn:microsoft.com/office/officeart/2005/8/layout/lProcess3"/>
    <dgm:cxn modelId="{88A30DF9-55B4-48B1-8A7D-6B021E852729}" srcId="{CF7701EA-AAE4-4898-99CA-67B86298A9AF}" destId="{BDF02024-C647-4711-A00B-5500425136DF}" srcOrd="3" destOrd="0" parTransId="{470C1475-9E9A-4088-BC88-7E185258EBD9}" sibTransId="{3E8F372F-7AE7-43A4-B72F-69EF08001835}"/>
    <dgm:cxn modelId="{650DB6F5-D37D-4C24-B1FB-FF8BD1C7BF1A}" srcId="{5DBA5383-086E-4586-94AF-B3F9C83B5F70}" destId="{8A877112-10F5-4EB8-A18E-0BB59AB66840}" srcOrd="4" destOrd="0" parTransId="{0C0D813E-8A30-4121-801C-DFAC7991DB85}" sibTransId="{4FB28188-836E-4F42-9646-BFC565D0AFC4}"/>
    <dgm:cxn modelId="{786D7BD5-A577-4FD6-B87B-B00D67A5ED45}" type="presOf" srcId="{4A5ABEBA-2D1B-4B50-8E7E-1B18A83DC473}" destId="{F2BA90BF-2E56-4AB2-9542-275908DB6429}" srcOrd="0" destOrd="0" presId="urn:microsoft.com/office/officeart/2005/8/layout/lProcess3"/>
    <dgm:cxn modelId="{D6207D6C-A6D7-4A5C-BA2F-72EEA87B8CC8}" srcId="{F7079D5A-4E53-4629-A6B1-CFC089FFD498}" destId="{5DBA5383-086E-4586-94AF-B3F9C83B5F70}" srcOrd="2" destOrd="0" parTransId="{4FB614CE-64D1-4675-A004-A78EFC58AD22}" sibTransId="{9198B26E-1FC1-4351-8BF1-1CC03BF6CB2C}"/>
    <dgm:cxn modelId="{AC8BB3DF-859B-477D-AEA0-1FCBCDD78292}" srcId="{F7079D5A-4E53-4629-A6B1-CFC089FFD498}" destId="{B8AADBAB-7D8C-4467-ADDB-EE2AEF459BF0}" srcOrd="3" destOrd="0" parTransId="{02CA0900-5898-4AE0-B50A-FD2A300649D7}" sibTransId="{28210681-F591-4179-AF4B-A6DDEBC133E4}"/>
    <dgm:cxn modelId="{E25AE936-DAA4-4DFE-B9BD-DD68C67D54AD}" type="presOf" srcId="{BDF02024-C647-4711-A00B-5500425136DF}" destId="{6131FB33-408E-4C17-9D42-4993B5427B64}" srcOrd="0" destOrd="0" presId="urn:microsoft.com/office/officeart/2005/8/layout/lProcess3"/>
    <dgm:cxn modelId="{F9E802B7-AE74-468D-8EF5-3B087257C004}" srcId="{B8AADBAB-7D8C-4467-ADDB-EE2AEF459BF0}" destId="{328C74F2-81A7-4FCA-A413-152ABB009D8E}" srcOrd="1" destOrd="0" parTransId="{A83899FF-E069-44A0-A821-99EBB5241B7C}" sibTransId="{6D3A9564-7687-4E7D-8F45-9CDB510DDAB6}"/>
    <dgm:cxn modelId="{89926336-61E7-4A41-94E9-26CC001A22B4}" srcId="{F7079D5A-4E53-4629-A6B1-CFC089FFD498}" destId="{53862867-A8E7-4BA6-9FE0-C872445E2089}" srcOrd="1" destOrd="0" parTransId="{67CCC7C9-8638-4813-9667-691A746C9AB1}" sibTransId="{43F4AAD6-2B9E-406D-913E-3534E25E8431}"/>
    <dgm:cxn modelId="{86F2A1BC-AAE9-40D3-BDEC-740E1516FEB3}" srcId="{B8AADBAB-7D8C-4467-ADDB-EE2AEF459BF0}" destId="{78D9C527-3046-42D9-A9E4-DE497CCAD176}" srcOrd="0" destOrd="0" parTransId="{B06D4BEE-5CD2-49EA-B4DA-FD5B17A56A7D}" sibTransId="{2D498E4B-AA3D-4DC0-BD7E-85BF3E0E786E}"/>
    <dgm:cxn modelId="{3FCA42B5-AE0A-4F24-B47D-5BB1F4F437A1}" type="presOf" srcId="{791136D8-DE1A-47D2-A923-F0DA55EC2990}" destId="{F806DB49-94EF-48BB-81DA-B5A7AEE26478}" srcOrd="0" destOrd="0" presId="urn:microsoft.com/office/officeart/2005/8/layout/lProcess3"/>
    <dgm:cxn modelId="{2921E208-78C6-40D3-BECA-958D151D2851}" type="presOf" srcId="{D59B7548-5017-40A7-A6EE-E34375246339}" destId="{2E6FC0AC-97AB-4030-B846-403F84FA544F}" srcOrd="0" destOrd="0" presId="urn:microsoft.com/office/officeart/2005/8/layout/lProcess3"/>
    <dgm:cxn modelId="{B7CDFAB5-9B6B-43F5-A6EF-3C86BFA39480}" srcId="{B8AADBAB-7D8C-4467-ADDB-EE2AEF459BF0}" destId="{791136D8-DE1A-47D2-A923-F0DA55EC2990}" srcOrd="4" destOrd="0" parTransId="{C8A4A8E2-78EC-41EB-917F-40CA088B3FD5}" sibTransId="{5B06AAB2-ACF7-4BFD-B448-0170C399E64C}"/>
    <dgm:cxn modelId="{867949E6-5B96-4192-A9FB-7E0816A67913}" type="presOf" srcId="{219DF0ED-C96A-4BD4-BFA0-A7B7DBC5AF4E}" destId="{93C31B7F-EDD8-49B8-B31C-6776948110CA}" srcOrd="0" destOrd="0" presId="urn:microsoft.com/office/officeart/2005/8/layout/lProcess3"/>
    <dgm:cxn modelId="{EA6CA022-0C9F-4439-BA65-68B55C85DBCE}" srcId="{53862867-A8E7-4BA6-9FE0-C872445E2089}" destId="{31618CEF-F7E4-40CD-B13D-B28925065DDD}" srcOrd="2" destOrd="0" parTransId="{727EDB6A-98FB-42B1-BDA3-F69605C17588}" sibTransId="{4E5187C0-B11A-4ADE-AD14-C27445A03C49}"/>
    <dgm:cxn modelId="{290FF8FC-84CB-49E9-B72C-A6198C31FE8D}" type="presOf" srcId="{51526534-1E6A-4FE3-ACAB-AF079EBE2986}" destId="{E31576A9-B8EA-4265-8E38-E0D496DCF9EF}" srcOrd="0" destOrd="0" presId="urn:microsoft.com/office/officeart/2005/8/layout/lProcess3"/>
    <dgm:cxn modelId="{EA6ED2BD-61CE-46B6-9605-18E0ACD14AE1}" type="presOf" srcId="{38643E72-9EF7-4833-9DF0-5985E5F3DBB5}" destId="{F210E3E3-E46F-429E-9F01-D86D711D340C}" srcOrd="0" destOrd="0" presId="urn:microsoft.com/office/officeart/2005/8/layout/lProcess3"/>
    <dgm:cxn modelId="{B02A6607-9F61-4A10-AC43-4AF36061015F}" type="presOf" srcId="{B8AADBAB-7D8C-4467-ADDB-EE2AEF459BF0}" destId="{584F3E8D-FDB5-42DC-A0FD-7D3278604EF6}" srcOrd="0" destOrd="0" presId="urn:microsoft.com/office/officeart/2005/8/layout/lProcess3"/>
    <dgm:cxn modelId="{7081FC19-D748-48F9-B53C-7CD9129B6183}" srcId="{5DBA5383-086E-4586-94AF-B3F9C83B5F70}" destId="{4A5ABEBA-2D1B-4B50-8E7E-1B18A83DC473}" srcOrd="0" destOrd="0" parTransId="{FA157634-1966-4F80-9D14-730A336A9362}" sibTransId="{114DAFC0-2C73-4528-B976-168B077B9737}"/>
    <dgm:cxn modelId="{C7CEE35D-F26A-4A19-9902-A06A4112BD96}" srcId="{53862867-A8E7-4BA6-9FE0-C872445E2089}" destId="{A8AB890B-54B1-452A-AE01-6319EF371878}" srcOrd="4" destOrd="0" parTransId="{696249D5-6F21-4B45-88A7-F0D4CBCF0903}" sibTransId="{3EF4AA13-3905-4BA0-AB9E-E17879705DAD}"/>
    <dgm:cxn modelId="{9231A3E1-2E7A-4BA5-BD5C-CCA19BA97B5B}" type="presOf" srcId="{F7079D5A-4E53-4629-A6B1-CFC089FFD498}" destId="{F690C9FA-0F7F-4EFE-80CA-A7E8CE0F2D26}" srcOrd="0" destOrd="0" presId="urn:microsoft.com/office/officeart/2005/8/layout/lProcess3"/>
    <dgm:cxn modelId="{01EE3861-56C9-42DB-AEB1-82C6F15CB4A0}" type="presOf" srcId="{328C74F2-81A7-4FCA-A413-152ABB009D8E}" destId="{0C25C167-BEAA-400E-9B24-7CFCA3F1292F}" srcOrd="0" destOrd="0" presId="urn:microsoft.com/office/officeart/2005/8/layout/lProcess3"/>
    <dgm:cxn modelId="{6EA9EF55-64C2-4876-B779-E2D694AAE802}" srcId="{5DBA5383-086E-4586-94AF-B3F9C83B5F70}" destId="{38643E72-9EF7-4833-9DF0-5985E5F3DBB5}" srcOrd="3" destOrd="0" parTransId="{085F053E-E4ED-40FE-A7BD-45AF3ACDF4D7}" sibTransId="{50136CAF-17D4-41AD-B763-7FED011B9119}"/>
    <dgm:cxn modelId="{B95D6936-748F-4258-96D8-ECC644916F24}" srcId="{B8AADBAB-7D8C-4467-ADDB-EE2AEF459BF0}" destId="{709CE4C1-D628-4F8C-B153-94608945DB9B}" srcOrd="2" destOrd="0" parTransId="{BABEF6DE-48FC-4055-A58A-DC9642A87FD5}" sibTransId="{E5AE7255-D483-4C91-94A7-434151F161B6}"/>
    <dgm:cxn modelId="{E436BAFF-D7C8-46FE-8788-536468799778}" type="presParOf" srcId="{F690C9FA-0F7F-4EFE-80CA-A7E8CE0F2D26}" destId="{5B4475A8-4C44-40DB-8131-BA4AA08F3F4D}" srcOrd="0" destOrd="0" presId="urn:microsoft.com/office/officeart/2005/8/layout/lProcess3"/>
    <dgm:cxn modelId="{37EC38EA-173C-434D-A4B7-62B5DE30DF3F}" type="presParOf" srcId="{5B4475A8-4C44-40DB-8131-BA4AA08F3F4D}" destId="{F13CCDA3-5102-403E-898B-70B5FE0C655C}" srcOrd="0" destOrd="0" presId="urn:microsoft.com/office/officeart/2005/8/layout/lProcess3"/>
    <dgm:cxn modelId="{DB11A0EC-8395-42E5-8E5E-89B131F21C9C}" type="presParOf" srcId="{5B4475A8-4C44-40DB-8131-BA4AA08F3F4D}" destId="{1870BBCA-BCC3-48BF-88A1-F4F193A701E5}" srcOrd="1" destOrd="0" presId="urn:microsoft.com/office/officeart/2005/8/layout/lProcess3"/>
    <dgm:cxn modelId="{382E8F8B-CAF9-445B-BE90-DEA014F0BBED}" type="presParOf" srcId="{5B4475A8-4C44-40DB-8131-BA4AA08F3F4D}" destId="{ACD64350-EFDE-4173-9FBF-997653740FB7}" srcOrd="2" destOrd="0" presId="urn:microsoft.com/office/officeart/2005/8/layout/lProcess3"/>
    <dgm:cxn modelId="{6D0017DC-8C40-416B-83F9-1E08F403A52E}" type="presParOf" srcId="{5B4475A8-4C44-40DB-8131-BA4AA08F3F4D}" destId="{B6F3F86D-1618-4D92-939D-7A4C6BB88474}" srcOrd="3" destOrd="0" presId="urn:microsoft.com/office/officeart/2005/8/layout/lProcess3"/>
    <dgm:cxn modelId="{CF55F4F8-54C5-4A81-A6BA-B0060CDE4D45}" type="presParOf" srcId="{5B4475A8-4C44-40DB-8131-BA4AA08F3F4D}" destId="{265BDB85-D0F0-401D-AF2F-F2FCA17CFBF4}" srcOrd="4" destOrd="0" presId="urn:microsoft.com/office/officeart/2005/8/layout/lProcess3"/>
    <dgm:cxn modelId="{FCB52A32-1646-4DD3-9EE1-228E01365409}" type="presParOf" srcId="{5B4475A8-4C44-40DB-8131-BA4AA08F3F4D}" destId="{421E935F-4C3D-467C-97EC-C2E388ED769F}" srcOrd="5" destOrd="0" presId="urn:microsoft.com/office/officeart/2005/8/layout/lProcess3"/>
    <dgm:cxn modelId="{39B2062C-384C-4B77-A1A0-B66F23CBF230}" type="presParOf" srcId="{5B4475A8-4C44-40DB-8131-BA4AA08F3F4D}" destId="{2E6FC0AC-97AB-4030-B846-403F84FA544F}" srcOrd="6" destOrd="0" presId="urn:microsoft.com/office/officeart/2005/8/layout/lProcess3"/>
    <dgm:cxn modelId="{49C8BB75-96B1-4B43-8D83-6C37B3D36054}" type="presParOf" srcId="{5B4475A8-4C44-40DB-8131-BA4AA08F3F4D}" destId="{D1BE917D-489C-44D8-A4F2-1E1A364F8817}" srcOrd="7" destOrd="0" presId="urn:microsoft.com/office/officeart/2005/8/layout/lProcess3"/>
    <dgm:cxn modelId="{C0C4FDD8-082A-4AF4-AFAD-96608F0B0F1C}" type="presParOf" srcId="{5B4475A8-4C44-40DB-8131-BA4AA08F3F4D}" destId="{6131FB33-408E-4C17-9D42-4993B5427B64}" srcOrd="8" destOrd="0" presId="urn:microsoft.com/office/officeart/2005/8/layout/lProcess3"/>
    <dgm:cxn modelId="{84C303A1-6945-4467-B885-460786BAFDFE}" type="presParOf" srcId="{5B4475A8-4C44-40DB-8131-BA4AA08F3F4D}" destId="{713A8A18-F2D6-48F3-A5BC-224000F2B7D9}" srcOrd="9" destOrd="0" presId="urn:microsoft.com/office/officeart/2005/8/layout/lProcess3"/>
    <dgm:cxn modelId="{2D2023D7-5A80-4D45-95CE-E83C645FBA14}" type="presParOf" srcId="{5B4475A8-4C44-40DB-8131-BA4AA08F3F4D}" destId="{11B02036-DB06-46A3-AD64-6D5D723C816B}" srcOrd="10" destOrd="0" presId="urn:microsoft.com/office/officeart/2005/8/layout/lProcess3"/>
    <dgm:cxn modelId="{FCD98E0B-9ADE-4CB9-8B8E-E2E906C9A892}" type="presParOf" srcId="{F690C9FA-0F7F-4EFE-80CA-A7E8CE0F2D26}" destId="{5AF56628-22FA-482A-BF6E-17CA97B43A76}" srcOrd="1" destOrd="0" presId="urn:microsoft.com/office/officeart/2005/8/layout/lProcess3"/>
    <dgm:cxn modelId="{1C5EC571-ACF4-4B34-8608-A5262C17BB1A}" type="presParOf" srcId="{F690C9FA-0F7F-4EFE-80CA-A7E8CE0F2D26}" destId="{F8BD4194-8D19-482B-ACA3-6667AD123F39}" srcOrd="2" destOrd="0" presId="urn:microsoft.com/office/officeart/2005/8/layout/lProcess3"/>
    <dgm:cxn modelId="{FBFD1691-BB1A-4E35-A189-35BA0F285F10}" type="presParOf" srcId="{F8BD4194-8D19-482B-ACA3-6667AD123F39}" destId="{65F8D834-ABB3-4E69-BFE4-AD86501C6432}" srcOrd="0" destOrd="0" presId="urn:microsoft.com/office/officeart/2005/8/layout/lProcess3"/>
    <dgm:cxn modelId="{A9B16A87-301B-4E24-88DF-AB250A54C465}" type="presParOf" srcId="{F8BD4194-8D19-482B-ACA3-6667AD123F39}" destId="{C272BC42-4D8D-4B3F-AD4A-309004B1DF84}" srcOrd="1" destOrd="0" presId="urn:microsoft.com/office/officeart/2005/8/layout/lProcess3"/>
    <dgm:cxn modelId="{52F7DF11-612A-41BD-92CD-F1DCC218F81C}" type="presParOf" srcId="{F8BD4194-8D19-482B-ACA3-6667AD123F39}" destId="{93C31B7F-EDD8-49B8-B31C-6776948110CA}" srcOrd="2" destOrd="0" presId="urn:microsoft.com/office/officeart/2005/8/layout/lProcess3"/>
    <dgm:cxn modelId="{EC0D2A3D-CA98-4EF1-8C4F-FC163248A3B6}" type="presParOf" srcId="{F8BD4194-8D19-482B-ACA3-6667AD123F39}" destId="{ABFB24A4-CE5E-4DA0-9229-0796A2656F1B}" srcOrd="3" destOrd="0" presId="urn:microsoft.com/office/officeart/2005/8/layout/lProcess3"/>
    <dgm:cxn modelId="{1AFB82B2-BD61-4807-B47D-F5569E72B435}" type="presParOf" srcId="{F8BD4194-8D19-482B-ACA3-6667AD123F39}" destId="{7F865828-7580-494B-A626-88324DD81DB5}" srcOrd="4" destOrd="0" presId="urn:microsoft.com/office/officeart/2005/8/layout/lProcess3"/>
    <dgm:cxn modelId="{94844676-2E1A-4264-91D0-76C581302712}" type="presParOf" srcId="{F8BD4194-8D19-482B-ACA3-6667AD123F39}" destId="{35C62985-5DE8-4E77-B903-ACA74F31E035}" srcOrd="5" destOrd="0" presId="urn:microsoft.com/office/officeart/2005/8/layout/lProcess3"/>
    <dgm:cxn modelId="{19C55E87-04ED-4E15-8CD9-97D7A22D67DA}" type="presParOf" srcId="{F8BD4194-8D19-482B-ACA3-6667AD123F39}" destId="{A17A14DD-BF2B-4C58-ACE7-BC44C4889278}" srcOrd="6" destOrd="0" presId="urn:microsoft.com/office/officeart/2005/8/layout/lProcess3"/>
    <dgm:cxn modelId="{F3240DF9-2F79-4DE2-8190-E9650FEDB956}" type="presParOf" srcId="{F8BD4194-8D19-482B-ACA3-6667AD123F39}" destId="{375F584C-0A75-4158-A070-18AB91845673}" srcOrd="7" destOrd="0" presId="urn:microsoft.com/office/officeart/2005/8/layout/lProcess3"/>
    <dgm:cxn modelId="{AB7754D5-506D-4595-BFAB-A14066E9D6FB}" type="presParOf" srcId="{F8BD4194-8D19-482B-ACA3-6667AD123F39}" destId="{0761046E-6EBD-43CA-9674-056C4AD2C9F7}" srcOrd="8" destOrd="0" presId="urn:microsoft.com/office/officeart/2005/8/layout/lProcess3"/>
    <dgm:cxn modelId="{F66F32AB-13AB-4794-B43F-407CAE57ECD8}" type="presParOf" srcId="{F8BD4194-8D19-482B-ACA3-6667AD123F39}" destId="{C9AA4D91-DF9B-4046-B5E2-9B7A02F3755B}" srcOrd="9" destOrd="0" presId="urn:microsoft.com/office/officeart/2005/8/layout/lProcess3"/>
    <dgm:cxn modelId="{4C3A382A-E483-43A1-8720-E98059CCC703}" type="presParOf" srcId="{F8BD4194-8D19-482B-ACA3-6667AD123F39}" destId="{CF78BBD7-DFDA-4C8A-B241-67611D7E710C}" srcOrd="10" destOrd="0" presId="urn:microsoft.com/office/officeart/2005/8/layout/lProcess3"/>
    <dgm:cxn modelId="{12ABC9AF-C036-4C1F-A3D8-D6CBA3BA6393}" type="presParOf" srcId="{F690C9FA-0F7F-4EFE-80CA-A7E8CE0F2D26}" destId="{69841AF2-9646-46ED-B17C-0DC12789943E}" srcOrd="3" destOrd="0" presId="urn:microsoft.com/office/officeart/2005/8/layout/lProcess3"/>
    <dgm:cxn modelId="{8BAFF84D-6526-4F89-BD23-BCEC999C024D}" type="presParOf" srcId="{F690C9FA-0F7F-4EFE-80CA-A7E8CE0F2D26}" destId="{E28BA625-1B4B-45FD-A91D-B98E410FCB85}" srcOrd="4" destOrd="0" presId="urn:microsoft.com/office/officeart/2005/8/layout/lProcess3"/>
    <dgm:cxn modelId="{2C386FAE-C89C-4528-9F2F-BD96BFE24B5A}" type="presParOf" srcId="{E28BA625-1B4B-45FD-A91D-B98E410FCB85}" destId="{5903B44C-CECA-40FF-9200-3E0C42BC4F13}" srcOrd="0" destOrd="0" presId="urn:microsoft.com/office/officeart/2005/8/layout/lProcess3"/>
    <dgm:cxn modelId="{7C65D447-5973-4C41-A2B6-34C8F23FF174}" type="presParOf" srcId="{E28BA625-1B4B-45FD-A91D-B98E410FCB85}" destId="{5A071441-CFC1-46D7-B318-E7F2420A84CE}" srcOrd="1" destOrd="0" presId="urn:microsoft.com/office/officeart/2005/8/layout/lProcess3"/>
    <dgm:cxn modelId="{8FC0453B-2F2E-49E2-923B-0F4FCC32BFB0}" type="presParOf" srcId="{E28BA625-1B4B-45FD-A91D-B98E410FCB85}" destId="{F2BA90BF-2E56-4AB2-9542-275908DB6429}" srcOrd="2" destOrd="0" presId="urn:microsoft.com/office/officeart/2005/8/layout/lProcess3"/>
    <dgm:cxn modelId="{00FD3562-36A6-46F2-9214-A5666EBA63EC}" type="presParOf" srcId="{E28BA625-1B4B-45FD-A91D-B98E410FCB85}" destId="{9095D12E-6A5C-4446-B0BC-DE95A67F4C86}" srcOrd="3" destOrd="0" presId="urn:microsoft.com/office/officeart/2005/8/layout/lProcess3"/>
    <dgm:cxn modelId="{C4000EC4-7E3E-404A-8D9B-F7B98DDC0D3E}" type="presParOf" srcId="{E28BA625-1B4B-45FD-A91D-B98E410FCB85}" destId="{6E2E99CE-6DBD-47B7-809F-4DCE6E38A299}" srcOrd="4" destOrd="0" presId="urn:microsoft.com/office/officeart/2005/8/layout/lProcess3"/>
    <dgm:cxn modelId="{218FCC4A-CB73-476D-B0C9-B60BF2ACCDE1}" type="presParOf" srcId="{E28BA625-1B4B-45FD-A91D-B98E410FCB85}" destId="{0349D722-5D05-4BD4-A242-150CB2D53FE1}" srcOrd="5" destOrd="0" presId="urn:microsoft.com/office/officeart/2005/8/layout/lProcess3"/>
    <dgm:cxn modelId="{78ED1DF7-74EC-4FBA-9153-6CFB721B3D1B}" type="presParOf" srcId="{E28BA625-1B4B-45FD-A91D-B98E410FCB85}" destId="{E31576A9-B8EA-4265-8E38-E0D496DCF9EF}" srcOrd="6" destOrd="0" presId="urn:microsoft.com/office/officeart/2005/8/layout/lProcess3"/>
    <dgm:cxn modelId="{85ED966A-2CE6-4211-89EC-C7F0018E2995}" type="presParOf" srcId="{E28BA625-1B4B-45FD-A91D-B98E410FCB85}" destId="{F89810D5-6891-4E22-8488-B3CF728FAE30}" srcOrd="7" destOrd="0" presId="urn:microsoft.com/office/officeart/2005/8/layout/lProcess3"/>
    <dgm:cxn modelId="{6B5327BE-4CF2-46A6-A6DD-3EDEA2F36932}" type="presParOf" srcId="{E28BA625-1B4B-45FD-A91D-B98E410FCB85}" destId="{F210E3E3-E46F-429E-9F01-D86D711D340C}" srcOrd="8" destOrd="0" presId="urn:microsoft.com/office/officeart/2005/8/layout/lProcess3"/>
    <dgm:cxn modelId="{8194971E-1D9F-4D6E-9EF3-C79E5245B197}" type="presParOf" srcId="{E28BA625-1B4B-45FD-A91D-B98E410FCB85}" destId="{E2189884-6DDF-4F9E-BFF3-40D2F589CED0}" srcOrd="9" destOrd="0" presId="urn:microsoft.com/office/officeart/2005/8/layout/lProcess3"/>
    <dgm:cxn modelId="{E64172BC-070A-480D-A31D-F38B60C04A69}" type="presParOf" srcId="{E28BA625-1B4B-45FD-A91D-B98E410FCB85}" destId="{A31BF887-847E-475D-9E13-F05723E1F5E4}" srcOrd="10" destOrd="0" presId="urn:microsoft.com/office/officeart/2005/8/layout/lProcess3"/>
    <dgm:cxn modelId="{C692C1DD-69EC-43EB-A50F-9F863AD9BE6C}" type="presParOf" srcId="{F690C9FA-0F7F-4EFE-80CA-A7E8CE0F2D26}" destId="{03C7817F-5206-450B-BADF-F4764BF0E383}" srcOrd="5" destOrd="0" presId="urn:microsoft.com/office/officeart/2005/8/layout/lProcess3"/>
    <dgm:cxn modelId="{94E0596A-FE30-46B7-8E0C-F26CBE338C86}" type="presParOf" srcId="{F690C9FA-0F7F-4EFE-80CA-A7E8CE0F2D26}" destId="{1425055A-96AC-4135-95BE-A31536B315F6}" srcOrd="6" destOrd="0" presId="urn:microsoft.com/office/officeart/2005/8/layout/lProcess3"/>
    <dgm:cxn modelId="{1DF1F44A-9F35-45AF-AEBD-00AF402B2357}" type="presParOf" srcId="{1425055A-96AC-4135-95BE-A31536B315F6}" destId="{584F3E8D-FDB5-42DC-A0FD-7D3278604EF6}" srcOrd="0" destOrd="0" presId="urn:microsoft.com/office/officeart/2005/8/layout/lProcess3"/>
    <dgm:cxn modelId="{1C08A77D-3CE2-4DE0-8E8B-FB216CB0FDBD}" type="presParOf" srcId="{1425055A-96AC-4135-95BE-A31536B315F6}" destId="{8F02A33C-AD58-42DA-9B58-8CEB2DA55E11}" srcOrd="1" destOrd="0" presId="urn:microsoft.com/office/officeart/2005/8/layout/lProcess3"/>
    <dgm:cxn modelId="{ABAAC24A-3C3B-43AA-B0BD-0ECBC1935177}" type="presParOf" srcId="{1425055A-96AC-4135-95BE-A31536B315F6}" destId="{EE768B8F-72F8-40B6-9DDA-E84E1D9557CC}" srcOrd="2" destOrd="0" presId="urn:microsoft.com/office/officeart/2005/8/layout/lProcess3"/>
    <dgm:cxn modelId="{D0689450-8F04-4FA5-98F2-6CF1CEAB5ED0}" type="presParOf" srcId="{1425055A-96AC-4135-95BE-A31536B315F6}" destId="{C25044BF-A625-4CFE-B42F-D088F5C24309}" srcOrd="3" destOrd="0" presId="urn:microsoft.com/office/officeart/2005/8/layout/lProcess3"/>
    <dgm:cxn modelId="{5E372D94-2E8E-4060-B0BE-8471047CFC28}" type="presParOf" srcId="{1425055A-96AC-4135-95BE-A31536B315F6}" destId="{0C25C167-BEAA-400E-9B24-7CFCA3F1292F}" srcOrd="4" destOrd="0" presId="urn:microsoft.com/office/officeart/2005/8/layout/lProcess3"/>
    <dgm:cxn modelId="{5C0D38A6-BAAC-4460-992D-BEECE0AC3DE6}" type="presParOf" srcId="{1425055A-96AC-4135-95BE-A31536B315F6}" destId="{34A73D5D-4DED-4C9F-92A5-64C10C49B769}" srcOrd="5" destOrd="0" presId="urn:microsoft.com/office/officeart/2005/8/layout/lProcess3"/>
    <dgm:cxn modelId="{6A7F93CE-4FC9-4504-8A94-E70C67884109}" type="presParOf" srcId="{1425055A-96AC-4135-95BE-A31536B315F6}" destId="{0B788FC3-E4A2-497C-BDAA-3584A7143DBB}" srcOrd="6" destOrd="0" presId="urn:microsoft.com/office/officeart/2005/8/layout/lProcess3"/>
    <dgm:cxn modelId="{895CE277-014E-4DAE-9E6D-9054DBF2878A}" type="presParOf" srcId="{1425055A-96AC-4135-95BE-A31536B315F6}" destId="{76CFCF6A-4E3A-4B41-AB8D-2D22B5C7C45F}" srcOrd="7" destOrd="0" presId="urn:microsoft.com/office/officeart/2005/8/layout/lProcess3"/>
    <dgm:cxn modelId="{964E8532-11E8-46F5-A741-E2F2589A83F4}" type="presParOf" srcId="{1425055A-96AC-4135-95BE-A31536B315F6}" destId="{D64CB438-9BCE-432F-B23D-46AEAAB2D3B7}" srcOrd="8" destOrd="0" presId="urn:microsoft.com/office/officeart/2005/8/layout/lProcess3"/>
    <dgm:cxn modelId="{9A017545-BD04-493D-A8A3-A6D1BD94FE5F}" type="presParOf" srcId="{1425055A-96AC-4135-95BE-A31536B315F6}" destId="{FE112D8B-5CD0-4872-8DDB-EEFD5EA9EACB}" srcOrd="9" destOrd="0" presId="urn:microsoft.com/office/officeart/2005/8/layout/lProcess3"/>
    <dgm:cxn modelId="{1B7EB70D-E2A1-4E3F-9140-68440A9ED475}" type="presParOf" srcId="{1425055A-96AC-4135-95BE-A31536B315F6}" destId="{F806DB49-94EF-48BB-81DA-B5A7AEE26478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1C1CC5-196C-4DC9-8D62-5A69F7092CA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614706-7BEF-45AA-81A5-148FDC347B18}">
      <dgm:prSet phldrT="[Текст]" custT="1"/>
      <dgm:spPr/>
      <dgm:t>
        <a:bodyPr/>
        <a:lstStyle/>
        <a:p>
          <a:r>
            <a:rPr lang="ru-RU" sz="2000" b="1" dirty="0" smtClean="0"/>
            <a:t>2012</a:t>
          </a:r>
          <a:endParaRPr lang="en-US" sz="2000" b="1" dirty="0"/>
        </a:p>
      </dgm:t>
    </dgm:pt>
    <dgm:pt modelId="{7E5F9121-804E-4DD0-B84F-18169FE655F1}" type="parTrans" cxnId="{D011D6CD-808C-4E0E-9EF8-1C5A19459C56}">
      <dgm:prSet/>
      <dgm:spPr/>
      <dgm:t>
        <a:bodyPr/>
        <a:lstStyle/>
        <a:p>
          <a:endParaRPr lang="en-US"/>
        </a:p>
      </dgm:t>
    </dgm:pt>
    <dgm:pt modelId="{5FEEBC54-86AE-42C2-B760-9769469CFA69}" type="sibTrans" cxnId="{D011D6CD-808C-4E0E-9EF8-1C5A19459C56}">
      <dgm:prSet/>
      <dgm:spPr/>
      <dgm:t>
        <a:bodyPr/>
        <a:lstStyle/>
        <a:p>
          <a:endParaRPr lang="en-US"/>
        </a:p>
      </dgm:t>
    </dgm:pt>
    <dgm:pt modelId="{4278A25A-2406-41BD-ACB0-155F1E81E307}">
      <dgm:prSet phldrT="[Текст]" custT="1"/>
      <dgm:spPr/>
      <dgm:t>
        <a:bodyPr/>
        <a:lstStyle/>
        <a:p>
          <a:r>
            <a:rPr lang="ru-RU" sz="2000" b="1" dirty="0" smtClean="0"/>
            <a:t>2013</a:t>
          </a:r>
          <a:endParaRPr lang="en-US" sz="2000" b="1" dirty="0"/>
        </a:p>
      </dgm:t>
    </dgm:pt>
    <dgm:pt modelId="{F2FF3C72-04CE-4528-BF42-241ACEF7A1D0}" type="parTrans" cxnId="{DF4E685C-384E-481B-8EE3-5E692BCE0C97}">
      <dgm:prSet/>
      <dgm:spPr/>
      <dgm:t>
        <a:bodyPr/>
        <a:lstStyle/>
        <a:p>
          <a:endParaRPr lang="en-US"/>
        </a:p>
      </dgm:t>
    </dgm:pt>
    <dgm:pt modelId="{D953DDF0-9CCA-414F-AE67-949A3697F214}" type="sibTrans" cxnId="{DF4E685C-384E-481B-8EE3-5E692BCE0C97}">
      <dgm:prSet/>
      <dgm:spPr/>
      <dgm:t>
        <a:bodyPr/>
        <a:lstStyle/>
        <a:p>
          <a:endParaRPr lang="en-US"/>
        </a:p>
      </dgm:t>
    </dgm:pt>
    <dgm:pt modelId="{E6D965A1-0F6E-4E72-B0DD-4AB5A32EFEBB}">
      <dgm:prSet phldrT="[Текст]" custT="1"/>
      <dgm:spPr/>
      <dgm:t>
        <a:bodyPr/>
        <a:lstStyle/>
        <a:p>
          <a:r>
            <a:rPr lang="ru-RU" sz="2000" b="1" dirty="0" smtClean="0"/>
            <a:t>2014</a:t>
          </a:r>
          <a:endParaRPr lang="en-US" sz="2000" b="1" dirty="0"/>
        </a:p>
      </dgm:t>
    </dgm:pt>
    <dgm:pt modelId="{A4EA2E95-291F-46F4-9FC7-60EEF048653B}" type="parTrans" cxnId="{AC4A03C0-B1D3-49C9-A9B8-3AF06C9A54BA}">
      <dgm:prSet/>
      <dgm:spPr/>
      <dgm:t>
        <a:bodyPr/>
        <a:lstStyle/>
        <a:p>
          <a:endParaRPr lang="en-US"/>
        </a:p>
      </dgm:t>
    </dgm:pt>
    <dgm:pt modelId="{D90353DC-B81D-4F77-9687-DFEBF0CC97A9}" type="sibTrans" cxnId="{AC4A03C0-B1D3-49C9-A9B8-3AF06C9A54BA}">
      <dgm:prSet/>
      <dgm:spPr/>
      <dgm:t>
        <a:bodyPr/>
        <a:lstStyle/>
        <a:p>
          <a:endParaRPr lang="en-US"/>
        </a:p>
      </dgm:t>
    </dgm:pt>
    <dgm:pt modelId="{291F28BF-0B90-47DE-9032-DDFD8EB4BEEE}">
      <dgm:prSet phldrT="[Текст]" custT="1"/>
      <dgm:spPr/>
      <dgm:t>
        <a:bodyPr/>
        <a:lstStyle/>
        <a:p>
          <a:r>
            <a:rPr lang="ru-RU" sz="2000" b="1" dirty="0" smtClean="0"/>
            <a:t>2015</a:t>
          </a:r>
          <a:endParaRPr lang="en-US" sz="2000" b="1" dirty="0"/>
        </a:p>
      </dgm:t>
    </dgm:pt>
    <dgm:pt modelId="{FB10F55B-F20A-4319-9884-6EA9EC9785F1}" type="parTrans" cxnId="{5E7AF2D2-9B77-4FCF-B04E-FCBEE2C3F141}">
      <dgm:prSet/>
      <dgm:spPr/>
      <dgm:t>
        <a:bodyPr/>
        <a:lstStyle/>
        <a:p>
          <a:endParaRPr lang="en-US"/>
        </a:p>
      </dgm:t>
    </dgm:pt>
    <dgm:pt modelId="{54B818E5-502E-4FD0-A379-756E0080223D}" type="sibTrans" cxnId="{5E7AF2D2-9B77-4FCF-B04E-FCBEE2C3F141}">
      <dgm:prSet/>
      <dgm:spPr/>
      <dgm:t>
        <a:bodyPr/>
        <a:lstStyle/>
        <a:p>
          <a:endParaRPr lang="en-US"/>
        </a:p>
      </dgm:t>
    </dgm:pt>
    <dgm:pt modelId="{65236548-F282-4C48-8173-CCB2C65B97EC}">
      <dgm:prSet phldrT="[Текст]" custT="1"/>
      <dgm:spPr/>
      <dgm:t>
        <a:bodyPr/>
        <a:lstStyle/>
        <a:p>
          <a:r>
            <a:rPr lang="ru-RU" sz="2000" b="1" dirty="0" smtClean="0"/>
            <a:t>2016</a:t>
          </a:r>
          <a:endParaRPr lang="en-US" sz="2000" b="1" dirty="0"/>
        </a:p>
      </dgm:t>
    </dgm:pt>
    <dgm:pt modelId="{6A451308-F595-4BF0-AD59-5611188A8BF9}" type="parTrans" cxnId="{7FBB1138-7277-4372-9186-5462E47E8C2F}">
      <dgm:prSet/>
      <dgm:spPr/>
      <dgm:t>
        <a:bodyPr/>
        <a:lstStyle/>
        <a:p>
          <a:endParaRPr lang="en-US"/>
        </a:p>
      </dgm:t>
    </dgm:pt>
    <dgm:pt modelId="{22A523CA-A852-484C-8F57-B10933D09F94}" type="sibTrans" cxnId="{7FBB1138-7277-4372-9186-5462E47E8C2F}">
      <dgm:prSet/>
      <dgm:spPr/>
      <dgm:t>
        <a:bodyPr/>
        <a:lstStyle/>
        <a:p>
          <a:endParaRPr lang="en-US"/>
        </a:p>
      </dgm:t>
    </dgm:pt>
    <dgm:pt modelId="{E2F68EF7-39BE-48DD-9019-447F360458F2}" type="pres">
      <dgm:prSet presAssocID="{631C1CC5-196C-4DC9-8D62-5A69F7092CA1}" presName="Name0" presStyleCnt="0">
        <dgm:presLayoutVars>
          <dgm:dir/>
          <dgm:animLvl val="lvl"/>
          <dgm:resizeHandles val="exact"/>
        </dgm:presLayoutVars>
      </dgm:prSet>
      <dgm:spPr/>
    </dgm:pt>
    <dgm:pt modelId="{FE5325F9-2CCC-43F8-9F45-DB06EA7B62A6}" type="pres">
      <dgm:prSet presAssocID="{D3614706-7BEF-45AA-81A5-148FDC347B1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4D0AB1EC-AB29-4704-82EC-EA996C28BC18}" type="pres">
      <dgm:prSet presAssocID="{5FEEBC54-86AE-42C2-B760-9769469CFA69}" presName="parTxOnlySpace" presStyleCnt="0"/>
      <dgm:spPr/>
    </dgm:pt>
    <dgm:pt modelId="{296ED98D-ED17-4C90-8540-AD9541B8A59A}" type="pres">
      <dgm:prSet presAssocID="{4278A25A-2406-41BD-ACB0-155F1E81E307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B94D0D67-12F3-4B77-9708-355DAC93FD40}" type="pres">
      <dgm:prSet presAssocID="{D953DDF0-9CCA-414F-AE67-949A3697F214}" presName="parTxOnlySpace" presStyleCnt="0"/>
      <dgm:spPr/>
    </dgm:pt>
    <dgm:pt modelId="{0A84C0F5-64A9-4D33-A9EE-DEC9F428A4A1}" type="pres">
      <dgm:prSet presAssocID="{E6D965A1-0F6E-4E72-B0DD-4AB5A32EFEB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3AD72AA-C4DD-4F03-9135-CD59FE1F05D1}" type="pres">
      <dgm:prSet presAssocID="{D90353DC-B81D-4F77-9687-DFEBF0CC97A9}" presName="parTxOnlySpace" presStyleCnt="0"/>
      <dgm:spPr/>
    </dgm:pt>
    <dgm:pt modelId="{6FD38184-D9F6-49B9-B500-B15890C15450}" type="pres">
      <dgm:prSet presAssocID="{291F28BF-0B90-47DE-9032-DDFD8EB4BEEE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2F275316-495C-4D78-AD74-CD8AC689612A}" type="pres">
      <dgm:prSet presAssocID="{54B818E5-502E-4FD0-A379-756E0080223D}" presName="parTxOnlySpace" presStyleCnt="0"/>
      <dgm:spPr/>
    </dgm:pt>
    <dgm:pt modelId="{9EC5895D-9E67-4F1F-ACF2-5A980AEEF6E1}" type="pres">
      <dgm:prSet presAssocID="{65236548-F282-4C48-8173-CCB2C65B97EC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F95E34A-67FC-4D1A-B833-216D7DC62374}" type="presOf" srcId="{65236548-F282-4C48-8173-CCB2C65B97EC}" destId="{9EC5895D-9E67-4F1F-ACF2-5A980AEEF6E1}" srcOrd="0" destOrd="0" presId="urn:microsoft.com/office/officeart/2005/8/layout/chevron1"/>
    <dgm:cxn modelId="{23A73A37-01D4-45D9-B833-EBDA9F907CEB}" type="presOf" srcId="{D3614706-7BEF-45AA-81A5-148FDC347B18}" destId="{FE5325F9-2CCC-43F8-9F45-DB06EA7B62A6}" srcOrd="0" destOrd="0" presId="urn:microsoft.com/office/officeart/2005/8/layout/chevron1"/>
    <dgm:cxn modelId="{E201D0C7-8CCF-49D8-995D-6B9203B4B64E}" type="presOf" srcId="{291F28BF-0B90-47DE-9032-DDFD8EB4BEEE}" destId="{6FD38184-D9F6-49B9-B500-B15890C15450}" srcOrd="0" destOrd="0" presId="urn:microsoft.com/office/officeart/2005/8/layout/chevron1"/>
    <dgm:cxn modelId="{5ACE34DA-D15A-4ADF-A30D-422CFD4A9838}" type="presOf" srcId="{E6D965A1-0F6E-4E72-B0DD-4AB5A32EFEBB}" destId="{0A84C0F5-64A9-4D33-A9EE-DEC9F428A4A1}" srcOrd="0" destOrd="0" presId="urn:microsoft.com/office/officeart/2005/8/layout/chevron1"/>
    <dgm:cxn modelId="{55C481D4-20ED-4270-9168-C54801A25ECE}" type="presOf" srcId="{4278A25A-2406-41BD-ACB0-155F1E81E307}" destId="{296ED98D-ED17-4C90-8540-AD9541B8A59A}" srcOrd="0" destOrd="0" presId="urn:microsoft.com/office/officeart/2005/8/layout/chevron1"/>
    <dgm:cxn modelId="{D7F119DE-325E-4EA7-9F0E-654A3A678E1F}" type="presOf" srcId="{631C1CC5-196C-4DC9-8D62-5A69F7092CA1}" destId="{E2F68EF7-39BE-48DD-9019-447F360458F2}" srcOrd="0" destOrd="0" presId="urn:microsoft.com/office/officeart/2005/8/layout/chevron1"/>
    <dgm:cxn modelId="{AC4A03C0-B1D3-49C9-A9B8-3AF06C9A54BA}" srcId="{631C1CC5-196C-4DC9-8D62-5A69F7092CA1}" destId="{E6D965A1-0F6E-4E72-B0DD-4AB5A32EFEBB}" srcOrd="2" destOrd="0" parTransId="{A4EA2E95-291F-46F4-9FC7-60EEF048653B}" sibTransId="{D90353DC-B81D-4F77-9687-DFEBF0CC97A9}"/>
    <dgm:cxn modelId="{D011D6CD-808C-4E0E-9EF8-1C5A19459C56}" srcId="{631C1CC5-196C-4DC9-8D62-5A69F7092CA1}" destId="{D3614706-7BEF-45AA-81A5-148FDC347B18}" srcOrd="0" destOrd="0" parTransId="{7E5F9121-804E-4DD0-B84F-18169FE655F1}" sibTransId="{5FEEBC54-86AE-42C2-B760-9769469CFA69}"/>
    <dgm:cxn modelId="{5E7AF2D2-9B77-4FCF-B04E-FCBEE2C3F141}" srcId="{631C1CC5-196C-4DC9-8D62-5A69F7092CA1}" destId="{291F28BF-0B90-47DE-9032-DDFD8EB4BEEE}" srcOrd="3" destOrd="0" parTransId="{FB10F55B-F20A-4319-9884-6EA9EC9785F1}" sibTransId="{54B818E5-502E-4FD0-A379-756E0080223D}"/>
    <dgm:cxn modelId="{DF4E685C-384E-481B-8EE3-5E692BCE0C97}" srcId="{631C1CC5-196C-4DC9-8D62-5A69F7092CA1}" destId="{4278A25A-2406-41BD-ACB0-155F1E81E307}" srcOrd="1" destOrd="0" parTransId="{F2FF3C72-04CE-4528-BF42-241ACEF7A1D0}" sibTransId="{D953DDF0-9CCA-414F-AE67-949A3697F214}"/>
    <dgm:cxn modelId="{7FBB1138-7277-4372-9186-5462E47E8C2F}" srcId="{631C1CC5-196C-4DC9-8D62-5A69F7092CA1}" destId="{65236548-F282-4C48-8173-CCB2C65B97EC}" srcOrd="4" destOrd="0" parTransId="{6A451308-F595-4BF0-AD59-5611188A8BF9}" sibTransId="{22A523CA-A852-484C-8F57-B10933D09F94}"/>
    <dgm:cxn modelId="{613476E6-449A-4BCC-B27A-9F7C1189711E}" type="presParOf" srcId="{E2F68EF7-39BE-48DD-9019-447F360458F2}" destId="{FE5325F9-2CCC-43F8-9F45-DB06EA7B62A6}" srcOrd="0" destOrd="0" presId="urn:microsoft.com/office/officeart/2005/8/layout/chevron1"/>
    <dgm:cxn modelId="{EA18AEB0-246D-4CE0-B048-A13E0ECFAF7D}" type="presParOf" srcId="{E2F68EF7-39BE-48DD-9019-447F360458F2}" destId="{4D0AB1EC-AB29-4704-82EC-EA996C28BC18}" srcOrd="1" destOrd="0" presId="urn:microsoft.com/office/officeart/2005/8/layout/chevron1"/>
    <dgm:cxn modelId="{2ACA85E0-C4CA-4BA0-9972-738155059989}" type="presParOf" srcId="{E2F68EF7-39BE-48DD-9019-447F360458F2}" destId="{296ED98D-ED17-4C90-8540-AD9541B8A59A}" srcOrd="2" destOrd="0" presId="urn:microsoft.com/office/officeart/2005/8/layout/chevron1"/>
    <dgm:cxn modelId="{8ED03FA7-B5C4-4AE0-8654-C10EA51A3BEF}" type="presParOf" srcId="{E2F68EF7-39BE-48DD-9019-447F360458F2}" destId="{B94D0D67-12F3-4B77-9708-355DAC93FD40}" srcOrd="3" destOrd="0" presId="urn:microsoft.com/office/officeart/2005/8/layout/chevron1"/>
    <dgm:cxn modelId="{483F924E-C236-4EED-AA32-4D9B81985C5B}" type="presParOf" srcId="{E2F68EF7-39BE-48DD-9019-447F360458F2}" destId="{0A84C0F5-64A9-4D33-A9EE-DEC9F428A4A1}" srcOrd="4" destOrd="0" presId="urn:microsoft.com/office/officeart/2005/8/layout/chevron1"/>
    <dgm:cxn modelId="{EE97205B-D194-4F5E-BE2E-458B5193F7BD}" type="presParOf" srcId="{E2F68EF7-39BE-48DD-9019-447F360458F2}" destId="{C3AD72AA-C4DD-4F03-9135-CD59FE1F05D1}" srcOrd="5" destOrd="0" presId="urn:microsoft.com/office/officeart/2005/8/layout/chevron1"/>
    <dgm:cxn modelId="{D041A4C5-19CC-4C41-88BF-75B210F709F6}" type="presParOf" srcId="{E2F68EF7-39BE-48DD-9019-447F360458F2}" destId="{6FD38184-D9F6-49B9-B500-B15890C15450}" srcOrd="6" destOrd="0" presId="urn:microsoft.com/office/officeart/2005/8/layout/chevron1"/>
    <dgm:cxn modelId="{DC092367-B72A-431F-896E-A2734AA6FDD3}" type="presParOf" srcId="{E2F68EF7-39BE-48DD-9019-447F360458F2}" destId="{2F275316-495C-4D78-AD74-CD8AC689612A}" srcOrd="7" destOrd="0" presId="urn:microsoft.com/office/officeart/2005/8/layout/chevron1"/>
    <dgm:cxn modelId="{0DE8CD99-8DAC-41B3-A0AF-987438968A34}" type="presParOf" srcId="{E2F68EF7-39BE-48DD-9019-447F360458F2}" destId="{9EC5895D-9E67-4F1F-ACF2-5A980AEEF6E1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3FF08-8DBE-4E65-AC9D-885D7CA50712}">
      <dsp:nvSpPr>
        <dsp:cNvPr id="0" name=""/>
        <dsp:cNvSpPr/>
      </dsp:nvSpPr>
      <dsp:spPr>
        <a:xfrm>
          <a:off x="2362564" y="-103020"/>
          <a:ext cx="5638071" cy="5638071"/>
        </a:xfrm>
        <a:prstGeom prst="circularArrow">
          <a:avLst>
            <a:gd name="adj1" fmla="val 5544"/>
            <a:gd name="adj2" fmla="val 330680"/>
            <a:gd name="adj3" fmla="val 14218038"/>
            <a:gd name="adj4" fmla="val 17122364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8B1126-237C-4B75-A7C5-19BDB1CCB8B2}">
      <dsp:nvSpPr>
        <dsp:cNvPr id="0" name=""/>
        <dsp:cNvSpPr/>
      </dsp:nvSpPr>
      <dsp:spPr>
        <a:xfrm>
          <a:off x="4121233" y="3059"/>
          <a:ext cx="2120732" cy="8969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1- водоканал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4165017" y="46843"/>
        <a:ext cx="2033164" cy="809344"/>
      </dsp:txXfrm>
    </dsp:sp>
    <dsp:sp modelId="{1656F09D-9FC4-4235-847C-826A98D68903}">
      <dsp:nvSpPr>
        <dsp:cNvPr id="0" name=""/>
        <dsp:cNvSpPr/>
      </dsp:nvSpPr>
      <dsp:spPr>
        <a:xfrm>
          <a:off x="6477506" y="1217400"/>
          <a:ext cx="2120732" cy="8969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1-питьевая вода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521290" y="1261184"/>
        <a:ext cx="2033164" cy="809344"/>
      </dsp:txXfrm>
    </dsp:sp>
    <dsp:sp modelId="{B8011A18-FF81-484D-9239-7B979AB5C3A9}">
      <dsp:nvSpPr>
        <dsp:cNvPr id="0" name=""/>
        <dsp:cNvSpPr/>
      </dsp:nvSpPr>
      <dsp:spPr>
        <a:xfrm>
          <a:off x="6812986" y="2710550"/>
          <a:ext cx="2120732" cy="89691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1-жилье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856770" y="2754334"/>
        <a:ext cx="2033164" cy="809344"/>
      </dsp:txXfrm>
    </dsp:sp>
    <dsp:sp modelId="{AF3535FA-C013-41E3-9C5B-6AD0C4F5AE91}">
      <dsp:nvSpPr>
        <dsp:cNvPr id="0" name=""/>
        <dsp:cNvSpPr/>
      </dsp:nvSpPr>
      <dsp:spPr>
        <a:xfrm>
          <a:off x="6027309" y="4315981"/>
          <a:ext cx="2120732" cy="89691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1-ЧС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071093" y="4359765"/>
        <a:ext cx="2033164" cy="809344"/>
      </dsp:txXfrm>
    </dsp:sp>
    <dsp:sp modelId="{999380BE-9573-4C98-9074-3FCE4C85FEA1}">
      <dsp:nvSpPr>
        <dsp:cNvPr id="0" name=""/>
        <dsp:cNvSpPr/>
      </dsp:nvSpPr>
      <dsp:spPr>
        <a:xfrm>
          <a:off x="2550018" y="4303082"/>
          <a:ext cx="2120732" cy="89691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</a:rPr>
            <a:t>Похозяйственная</a:t>
          </a:r>
          <a:r>
            <a:rPr lang="ru-RU" sz="1800" b="1" kern="1200" dirty="0" smtClean="0">
              <a:solidFill>
                <a:schemeClr val="tx1"/>
              </a:solidFill>
            </a:rPr>
            <a:t> книга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593802" y="4346866"/>
        <a:ext cx="2033164" cy="809344"/>
      </dsp:txXfrm>
    </dsp:sp>
    <dsp:sp modelId="{AC6A2EDF-F3F6-4DAA-B334-FBBE7E5010D7}">
      <dsp:nvSpPr>
        <dsp:cNvPr id="0" name=""/>
        <dsp:cNvSpPr/>
      </dsp:nvSpPr>
      <dsp:spPr>
        <a:xfrm>
          <a:off x="1236296" y="2697661"/>
          <a:ext cx="2120732" cy="8969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Отчет ДГСЭН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1280080" y="2741445"/>
        <a:ext cx="2033164" cy="809344"/>
      </dsp:txXfrm>
    </dsp:sp>
    <dsp:sp modelId="{9B0B8EFA-84C6-48AB-B74D-0BB41894C280}">
      <dsp:nvSpPr>
        <dsp:cNvPr id="0" name=""/>
        <dsp:cNvSpPr/>
      </dsp:nvSpPr>
      <dsp:spPr>
        <a:xfrm>
          <a:off x="1880869" y="1256033"/>
          <a:ext cx="2120732" cy="8969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ИОДХ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1924653" y="1299817"/>
        <a:ext cx="2033164" cy="809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CCDA3-5102-403E-898B-70B5FE0C655C}">
      <dsp:nvSpPr>
        <dsp:cNvPr id="0" name=""/>
        <dsp:cNvSpPr/>
      </dsp:nvSpPr>
      <dsp:spPr>
        <a:xfrm>
          <a:off x="461977" y="1311"/>
          <a:ext cx="2322517" cy="9290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Забор воды из природных источников</a:t>
          </a:r>
          <a:endParaRPr lang="en-US" sz="1400" b="1" kern="1200" dirty="0"/>
        </a:p>
      </dsp:txBody>
      <dsp:txXfrm>
        <a:off x="926480" y="1311"/>
        <a:ext cx="1393511" cy="929006"/>
      </dsp:txXfrm>
    </dsp:sp>
    <dsp:sp modelId="{ACD64350-EFDE-4173-9FBF-997653740FB7}">
      <dsp:nvSpPr>
        <dsp:cNvPr id="0" name=""/>
        <dsp:cNvSpPr/>
      </dsp:nvSpPr>
      <dsp:spPr>
        <a:xfrm>
          <a:off x="2482567" y="80276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9544,2</a:t>
          </a:r>
          <a:endParaRPr lang="en-US" sz="2900" kern="1200" dirty="0"/>
        </a:p>
      </dsp:txBody>
      <dsp:txXfrm>
        <a:off x="2868105" y="80276"/>
        <a:ext cx="1156614" cy="771075"/>
      </dsp:txXfrm>
    </dsp:sp>
    <dsp:sp modelId="{265BDB85-D0F0-401D-AF2F-F2FCA17CFBF4}">
      <dsp:nvSpPr>
        <dsp:cNvPr id="0" name=""/>
        <dsp:cNvSpPr/>
      </dsp:nvSpPr>
      <dsp:spPr>
        <a:xfrm>
          <a:off x="4140380" y="80276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8326,8</a:t>
          </a:r>
          <a:endParaRPr lang="en-US" sz="2900" kern="1200" dirty="0"/>
        </a:p>
      </dsp:txBody>
      <dsp:txXfrm>
        <a:off x="4525918" y="80276"/>
        <a:ext cx="1156614" cy="771075"/>
      </dsp:txXfrm>
    </dsp:sp>
    <dsp:sp modelId="{2E6FC0AC-97AB-4030-B846-403F84FA544F}">
      <dsp:nvSpPr>
        <dsp:cNvPr id="0" name=""/>
        <dsp:cNvSpPr/>
      </dsp:nvSpPr>
      <dsp:spPr>
        <a:xfrm>
          <a:off x="5798193" y="80276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7658,0</a:t>
          </a:r>
          <a:endParaRPr lang="en-US" sz="2900" kern="1200" dirty="0"/>
        </a:p>
      </dsp:txBody>
      <dsp:txXfrm>
        <a:off x="6183731" y="80276"/>
        <a:ext cx="1156614" cy="771075"/>
      </dsp:txXfrm>
    </dsp:sp>
    <dsp:sp modelId="{6131FB33-408E-4C17-9D42-4993B5427B64}">
      <dsp:nvSpPr>
        <dsp:cNvPr id="0" name=""/>
        <dsp:cNvSpPr/>
      </dsp:nvSpPr>
      <dsp:spPr>
        <a:xfrm>
          <a:off x="7456006" y="80276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7569,0</a:t>
          </a:r>
          <a:endParaRPr lang="en-US" sz="2900" kern="1200" dirty="0"/>
        </a:p>
      </dsp:txBody>
      <dsp:txXfrm>
        <a:off x="7841544" y="80276"/>
        <a:ext cx="1156614" cy="771075"/>
      </dsp:txXfrm>
    </dsp:sp>
    <dsp:sp modelId="{11B02036-DB06-46A3-AD64-6D5D723C816B}">
      <dsp:nvSpPr>
        <dsp:cNvPr id="0" name=""/>
        <dsp:cNvSpPr/>
      </dsp:nvSpPr>
      <dsp:spPr>
        <a:xfrm>
          <a:off x="9113819" y="80276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7333,7</a:t>
          </a:r>
          <a:endParaRPr lang="en-US" sz="2900" kern="1200" dirty="0"/>
        </a:p>
      </dsp:txBody>
      <dsp:txXfrm>
        <a:off x="9499357" y="80276"/>
        <a:ext cx="1156614" cy="771075"/>
      </dsp:txXfrm>
    </dsp:sp>
    <dsp:sp modelId="{65F8D834-ABB3-4E69-BFE4-AD86501C6432}">
      <dsp:nvSpPr>
        <dsp:cNvPr id="0" name=""/>
        <dsp:cNvSpPr/>
      </dsp:nvSpPr>
      <dsp:spPr>
        <a:xfrm>
          <a:off x="281672" y="1086140"/>
          <a:ext cx="2448653" cy="9290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Водопотребление</a:t>
          </a:r>
          <a:endParaRPr lang="en-US" sz="1400" b="1" kern="1200" dirty="0"/>
        </a:p>
      </dsp:txBody>
      <dsp:txXfrm>
        <a:off x="746175" y="1086140"/>
        <a:ext cx="1519647" cy="929006"/>
      </dsp:txXfrm>
    </dsp:sp>
    <dsp:sp modelId="{93C31B7F-EDD8-49B8-B31C-6776948110CA}">
      <dsp:nvSpPr>
        <dsp:cNvPr id="0" name=""/>
        <dsp:cNvSpPr/>
      </dsp:nvSpPr>
      <dsp:spPr>
        <a:xfrm>
          <a:off x="2608703" y="1139344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4869,3</a:t>
          </a:r>
          <a:endParaRPr lang="en-US" sz="2900" kern="1200" dirty="0"/>
        </a:p>
      </dsp:txBody>
      <dsp:txXfrm>
        <a:off x="2994241" y="1139344"/>
        <a:ext cx="1156614" cy="771075"/>
      </dsp:txXfrm>
    </dsp:sp>
    <dsp:sp modelId="{7F865828-7580-494B-A626-88324DD81DB5}">
      <dsp:nvSpPr>
        <dsp:cNvPr id="0" name=""/>
        <dsp:cNvSpPr/>
      </dsp:nvSpPr>
      <dsp:spPr>
        <a:xfrm>
          <a:off x="4266516" y="1139344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5114,0</a:t>
          </a:r>
          <a:endParaRPr lang="en-US" sz="2900" kern="1200" dirty="0"/>
        </a:p>
      </dsp:txBody>
      <dsp:txXfrm>
        <a:off x="4652054" y="1139344"/>
        <a:ext cx="1156614" cy="771075"/>
      </dsp:txXfrm>
    </dsp:sp>
    <dsp:sp modelId="{A17A14DD-BF2B-4C58-ACE7-BC44C4889278}">
      <dsp:nvSpPr>
        <dsp:cNvPr id="0" name=""/>
        <dsp:cNvSpPr/>
      </dsp:nvSpPr>
      <dsp:spPr>
        <a:xfrm>
          <a:off x="5924329" y="1139344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4768,0</a:t>
          </a:r>
          <a:endParaRPr lang="en-US" sz="2900" kern="1200" dirty="0"/>
        </a:p>
      </dsp:txBody>
      <dsp:txXfrm>
        <a:off x="6309867" y="1139344"/>
        <a:ext cx="1156614" cy="771075"/>
      </dsp:txXfrm>
    </dsp:sp>
    <dsp:sp modelId="{0761046E-6EBD-43CA-9674-056C4AD2C9F7}">
      <dsp:nvSpPr>
        <dsp:cNvPr id="0" name=""/>
        <dsp:cNvSpPr/>
      </dsp:nvSpPr>
      <dsp:spPr>
        <a:xfrm>
          <a:off x="7582142" y="1139344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5224,4</a:t>
          </a:r>
          <a:endParaRPr lang="en-US" sz="2900" kern="1200" dirty="0"/>
        </a:p>
      </dsp:txBody>
      <dsp:txXfrm>
        <a:off x="7967680" y="1139344"/>
        <a:ext cx="1156614" cy="771075"/>
      </dsp:txXfrm>
    </dsp:sp>
    <dsp:sp modelId="{CF78BBD7-DFDA-4C8A-B241-67611D7E710C}">
      <dsp:nvSpPr>
        <dsp:cNvPr id="0" name=""/>
        <dsp:cNvSpPr/>
      </dsp:nvSpPr>
      <dsp:spPr>
        <a:xfrm>
          <a:off x="9239954" y="1139344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4668,7</a:t>
          </a:r>
          <a:endParaRPr lang="en-US" sz="2900" kern="1200" dirty="0"/>
        </a:p>
      </dsp:txBody>
      <dsp:txXfrm>
        <a:off x="9625492" y="1139344"/>
        <a:ext cx="1156614" cy="771075"/>
      </dsp:txXfrm>
    </dsp:sp>
    <dsp:sp modelId="{5903B44C-CECA-40FF-9200-3E0C42BC4F13}">
      <dsp:nvSpPr>
        <dsp:cNvPr id="0" name=""/>
        <dsp:cNvSpPr/>
      </dsp:nvSpPr>
      <dsp:spPr>
        <a:xfrm>
          <a:off x="461977" y="2119446"/>
          <a:ext cx="2322517" cy="9290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в том числе на орошение и сельхоз водоснабжение</a:t>
          </a:r>
          <a:endParaRPr lang="en-US" sz="1300" b="1" kern="1200" dirty="0"/>
        </a:p>
      </dsp:txBody>
      <dsp:txXfrm>
        <a:off x="926480" y="2119446"/>
        <a:ext cx="1393511" cy="929006"/>
      </dsp:txXfrm>
    </dsp:sp>
    <dsp:sp modelId="{F2BA90BF-2E56-4AB2-9542-275908DB6429}">
      <dsp:nvSpPr>
        <dsp:cNvPr id="0" name=""/>
        <dsp:cNvSpPr/>
      </dsp:nvSpPr>
      <dsp:spPr>
        <a:xfrm>
          <a:off x="2482567" y="2198412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4591,9</a:t>
          </a:r>
        </a:p>
      </dsp:txBody>
      <dsp:txXfrm>
        <a:off x="2868105" y="2198412"/>
        <a:ext cx="1156614" cy="771075"/>
      </dsp:txXfrm>
    </dsp:sp>
    <dsp:sp modelId="{6E2E99CE-6DBD-47B7-809F-4DCE6E38A299}">
      <dsp:nvSpPr>
        <dsp:cNvPr id="0" name=""/>
        <dsp:cNvSpPr/>
      </dsp:nvSpPr>
      <dsp:spPr>
        <a:xfrm>
          <a:off x="4140380" y="2198412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4795,3</a:t>
          </a:r>
          <a:endParaRPr lang="en-US" sz="2400" kern="1200" dirty="0"/>
        </a:p>
      </dsp:txBody>
      <dsp:txXfrm>
        <a:off x="4525918" y="2198412"/>
        <a:ext cx="1156614" cy="771075"/>
      </dsp:txXfrm>
    </dsp:sp>
    <dsp:sp modelId="{E31576A9-B8EA-4265-8E38-E0D496DCF9EF}">
      <dsp:nvSpPr>
        <dsp:cNvPr id="0" name=""/>
        <dsp:cNvSpPr/>
      </dsp:nvSpPr>
      <dsp:spPr>
        <a:xfrm>
          <a:off x="5798193" y="2198412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4530,5</a:t>
          </a:r>
          <a:endParaRPr lang="en-US" sz="2400" kern="1200" dirty="0"/>
        </a:p>
      </dsp:txBody>
      <dsp:txXfrm>
        <a:off x="6183731" y="2198412"/>
        <a:ext cx="1156614" cy="771075"/>
      </dsp:txXfrm>
    </dsp:sp>
    <dsp:sp modelId="{F210E3E3-E46F-429E-9F01-D86D711D340C}">
      <dsp:nvSpPr>
        <dsp:cNvPr id="0" name=""/>
        <dsp:cNvSpPr/>
      </dsp:nvSpPr>
      <dsp:spPr>
        <a:xfrm>
          <a:off x="7456006" y="2198412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4922,2</a:t>
          </a:r>
          <a:endParaRPr lang="en-US" sz="2400" kern="1200" dirty="0"/>
        </a:p>
      </dsp:txBody>
      <dsp:txXfrm>
        <a:off x="7841544" y="2198412"/>
        <a:ext cx="1156614" cy="771075"/>
      </dsp:txXfrm>
    </dsp:sp>
    <dsp:sp modelId="{A31BF887-847E-475D-9E13-F05723E1F5E4}">
      <dsp:nvSpPr>
        <dsp:cNvPr id="0" name=""/>
        <dsp:cNvSpPr/>
      </dsp:nvSpPr>
      <dsp:spPr>
        <a:xfrm>
          <a:off x="9113819" y="2198412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4435,3</a:t>
          </a:r>
          <a:endParaRPr lang="en-US" sz="2400" kern="1200" dirty="0"/>
        </a:p>
      </dsp:txBody>
      <dsp:txXfrm>
        <a:off x="9499357" y="2198412"/>
        <a:ext cx="1156614" cy="771075"/>
      </dsp:txXfrm>
    </dsp:sp>
    <dsp:sp modelId="{584F3E8D-FDB5-42DC-A0FD-7D3278604EF6}">
      <dsp:nvSpPr>
        <dsp:cNvPr id="0" name=""/>
        <dsp:cNvSpPr/>
      </dsp:nvSpPr>
      <dsp:spPr>
        <a:xfrm>
          <a:off x="461977" y="3178514"/>
          <a:ext cx="2322517" cy="9290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Потери воды при транспортировке</a:t>
          </a:r>
          <a:endParaRPr lang="en-US" sz="1400" b="1" kern="1200" dirty="0"/>
        </a:p>
      </dsp:txBody>
      <dsp:txXfrm>
        <a:off x="926480" y="3178514"/>
        <a:ext cx="1393511" cy="929006"/>
      </dsp:txXfrm>
    </dsp:sp>
    <dsp:sp modelId="{EE768B8F-72F8-40B6-9DDA-E84E1D9557CC}">
      <dsp:nvSpPr>
        <dsp:cNvPr id="0" name=""/>
        <dsp:cNvSpPr/>
      </dsp:nvSpPr>
      <dsp:spPr>
        <a:xfrm>
          <a:off x="2482567" y="3257480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1955,3</a:t>
          </a:r>
          <a:endParaRPr lang="en-US" sz="2900" kern="1200" dirty="0"/>
        </a:p>
      </dsp:txBody>
      <dsp:txXfrm>
        <a:off x="2868105" y="3257480"/>
        <a:ext cx="1156614" cy="771075"/>
      </dsp:txXfrm>
    </dsp:sp>
    <dsp:sp modelId="{0C25C167-BEAA-400E-9B24-7CFCA3F1292F}">
      <dsp:nvSpPr>
        <dsp:cNvPr id="0" name=""/>
        <dsp:cNvSpPr/>
      </dsp:nvSpPr>
      <dsp:spPr>
        <a:xfrm>
          <a:off x="4140380" y="3257480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1873,3</a:t>
          </a:r>
          <a:endParaRPr lang="en-US" sz="2900" kern="1200" dirty="0"/>
        </a:p>
      </dsp:txBody>
      <dsp:txXfrm>
        <a:off x="4525918" y="3257480"/>
        <a:ext cx="1156614" cy="771075"/>
      </dsp:txXfrm>
    </dsp:sp>
    <dsp:sp modelId="{0B788FC3-E4A2-497C-BDAA-3584A7143DBB}">
      <dsp:nvSpPr>
        <dsp:cNvPr id="0" name=""/>
        <dsp:cNvSpPr/>
      </dsp:nvSpPr>
      <dsp:spPr>
        <a:xfrm>
          <a:off x="5798193" y="3257480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2029,8</a:t>
          </a:r>
          <a:endParaRPr lang="en-US" sz="2900" kern="1200" dirty="0"/>
        </a:p>
      </dsp:txBody>
      <dsp:txXfrm>
        <a:off x="6183731" y="3257480"/>
        <a:ext cx="1156614" cy="771075"/>
      </dsp:txXfrm>
    </dsp:sp>
    <dsp:sp modelId="{D64CB438-9BCE-432F-B23D-46AEAAB2D3B7}">
      <dsp:nvSpPr>
        <dsp:cNvPr id="0" name=""/>
        <dsp:cNvSpPr/>
      </dsp:nvSpPr>
      <dsp:spPr>
        <a:xfrm>
          <a:off x="7456006" y="3257480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2092,2</a:t>
          </a:r>
          <a:endParaRPr lang="en-US" sz="2900" kern="1200" dirty="0"/>
        </a:p>
      </dsp:txBody>
      <dsp:txXfrm>
        <a:off x="7841544" y="3257480"/>
        <a:ext cx="1156614" cy="771075"/>
      </dsp:txXfrm>
    </dsp:sp>
    <dsp:sp modelId="{F806DB49-94EF-48BB-81DA-B5A7AEE26478}">
      <dsp:nvSpPr>
        <dsp:cNvPr id="0" name=""/>
        <dsp:cNvSpPr/>
      </dsp:nvSpPr>
      <dsp:spPr>
        <a:xfrm>
          <a:off x="9113819" y="3257480"/>
          <a:ext cx="1927689" cy="771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1841,6</a:t>
          </a:r>
          <a:endParaRPr lang="en-US" sz="2900" kern="1200" dirty="0"/>
        </a:p>
      </dsp:txBody>
      <dsp:txXfrm>
        <a:off x="9499357" y="3257480"/>
        <a:ext cx="1156614" cy="7710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325F9-2CCC-43F8-9F45-DB06EA7B62A6}">
      <dsp:nvSpPr>
        <dsp:cNvPr id="0" name=""/>
        <dsp:cNvSpPr/>
      </dsp:nvSpPr>
      <dsp:spPr>
        <a:xfrm>
          <a:off x="2195" y="40663"/>
          <a:ext cx="1953897" cy="7815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2012</a:t>
          </a:r>
          <a:endParaRPr lang="en-US" sz="2000" b="1" kern="1200" dirty="0"/>
        </a:p>
      </dsp:txBody>
      <dsp:txXfrm>
        <a:off x="392974" y="40663"/>
        <a:ext cx="1172339" cy="781558"/>
      </dsp:txXfrm>
    </dsp:sp>
    <dsp:sp modelId="{296ED98D-ED17-4C90-8540-AD9541B8A59A}">
      <dsp:nvSpPr>
        <dsp:cNvPr id="0" name=""/>
        <dsp:cNvSpPr/>
      </dsp:nvSpPr>
      <dsp:spPr>
        <a:xfrm>
          <a:off x="1760702" y="40663"/>
          <a:ext cx="1953897" cy="7815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2013</a:t>
          </a:r>
          <a:endParaRPr lang="en-US" sz="2000" b="1" kern="1200" dirty="0"/>
        </a:p>
      </dsp:txBody>
      <dsp:txXfrm>
        <a:off x="2151481" y="40663"/>
        <a:ext cx="1172339" cy="781558"/>
      </dsp:txXfrm>
    </dsp:sp>
    <dsp:sp modelId="{0A84C0F5-64A9-4D33-A9EE-DEC9F428A4A1}">
      <dsp:nvSpPr>
        <dsp:cNvPr id="0" name=""/>
        <dsp:cNvSpPr/>
      </dsp:nvSpPr>
      <dsp:spPr>
        <a:xfrm>
          <a:off x="3519209" y="40663"/>
          <a:ext cx="1953897" cy="7815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2014</a:t>
          </a:r>
          <a:endParaRPr lang="en-US" sz="2000" b="1" kern="1200" dirty="0"/>
        </a:p>
      </dsp:txBody>
      <dsp:txXfrm>
        <a:off x="3909988" y="40663"/>
        <a:ext cx="1172339" cy="781558"/>
      </dsp:txXfrm>
    </dsp:sp>
    <dsp:sp modelId="{6FD38184-D9F6-49B9-B500-B15890C15450}">
      <dsp:nvSpPr>
        <dsp:cNvPr id="0" name=""/>
        <dsp:cNvSpPr/>
      </dsp:nvSpPr>
      <dsp:spPr>
        <a:xfrm>
          <a:off x="5277717" y="40663"/>
          <a:ext cx="1953897" cy="7815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2015</a:t>
          </a:r>
          <a:endParaRPr lang="en-US" sz="2000" b="1" kern="1200" dirty="0"/>
        </a:p>
      </dsp:txBody>
      <dsp:txXfrm>
        <a:off x="5668496" y="40663"/>
        <a:ext cx="1172339" cy="781558"/>
      </dsp:txXfrm>
    </dsp:sp>
    <dsp:sp modelId="{9EC5895D-9E67-4F1F-ACF2-5A980AEEF6E1}">
      <dsp:nvSpPr>
        <dsp:cNvPr id="0" name=""/>
        <dsp:cNvSpPr/>
      </dsp:nvSpPr>
      <dsp:spPr>
        <a:xfrm>
          <a:off x="7036224" y="40663"/>
          <a:ext cx="1953897" cy="7815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2016</a:t>
          </a:r>
          <a:endParaRPr lang="en-US" sz="2000" b="1" kern="1200" dirty="0"/>
        </a:p>
      </dsp:txBody>
      <dsp:txXfrm>
        <a:off x="7427003" y="40663"/>
        <a:ext cx="1172339" cy="781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Питьевая вода </a:t>
            </a:r>
            <a:br>
              <a:rPr lang="ru-RU" b="1" dirty="0" smtClean="0"/>
            </a:br>
            <a:r>
              <a:rPr lang="ru-RU" dirty="0" smtClean="0"/>
              <a:t>в сельской местности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25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171976"/>
          </a:xfrm>
        </p:spPr>
        <p:txBody>
          <a:bodyPr/>
          <a:lstStyle/>
          <a:p>
            <a:r>
              <a:rPr lang="ru-RU" b="1" dirty="0" smtClean="0"/>
              <a:t>Система государственной статистической отчетности в области питьевой воды</a:t>
            </a:r>
            <a:endParaRPr lang="en-US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02632095"/>
              </p:ext>
            </p:extLst>
          </p:nvPr>
        </p:nvGraphicFramePr>
        <p:xfrm>
          <a:off x="914400" y="1171977"/>
          <a:ext cx="10363200" cy="5473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126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8776" y="180304"/>
            <a:ext cx="10364451" cy="978323"/>
          </a:xfrm>
        </p:spPr>
        <p:txBody>
          <a:bodyPr>
            <a:normAutofit/>
          </a:bodyPr>
          <a:lstStyle/>
          <a:p>
            <a:r>
              <a:rPr lang="ru-RU" b="1" dirty="0" smtClean="0"/>
              <a:t>Использование водных ресурсов </a:t>
            </a:r>
            <a:r>
              <a:rPr lang="ru-RU" sz="2200" b="1" dirty="0" smtClean="0"/>
              <a:t>(млн куб м)</a:t>
            </a:r>
            <a:endParaRPr lang="en-US" sz="22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92121485"/>
              </p:ext>
            </p:extLst>
          </p:nvPr>
        </p:nvGraphicFramePr>
        <p:xfrm>
          <a:off x="347730" y="2034389"/>
          <a:ext cx="11629622" cy="4108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82383894"/>
              </p:ext>
            </p:extLst>
          </p:nvPr>
        </p:nvGraphicFramePr>
        <p:xfrm>
          <a:off x="2469880" y="1236371"/>
          <a:ext cx="8992317" cy="862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488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654" y="476518"/>
            <a:ext cx="10364451" cy="1145748"/>
          </a:xfrm>
        </p:spPr>
        <p:txBody>
          <a:bodyPr/>
          <a:lstStyle/>
          <a:p>
            <a:r>
              <a:rPr lang="ru-RU" dirty="0" smtClean="0"/>
              <a:t>Структура потребления воды 2016 год</a:t>
            </a:r>
            <a:endParaRPr lang="en-US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68868"/>
              </p:ext>
            </p:extLst>
          </p:nvPr>
        </p:nvGraphicFramePr>
        <p:xfrm>
          <a:off x="1146221" y="1506828"/>
          <a:ext cx="9324304" cy="5009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06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58768"/>
          </a:xfrm>
        </p:spPr>
        <p:txBody>
          <a:bodyPr/>
          <a:lstStyle/>
          <a:p>
            <a:r>
              <a:rPr lang="ru-RU" b="1" dirty="0" smtClean="0"/>
              <a:t>Наличие Водопроводных сетей </a:t>
            </a:r>
            <a:r>
              <a:rPr lang="ru-RU" sz="2000" b="1" dirty="0" smtClean="0"/>
              <a:t>(единиц)</a:t>
            </a:r>
            <a:endParaRPr lang="en-US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51326794"/>
              </p:ext>
            </p:extLst>
          </p:nvPr>
        </p:nvGraphicFramePr>
        <p:xfrm>
          <a:off x="914400" y="2366963"/>
          <a:ext cx="10363200" cy="3424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260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291" y="0"/>
            <a:ext cx="10364451" cy="849675"/>
          </a:xfrm>
        </p:spPr>
        <p:txBody>
          <a:bodyPr/>
          <a:lstStyle/>
          <a:p>
            <a:r>
              <a:rPr lang="ru-RU" b="1" dirty="0"/>
              <a:t>Показатели работы водопроводных сетей</a:t>
            </a:r>
            <a:endParaRPr lang="en-US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03779424"/>
              </p:ext>
            </p:extLst>
          </p:nvPr>
        </p:nvGraphicFramePr>
        <p:xfrm>
          <a:off x="115911" y="831342"/>
          <a:ext cx="11900078" cy="5839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9127"/>
                <a:gridCol w="1173063"/>
                <a:gridCol w="1107894"/>
                <a:gridCol w="1107893"/>
                <a:gridCol w="1016655"/>
                <a:gridCol w="1068792"/>
                <a:gridCol w="1016654"/>
              </a:tblGrid>
              <a:tr h="3288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2011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/>
                </a:tc>
              </a:tr>
              <a:tr h="4733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Число водопроводных сетей, единиц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1 231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648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686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1104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городских поселениях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341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сельской местности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542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599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788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4733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Действующие водопроводные сети, единиц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589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593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623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801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1042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городских поселениях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340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сельской местности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851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536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724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702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657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Протяженность уличной водопроводной сети, тыс. км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6,8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7,1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7,3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17,7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18,4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городских поселениях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2,2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3,7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3,6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сельской местности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14,0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14,8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Подано воды, млн. куб. м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466,5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412,9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427,9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392,4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433,4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466,8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своими насосами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209,6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203,7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255,2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258,6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324,0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343,5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328888"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самотеком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197,1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146,1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119,7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67,5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62,0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73,6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4733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Поднято насосными станциями за год, млн. куб. м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304,3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220,9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270,6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282,1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335,9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423,1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  <a:tr h="4733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Пропущено через очистные сооружения, млн куб. м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226,2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137,2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135,7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165,3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197,6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141,8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26" marR="6102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7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360940"/>
            <a:ext cx="10364451" cy="77240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Доступ населения к чистой питьевой воде, %</a:t>
            </a:r>
            <a:endParaRPr lang="en-US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50896096"/>
              </p:ext>
            </p:extLst>
          </p:nvPr>
        </p:nvGraphicFramePr>
        <p:xfrm>
          <a:off x="642694" y="1275006"/>
          <a:ext cx="10634905" cy="5267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2277"/>
                <a:gridCol w="1359163"/>
                <a:gridCol w="1359163"/>
                <a:gridCol w="1165976"/>
                <a:gridCol w="1359163"/>
                <a:gridCol w="1359163"/>
              </a:tblGrid>
              <a:tr h="488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2012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2013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2014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2015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2016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2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Кыргызская Республика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93,2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89,6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88,9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89,1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89,9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effectLst/>
                        </a:rPr>
                        <a:t>Баткенская</a:t>
                      </a:r>
                      <a:r>
                        <a:rPr lang="ru-RU" sz="2400" dirty="0">
                          <a:effectLst/>
                        </a:rPr>
                        <a:t> область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73,1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74,3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73,3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74,1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Джалал-Абадская область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96,0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91,6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89,5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87,7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87,3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Иссык-Кульская область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93,7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96,8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96,4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97,3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Нарынская область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89,1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86,8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84,4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90,3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95,9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Ошская область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88,7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73,7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72,9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74,5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76,4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Таласская область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97,6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Чуйская область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город Бишкек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100,0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город  Ош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99,7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96,5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96,7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96,6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17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346" y="283668"/>
            <a:ext cx="11410682" cy="746644"/>
          </a:xfrm>
        </p:spPr>
        <p:txBody>
          <a:bodyPr/>
          <a:lstStyle/>
          <a:p>
            <a:r>
              <a:rPr lang="ru-RU" b="1" dirty="0" smtClean="0"/>
              <a:t>Источники снабжения водой домохозяйств, %</a:t>
            </a:r>
            <a:endParaRPr lang="en-US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50062445"/>
              </p:ext>
            </p:extLst>
          </p:nvPr>
        </p:nvGraphicFramePr>
        <p:xfrm>
          <a:off x="390347" y="1352284"/>
          <a:ext cx="11625643" cy="3392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5234"/>
                <a:gridCol w="2547721"/>
                <a:gridCol w="2047843"/>
                <a:gridCol w="1519983"/>
                <a:gridCol w="2164862"/>
              </a:tblGrid>
              <a:tr h="12477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Централизованный</a:t>
                      </a:r>
                      <a:endParaRPr lang="en-US" sz="2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водопровод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Водопроводная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колонка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Колодец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Родник, река, арык, водохранилище, пруд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85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Кыргызская Республика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27,2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57,3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5,5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10,1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320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Городские поселения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62,0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34,3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3,0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0,7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4003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Сельская местность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69,8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6,8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15,1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157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prstClr val="black"/>
                </a:solidFill>
              </a:rPr>
              <a:t>Отдельные характеристики системы сельского питьевого водоснабжения 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16073730"/>
              </p:ext>
            </p:extLst>
          </p:nvPr>
        </p:nvGraphicFramePr>
        <p:xfrm>
          <a:off x="386367" y="3989701"/>
          <a:ext cx="11475075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1348"/>
                <a:gridCol w="3193553"/>
                <a:gridCol w="349017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Отпущено воды всем потребителям, </a:t>
                      </a:r>
                      <a:r>
                        <a:rPr lang="ru-RU" b="1" dirty="0" err="1" smtClean="0"/>
                        <a:t>тыс</a:t>
                      </a:r>
                      <a:r>
                        <a:rPr lang="ru-RU" b="1" dirty="0" smtClean="0"/>
                        <a:t> куб м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147 105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266 974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b="1" dirty="0" smtClean="0"/>
                        <a:t>населению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116 815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256 285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b="1" dirty="0" smtClean="0"/>
                        <a:t>другим потребителям, отдельным водопровод сетям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30 290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3 676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Утечка и неучтенный расход воды,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ru-RU" b="1" baseline="0" dirty="0" err="1" smtClean="0"/>
                        <a:t>тыс</a:t>
                      </a:r>
                      <a:r>
                        <a:rPr lang="ru-RU" b="1" baseline="0" dirty="0" smtClean="0"/>
                        <a:t> куб м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1 628,7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5 388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117161"/>
              </p:ext>
            </p:extLst>
          </p:nvPr>
        </p:nvGraphicFramePr>
        <p:xfrm>
          <a:off x="412123" y="1564895"/>
          <a:ext cx="11462197" cy="2324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184"/>
                <a:gridCol w="3219718"/>
                <a:gridCol w="3477295"/>
              </a:tblGrid>
              <a:tr h="4358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</a:tr>
              <a:tr h="472169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Собственники водопровода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/>
                </a:tc>
              </a:tr>
              <a:tr h="472169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 err="1" smtClean="0"/>
                        <a:t>Айыл</a:t>
                      </a:r>
                      <a:r>
                        <a:rPr lang="ru-RU" sz="2000" b="1" baseline="0" dirty="0" smtClean="0"/>
                        <a:t> </a:t>
                      </a:r>
                      <a:r>
                        <a:rPr lang="ru-RU" sz="2000" b="1" baseline="0" dirty="0" err="1" smtClean="0"/>
                        <a:t>окмоту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219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202</a:t>
                      </a:r>
                      <a:endParaRPr lang="en-US" sz="2000" b="1" dirty="0"/>
                    </a:p>
                  </a:txBody>
                  <a:tcPr/>
                </a:tc>
              </a:tr>
              <a:tr h="472169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 smtClean="0"/>
                        <a:t>СООППВ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533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787</a:t>
                      </a:r>
                      <a:endParaRPr lang="en-US" sz="2000" b="1" dirty="0"/>
                    </a:p>
                  </a:txBody>
                  <a:tcPr/>
                </a:tc>
              </a:tr>
              <a:tr h="472169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 smtClean="0"/>
                        <a:t>другое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9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25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779489"/>
          </a:xfrm>
        </p:spPr>
        <p:txBody>
          <a:bodyPr/>
          <a:lstStyle/>
          <a:p>
            <a:r>
              <a:rPr lang="ru-RU" b="1" dirty="0" smtClean="0"/>
              <a:t>Потребность в ремонте</a:t>
            </a:r>
            <a:endParaRPr lang="en-US" b="1" dirty="0"/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896602"/>
              </p:ext>
            </p:extLst>
          </p:nvPr>
        </p:nvGraphicFramePr>
        <p:xfrm>
          <a:off x="134911" y="779488"/>
          <a:ext cx="11827240" cy="581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24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456392" y="4481384"/>
            <a:ext cx="6048219" cy="1429837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Спасибо!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ru-RU" dirty="0" smtClean="0"/>
              <a:t>Национальный статистический комитет КР</a:t>
            </a:r>
          </a:p>
          <a:p>
            <a:pPr marL="0" indent="0" algn="r">
              <a:buNone/>
            </a:pPr>
            <a:r>
              <a:rPr lang="en-US" dirty="0" smtClean="0">
                <a:hlinkClick r:id="rId2"/>
              </a:rPr>
              <a:t>www.stat.kg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61049">
            <a:off x="780074" y="3101363"/>
            <a:ext cx="4383404" cy="4060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22" y="518961"/>
            <a:ext cx="5437110" cy="32894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9020" y="0"/>
            <a:ext cx="1682321" cy="16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3208</TotalTime>
  <Words>450</Words>
  <Application>Microsoft Office PowerPoint</Application>
  <PresentationFormat>Широкоэкранный</PresentationFormat>
  <Paragraphs>273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Tw Cen MT</vt:lpstr>
      <vt:lpstr>Капля</vt:lpstr>
      <vt:lpstr>Питьевая вода  в сельской местности</vt:lpstr>
      <vt:lpstr>Система государственной статистической отчетности в области питьевой воды</vt:lpstr>
      <vt:lpstr>Использование водных ресурсов (млн куб м)</vt:lpstr>
      <vt:lpstr>Структура потребления воды 2016 год</vt:lpstr>
      <vt:lpstr>Наличие Водопроводных сетей (единиц)</vt:lpstr>
      <vt:lpstr>Показатели работы водопроводных сетей</vt:lpstr>
      <vt:lpstr>Доступ населения к чистой питьевой воде, %</vt:lpstr>
      <vt:lpstr>Источники снабжения водой домохозяйств, %</vt:lpstr>
      <vt:lpstr>Отдельные характеристики системы сельского питьевого водоснабжения </vt:lpstr>
      <vt:lpstr>Потребность в ремонте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Питьевая вода  в сельской местности</dc:title>
  <dc:creator>KOrozbaeva</dc:creator>
  <cp:lastModifiedBy>KOrozbaeva</cp:lastModifiedBy>
  <cp:revision>27</cp:revision>
  <cp:lastPrinted>2017-11-09T08:25:56Z</cp:lastPrinted>
  <dcterms:created xsi:type="dcterms:W3CDTF">2017-11-07T07:14:00Z</dcterms:created>
  <dcterms:modified xsi:type="dcterms:W3CDTF">2017-11-09T12:42:52Z</dcterms:modified>
</cp:coreProperties>
</file>