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62" r:id="rId3"/>
    <p:sldId id="257" r:id="rId4"/>
    <p:sldId id="292" r:id="rId5"/>
    <p:sldId id="293" r:id="rId6"/>
    <p:sldId id="294" r:id="rId7"/>
    <p:sldId id="295" r:id="rId8"/>
    <p:sldId id="297" r:id="rId9"/>
    <p:sldId id="298" r:id="rId10"/>
    <p:sldId id="299" r:id="rId11"/>
    <p:sldId id="300" r:id="rId12"/>
    <p:sldId id="301" r:id="rId13"/>
    <p:sldId id="302" r:id="rId14"/>
    <p:sldId id="288" r:id="rId15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09BD8EDA-5430-4B4C-9E05-F32D4CA76277}">
          <p14:sldIdLst>
            <p14:sldId id="262"/>
          </p14:sldIdLst>
        </p14:section>
        <p14:section name="Основная часть" id="{1F1C8C30-0E0A-473A-85B6-DBD365E752C7}">
          <p14:sldIdLst>
            <p14:sldId id="257"/>
            <p14:sldId id="292"/>
            <p14:sldId id="293"/>
            <p14:sldId id="294"/>
            <p14:sldId id="295"/>
            <p14:sldId id="297"/>
            <p14:sldId id="298"/>
            <p14:sldId id="299"/>
            <p14:sldId id="300"/>
            <p14:sldId id="301"/>
            <p14:sldId id="302"/>
            <p14:sldId id="288"/>
          </p14:sldIdLst>
        </p14:section>
        <p14:section name="Последняя страница" id="{4FE91FCE-F239-445C-9A5B-61A7535B039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702" autoAdjust="0"/>
  </p:normalViewPr>
  <p:slideViewPr>
    <p:cSldViewPr snapToGrid="0">
      <p:cViewPr varScale="1">
        <p:scale>
          <a:sx n="51" d="100"/>
          <a:sy n="51" d="100"/>
        </p:scale>
        <p:origin x="141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76;&#1080;&#1089;&#1082;%20D\&#1046;&#1099;&#1083;&#1076;&#1099;&#1079;\&#1046;&#1099;&#1083;&#1076;&#1099;&#1079;\&#1052;&#1040;&#1058;&#1045;&#1056;&#1048;&#1040;&#1051;&#1067;%20&#1044;&#1051;&#1071;%20&#1055;&#1056;&#1045;&#1047;&#1045;&#1053;&#1058;&#1040;&#1062;&#1048;&#1048;\2017\2017\&#1043;&#1088;&#1072;&#1092;&#1080;&#1082;&#1080;&#1057;&#1086;&#1094;&#1086;&#1073;&#1077;&#1089;&#1087;&#1077;&#1095;%20-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633510837380504"/>
          <c:y val="5.2238824387880266E-2"/>
          <c:w val="0.48033833773278894"/>
          <c:h val="0.73377093289216888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33510837380504"/>
          <c:y val="5.2238824387880266E-2"/>
          <c:w val="0.48033833773278894"/>
          <c:h val="0.73377093289216888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explosion val="2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4.4434994441477742E-2"/>
                  <c:y val="-1.321423079226982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200" b="1" i="0" u="none" strike="noStrike" kern="1200" spc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defRPr>
                    </a:pPr>
                    <a:fld id="{5F82C2F6-6ED8-4AED-94C4-8A42A1A41864}" type="CATEGORYNAME">
                      <a:rPr lang="ru-RU" sz="1200" i="0" kern="12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pPr>
                        <a:def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200" i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 </a:t>
                    </a:r>
                    <a:endParaRPr lang="ru-RU" sz="1200" i="0" kern="1200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endParaRPr>
                  </a:p>
                  <a:p>
                    <a:pPr>
                      <a:def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defRPr>
                    </a:pPr>
                    <a:fld id="{70D93249-D5F1-491C-B411-654976359B85}" type="VALUE">
                      <a:rPr lang="ru-RU" sz="1200" i="0" kern="120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pPr>
                        <a:def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1200" i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1200" b="1" i="0" u="none" strike="noStrike" kern="1200" spc="0" baseline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2406478359759"/>
                      <c:h val="0.250778178879143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7818963306459146E-2"/>
                  <c:y val="-2.4627141203883256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200" b="1" i="0" u="none" strike="noStrike" kern="1200" spc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defRPr>
                    </a:pPr>
                    <a:fld id="{BFBB7DE7-B904-48F7-8FC5-A0D57BEFD941}" type="CATEGORYNAME">
                      <a:rPr lang="ru-RU" sz="1200" i="0" kern="12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pPr>
                        <a:def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200" i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 </a:t>
                    </a:r>
                    <a:endParaRPr lang="ru-RU" sz="1200" i="0" kern="1200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endParaRPr>
                  </a:p>
                  <a:p>
                    <a:pPr>
                      <a:def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defRPr>
                    </a:pPr>
                    <a:fld id="{03F1F7A3-D569-4C6F-B438-02D5E5C2E9DF}" type="VALUE">
                      <a:rPr lang="ru-RU" sz="1200" i="0" kern="120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pPr>
                        <a:def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1200" i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1200" b="1" i="0" u="none" strike="noStrike" kern="1200" spc="0" baseline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23132390185671"/>
                      <c:h val="0.245372618342139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6384324013506162E-2"/>
                  <c:y val="5.912840862903911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200" b="1" i="0" u="none" strike="noStrike" kern="1200" spc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defRPr>
                    </a:pPr>
                    <a:fld id="{BBE1F04D-A76E-48B7-8144-36F1E776607C}" type="CATEGORYNAME">
                      <a:rPr lang="ru-RU" sz="1200" i="0" kern="12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pPr>
                        <a:def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200" i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>
                      <a:def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defRPr>
                    </a:pPr>
                    <a:fld id="{CC416A89-C767-47EE-95AF-B73BC0A08D9A}" type="VALUE">
                      <a:rPr lang="ru-RU" sz="1200" i="0" kern="12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pPr>
                        <a:def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1200" i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1200" b="1" i="0" u="none" strike="noStrike" kern="1200" spc="0" baseline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284525173009"/>
                      <c:h val="0.198039252948276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1247677939533269E-2"/>
                  <c:y val="0.156722763545315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200" b="1" i="0" u="none" strike="noStrike" kern="1200" spc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defRPr>
                    </a:pPr>
                    <a:fld id="{ADDE5456-ABCC-4A50-9DC6-F89E2A030DD3}" type="CATEGORYNAME">
                      <a:rPr lang="ru-RU" sz="1200" i="0" kern="12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pPr>
                        <a:def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200" i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>
                      <a:def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defRPr>
                    </a:pPr>
                    <a:fld id="{6AAF831C-8D4A-4986-94D0-DB5ADB682D1C}" type="VALUE">
                      <a:rPr lang="ru-RU" sz="1200" i="0" kern="12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pPr>
                        <a:def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1200" i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1200" b="1" i="0" u="none" strike="noStrike" kern="1200" spc="0" baseline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04153828781593"/>
                      <c:h val="0.202484354978328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26303805594335067"/>
                  <c:y val="2.784825492465258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200" b="1" i="0" u="none" strike="noStrike" kern="1200" spc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defRPr>
                    </a:pPr>
                    <a:fld id="{1D2E0080-4576-4517-8BDB-628BEA97070D}" type="CATEGORYNAME">
                      <a:rPr lang="ru-RU" sz="1200" i="0" kern="12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pPr>
                        <a:def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 sz="1200" i="0" kern="1200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endParaRPr>
                  </a:p>
                  <a:p>
                    <a:pPr>
                      <a:def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defRPr>
                    </a:pPr>
                    <a:r>
                      <a:rPr lang="ru-RU" sz="1200" i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1,7%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1200" b="1" i="0" u="none" strike="noStrike" kern="1200" spc="0" baseline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07736881531938"/>
                      <c:h val="0.1612579815558538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200" b="1" i="0" u="none" strike="noStrike" kern="1200" spc="0" baseline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'графики 2025'!$A$35:$A$39</c:f>
              <c:strCache>
                <c:ptCount val="5"/>
                <c:pt idx="0">
                  <c:v>Лица с ограниченными возможностями здоровья с детства</c:v>
                </c:pt>
                <c:pt idx="1">
                  <c:v>Лица с ограниченными возможностями здоровья от общего заболевания</c:v>
                </c:pt>
                <c:pt idx="2">
                  <c:v>Получатели по случаю потери кормильца</c:v>
                </c:pt>
                <c:pt idx="3">
                  <c:v>Дети с ограниченными возможностями здоровья </c:v>
                </c:pt>
                <c:pt idx="4">
                  <c:v>Другие виды пособий</c:v>
                </c:pt>
              </c:strCache>
            </c:strRef>
          </c:cat>
          <c:val>
            <c:numRef>
              <c:f>'графики 2025'!$B$35:$B$39</c:f>
              <c:numCache>
                <c:formatCode>#,##0.0</c:formatCode>
                <c:ptCount val="5"/>
                <c:pt idx="0">
                  <c:v>37.6</c:v>
                </c:pt>
                <c:pt idx="1">
                  <c:v>9.3000000000000007</c:v>
                </c:pt>
                <c:pt idx="2">
                  <c:v>18.7</c:v>
                </c:pt>
                <c:pt idx="3">
                  <c:v>32.700000000000003</c:v>
                </c:pt>
                <c:pt idx="4" formatCode="0.0">
                  <c:v>1.7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50647879112519E-2"/>
          <c:y val="3.2892341793965378E-2"/>
          <c:w val="0.67300770169129942"/>
          <c:h val="0.82124832269542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'графики 2025'!$A$49</c:f>
              <c:strCache>
                <c:ptCount val="1"/>
                <c:pt idx="0">
                  <c:v>Ежемесячное пособие малообеспеченным семьям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'графики 2025'!$B$48:$C$48</c:f>
              <c:numCache>
                <c:formatCode>General</c:formatCode>
                <c:ptCount val="2"/>
                <c:pt idx="0">
                  <c:v>2021</c:v>
                </c:pt>
                <c:pt idx="1">
                  <c:v>2025</c:v>
                </c:pt>
              </c:numCache>
            </c:numRef>
          </c:cat>
          <c:val>
            <c:numRef>
              <c:f>'графики 2025'!$B$49:$C$49</c:f>
              <c:numCache>
                <c:formatCode>#,##0.0</c:formatCode>
                <c:ptCount val="2"/>
                <c:pt idx="0" formatCode="General">
                  <c:v>864.6</c:v>
                </c:pt>
                <c:pt idx="1">
                  <c:v>1401.7</c:v>
                </c:pt>
              </c:numCache>
            </c:numRef>
          </c:val>
        </c:ser>
        <c:ser>
          <c:idx val="1"/>
          <c:order val="1"/>
          <c:tx>
            <c:strRef>
              <c:f>'графики 2025'!$A$50</c:f>
              <c:strCache>
                <c:ptCount val="1"/>
                <c:pt idx="0">
                  <c:v>Социальное пособие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'графики 2025'!$B$48:$C$48</c:f>
              <c:numCache>
                <c:formatCode>General</c:formatCode>
                <c:ptCount val="2"/>
                <c:pt idx="0">
                  <c:v>2021</c:v>
                </c:pt>
                <c:pt idx="1">
                  <c:v>2025</c:v>
                </c:pt>
              </c:numCache>
            </c:numRef>
          </c:cat>
          <c:val>
            <c:numRef>
              <c:f>'графики 2025'!$B$50:$C$50</c:f>
              <c:numCache>
                <c:formatCode>#,##0.0</c:formatCode>
                <c:ptCount val="2"/>
                <c:pt idx="0">
                  <c:v>4554</c:v>
                </c:pt>
                <c:pt idx="1">
                  <c:v>6300.5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4686320"/>
        <c:axId val="-2034677616"/>
      </c:barChart>
      <c:catAx>
        <c:axId val="-20346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7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-2034677616"/>
        <c:crosses val="autoZero"/>
        <c:auto val="1"/>
        <c:lblAlgn val="ctr"/>
        <c:lblOffset val="100"/>
        <c:noMultiLvlLbl val="0"/>
      </c:catAx>
      <c:valAx>
        <c:axId val="-2034677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-2034686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52598165903656"/>
          <c:y val="0.39379919537865971"/>
          <c:w val="0.30063054524284094"/>
          <c:h val="0.43305226402279157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Численность получателей пенсий, </a:t>
            </a:r>
            <a:r>
              <a:rPr lang="ru-RU" sz="2000" b="0" i="1" dirty="0">
                <a:latin typeface="Times New Roman" pitchFamily="18" charset="0"/>
                <a:cs typeface="Times New Roman" pitchFamily="18" charset="0"/>
              </a:rPr>
              <a:t>тысяч человек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07174103237096E-2"/>
          <c:y val="0.28887128483308616"/>
          <c:w val="0.86948381452318457"/>
          <c:h val="0.5951488481956110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4685776"/>
        <c:axId val="-2034677072"/>
      </c:lineChart>
      <c:catAx>
        <c:axId val="-203468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2034677072"/>
        <c:crosses val="autoZero"/>
        <c:auto val="1"/>
        <c:lblAlgn val="ctr"/>
        <c:lblOffset val="100"/>
        <c:noMultiLvlLbl val="0"/>
      </c:catAx>
      <c:valAx>
        <c:axId val="-2034677072"/>
        <c:scaling>
          <c:orientation val="minMax"/>
          <c:min val="6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2034685776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>
                <a:solidFill>
                  <a:srgbClr val="002060"/>
                </a:solidFill>
              </a:rPr>
              <a:t>Численность получателей пенсий,
 тысяч человек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7447627444477131E-2"/>
          <c:y val="0.15793513829237285"/>
          <c:w val="0.86680591656013128"/>
          <c:h val="0.76454576175375633"/>
        </c:manualLayout>
      </c:layout>
      <c:lineChart>
        <c:grouping val="standard"/>
        <c:varyColors val="0"/>
        <c:ser>
          <c:idx val="0"/>
          <c:order val="0"/>
          <c:tx>
            <c:strRef>
              <c:f>'графики 2025'!$A$71</c:f>
              <c:strCache>
                <c:ptCount val="1"/>
                <c:pt idx="0">
                  <c:v>Численность получателей пенсий,
 тысяч человек 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'графики 2025'!$B$70:$F$70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'графики 2025'!$B$71:$F$71</c:f>
              <c:numCache>
                <c:formatCode>General</c:formatCode>
                <c:ptCount val="5"/>
                <c:pt idx="0">
                  <c:v>758</c:v>
                </c:pt>
                <c:pt idx="1">
                  <c:v>790</c:v>
                </c:pt>
                <c:pt idx="2">
                  <c:v>817</c:v>
                </c:pt>
                <c:pt idx="3">
                  <c:v>846</c:v>
                </c:pt>
                <c:pt idx="4">
                  <c:v>868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4691216"/>
        <c:axId val="-2034678704"/>
      </c:lineChart>
      <c:catAx>
        <c:axId val="-203469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-2034678704"/>
        <c:crosses val="autoZero"/>
        <c:auto val="1"/>
        <c:lblAlgn val="ctr"/>
        <c:lblOffset val="100"/>
        <c:noMultiLvlLbl val="0"/>
      </c:catAx>
      <c:valAx>
        <c:axId val="-2034678704"/>
        <c:scaling>
          <c:orientation val="minMax"/>
          <c:max val="880"/>
          <c:min val="74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-2034691216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>
                <a:solidFill>
                  <a:srgbClr val="002060"/>
                </a:solidFill>
              </a:rPr>
              <a:t>Средний размер назначенных месячных пенсий, сомов</a:t>
            </a:r>
          </a:p>
        </c:rich>
      </c:tx>
      <c:layout>
        <c:manualLayout>
          <c:xMode val="edge"/>
          <c:yMode val="edge"/>
          <c:x val="0.23235662989320169"/>
          <c:y val="9.613141088173508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72630808499769"/>
          <c:y val="0.16608972050549226"/>
          <c:w val="0.78024759405074362"/>
          <c:h val="0.75550489522717013"/>
        </c:manualLayout>
      </c:layout>
      <c:lineChart>
        <c:grouping val="standard"/>
        <c:varyColors val="0"/>
        <c:ser>
          <c:idx val="0"/>
          <c:order val="0"/>
          <c:tx>
            <c:strRef>
              <c:f>'графики 2025'!$A$75</c:f>
              <c:strCache>
                <c:ptCount val="1"/>
                <c:pt idx="0">
                  <c:v>Средний размер назначенных месячных пенсий, сомов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  <a:effectLst/>
          </c:spPr>
          <c:marker>
            <c:spPr>
              <a:effectLst/>
            </c:spPr>
          </c:marker>
          <c:dLbls>
            <c:dLbl>
              <c:idx val="0"/>
              <c:layout>
                <c:manualLayout>
                  <c:x val="-5.7699950449310478E-2"/>
                  <c:y val="-5.17202778162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078743957106033E-2"/>
                  <c:y val="-7.9494251252220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35196581141221"/>
                  <c:y val="-4.1305037777797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721424741788312"/>
                  <c:y val="-1.922652842731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6138367070296297"/>
                  <c:y val="4.3990095944113152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'графики 2025'!$B$74:$F$74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'графики 2025'!$B$75:$F$75</c:f>
              <c:numCache>
                <c:formatCode>General</c:formatCode>
                <c:ptCount val="5"/>
                <c:pt idx="0">
                  <c:v>6412</c:v>
                </c:pt>
                <c:pt idx="1">
                  <c:v>8114</c:v>
                </c:pt>
                <c:pt idx="2" formatCode="#,##0">
                  <c:v>9380</c:v>
                </c:pt>
                <c:pt idx="3" formatCode="#,##0">
                  <c:v>10717</c:v>
                </c:pt>
                <c:pt idx="4" formatCode="#,##0">
                  <c:v>11365.3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4681968"/>
        <c:axId val="-2034681424"/>
      </c:lineChart>
      <c:catAx>
        <c:axId val="-203468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-2034681424"/>
        <c:crosses val="autoZero"/>
        <c:auto val="1"/>
        <c:lblAlgn val="ctr"/>
        <c:lblOffset val="100"/>
        <c:noMultiLvlLbl val="0"/>
      </c:catAx>
      <c:valAx>
        <c:axId val="-2034681424"/>
        <c:scaling>
          <c:orientation val="minMax"/>
          <c:max val="11500"/>
          <c:min val="6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-2034681968"/>
        <c:crosses val="autoZero"/>
        <c:crossBetween val="between"/>
        <c:majorUnit val="50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СНГ!$B$48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СНГ!$A$49:$A$57</c:f>
              <c:strCache>
                <c:ptCount val="9"/>
                <c:pt idx="0">
                  <c:v>Азербайджан</c:v>
                </c:pt>
                <c:pt idx="1">
                  <c:v>Россия</c:v>
                </c:pt>
                <c:pt idx="2">
                  <c:v>Беларусь</c:v>
                </c:pt>
                <c:pt idx="3">
                  <c:v>Казахстан </c:v>
                </c:pt>
                <c:pt idx="4">
                  <c:v>Молдова</c:v>
                </c:pt>
                <c:pt idx="5">
                  <c:v>Кыргызстан</c:v>
                </c:pt>
                <c:pt idx="6">
                  <c:v>Армения </c:v>
                </c:pt>
                <c:pt idx="7">
                  <c:v>Узбекистан</c:v>
                </c:pt>
                <c:pt idx="8">
                  <c:v>Таджикистан</c:v>
                </c:pt>
              </c:strCache>
            </c:strRef>
          </c:cat>
          <c:val>
            <c:numRef>
              <c:f>СНГ!$B$49:$B$57</c:f>
              <c:numCache>
                <c:formatCode>General</c:formatCode>
                <c:ptCount val="9"/>
                <c:pt idx="0">
                  <c:v>312</c:v>
                </c:pt>
                <c:pt idx="1">
                  <c:v>249</c:v>
                </c:pt>
                <c:pt idx="2">
                  <c:v>239</c:v>
                </c:pt>
                <c:pt idx="3">
                  <c:v>236</c:v>
                </c:pt>
                <c:pt idx="4">
                  <c:v>216</c:v>
                </c:pt>
                <c:pt idx="5">
                  <c:v>128</c:v>
                </c:pt>
                <c:pt idx="6">
                  <c:v>125</c:v>
                </c:pt>
                <c:pt idx="7">
                  <c:v>112</c:v>
                </c:pt>
                <c:pt idx="8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6503328"/>
        <c:axId val="-2146502240"/>
      </c:barChart>
      <c:catAx>
        <c:axId val="-214650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146502240"/>
        <c:crosses val="autoZero"/>
        <c:auto val="1"/>
        <c:lblAlgn val="ctr"/>
        <c:lblOffset val="100"/>
        <c:noMultiLvlLbl val="0"/>
      </c:catAx>
      <c:valAx>
        <c:axId val="-214650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14650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0C55B-994D-4E9C-AF35-8D43B0CAAEDA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4169FD-B251-4F74-BC64-508E57819A78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Для престарелых и взрослых лиц с ограниченными возможностями здоровья</a:t>
          </a:r>
        </a:p>
        <a:p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(11 домов-интернатов)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88D99B2-8167-4DBD-BE86-E1CB774E824A}" type="parTrans" cxnId="{D68FA91E-BDFA-4FE1-AD7D-D51141FE69F7}">
      <dgm:prSet/>
      <dgm:spPr/>
      <dgm:t>
        <a:bodyPr/>
        <a:lstStyle/>
        <a:p>
          <a:endParaRPr lang="ru-RU"/>
        </a:p>
      </dgm:t>
    </dgm:pt>
    <dgm:pt modelId="{BD5E796A-AE85-4540-8ABA-69AC39ED52CB}" type="sibTrans" cxnId="{D68FA91E-BDFA-4FE1-AD7D-D51141FE69F7}">
      <dgm:prSet/>
      <dgm:spPr/>
      <dgm:t>
        <a:bodyPr/>
        <a:lstStyle/>
        <a:p>
          <a:endParaRPr lang="ru-RU"/>
        </a:p>
      </dgm:t>
    </dgm:pt>
    <dgm:pt modelId="{47DDB424-81A5-41D0-86CC-FC2E4CC0053E}">
      <dgm:prSet phldrT="[Текст]" custT="1"/>
      <dgm:spPr/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2021г. – 2 150 мест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1F0500D-B1CD-4870-A197-55F40DC196B9}" type="parTrans" cxnId="{950A0E98-AFF4-43A0-BCA6-027042C5F267}">
      <dgm:prSet/>
      <dgm:spPr/>
      <dgm:t>
        <a:bodyPr/>
        <a:lstStyle/>
        <a:p>
          <a:endParaRPr lang="ru-RU"/>
        </a:p>
      </dgm:t>
    </dgm:pt>
    <dgm:pt modelId="{D4C31292-8BCD-4D31-AF2D-37DC21510FC2}" type="sibTrans" cxnId="{950A0E98-AFF4-43A0-BCA6-027042C5F267}">
      <dgm:prSet/>
      <dgm:spPr/>
      <dgm:t>
        <a:bodyPr/>
        <a:lstStyle/>
        <a:p>
          <a:endParaRPr lang="ru-RU"/>
        </a:p>
      </dgm:t>
    </dgm:pt>
    <dgm:pt modelId="{320393A9-AB0B-4E1C-A1A8-82470158D495}">
      <dgm:prSet phldrT="[Текст]" custT="1"/>
      <dgm:spPr/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2025г. – 2 150 мест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9898312-C436-41E0-B972-FD259F28AA70}" type="parTrans" cxnId="{B492E5BC-CDB3-4D9F-A3A8-9E0EF22C80CC}">
      <dgm:prSet/>
      <dgm:spPr/>
      <dgm:t>
        <a:bodyPr/>
        <a:lstStyle/>
        <a:p>
          <a:endParaRPr lang="ru-RU"/>
        </a:p>
      </dgm:t>
    </dgm:pt>
    <dgm:pt modelId="{49C13293-6058-4559-B4B1-6D2A2312812C}" type="sibTrans" cxnId="{B492E5BC-CDB3-4D9F-A3A8-9E0EF22C80CC}">
      <dgm:prSet/>
      <dgm:spPr/>
      <dgm:t>
        <a:bodyPr/>
        <a:lstStyle/>
        <a:p>
          <a:endParaRPr lang="ru-RU"/>
        </a:p>
      </dgm:t>
    </dgm:pt>
    <dgm:pt modelId="{96BECFED-A81E-4CCD-89E1-5B3C4AF889F3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Для детей с ограниченными возможностями здоровья</a:t>
          </a:r>
        </a:p>
        <a:p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(6 домов-интернатов)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34E7D60-41B4-492D-B712-C3E11B7E992C}" type="parTrans" cxnId="{6108B83D-B5AB-430A-866E-61819806C105}">
      <dgm:prSet/>
      <dgm:spPr/>
      <dgm:t>
        <a:bodyPr/>
        <a:lstStyle/>
        <a:p>
          <a:endParaRPr lang="ru-RU"/>
        </a:p>
      </dgm:t>
    </dgm:pt>
    <dgm:pt modelId="{459FC33D-6FF5-4ABD-B7A0-DFA8024CD46C}" type="sibTrans" cxnId="{6108B83D-B5AB-430A-866E-61819806C105}">
      <dgm:prSet/>
      <dgm:spPr/>
      <dgm:t>
        <a:bodyPr/>
        <a:lstStyle/>
        <a:p>
          <a:endParaRPr lang="ru-RU"/>
        </a:p>
      </dgm:t>
    </dgm:pt>
    <dgm:pt modelId="{12802370-336F-4666-BCAB-5AB0DD78D764}">
      <dgm:prSet phldrT="[Текст]" custT="1"/>
      <dgm:spPr/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2021г. - 576 место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C5419C5-471B-4687-A27A-575A35DC5718}" type="parTrans" cxnId="{A97D8D72-0328-4702-8CD0-6A95803D6AA4}">
      <dgm:prSet/>
      <dgm:spPr/>
      <dgm:t>
        <a:bodyPr/>
        <a:lstStyle/>
        <a:p>
          <a:endParaRPr lang="ru-RU"/>
        </a:p>
      </dgm:t>
    </dgm:pt>
    <dgm:pt modelId="{902E1394-968D-48FA-A313-C08244F0F0F8}" type="sibTrans" cxnId="{A97D8D72-0328-4702-8CD0-6A95803D6AA4}">
      <dgm:prSet/>
      <dgm:spPr/>
      <dgm:t>
        <a:bodyPr/>
        <a:lstStyle/>
        <a:p>
          <a:endParaRPr lang="ru-RU"/>
        </a:p>
      </dgm:t>
    </dgm:pt>
    <dgm:pt modelId="{12DD2949-8F3D-4CCD-BC6F-2374E5346B82}">
      <dgm:prSet phldrT="[Текст]" custT="1"/>
      <dgm:spPr/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2025г. - 631 место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ACB9DA8-FB92-4966-9914-E548C4DB84E5}" type="parTrans" cxnId="{0E65796D-737A-45E0-99FF-5C2A537BA718}">
      <dgm:prSet/>
      <dgm:spPr/>
      <dgm:t>
        <a:bodyPr/>
        <a:lstStyle/>
        <a:p>
          <a:endParaRPr lang="ru-RU"/>
        </a:p>
      </dgm:t>
    </dgm:pt>
    <dgm:pt modelId="{06668FEA-8579-4C21-A529-8518DBB08BAF}" type="sibTrans" cxnId="{0E65796D-737A-45E0-99FF-5C2A537BA718}">
      <dgm:prSet/>
      <dgm:spPr/>
      <dgm:t>
        <a:bodyPr/>
        <a:lstStyle/>
        <a:p>
          <a:endParaRPr lang="ru-RU"/>
        </a:p>
      </dgm:t>
    </dgm:pt>
    <dgm:pt modelId="{AF936EC9-C9D4-49C5-A12A-778B274C2572}" type="pres">
      <dgm:prSet presAssocID="{0920C55B-994D-4E9C-AF35-8D43B0CAAED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0BC989-50F2-475D-97C4-3F2044064AF5}" type="pres">
      <dgm:prSet presAssocID="{B34169FD-B251-4F74-BC64-508E57819A78}" presName="circle1" presStyleLbl="node1" presStyleIdx="0" presStyleCnt="2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6323BF4-AB24-4BA3-A7BC-74BD08A358B0}" type="pres">
      <dgm:prSet presAssocID="{B34169FD-B251-4F74-BC64-508E57819A78}" presName="space" presStyleCnt="0"/>
      <dgm:spPr/>
      <dgm:t>
        <a:bodyPr/>
        <a:lstStyle/>
        <a:p>
          <a:endParaRPr lang="ru-RU"/>
        </a:p>
      </dgm:t>
    </dgm:pt>
    <dgm:pt modelId="{6F236EC8-5E8A-4046-9C70-50E587DC0986}" type="pres">
      <dgm:prSet presAssocID="{B34169FD-B251-4F74-BC64-508E57819A78}" presName="rect1" presStyleLbl="alignAcc1" presStyleIdx="0" presStyleCnt="2" custScaleX="108689" custLinFactNeighborX="-342" custLinFactNeighborY="632"/>
      <dgm:spPr/>
      <dgm:t>
        <a:bodyPr/>
        <a:lstStyle/>
        <a:p>
          <a:endParaRPr lang="ru-RU"/>
        </a:p>
      </dgm:t>
    </dgm:pt>
    <dgm:pt modelId="{BC8D5014-649B-4AFA-AE29-207C2A40138E}" type="pres">
      <dgm:prSet presAssocID="{96BECFED-A81E-4CCD-89E1-5B3C4AF889F3}" presName="vertSpace2" presStyleLbl="node1" presStyleIdx="0" presStyleCnt="2"/>
      <dgm:spPr/>
      <dgm:t>
        <a:bodyPr/>
        <a:lstStyle/>
        <a:p>
          <a:endParaRPr lang="ru-RU"/>
        </a:p>
      </dgm:t>
    </dgm:pt>
    <dgm:pt modelId="{D64E1226-44FF-4EE7-9226-B071F575B113}" type="pres">
      <dgm:prSet presAssocID="{96BECFED-A81E-4CCD-89E1-5B3C4AF889F3}" presName="circle2" presStyleLbl="node1" presStyleIdx="1" presStyleCnt="2" custScaleY="98159" custLinFactNeighborX="-9437" custLinFactNeighborY="347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74DA64B-0572-4161-A662-285624FB4245}" type="pres">
      <dgm:prSet presAssocID="{96BECFED-A81E-4CCD-89E1-5B3C4AF889F3}" presName="rect2" presStyleLbl="alignAcc1" presStyleIdx="1" presStyleCnt="2" custScaleX="107459" custScaleY="97500"/>
      <dgm:spPr/>
      <dgm:t>
        <a:bodyPr/>
        <a:lstStyle/>
        <a:p>
          <a:endParaRPr lang="ru-RU"/>
        </a:p>
      </dgm:t>
    </dgm:pt>
    <dgm:pt modelId="{25655752-A9C3-4597-981F-C1028D972D95}" type="pres">
      <dgm:prSet presAssocID="{B34169FD-B251-4F74-BC64-508E57819A78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206D0-EEBD-492C-86CF-2B4BC4B3A66D}" type="pres">
      <dgm:prSet presAssocID="{B34169FD-B251-4F74-BC64-508E57819A78}" presName="rect1ChTx" presStyleLbl="alignAcc1" presStyleIdx="1" presStyleCnt="2" custScaleX="103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083CC-C5DE-4B7F-94E7-2EDE4F961FFD}" type="pres">
      <dgm:prSet presAssocID="{96BECFED-A81E-4CCD-89E1-5B3C4AF889F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88D03-31C8-4FF7-86BD-01FC5F34A202}" type="pres">
      <dgm:prSet presAssocID="{96BECFED-A81E-4CCD-89E1-5B3C4AF889F3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63858F-4D0E-41BA-B7C7-3085F1CBA68A}" type="presOf" srcId="{96BECFED-A81E-4CCD-89E1-5B3C4AF889F3}" destId="{7EA083CC-C5DE-4B7F-94E7-2EDE4F961FFD}" srcOrd="1" destOrd="0" presId="urn:microsoft.com/office/officeart/2005/8/layout/target3"/>
    <dgm:cxn modelId="{494B4C88-FE38-4F64-818C-AFDC831DA70B}" type="presOf" srcId="{B34169FD-B251-4F74-BC64-508E57819A78}" destId="{6F236EC8-5E8A-4046-9C70-50E587DC0986}" srcOrd="0" destOrd="0" presId="urn:microsoft.com/office/officeart/2005/8/layout/target3"/>
    <dgm:cxn modelId="{950A0E98-AFF4-43A0-BCA6-027042C5F267}" srcId="{B34169FD-B251-4F74-BC64-508E57819A78}" destId="{47DDB424-81A5-41D0-86CC-FC2E4CC0053E}" srcOrd="0" destOrd="0" parTransId="{91F0500D-B1CD-4870-A197-55F40DC196B9}" sibTransId="{D4C31292-8BCD-4D31-AF2D-37DC21510FC2}"/>
    <dgm:cxn modelId="{42D6ED1C-D8B2-426D-904C-0393139B9CB4}" type="presOf" srcId="{320393A9-AB0B-4E1C-A1A8-82470158D495}" destId="{AB1206D0-EEBD-492C-86CF-2B4BC4B3A66D}" srcOrd="0" destOrd="1" presId="urn:microsoft.com/office/officeart/2005/8/layout/target3"/>
    <dgm:cxn modelId="{A97D8D72-0328-4702-8CD0-6A95803D6AA4}" srcId="{96BECFED-A81E-4CCD-89E1-5B3C4AF889F3}" destId="{12802370-336F-4666-BCAB-5AB0DD78D764}" srcOrd="0" destOrd="0" parTransId="{6C5419C5-471B-4687-A27A-575A35DC5718}" sibTransId="{902E1394-968D-48FA-A313-C08244F0F0F8}"/>
    <dgm:cxn modelId="{D68FA91E-BDFA-4FE1-AD7D-D51141FE69F7}" srcId="{0920C55B-994D-4E9C-AF35-8D43B0CAAEDA}" destId="{B34169FD-B251-4F74-BC64-508E57819A78}" srcOrd="0" destOrd="0" parTransId="{588D99B2-8167-4DBD-BE86-E1CB774E824A}" sibTransId="{BD5E796A-AE85-4540-8ABA-69AC39ED52CB}"/>
    <dgm:cxn modelId="{3E4B7CF6-FE24-488A-8367-FA8C87E1F4EC}" type="presOf" srcId="{12DD2949-8F3D-4CCD-BC6F-2374E5346B82}" destId="{78988D03-31C8-4FF7-86BD-01FC5F34A202}" srcOrd="0" destOrd="1" presId="urn:microsoft.com/office/officeart/2005/8/layout/target3"/>
    <dgm:cxn modelId="{2312B219-E2BB-4EB4-A2A8-4BB10ADA12E5}" type="presOf" srcId="{12802370-336F-4666-BCAB-5AB0DD78D764}" destId="{78988D03-31C8-4FF7-86BD-01FC5F34A202}" srcOrd="0" destOrd="0" presId="urn:microsoft.com/office/officeart/2005/8/layout/target3"/>
    <dgm:cxn modelId="{6108B83D-B5AB-430A-866E-61819806C105}" srcId="{0920C55B-994D-4E9C-AF35-8D43B0CAAEDA}" destId="{96BECFED-A81E-4CCD-89E1-5B3C4AF889F3}" srcOrd="1" destOrd="0" parTransId="{634E7D60-41B4-492D-B712-C3E11B7E992C}" sibTransId="{459FC33D-6FF5-4ABD-B7A0-DFA8024CD46C}"/>
    <dgm:cxn modelId="{A13D213F-5BAF-4D26-A456-AF04FCEF5D14}" type="presOf" srcId="{96BECFED-A81E-4CCD-89E1-5B3C4AF889F3}" destId="{874DA64B-0572-4161-A662-285624FB4245}" srcOrd="0" destOrd="0" presId="urn:microsoft.com/office/officeart/2005/8/layout/target3"/>
    <dgm:cxn modelId="{0E65796D-737A-45E0-99FF-5C2A537BA718}" srcId="{96BECFED-A81E-4CCD-89E1-5B3C4AF889F3}" destId="{12DD2949-8F3D-4CCD-BC6F-2374E5346B82}" srcOrd="1" destOrd="0" parTransId="{7ACB9DA8-FB92-4966-9914-E548C4DB84E5}" sibTransId="{06668FEA-8579-4C21-A529-8518DBB08BAF}"/>
    <dgm:cxn modelId="{8AC3F040-BAF1-45A1-973A-237E88C53D80}" type="presOf" srcId="{0920C55B-994D-4E9C-AF35-8D43B0CAAEDA}" destId="{AF936EC9-C9D4-49C5-A12A-778B274C2572}" srcOrd="0" destOrd="0" presId="urn:microsoft.com/office/officeart/2005/8/layout/target3"/>
    <dgm:cxn modelId="{B492E5BC-CDB3-4D9F-A3A8-9E0EF22C80CC}" srcId="{B34169FD-B251-4F74-BC64-508E57819A78}" destId="{320393A9-AB0B-4E1C-A1A8-82470158D495}" srcOrd="1" destOrd="0" parTransId="{F9898312-C436-41E0-B972-FD259F28AA70}" sibTransId="{49C13293-6058-4559-B4B1-6D2A2312812C}"/>
    <dgm:cxn modelId="{D0652880-0E2E-4842-986A-5DF673F5401B}" type="presOf" srcId="{47DDB424-81A5-41D0-86CC-FC2E4CC0053E}" destId="{AB1206D0-EEBD-492C-86CF-2B4BC4B3A66D}" srcOrd="0" destOrd="0" presId="urn:microsoft.com/office/officeart/2005/8/layout/target3"/>
    <dgm:cxn modelId="{8E3AE56D-CFA4-44F8-A645-0405883DF0F0}" type="presOf" srcId="{B34169FD-B251-4F74-BC64-508E57819A78}" destId="{25655752-A9C3-4597-981F-C1028D972D95}" srcOrd="1" destOrd="0" presId="urn:microsoft.com/office/officeart/2005/8/layout/target3"/>
    <dgm:cxn modelId="{42490F5B-02D6-4C75-901C-90F4E8C91463}" type="presParOf" srcId="{AF936EC9-C9D4-49C5-A12A-778B274C2572}" destId="{C40BC989-50F2-475D-97C4-3F2044064AF5}" srcOrd="0" destOrd="0" presId="urn:microsoft.com/office/officeart/2005/8/layout/target3"/>
    <dgm:cxn modelId="{53B8F046-B00A-4DC8-91BC-4FB344D8B9EA}" type="presParOf" srcId="{AF936EC9-C9D4-49C5-A12A-778B274C2572}" destId="{36323BF4-AB24-4BA3-A7BC-74BD08A358B0}" srcOrd="1" destOrd="0" presId="urn:microsoft.com/office/officeart/2005/8/layout/target3"/>
    <dgm:cxn modelId="{1247F8FA-E5C4-4F07-893B-048992E44C08}" type="presParOf" srcId="{AF936EC9-C9D4-49C5-A12A-778B274C2572}" destId="{6F236EC8-5E8A-4046-9C70-50E587DC0986}" srcOrd="2" destOrd="0" presId="urn:microsoft.com/office/officeart/2005/8/layout/target3"/>
    <dgm:cxn modelId="{0B723E1E-D614-4A2C-B82D-1939F320F418}" type="presParOf" srcId="{AF936EC9-C9D4-49C5-A12A-778B274C2572}" destId="{BC8D5014-649B-4AFA-AE29-207C2A40138E}" srcOrd="3" destOrd="0" presId="urn:microsoft.com/office/officeart/2005/8/layout/target3"/>
    <dgm:cxn modelId="{0294A21E-0C8C-44C4-BF00-B61A8255CA41}" type="presParOf" srcId="{AF936EC9-C9D4-49C5-A12A-778B274C2572}" destId="{D64E1226-44FF-4EE7-9226-B071F575B113}" srcOrd="4" destOrd="0" presId="urn:microsoft.com/office/officeart/2005/8/layout/target3"/>
    <dgm:cxn modelId="{125BA6A8-63FB-4558-BDAE-09BD14FA1B1E}" type="presParOf" srcId="{AF936EC9-C9D4-49C5-A12A-778B274C2572}" destId="{874DA64B-0572-4161-A662-285624FB4245}" srcOrd="5" destOrd="0" presId="urn:microsoft.com/office/officeart/2005/8/layout/target3"/>
    <dgm:cxn modelId="{BE846142-2DA0-4BF5-9186-8658C4B22493}" type="presParOf" srcId="{AF936EC9-C9D4-49C5-A12A-778B274C2572}" destId="{25655752-A9C3-4597-981F-C1028D972D95}" srcOrd="6" destOrd="0" presId="urn:microsoft.com/office/officeart/2005/8/layout/target3"/>
    <dgm:cxn modelId="{7739779D-E7C5-40B5-8232-4597B130E68D}" type="presParOf" srcId="{AF936EC9-C9D4-49C5-A12A-778B274C2572}" destId="{AB1206D0-EEBD-492C-86CF-2B4BC4B3A66D}" srcOrd="7" destOrd="0" presId="urn:microsoft.com/office/officeart/2005/8/layout/target3"/>
    <dgm:cxn modelId="{B3AE4637-0143-434C-A144-3A36EE9630C4}" type="presParOf" srcId="{AF936EC9-C9D4-49C5-A12A-778B274C2572}" destId="{7EA083CC-C5DE-4B7F-94E7-2EDE4F961FFD}" srcOrd="8" destOrd="0" presId="urn:microsoft.com/office/officeart/2005/8/layout/target3"/>
    <dgm:cxn modelId="{453CE74D-2AD7-4E62-90B8-2B5DF1AD4B02}" type="presParOf" srcId="{AF936EC9-C9D4-49C5-A12A-778B274C2572}" destId="{78988D03-31C8-4FF7-86BD-01FC5F34A202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BC989-50F2-475D-97C4-3F2044064AF5}">
      <dsp:nvSpPr>
        <dsp:cNvPr id="0" name=""/>
        <dsp:cNvSpPr/>
      </dsp:nvSpPr>
      <dsp:spPr>
        <a:xfrm>
          <a:off x="-147257" y="0"/>
          <a:ext cx="4784905" cy="478490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36EC8-5E8A-4046-9C70-50E587DC0986}">
      <dsp:nvSpPr>
        <dsp:cNvPr id="0" name=""/>
        <dsp:cNvSpPr/>
      </dsp:nvSpPr>
      <dsp:spPr>
        <a:xfrm>
          <a:off x="1927496" y="0"/>
          <a:ext cx="7368061" cy="47849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Для престарелых и взрослых лиц с ограниченными возможностями здоровья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(11 домов-интернатов)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927496" y="0"/>
        <a:ext cx="3684030" cy="2272830"/>
      </dsp:txXfrm>
    </dsp:sp>
    <dsp:sp modelId="{D64E1226-44FF-4EE7-9226-B071F575B113}">
      <dsp:nvSpPr>
        <dsp:cNvPr id="0" name=""/>
        <dsp:cNvSpPr/>
      </dsp:nvSpPr>
      <dsp:spPr>
        <a:xfrm>
          <a:off x="894293" y="2280717"/>
          <a:ext cx="2272830" cy="223098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4DA64B-0572-4161-A662-285624FB4245}">
      <dsp:nvSpPr>
        <dsp:cNvPr id="0" name=""/>
        <dsp:cNvSpPr/>
      </dsp:nvSpPr>
      <dsp:spPr>
        <a:xfrm>
          <a:off x="1992371" y="2301240"/>
          <a:ext cx="7284678" cy="22160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Для детей с ограниченными возможностями здоровья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(6 домов-интернатов)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992371" y="2301240"/>
        <a:ext cx="3642339" cy="2216009"/>
      </dsp:txXfrm>
    </dsp:sp>
    <dsp:sp modelId="{AB1206D0-EEBD-492C-86CF-2B4BC4B3A66D}">
      <dsp:nvSpPr>
        <dsp:cNvPr id="0" name=""/>
        <dsp:cNvSpPr/>
      </dsp:nvSpPr>
      <dsp:spPr>
        <a:xfrm>
          <a:off x="5581665" y="0"/>
          <a:ext cx="3495607" cy="227283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2021г. – 2 150 мест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2025г. – 2 150 мест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581665" y="0"/>
        <a:ext cx="3495607" cy="2272830"/>
      </dsp:txXfrm>
    </dsp:sp>
    <dsp:sp modelId="{78988D03-31C8-4FF7-86BD-01FC5F34A202}">
      <dsp:nvSpPr>
        <dsp:cNvPr id="0" name=""/>
        <dsp:cNvSpPr/>
      </dsp:nvSpPr>
      <dsp:spPr>
        <a:xfrm>
          <a:off x="5634710" y="2272830"/>
          <a:ext cx="3389515" cy="227283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2021г. - 576 место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2025г. - 631 место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634710" y="2272830"/>
        <a:ext cx="3389515" cy="227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FB91-E4E2-4F4A-9549-32C4CD7BFB74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16FCC-19CE-4B9E-95B6-5266DFEBE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7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48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08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96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47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9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2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01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82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600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0340EA-5330-476E-916E-034F036A35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1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6D44CD-2FAB-4CE8-9748-E2622E3790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87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6D44CD-2FAB-4CE8-9748-E2622E3790B0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3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D134AC-3220-4B72-863A-702EB51FCA25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21928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600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06504C-C70D-422F-8942-79D25BE23B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2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25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80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6510E0-45C9-4A30-B9AE-AEA4DB327B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3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5E1A47-EA96-4FAE-87E3-73815F714679}" type="datetime1">
              <a:rPr lang="ru-RU" smtClean="0"/>
              <a:pPr>
                <a:defRPr/>
              </a:pPr>
              <a:t>12.06.2026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CEF6A1-F16B-4E93-A30F-1E59E6073D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9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73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AE23C6-22F8-0E68-8087-F4505786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6FB8FF0-8C69-4F30-7AA7-E4A0D04CE5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66500" y="6350923"/>
            <a:ext cx="12300065" cy="5237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7982F31-5075-74ED-6E8B-B0BFDEE86D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942" y="6509809"/>
            <a:ext cx="1328394" cy="231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CB0BD4-F0ED-727C-F815-226617EBEB0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14" y="5599920"/>
            <a:ext cx="1154084" cy="11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8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832CCFF-6D83-21AF-DA1C-F7CD8E53A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934" y="-31827"/>
            <a:ext cx="6290733" cy="5401134"/>
          </a:xfrm>
          <a:prstGeom prst="rect">
            <a:avLst/>
          </a:prstGeom>
        </p:spPr>
      </p:pic>
      <p:sp>
        <p:nvSpPr>
          <p:cNvPr id="6" name="Прямоугольник 15">
            <a:extLst>
              <a:ext uri="{FF2B5EF4-FFF2-40B4-BE49-F238E27FC236}">
                <a16:creationId xmlns="" xmlns:a16="http://schemas.microsoft.com/office/drawing/2014/main" id="{109A796F-F81A-ABB0-5471-8B8640DC882B}"/>
              </a:ext>
            </a:extLst>
          </p:cNvPr>
          <p:cNvSpPr/>
          <p:nvPr/>
        </p:nvSpPr>
        <p:spPr>
          <a:xfrm>
            <a:off x="-5359" y="-13447"/>
            <a:ext cx="5763216" cy="4882249"/>
          </a:xfrm>
          <a:custGeom>
            <a:avLst/>
            <a:gdLst>
              <a:gd name="connsiteX0" fmla="*/ 0 w 5801718"/>
              <a:gd name="connsiteY0" fmla="*/ 0 h 4959962"/>
              <a:gd name="connsiteX1" fmla="*/ 5801718 w 5801718"/>
              <a:gd name="connsiteY1" fmla="*/ 0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368581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657338 w 5801718"/>
              <a:gd name="connsiteY2" fmla="*/ 2043507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1941987 w 5763216"/>
              <a:gd name="connsiteY3" fmla="*/ 4430573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5249"/>
              <a:gd name="connsiteY0" fmla="*/ 0 h 4959962"/>
              <a:gd name="connsiteX1" fmla="*/ 5570712 w 5765249"/>
              <a:gd name="connsiteY1" fmla="*/ 9625 h 4959962"/>
              <a:gd name="connsiteX2" fmla="*/ 5763216 w 5765249"/>
              <a:gd name="connsiteY2" fmla="*/ 984728 h 4959962"/>
              <a:gd name="connsiteX3" fmla="*/ 4175048 w 5765249"/>
              <a:gd name="connsiteY3" fmla="*/ 4122565 h 4959962"/>
              <a:gd name="connsiteX4" fmla="*/ 0 w 5765249"/>
              <a:gd name="connsiteY4" fmla="*/ 4959962 h 4959962"/>
              <a:gd name="connsiteX5" fmla="*/ 0 w 5765249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209192"/>
              <a:gd name="connsiteX1" fmla="*/ 5570712 w 5763216"/>
              <a:gd name="connsiteY1" fmla="*/ 9625 h 4209192"/>
              <a:gd name="connsiteX2" fmla="*/ 5763216 w 5763216"/>
              <a:gd name="connsiteY2" fmla="*/ 984728 h 4209192"/>
              <a:gd name="connsiteX3" fmla="*/ 4175048 w 5763216"/>
              <a:gd name="connsiteY3" fmla="*/ 4122565 h 4209192"/>
              <a:gd name="connsiteX4" fmla="*/ 28876 w 5763216"/>
              <a:gd name="connsiteY4" fmla="*/ 4209192 h 4209192"/>
              <a:gd name="connsiteX5" fmla="*/ 0 w 5763216"/>
              <a:gd name="connsiteY5" fmla="*/ 0 h 4209192"/>
              <a:gd name="connsiteX0" fmla="*/ 0 w 5763216"/>
              <a:gd name="connsiteY0" fmla="*/ 0 h 4536451"/>
              <a:gd name="connsiteX1" fmla="*/ 5570712 w 5763216"/>
              <a:gd name="connsiteY1" fmla="*/ 9625 h 4536451"/>
              <a:gd name="connsiteX2" fmla="*/ 5763216 w 5763216"/>
              <a:gd name="connsiteY2" fmla="*/ 984728 h 4536451"/>
              <a:gd name="connsiteX3" fmla="*/ 4175048 w 5763216"/>
              <a:gd name="connsiteY3" fmla="*/ 4122565 h 4536451"/>
              <a:gd name="connsiteX4" fmla="*/ 0 w 5763216"/>
              <a:gd name="connsiteY4" fmla="*/ 4536451 h 4536451"/>
              <a:gd name="connsiteX5" fmla="*/ 0 w 5763216"/>
              <a:gd name="connsiteY5" fmla="*/ 0 h 4536451"/>
              <a:gd name="connsiteX0" fmla="*/ 0 w 5763216"/>
              <a:gd name="connsiteY0" fmla="*/ 0 h 4848486"/>
              <a:gd name="connsiteX1" fmla="*/ 5570712 w 5763216"/>
              <a:gd name="connsiteY1" fmla="*/ 9625 h 4848486"/>
              <a:gd name="connsiteX2" fmla="*/ 5763216 w 5763216"/>
              <a:gd name="connsiteY2" fmla="*/ 984728 h 4848486"/>
              <a:gd name="connsiteX3" fmla="*/ 4175048 w 5763216"/>
              <a:gd name="connsiteY3" fmla="*/ 4122565 h 4848486"/>
              <a:gd name="connsiteX4" fmla="*/ 0 w 5763216"/>
              <a:gd name="connsiteY4" fmla="*/ 4536451 h 4848486"/>
              <a:gd name="connsiteX5" fmla="*/ 0 w 5763216"/>
              <a:gd name="connsiteY5" fmla="*/ 0 h 4848486"/>
              <a:gd name="connsiteX0" fmla="*/ 0 w 5763216"/>
              <a:gd name="connsiteY0" fmla="*/ 0 h 4965470"/>
              <a:gd name="connsiteX1" fmla="*/ 5570712 w 5763216"/>
              <a:gd name="connsiteY1" fmla="*/ 9625 h 4965470"/>
              <a:gd name="connsiteX2" fmla="*/ 5763216 w 5763216"/>
              <a:gd name="connsiteY2" fmla="*/ 984728 h 4965470"/>
              <a:gd name="connsiteX3" fmla="*/ 4175048 w 5763216"/>
              <a:gd name="connsiteY3" fmla="*/ 4122565 h 4965470"/>
              <a:gd name="connsiteX4" fmla="*/ 0 w 5763216"/>
              <a:gd name="connsiteY4" fmla="*/ 4536451 h 4965470"/>
              <a:gd name="connsiteX5" fmla="*/ 0 w 5763216"/>
              <a:gd name="connsiteY5" fmla="*/ 0 h 4965470"/>
              <a:gd name="connsiteX0" fmla="*/ 0 w 5763216"/>
              <a:gd name="connsiteY0" fmla="*/ 0 h 4816920"/>
              <a:gd name="connsiteX1" fmla="*/ 5570712 w 5763216"/>
              <a:gd name="connsiteY1" fmla="*/ 9625 h 4816920"/>
              <a:gd name="connsiteX2" fmla="*/ 5763216 w 5763216"/>
              <a:gd name="connsiteY2" fmla="*/ 984728 h 4816920"/>
              <a:gd name="connsiteX3" fmla="*/ 4175048 w 5763216"/>
              <a:gd name="connsiteY3" fmla="*/ 4122565 h 4816920"/>
              <a:gd name="connsiteX4" fmla="*/ 0 w 5763216"/>
              <a:gd name="connsiteY4" fmla="*/ 4536451 h 4816920"/>
              <a:gd name="connsiteX5" fmla="*/ 0 w 5763216"/>
              <a:gd name="connsiteY5" fmla="*/ 0 h 4816920"/>
              <a:gd name="connsiteX0" fmla="*/ 0 w 5763216"/>
              <a:gd name="connsiteY0" fmla="*/ 0 h 4884711"/>
              <a:gd name="connsiteX1" fmla="*/ 5570712 w 5763216"/>
              <a:gd name="connsiteY1" fmla="*/ 9625 h 4884711"/>
              <a:gd name="connsiteX2" fmla="*/ 5763216 w 5763216"/>
              <a:gd name="connsiteY2" fmla="*/ 984728 h 4884711"/>
              <a:gd name="connsiteX3" fmla="*/ 4175048 w 5763216"/>
              <a:gd name="connsiteY3" fmla="*/ 4122565 h 4884711"/>
              <a:gd name="connsiteX4" fmla="*/ 0 w 5763216"/>
              <a:gd name="connsiteY4" fmla="*/ 4536451 h 4884711"/>
              <a:gd name="connsiteX5" fmla="*/ 0 w 5763216"/>
              <a:gd name="connsiteY5" fmla="*/ 0 h 4884711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1 h 4882250"/>
              <a:gd name="connsiteX1" fmla="*/ 5416708 w 5763216"/>
              <a:gd name="connsiteY1" fmla="*/ 0 h 4882250"/>
              <a:gd name="connsiteX2" fmla="*/ 5763216 w 5763216"/>
              <a:gd name="connsiteY2" fmla="*/ 984729 h 4882250"/>
              <a:gd name="connsiteX3" fmla="*/ 4175048 w 5763216"/>
              <a:gd name="connsiteY3" fmla="*/ 4122566 h 4882250"/>
              <a:gd name="connsiteX4" fmla="*/ 0 w 5763216"/>
              <a:gd name="connsiteY4" fmla="*/ 4536452 h 4882250"/>
              <a:gd name="connsiteX5" fmla="*/ 0 w 5763216"/>
              <a:gd name="connsiteY5" fmla="*/ 1 h 4882250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216" h="4882249">
                <a:moveTo>
                  <a:pt x="0" y="0"/>
                </a:moveTo>
                <a:lnTo>
                  <a:pt x="5570712" y="9625"/>
                </a:lnTo>
                <a:cubicBezTo>
                  <a:pt x="5663755" y="334659"/>
                  <a:pt x="5708673" y="178431"/>
                  <a:pt x="5763216" y="984728"/>
                </a:cubicBezTo>
                <a:cubicBezTo>
                  <a:pt x="5753591" y="1751541"/>
                  <a:pt x="5599586" y="3009241"/>
                  <a:pt x="4175048" y="4122565"/>
                </a:cubicBezTo>
                <a:cubicBezTo>
                  <a:pt x="3139500" y="4828418"/>
                  <a:pt x="1545687" y="5197386"/>
                  <a:pt x="0" y="4536451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132D5C3-95C1-D5DC-3525-456EA284740D}"/>
              </a:ext>
            </a:extLst>
          </p:cNvPr>
          <p:cNvSpPr txBox="1">
            <a:spLocks/>
          </p:cNvSpPr>
          <p:nvPr/>
        </p:nvSpPr>
        <p:spPr>
          <a:xfrm>
            <a:off x="5259184" y="3987349"/>
            <a:ext cx="6673735" cy="180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Социальное обеспечение населения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Кыргызской Республике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6E6B8F1C-3146-A55C-E893-C16537806AF6}"/>
              </a:ext>
            </a:extLst>
          </p:cNvPr>
          <p:cNvSpPr txBox="1">
            <a:spLocks/>
          </p:cNvSpPr>
          <p:nvPr/>
        </p:nvSpPr>
        <p:spPr>
          <a:xfrm>
            <a:off x="4887883" y="5256515"/>
            <a:ext cx="6781800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FDC0DFA-C3D9-A028-00B6-D51E86CD74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10" y="447973"/>
            <a:ext cx="1804573" cy="18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188640"/>
            <a:ext cx="6341408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Число мест в домах-интернатах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83553"/>
              </p:ext>
            </p:extLst>
          </p:nvPr>
        </p:nvGraphicFramePr>
        <p:xfrm>
          <a:off x="1028700" y="1215844"/>
          <a:ext cx="9171484" cy="4784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99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792" y="368663"/>
            <a:ext cx="8784975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Расходы на социальную защиту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из государственного бюджета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3330165"/>
              </p:ext>
            </p:extLst>
          </p:nvPr>
        </p:nvGraphicFramePr>
        <p:xfrm>
          <a:off x="342900" y="1772818"/>
          <a:ext cx="10387852" cy="396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088"/>
                <a:gridCol w="2250835"/>
                <a:gridCol w="2509929"/>
              </a:tblGrid>
              <a:tr h="1017807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2025*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213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- всего, млн. сомов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36 625,3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66 915,8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488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процентах к общим расходам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17,3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10,7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732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процентах к ВВП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4,7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3,4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134470"/>
            <a:ext cx="12035117" cy="1115115"/>
          </a:xfrm>
        </p:spPr>
        <p:txBody>
          <a:bodyPr>
            <a:normAutofit fontScale="90000"/>
          </a:bodyPr>
          <a:lstStyle/>
          <a:p>
            <a:pPr algn="ctr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3100" b="1" dirty="0">
                <a:solidFill>
                  <a:srgbClr val="002060"/>
                </a:solidFill>
              </a:rPr>
              <a:t>Размер трудовой пенсии по </a:t>
            </a:r>
            <a:r>
              <a:rPr lang="ru-RU" sz="3100" b="1" dirty="0" smtClean="0">
                <a:solidFill>
                  <a:srgbClr val="002060"/>
                </a:solidFill>
              </a:rPr>
              <a:t>возрасту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в </a:t>
            </a:r>
            <a:r>
              <a:rPr lang="ru-RU" sz="3100" b="1" dirty="0">
                <a:solidFill>
                  <a:srgbClr val="002060"/>
                </a:solidFill>
              </a:rPr>
              <a:t>странах Содружества </a:t>
            </a:r>
            <a:r>
              <a:rPr lang="ru-RU" sz="3100" b="1" dirty="0" smtClean="0">
                <a:solidFill>
                  <a:srgbClr val="002060"/>
                </a:solidFill>
              </a:rPr>
              <a:t>в 2024 </a:t>
            </a:r>
            <a:r>
              <a:rPr lang="ru-RU" sz="3100" b="1" dirty="0">
                <a:solidFill>
                  <a:srgbClr val="002060"/>
                </a:solidFill>
              </a:rPr>
              <a:t>году</a:t>
            </a: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(в долларах США)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131740"/>
              </p:ext>
            </p:extLst>
          </p:nvPr>
        </p:nvGraphicFramePr>
        <p:xfrm>
          <a:off x="1466850" y="1249585"/>
          <a:ext cx="8591550" cy="493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14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009" y="1215189"/>
            <a:ext cx="8639131" cy="10708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800" b="1" dirty="0">
                <a:solidFill>
                  <a:srgbClr val="002060"/>
                </a:solidFill>
              </a:rPr>
              <a:t>СПАСИБО ЗА ВНИМАНИЕ!</a:t>
            </a:r>
            <a:br>
              <a:rPr lang="ru-RU" sz="3800" b="1" dirty="0">
                <a:solidFill>
                  <a:srgbClr val="002060"/>
                </a:solidFill>
              </a:rPr>
            </a:br>
            <a:endParaRPr lang="ru-RU" sz="3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587A649-A754-D1CC-BAEB-5ED2860DC45C}"/>
              </a:ext>
            </a:extLst>
          </p:cNvPr>
          <p:cNvSpPr txBox="1">
            <a:spLocks/>
          </p:cNvSpPr>
          <p:nvPr/>
        </p:nvSpPr>
        <p:spPr>
          <a:xfrm>
            <a:off x="1344705" y="295836"/>
            <a:ext cx="10071847" cy="995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Источники данных по статистике социального обеспечения: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02C072C7-EE70-3E0B-DFBB-373908443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64" y="23865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082" y="1702174"/>
            <a:ext cx="9939618" cy="4393826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Министерства труда, социального обеспечения и миграции Кыргызской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Республики; 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Социальный Фонд Кыргызской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Республики;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Другие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государственные органы.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77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481" y="345233"/>
            <a:ext cx="10521989" cy="144015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Получатели государственных пособий, состоящих на учете в органах Министерства труда, социального обеспечения и миграции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конец года, человек)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638823"/>
              </p:ext>
            </p:extLst>
          </p:nvPr>
        </p:nvGraphicFramePr>
        <p:xfrm>
          <a:off x="1042481" y="2204864"/>
          <a:ext cx="9728612" cy="3643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91"/>
                <a:gridCol w="1989711"/>
                <a:gridCol w="1973010"/>
              </a:tblGrid>
              <a:tr h="607248"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y-KG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07248"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724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получателей - всего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458 622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273 670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72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из них: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72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получающих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пособие «</a:t>
                      </a:r>
                      <a:r>
                        <a:rPr lang="ru-RU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үй-бүлөгө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көмөк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359 547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163 592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72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получающих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социальное пособие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99 075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110 078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0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274639"/>
            <a:ext cx="8568952" cy="91937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Получатели социальных пособий в </a:t>
            </a:r>
            <a:r>
              <a:rPr lang="ru-RU" sz="2800" b="1" dirty="0" smtClean="0">
                <a:solidFill>
                  <a:srgbClr val="002060"/>
                </a:solidFill>
              </a:rPr>
              <a:t>2025 году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 к итогу)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2620337" y="1628800"/>
          <a:ext cx="7488832" cy="451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824977"/>
              </p:ext>
            </p:extLst>
          </p:nvPr>
        </p:nvGraphicFramePr>
        <p:xfrm>
          <a:off x="1919536" y="1194012"/>
          <a:ext cx="7872857" cy="541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33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447" y="143525"/>
            <a:ext cx="9144000" cy="10081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Средний размер назначенных месячных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государственных пособий по видам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конец года, сомов)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37527"/>
              </p:ext>
            </p:extLst>
          </p:nvPr>
        </p:nvGraphicFramePr>
        <p:xfrm>
          <a:off x="723900" y="1151637"/>
          <a:ext cx="11182349" cy="494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98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11396" y="395120"/>
            <a:ext cx="9143999" cy="9572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Число детей с ограниченными возможностями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здоровья в возрасте до 18 лет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730947"/>
              </p:ext>
            </p:extLst>
          </p:nvPr>
        </p:nvGraphicFramePr>
        <p:xfrm>
          <a:off x="609600" y="1849597"/>
          <a:ext cx="10173812" cy="369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718"/>
                <a:gridCol w="1111425"/>
                <a:gridCol w="1111425"/>
                <a:gridCol w="1111425"/>
                <a:gridCol w="1111425"/>
                <a:gridCol w="1079394"/>
              </a:tblGrid>
              <a:tr h="804395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y-KG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y-KG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y-KG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y-KG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y-KG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068663">
                <a:tc>
                  <a:txBody>
                    <a:bodyPr/>
                    <a:lstStyle/>
                    <a:p>
                      <a:pPr indent="19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Численность детей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800" b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инвалидностью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b="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человек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34 181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36 441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37 494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37 627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35 968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26668">
                <a:tc>
                  <a:txBody>
                    <a:bodyPr/>
                    <a:lstStyle/>
                    <a:p>
                      <a:pPr marL="71755" indent="-7175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детей с инвалидностью в общей численности лиц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ограниченными возможностями здоровья, </a:t>
                      </a:r>
                      <a:r>
                        <a:rPr lang="ru-RU" sz="18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процентах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16,9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17,2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17,3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17,1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16,3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422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Пособие по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инвалидности,</a:t>
                      </a:r>
                      <a:r>
                        <a:rPr lang="ru-RU" sz="1800" b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сомов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6 000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6 000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8 000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8 000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8 000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4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711624" y="188640"/>
            <a:ext cx="6768752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Пенсионное обеспечение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991544" y="1268760"/>
          <a:ext cx="39604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008115"/>
              </p:ext>
            </p:extLst>
          </p:nvPr>
        </p:nvGraphicFramePr>
        <p:xfrm>
          <a:off x="1126232" y="966738"/>
          <a:ext cx="4742553" cy="531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097115"/>
              </p:ext>
            </p:extLst>
          </p:nvPr>
        </p:nvGraphicFramePr>
        <p:xfrm>
          <a:off x="6346032" y="966738"/>
          <a:ext cx="5042404" cy="528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30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3"/>
          <p:cNvGrpSpPr>
            <a:grpSpLocks/>
          </p:cNvGrpSpPr>
          <p:nvPr/>
        </p:nvGrpSpPr>
        <p:grpSpPr bwMode="auto">
          <a:xfrm>
            <a:off x="1520032" y="1341740"/>
            <a:ext cx="8971756" cy="4674887"/>
            <a:chOff x="-30956" y="1756258"/>
            <a:chExt cx="8971756" cy="3616958"/>
          </a:xfrm>
        </p:grpSpPr>
        <p:sp>
          <p:nvSpPr>
            <p:cNvPr id="5" name="Freeform 22"/>
            <p:cNvSpPr>
              <a:spLocks noEditPoints="1"/>
            </p:cNvSpPr>
            <p:nvPr/>
          </p:nvSpPr>
          <p:spPr bwMode="auto">
            <a:xfrm>
              <a:off x="1939925" y="3812113"/>
              <a:ext cx="2719387" cy="1561103"/>
            </a:xfrm>
            <a:custGeom>
              <a:avLst/>
              <a:gdLst>
                <a:gd name="T0" fmla="*/ 1318 w 1713"/>
                <a:gd name="T1" fmla="*/ 121 h 983"/>
                <a:gd name="T2" fmla="*/ 1357 w 1713"/>
                <a:gd name="T3" fmla="*/ 164 h 983"/>
                <a:gd name="T4" fmla="*/ 1407 w 1713"/>
                <a:gd name="T5" fmla="*/ 199 h 983"/>
                <a:gd name="T6" fmla="*/ 1450 w 1713"/>
                <a:gd name="T7" fmla="*/ 239 h 983"/>
                <a:gd name="T8" fmla="*/ 1507 w 1713"/>
                <a:gd name="T9" fmla="*/ 253 h 983"/>
                <a:gd name="T10" fmla="*/ 1546 w 1713"/>
                <a:gd name="T11" fmla="*/ 278 h 983"/>
                <a:gd name="T12" fmla="*/ 1567 w 1713"/>
                <a:gd name="T13" fmla="*/ 299 h 983"/>
                <a:gd name="T14" fmla="*/ 1607 w 1713"/>
                <a:gd name="T15" fmla="*/ 314 h 983"/>
                <a:gd name="T16" fmla="*/ 1653 w 1713"/>
                <a:gd name="T17" fmla="*/ 346 h 983"/>
                <a:gd name="T18" fmla="*/ 1393 w 1713"/>
                <a:gd name="T19" fmla="*/ 517 h 983"/>
                <a:gd name="T20" fmla="*/ 1222 w 1713"/>
                <a:gd name="T21" fmla="*/ 595 h 983"/>
                <a:gd name="T22" fmla="*/ 1218 w 1713"/>
                <a:gd name="T23" fmla="*/ 713 h 983"/>
                <a:gd name="T24" fmla="*/ 1200 w 1713"/>
                <a:gd name="T25" fmla="*/ 798 h 983"/>
                <a:gd name="T26" fmla="*/ 1129 w 1713"/>
                <a:gd name="T27" fmla="*/ 844 h 983"/>
                <a:gd name="T28" fmla="*/ 1047 w 1713"/>
                <a:gd name="T29" fmla="*/ 841 h 983"/>
                <a:gd name="T30" fmla="*/ 969 w 1713"/>
                <a:gd name="T31" fmla="*/ 848 h 983"/>
                <a:gd name="T32" fmla="*/ 833 w 1713"/>
                <a:gd name="T33" fmla="*/ 894 h 983"/>
                <a:gd name="T34" fmla="*/ 695 w 1713"/>
                <a:gd name="T35" fmla="*/ 901 h 983"/>
                <a:gd name="T36" fmla="*/ 538 w 1713"/>
                <a:gd name="T37" fmla="*/ 898 h 983"/>
                <a:gd name="T38" fmla="*/ 374 w 1713"/>
                <a:gd name="T39" fmla="*/ 983 h 983"/>
                <a:gd name="T40" fmla="*/ 157 w 1713"/>
                <a:gd name="T41" fmla="*/ 873 h 983"/>
                <a:gd name="T42" fmla="*/ 18 w 1713"/>
                <a:gd name="T43" fmla="*/ 755 h 983"/>
                <a:gd name="T44" fmla="*/ 46 w 1713"/>
                <a:gd name="T45" fmla="*/ 713 h 983"/>
                <a:gd name="T46" fmla="*/ 100 w 1713"/>
                <a:gd name="T47" fmla="*/ 695 h 983"/>
                <a:gd name="T48" fmla="*/ 164 w 1713"/>
                <a:gd name="T49" fmla="*/ 713 h 983"/>
                <a:gd name="T50" fmla="*/ 239 w 1713"/>
                <a:gd name="T51" fmla="*/ 730 h 983"/>
                <a:gd name="T52" fmla="*/ 292 w 1713"/>
                <a:gd name="T53" fmla="*/ 738 h 983"/>
                <a:gd name="T54" fmla="*/ 335 w 1713"/>
                <a:gd name="T55" fmla="*/ 738 h 983"/>
                <a:gd name="T56" fmla="*/ 402 w 1713"/>
                <a:gd name="T57" fmla="*/ 738 h 983"/>
                <a:gd name="T58" fmla="*/ 463 w 1713"/>
                <a:gd name="T59" fmla="*/ 720 h 983"/>
                <a:gd name="T60" fmla="*/ 516 w 1713"/>
                <a:gd name="T61" fmla="*/ 691 h 983"/>
                <a:gd name="T62" fmla="*/ 499 w 1713"/>
                <a:gd name="T63" fmla="*/ 638 h 983"/>
                <a:gd name="T64" fmla="*/ 452 w 1713"/>
                <a:gd name="T65" fmla="*/ 638 h 983"/>
                <a:gd name="T66" fmla="*/ 431 w 1713"/>
                <a:gd name="T67" fmla="*/ 591 h 983"/>
                <a:gd name="T68" fmla="*/ 402 w 1713"/>
                <a:gd name="T69" fmla="*/ 563 h 983"/>
                <a:gd name="T70" fmla="*/ 370 w 1713"/>
                <a:gd name="T71" fmla="*/ 513 h 983"/>
                <a:gd name="T72" fmla="*/ 360 w 1713"/>
                <a:gd name="T73" fmla="*/ 488 h 983"/>
                <a:gd name="T74" fmla="*/ 356 w 1713"/>
                <a:gd name="T75" fmla="*/ 456 h 983"/>
                <a:gd name="T76" fmla="*/ 313 w 1713"/>
                <a:gd name="T77" fmla="*/ 438 h 983"/>
                <a:gd name="T78" fmla="*/ 281 w 1713"/>
                <a:gd name="T79" fmla="*/ 420 h 983"/>
                <a:gd name="T80" fmla="*/ 377 w 1713"/>
                <a:gd name="T81" fmla="*/ 342 h 983"/>
                <a:gd name="T82" fmla="*/ 442 w 1713"/>
                <a:gd name="T83" fmla="*/ 285 h 983"/>
                <a:gd name="T84" fmla="*/ 634 w 1713"/>
                <a:gd name="T85" fmla="*/ 281 h 983"/>
                <a:gd name="T86" fmla="*/ 816 w 1713"/>
                <a:gd name="T87" fmla="*/ 182 h 983"/>
                <a:gd name="T88" fmla="*/ 862 w 1713"/>
                <a:gd name="T89" fmla="*/ 139 h 983"/>
                <a:gd name="T90" fmla="*/ 869 w 1713"/>
                <a:gd name="T91" fmla="*/ 89 h 983"/>
                <a:gd name="T92" fmla="*/ 933 w 1713"/>
                <a:gd name="T93" fmla="*/ 64 h 983"/>
                <a:gd name="T94" fmla="*/ 976 w 1713"/>
                <a:gd name="T95" fmla="*/ 25 h 983"/>
                <a:gd name="T96" fmla="*/ 1029 w 1713"/>
                <a:gd name="T97" fmla="*/ 32 h 983"/>
                <a:gd name="T98" fmla="*/ 1058 w 1713"/>
                <a:gd name="T99" fmla="*/ 21 h 983"/>
                <a:gd name="T100" fmla="*/ 1090 w 1713"/>
                <a:gd name="T101" fmla="*/ 18 h 983"/>
                <a:gd name="T102" fmla="*/ 1058 w 1713"/>
                <a:gd name="T103" fmla="*/ 50 h 983"/>
                <a:gd name="T104" fmla="*/ 1061 w 1713"/>
                <a:gd name="T105" fmla="*/ 85 h 983"/>
                <a:gd name="T106" fmla="*/ 1104 w 1713"/>
                <a:gd name="T107" fmla="*/ 93 h 983"/>
                <a:gd name="T108" fmla="*/ 1129 w 1713"/>
                <a:gd name="T109" fmla="*/ 53 h 983"/>
                <a:gd name="T110" fmla="*/ 1158 w 1713"/>
                <a:gd name="T111" fmla="*/ 14 h 983"/>
                <a:gd name="T112" fmla="*/ 1200 w 1713"/>
                <a:gd name="T113" fmla="*/ 32 h 983"/>
                <a:gd name="T114" fmla="*/ 1204 w 1713"/>
                <a:gd name="T115" fmla="*/ 68 h 983"/>
                <a:gd name="T116" fmla="*/ 1254 w 1713"/>
                <a:gd name="T117" fmla="*/ 78 h 983"/>
                <a:gd name="T118" fmla="*/ 645 w 1713"/>
                <a:gd name="T119" fmla="*/ 296 h 983"/>
                <a:gd name="T120" fmla="*/ 655 w 1713"/>
                <a:gd name="T121" fmla="*/ 324 h 983"/>
                <a:gd name="T122" fmla="*/ 666 w 1713"/>
                <a:gd name="T123" fmla="*/ 328 h 983"/>
                <a:gd name="T124" fmla="*/ 662 w 1713"/>
                <a:gd name="T125" fmla="*/ 299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3" h="983">
                  <a:moveTo>
                    <a:pt x="1265" y="85"/>
                  </a:moveTo>
                  <a:lnTo>
                    <a:pt x="1268" y="85"/>
                  </a:lnTo>
                  <a:lnTo>
                    <a:pt x="1268" y="89"/>
                  </a:lnTo>
                  <a:lnTo>
                    <a:pt x="1268" y="89"/>
                  </a:lnTo>
                  <a:lnTo>
                    <a:pt x="1268" y="93"/>
                  </a:lnTo>
                  <a:lnTo>
                    <a:pt x="1268" y="93"/>
                  </a:lnTo>
                  <a:lnTo>
                    <a:pt x="1272" y="93"/>
                  </a:lnTo>
                  <a:lnTo>
                    <a:pt x="1272" y="93"/>
                  </a:lnTo>
                  <a:lnTo>
                    <a:pt x="1275" y="93"/>
                  </a:lnTo>
                  <a:lnTo>
                    <a:pt x="1279" y="93"/>
                  </a:lnTo>
                  <a:lnTo>
                    <a:pt x="1282" y="96"/>
                  </a:lnTo>
                  <a:lnTo>
                    <a:pt x="1282" y="100"/>
                  </a:lnTo>
                  <a:lnTo>
                    <a:pt x="1286" y="100"/>
                  </a:lnTo>
                  <a:lnTo>
                    <a:pt x="1290" y="100"/>
                  </a:lnTo>
                  <a:lnTo>
                    <a:pt x="1290" y="103"/>
                  </a:lnTo>
                  <a:lnTo>
                    <a:pt x="1290" y="107"/>
                  </a:lnTo>
                  <a:lnTo>
                    <a:pt x="1293" y="110"/>
                  </a:lnTo>
                  <a:lnTo>
                    <a:pt x="1297" y="114"/>
                  </a:lnTo>
                  <a:lnTo>
                    <a:pt x="1297" y="114"/>
                  </a:lnTo>
                  <a:lnTo>
                    <a:pt x="1297" y="114"/>
                  </a:lnTo>
                  <a:lnTo>
                    <a:pt x="1300" y="118"/>
                  </a:lnTo>
                  <a:lnTo>
                    <a:pt x="1300" y="118"/>
                  </a:lnTo>
                  <a:lnTo>
                    <a:pt x="1300" y="121"/>
                  </a:lnTo>
                  <a:lnTo>
                    <a:pt x="1304" y="121"/>
                  </a:lnTo>
                  <a:lnTo>
                    <a:pt x="1307" y="121"/>
                  </a:lnTo>
                  <a:lnTo>
                    <a:pt x="1311" y="121"/>
                  </a:lnTo>
                  <a:lnTo>
                    <a:pt x="1311" y="121"/>
                  </a:lnTo>
                  <a:lnTo>
                    <a:pt x="1314" y="121"/>
                  </a:lnTo>
                  <a:lnTo>
                    <a:pt x="1314" y="118"/>
                  </a:lnTo>
                  <a:lnTo>
                    <a:pt x="1318" y="121"/>
                  </a:lnTo>
                  <a:lnTo>
                    <a:pt x="1318" y="121"/>
                  </a:lnTo>
                  <a:lnTo>
                    <a:pt x="1318" y="125"/>
                  </a:lnTo>
                  <a:lnTo>
                    <a:pt x="1318" y="125"/>
                  </a:lnTo>
                  <a:lnTo>
                    <a:pt x="1318" y="128"/>
                  </a:lnTo>
                  <a:lnTo>
                    <a:pt x="1318" y="128"/>
                  </a:lnTo>
                  <a:lnTo>
                    <a:pt x="1318" y="132"/>
                  </a:lnTo>
                  <a:lnTo>
                    <a:pt x="1322" y="132"/>
                  </a:lnTo>
                  <a:lnTo>
                    <a:pt x="1322" y="132"/>
                  </a:lnTo>
                  <a:lnTo>
                    <a:pt x="1325" y="132"/>
                  </a:lnTo>
                  <a:lnTo>
                    <a:pt x="1325" y="132"/>
                  </a:lnTo>
                  <a:lnTo>
                    <a:pt x="1329" y="132"/>
                  </a:lnTo>
                  <a:lnTo>
                    <a:pt x="1329" y="135"/>
                  </a:lnTo>
                  <a:lnTo>
                    <a:pt x="1329" y="135"/>
                  </a:lnTo>
                  <a:lnTo>
                    <a:pt x="1332" y="135"/>
                  </a:lnTo>
                  <a:lnTo>
                    <a:pt x="1336" y="135"/>
                  </a:lnTo>
                  <a:lnTo>
                    <a:pt x="1336" y="135"/>
                  </a:lnTo>
                  <a:lnTo>
                    <a:pt x="1339" y="135"/>
                  </a:lnTo>
                  <a:lnTo>
                    <a:pt x="1339" y="139"/>
                  </a:lnTo>
                  <a:lnTo>
                    <a:pt x="1343" y="139"/>
                  </a:lnTo>
                  <a:lnTo>
                    <a:pt x="1343" y="142"/>
                  </a:lnTo>
                  <a:lnTo>
                    <a:pt x="1347" y="146"/>
                  </a:lnTo>
                  <a:lnTo>
                    <a:pt x="1347" y="146"/>
                  </a:lnTo>
                  <a:lnTo>
                    <a:pt x="1347" y="146"/>
                  </a:lnTo>
                  <a:lnTo>
                    <a:pt x="1350" y="146"/>
                  </a:lnTo>
                  <a:lnTo>
                    <a:pt x="1350" y="150"/>
                  </a:lnTo>
                  <a:lnTo>
                    <a:pt x="1354" y="150"/>
                  </a:lnTo>
                  <a:lnTo>
                    <a:pt x="1354" y="153"/>
                  </a:lnTo>
                  <a:lnTo>
                    <a:pt x="1354" y="153"/>
                  </a:lnTo>
                  <a:lnTo>
                    <a:pt x="1354" y="160"/>
                  </a:lnTo>
                  <a:lnTo>
                    <a:pt x="1357" y="164"/>
                  </a:lnTo>
                  <a:lnTo>
                    <a:pt x="1357" y="164"/>
                  </a:lnTo>
                  <a:lnTo>
                    <a:pt x="1357" y="164"/>
                  </a:lnTo>
                  <a:lnTo>
                    <a:pt x="1357" y="167"/>
                  </a:lnTo>
                  <a:lnTo>
                    <a:pt x="1354" y="167"/>
                  </a:lnTo>
                  <a:lnTo>
                    <a:pt x="1357" y="167"/>
                  </a:lnTo>
                  <a:lnTo>
                    <a:pt x="1357" y="171"/>
                  </a:lnTo>
                  <a:lnTo>
                    <a:pt x="1361" y="171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8" y="171"/>
                  </a:lnTo>
                  <a:lnTo>
                    <a:pt x="1371" y="175"/>
                  </a:lnTo>
                  <a:lnTo>
                    <a:pt x="1375" y="175"/>
                  </a:lnTo>
                  <a:lnTo>
                    <a:pt x="1375" y="175"/>
                  </a:lnTo>
                  <a:lnTo>
                    <a:pt x="1379" y="175"/>
                  </a:lnTo>
                  <a:lnTo>
                    <a:pt x="1379" y="175"/>
                  </a:lnTo>
                  <a:lnTo>
                    <a:pt x="1379" y="178"/>
                  </a:lnTo>
                  <a:lnTo>
                    <a:pt x="1379" y="178"/>
                  </a:lnTo>
                  <a:lnTo>
                    <a:pt x="1379" y="182"/>
                  </a:lnTo>
                  <a:lnTo>
                    <a:pt x="1382" y="185"/>
                  </a:lnTo>
                  <a:lnTo>
                    <a:pt x="1382" y="189"/>
                  </a:lnTo>
                  <a:lnTo>
                    <a:pt x="1386" y="189"/>
                  </a:lnTo>
                  <a:lnTo>
                    <a:pt x="1389" y="189"/>
                  </a:lnTo>
                  <a:lnTo>
                    <a:pt x="1389" y="192"/>
                  </a:lnTo>
                  <a:lnTo>
                    <a:pt x="1393" y="196"/>
                  </a:lnTo>
                  <a:lnTo>
                    <a:pt x="1393" y="196"/>
                  </a:lnTo>
                  <a:lnTo>
                    <a:pt x="1396" y="196"/>
                  </a:lnTo>
                  <a:lnTo>
                    <a:pt x="1396" y="196"/>
                  </a:lnTo>
                  <a:lnTo>
                    <a:pt x="1400" y="192"/>
                  </a:lnTo>
                  <a:lnTo>
                    <a:pt x="1404" y="189"/>
                  </a:lnTo>
                  <a:lnTo>
                    <a:pt x="1400" y="196"/>
                  </a:lnTo>
                  <a:lnTo>
                    <a:pt x="1400" y="196"/>
                  </a:lnTo>
                  <a:lnTo>
                    <a:pt x="1407" y="199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14" y="199"/>
                  </a:lnTo>
                  <a:lnTo>
                    <a:pt x="1411" y="203"/>
                  </a:lnTo>
                  <a:lnTo>
                    <a:pt x="1411" y="207"/>
                  </a:lnTo>
                  <a:lnTo>
                    <a:pt x="1411" y="207"/>
                  </a:lnTo>
                  <a:lnTo>
                    <a:pt x="1411" y="210"/>
                  </a:lnTo>
                  <a:lnTo>
                    <a:pt x="1414" y="210"/>
                  </a:lnTo>
                  <a:lnTo>
                    <a:pt x="1414" y="210"/>
                  </a:lnTo>
                  <a:lnTo>
                    <a:pt x="1414" y="214"/>
                  </a:lnTo>
                  <a:lnTo>
                    <a:pt x="1418" y="217"/>
                  </a:lnTo>
                  <a:lnTo>
                    <a:pt x="1425" y="221"/>
                  </a:lnTo>
                  <a:lnTo>
                    <a:pt x="1425" y="224"/>
                  </a:lnTo>
                  <a:lnTo>
                    <a:pt x="1428" y="224"/>
                  </a:lnTo>
                  <a:lnTo>
                    <a:pt x="1428" y="224"/>
                  </a:lnTo>
                  <a:lnTo>
                    <a:pt x="1432" y="221"/>
                  </a:lnTo>
                  <a:lnTo>
                    <a:pt x="1432" y="221"/>
                  </a:lnTo>
                  <a:lnTo>
                    <a:pt x="1436" y="221"/>
                  </a:lnTo>
                  <a:lnTo>
                    <a:pt x="1436" y="224"/>
                  </a:lnTo>
                  <a:lnTo>
                    <a:pt x="1436" y="224"/>
                  </a:lnTo>
                  <a:lnTo>
                    <a:pt x="1436" y="224"/>
                  </a:lnTo>
                  <a:lnTo>
                    <a:pt x="1439" y="224"/>
                  </a:lnTo>
                  <a:lnTo>
                    <a:pt x="1439" y="228"/>
                  </a:lnTo>
                  <a:lnTo>
                    <a:pt x="1439" y="228"/>
                  </a:lnTo>
                  <a:lnTo>
                    <a:pt x="1439" y="228"/>
                  </a:lnTo>
                  <a:lnTo>
                    <a:pt x="1443" y="232"/>
                  </a:lnTo>
                  <a:lnTo>
                    <a:pt x="1443" y="232"/>
                  </a:lnTo>
                  <a:lnTo>
                    <a:pt x="1443" y="232"/>
                  </a:lnTo>
                  <a:lnTo>
                    <a:pt x="1446" y="232"/>
                  </a:lnTo>
                  <a:lnTo>
                    <a:pt x="1450" y="235"/>
                  </a:lnTo>
                  <a:lnTo>
                    <a:pt x="1450" y="239"/>
                  </a:lnTo>
                  <a:lnTo>
                    <a:pt x="1453" y="235"/>
                  </a:lnTo>
                  <a:lnTo>
                    <a:pt x="1453" y="235"/>
                  </a:lnTo>
                  <a:lnTo>
                    <a:pt x="1457" y="235"/>
                  </a:lnTo>
                  <a:lnTo>
                    <a:pt x="1457" y="239"/>
                  </a:lnTo>
                  <a:lnTo>
                    <a:pt x="1461" y="239"/>
                  </a:lnTo>
                  <a:lnTo>
                    <a:pt x="1461" y="239"/>
                  </a:lnTo>
                  <a:lnTo>
                    <a:pt x="1464" y="239"/>
                  </a:lnTo>
                  <a:lnTo>
                    <a:pt x="1464" y="239"/>
                  </a:lnTo>
                  <a:lnTo>
                    <a:pt x="1464" y="242"/>
                  </a:lnTo>
                  <a:lnTo>
                    <a:pt x="1468" y="242"/>
                  </a:lnTo>
                  <a:lnTo>
                    <a:pt x="1475" y="242"/>
                  </a:lnTo>
                  <a:lnTo>
                    <a:pt x="1475" y="246"/>
                  </a:lnTo>
                  <a:lnTo>
                    <a:pt x="1478" y="246"/>
                  </a:lnTo>
                  <a:lnTo>
                    <a:pt x="1482" y="246"/>
                  </a:lnTo>
                  <a:lnTo>
                    <a:pt x="1482" y="249"/>
                  </a:lnTo>
                  <a:lnTo>
                    <a:pt x="1482" y="249"/>
                  </a:lnTo>
                  <a:lnTo>
                    <a:pt x="1482" y="253"/>
                  </a:lnTo>
                  <a:lnTo>
                    <a:pt x="1485" y="253"/>
                  </a:lnTo>
                  <a:lnTo>
                    <a:pt x="1485" y="249"/>
                  </a:lnTo>
                  <a:lnTo>
                    <a:pt x="1489" y="249"/>
                  </a:lnTo>
                  <a:lnTo>
                    <a:pt x="1493" y="249"/>
                  </a:lnTo>
                  <a:lnTo>
                    <a:pt x="1493" y="249"/>
                  </a:lnTo>
                  <a:lnTo>
                    <a:pt x="1493" y="249"/>
                  </a:lnTo>
                  <a:lnTo>
                    <a:pt x="1496" y="249"/>
                  </a:lnTo>
                  <a:lnTo>
                    <a:pt x="1500" y="249"/>
                  </a:lnTo>
                  <a:lnTo>
                    <a:pt x="1500" y="249"/>
                  </a:lnTo>
                  <a:lnTo>
                    <a:pt x="1503" y="253"/>
                  </a:lnTo>
                  <a:lnTo>
                    <a:pt x="1503" y="253"/>
                  </a:lnTo>
                  <a:lnTo>
                    <a:pt x="1503" y="253"/>
                  </a:lnTo>
                  <a:lnTo>
                    <a:pt x="1507" y="253"/>
                  </a:lnTo>
                  <a:lnTo>
                    <a:pt x="1507" y="253"/>
                  </a:lnTo>
                  <a:lnTo>
                    <a:pt x="1510" y="253"/>
                  </a:lnTo>
                  <a:lnTo>
                    <a:pt x="1510" y="256"/>
                  </a:lnTo>
                  <a:lnTo>
                    <a:pt x="1514" y="256"/>
                  </a:lnTo>
                  <a:lnTo>
                    <a:pt x="1514" y="256"/>
                  </a:lnTo>
                  <a:lnTo>
                    <a:pt x="1518" y="256"/>
                  </a:lnTo>
                  <a:lnTo>
                    <a:pt x="1518" y="256"/>
                  </a:lnTo>
                  <a:lnTo>
                    <a:pt x="1521" y="256"/>
                  </a:lnTo>
                  <a:lnTo>
                    <a:pt x="1521" y="256"/>
                  </a:lnTo>
                  <a:lnTo>
                    <a:pt x="1525" y="256"/>
                  </a:lnTo>
                  <a:lnTo>
                    <a:pt x="1525" y="260"/>
                  </a:lnTo>
                  <a:lnTo>
                    <a:pt x="1525" y="260"/>
                  </a:lnTo>
                  <a:lnTo>
                    <a:pt x="1528" y="260"/>
                  </a:lnTo>
                  <a:lnTo>
                    <a:pt x="1532" y="260"/>
                  </a:lnTo>
                  <a:lnTo>
                    <a:pt x="1535" y="260"/>
                  </a:lnTo>
                  <a:lnTo>
                    <a:pt x="1535" y="260"/>
                  </a:lnTo>
                  <a:lnTo>
                    <a:pt x="1539" y="260"/>
                  </a:lnTo>
                  <a:lnTo>
                    <a:pt x="1539" y="264"/>
                  </a:lnTo>
                  <a:lnTo>
                    <a:pt x="1539" y="264"/>
                  </a:lnTo>
                  <a:lnTo>
                    <a:pt x="1539" y="267"/>
                  </a:lnTo>
                  <a:lnTo>
                    <a:pt x="1542" y="267"/>
                  </a:lnTo>
                  <a:lnTo>
                    <a:pt x="1542" y="267"/>
                  </a:lnTo>
                  <a:lnTo>
                    <a:pt x="1546" y="267"/>
                  </a:lnTo>
                  <a:lnTo>
                    <a:pt x="1546" y="267"/>
                  </a:lnTo>
                  <a:lnTo>
                    <a:pt x="1546" y="271"/>
                  </a:lnTo>
                  <a:lnTo>
                    <a:pt x="1546" y="271"/>
                  </a:lnTo>
                  <a:lnTo>
                    <a:pt x="1546" y="271"/>
                  </a:lnTo>
                  <a:lnTo>
                    <a:pt x="1550" y="274"/>
                  </a:lnTo>
                  <a:lnTo>
                    <a:pt x="1550" y="274"/>
                  </a:lnTo>
                  <a:lnTo>
                    <a:pt x="1550" y="274"/>
                  </a:lnTo>
                  <a:lnTo>
                    <a:pt x="1550" y="278"/>
                  </a:lnTo>
                  <a:lnTo>
                    <a:pt x="1546" y="278"/>
                  </a:lnTo>
                  <a:lnTo>
                    <a:pt x="1546" y="281"/>
                  </a:lnTo>
                  <a:lnTo>
                    <a:pt x="1542" y="281"/>
                  </a:lnTo>
                  <a:lnTo>
                    <a:pt x="1542" y="281"/>
                  </a:lnTo>
                  <a:lnTo>
                    <a:pt x="1542" y="285"/>
                  </a:lnTo>
                  <a:lnTo>
                    <a:pt x="1542" y="285"/>
                  </a:lnTo>
                  <a:lnTo>
                    <a:pt x="1539" y="289"/>
                  </a:lnTo>
                  <a:lnTo>
                    <a:pt x="1539" y="292"/>
                  </a:lnTo>
                  <a:lnTo>
                    <a:pt x="1539" y="296"/>
                  </a:lnTo>
                  <a:lnTo>
                    <a:pt x="1539" y="299"/>
                  </a:lnTo>
                  <a:lnTo>
                    <a:pt x="1539" y="303"/>
                  </a:lnTo>
                  <a:lnTo>
                    <a:pt x="1539" y="299"/>
                  </a:lnTo>
                  <a:lnTo>
                    <a:pt x="1539" y="299"/>
                  </a:lnTo>
                  <a:lnTo>
                    <a:pt x="1542" y="299"/>
                  </a:lnTo>
                  <a:lnTo>
                    <a:pt x="1546" y="299"/>
                  </a:lnTo>
                  <a:lnTo>
                    <a:pt x="1546" y="299"/>
                  </a:lnTo>
                  <a:lnTo>
                    <a:pt x="1550" y="299"/>
                  </a:lnTo>
                  <a:lnTo>
                    <a:pt x="1550" y="296"/>
                  </a:lnTo>
                  <a:lnTo>
                    <a:pt x="1550" y="296"/>
                  </a:lnTo>
                  <a:lnTo>
                    <a:pt x="1553" y="299"/>
                  </a:lnTo>
                  <a:lnTo>
                    <a:pt x="1553" y="299"/>
                  </a:lnTo>
                  <a:lnTo>
                    <a:pt x="1553" y="303"/>
                  </a:lnTo>
                  <a:lnTo>
                    <a:pt x="1557" y="303"/>
                  </a:lnTo>
                  <a:lnTo>
                    <a:pt x="1557" y="303"/>
                  </a:lnTo>
                  <a:lnTo>
                    <a:pt x="1557" y="303"/>
                  </a:lnTo>
                  <a:lnTo>
                    <a:pt x="1557" y="306"/>
                  </a:lnTo>
                  <a:lnTo>
                    <a:pt x="1560" y="306"/>
                  </a:lnTo>
                  <a:lnTo>
                    <a:pt x="1560" y="303"/>
                  </a:lnTo>
                  <a:lnTo>
                    <a:pt x="1564" y="303"/>
                  </a:lnTo>
                  <a:lnTo>
                    <a:pt x="1564" y="303"/>
                  </a:lnTo>
                  <a:lnTo>
                    <a:pt x="1567" y="303"/>
                  </a:lnTo>
                  <a:lnTo>
                    <a:pt x="1567" y="299"/>
                  </a:lnTo>
                  <a:lnTo>
                    <a:pt x="1567" y="299"/>
                  </a:lnTo>
                  <a:lnTo>
                    <a:pt x="1567" y="303"/>
                  </a:lnTo>
                  <a:lnTo>
                    <a:pt x="1571" y="303"/>
                  </a:lnTo>
                  <a:lnTo>
                    <a:pt x="1571" y="303"/>
                  </a:lnTo>
                  <a:lnTo>
                    <a:pt x="1571" y="306"/>
                  </a:lnTo>
                  <a:lnTo>
                    <a:pt x="1571" y="306"/>
                  </a:lnTo>
                  <a:lnTo>
                    <a:pt x="1571" y="306"/>
                  </a:lnTo>
                  <a:lnTo>
                    <a:pt x="1575" y="306"/>
                  </a:lnTo>
                  <a:lnTo>
                    <a:pt x="1575" y="306"/>
                  </a:lnTo>
                  <a:lnTo>
                    <a:pt x="1578" y="306"/>
                  </a:lnTo>
                  <a:lnTo>
                    <a:pt x="1578" y="306"/>
                  </a:lnTo>
                  <a:lnTo>
                    <a:pt x="1578" y="306"/>
                  </a:lnTo>
                  <a:lnTo>
                    <a:pt x="1582" y="306"/>
                  </a:lnTo>
                  <a:lnTo>
                    <a:pt x="1582" y="306"/>
                  </a:lnTo>
                  <a:lnTo>
                    <a:pt x="1585" y="306"/>
                  </a:lnTo>
                  <a:lnTo>
                    <a:pt x="1585" y="306"/>
                  </a:lnTo>
                  <a:lnTo>
                    <a:pt x="1589" y="306"/>
                  </a:lnTo>
                  <a:lnTo>
                    <a:pt x="1589" y="306"/>
                  </a:lnTo>
                  <a:lnTo>
                    <a:pt x="1589" y="310"/>
                  </a:lnTo>
                  <a:lnTo>
                    <a:pt x="1592" y="310"/>
                  </a:lnTo>
                  <a:lnTo>
                    <a:pt x="1592" y="310"/>
                  </a:lnTo>
                  <a:lnTo>
                    <a:pt x="1596" y="310"/>
                  </a:lnTo>
                  <a:lnTo>
                    <a:pt x="1596" y="314"/>
                  </a:lnTo>
                  <a:lnTo>
                    <a:pt x="1592" y="314"/>
                  </a:lnTo>
                  <a:lnTo>
                    <a:pt x="1596" y="314"/>
                  </a:lnTo>
                  <a:lnTo>
                    <a:pt x="1596" y="317"/>
                  </a:lnTo>
                  <a:lnTo>
                    <a:pt x="1599" y="317"/>
                  </a:lnTo>
                  <a:lnTo>
                    <a:pt x="1599" y="317"/>
                  </a:lnTo>
                  <a:lnTo>
                    <a:pt x="1603" y="317"/>
                  </a:lnTo>
                  <a:lnTo>
                    <a:pt x="1603" y="314"/>
                  </a:lnTo>
                  <a:lnTo>
                    <a:pt x="1607" y="314"/>
                  </a:lnTo>
                  <a:lnTo>
                    <a:pt x="1610" y="314"/>
                  </a:lnTo>
                  <a:lnTo>
                    <a:pt x="1610" y="314"/>
                  </a:lnTo>
                  <a:lnTo>
                    <a:pt x="1614" y="314"/>
                  </a:lnTo>
                  <a:lnTo>
                    <a:pt x="1617" y="314"/>
                  </a:lnTo>
                  <a:lnTo>
                    <a:pt x="1621" y="314"/>
                  </a:lnTo>
                  <a:lnTo>
                    <a:pt x="1621" y="314"/>
                  </a:lnTo>
                  <a:lnTo>
                    <a:pt x="1624" y="317"/>
                  </a:lnTo>
                  <a:lnTo>
                    <a:pt x="1628" y="317"/>
                  </a:lnTo>
                  <a:lnTo>
                    <a:pt x="1628" y="317"/>
                  </a:lnTo>
                  <a:lnTo>
                    <a:pt x="1632" y="317"/>
                  </a:lnTo>
                  <a:lnTo>
                    <a:pt x="1635" y="317"/>
                  </a:lnTo>
                  <a:lnTo>
                    <a:pt x="1635" y="317"/>
                  </a:lnTo>
                  <a:lnTo>
                    <a:pt x="1639" y="317"/>
                  </a:lnTo>
                  <a:lnTo>
                    <a:pt x="1639" y="317"/>
                  </a:lnTo>
                  <a:lnTo>
                    <a:pt x="1642" y="321"/>
                  </a:lnTo>
                  <a:lnTo>
                    <a:pt x="1642" y="321"/>
                  </a:lnTo>
                  <a:lnTo>
                    <a:pt x="1646" y="321"/>
                  </a:lnTo>
                  <a:lnTo>
                    <a:pt x="1646" y="321"/>
                  </a:lnTo>
                  <a:lnTo>
                    <a:pt x="1646" y="317"/>
                  </a:lnTo>
                  <a:lnTo>
                    <a:pt x="1649" y="317"/>
                  </a:lnTo>
                  <a:lnTo>
                    <a:pt x="1649" y="314"/>
                  </a:lnTo>
                  <a:lnTo>
                    <a:pt x="1653" y="310"/>
                  </a:lnTo>
                  <a:lnTo>
                    <a:pt x="1653" y="310"/>
                  </a:lnTo>
                  <a:lnTo>
                    <a:pt x="1653" y="310"/>
                  </a:lnTo>
                  <a:lnTo>
                    <a:pt x="1656" y="314"/>
                  </a:lnTo>
                  <a:lnTo>
                    <a:pt x="1656" y="314"/>
                  </a:lnTo>
                  <a:lnTo>
                    <a:pt x="1660" y="317"/>
                  </a:lnTo>
                  <a:lnTo>
                    <a:pt x="1667" y="321"/>
                  </a:lnTo>
                  <a:lnTo>
                    <a:pt x="1667" y="342"/>
                  </a:lnTo>
                  <a:lnTo>
                    <a:pt x="1664" y="346"/>
                  </a:lnTo>
                  <a:lnTo>
                    <a:pt x="1653" y="346"/>
                  </a:lnTo>
                  <a:lnTo>
                    <a:pt x="1656" y="356"/>
                  </a:lnTo>
                  <a:lnTo>
                    <a:pt x="1689" y="381"/>
                  </a:lnTo>
                  <a:lnTo>
                    <a:pt x="1696" y="392"/>
                  </a:lnTo>
                  <a:lnTo>
                    <a:pt x="1713" y="399"/>
                  </a:lnTo>
                  <a:lnTo>
                    <a:pt x="1710" y="406"/>
                  </a:lnTo>
                  <a:lnTo>
                    <a:pt x="1703" y="403"/>
                  </a:lnTo>
                  <a:lnTo>
                    <a:pt x="1689" y="413"/>
                  </a:lnTo>
                  <a:lnTo>
                    <a:pt x="1664" y="399"/>
                  </a:lnTo>
                  <a:lnTo>
                    <a:pt x="1653" y="399"/>
                  </a:lnTo>
                  <a:lnTo>
                    <a:pt x="1639" y="399"/>
                  </a:lnTo>
                  <a:lnTo>
                    <a:pt x="1632" y="399"/>
                  </a:lnTo>
                  <a:lnTo>
                    <a:pt x="1628" y="403"/>
                  </a:lnTo>
                  <a:lnTo>
                    <a:pt x="1617" y="399"/>
                  </a:lnTo>
                  <a:lnTo>
                    <a:pt x="1603" y="399"/>
                  </a:lnTo>
                  <a:lnTo>
                    <a:pt x="1610" y="406"/>
                  </a:lnTo>
                  <a:lnTo>
                    <a:pt x="1603" y="420"/>
                  </a:lnTo>
                  <a:lnTo>
                    <a:pt x="1592" y="435"/>
                  </a:lnTo>
                  <a:lnTo>
                    <a:pt x="1578" y="435"/>
                  </a:lnTo>
                  <a:lnTo>
                    <a:pt x="1575" y="431"/>
                  </a:lnTo>
                  <a:lnTo>
                    <a:pt x="1553" y="435"/>
                  </a:lnTo>
                  <a:lnTo>
                    <a:pt x="1539" y="445"/>
                  </a:lnTo>
                  <a:lnTo>
                    <a:pt x="1532" y="456"/>
                  </a:lnTo>
                  <a:lnTo>
                    <a:pt x="1521" y="467"/>
                  </a:lnTo>
                  <a:lnTo>
                    <a:pt x="1507" y="474"/>
                  </a:lnTo>
                  <a:lnTo>
                    <a:pt x="1482" y="495"/>
                  </a:lnTo>
                  <a:lnTo>
                    <a:pt x="1457" y="509"/>
                  </a:lnTo>
                  <a:lnTo>
                    <a:pt x="1439" y="524"/>
                  </a:lnTo>
                  <a:lnTo>
                    <a:pt x="1425" y="527"/>
                  </a:lnTo>
                  <a:lnTo>
                    <a:pt x="1414" y="517"/>
                  </a:lnTo>
                  <a:lnTo>
                    <a:pt x="1400" y="524"/>
                  </a:lnTo>
                  <a:lnTo>
                    <a:pt x="1393" y="517"/>
                  </a:lnTo>
                  <a:lnTo>
                    <a:pt x="1389" y="509"/>
                  </a:lnTo>
                  <a:lnTo>
                    <a:pt x="1375" y="513"/>
                  </a:lnTo>
                  <a:lnTo>
                    <a:pt x="1368" y="513"/>
                  </a:lnTo>
                  <a:lnTo>
                    <a:pt x="1339" y="517"/>
                  </a:lnTo>
                  <a:lnTo>
                    <a:pt x="1332" y="520"/>
                  </a:lnTo>
                  <a:lnTo>
                    <a:pt x="1318" y="520"/>
                  </a:lnTo>
                  <a:lnTo>
                    <a:pt x="1314" y="524"/>
                  </a:lnTo>
                  <a:lnTo>
                    <a:pt x="1311" y="531"/>
                  </a:lnTo>
                  <a:lnTo>
                    <a:pt x="1304" y="531"/>
                  </a:lnTo>
                  <a:lnTo>
                    <a:pt x="1293" y="534"/>
                  </a:lnTo>
                  <a:lnTo>
                    <a:pt x="1279" y="527"/>
                  </a:lnTo>
                  <a:lnTo>
                    <a:pt x="1265" y="534"/>
                  </a:lnTo>
                  <a:lnTo>
                    <a:pt x="1268" y="538"/>
                  </a:lnTo>
                  <a:lnTo>
                    <a:pt x="1257" y="542"/>
                  </a:lnTo>
                  <a:lnTo>
                    <a:pt x="1257" y="552"/>
                  </a:lnTo>
                  <a:lnTo>
                    <a:pt x="1250" y="549"/>
                  </a:lnTo>
                  <a:lnTo>
                    <a:pt x="1236" y="559"/>
                  </a:lnTo>
                  <a:lnTo>
                    <a:pt x="1225" y="559"/>
                  </a:lnTo>
                  <a:lnTo>
                    <a:pt x="1222" y="563"/>
                  </a:lnTo>
                  <a:lnTo>
                    <a:pt x="1236" y="567"/>
                  </a:lnTo>
                  <a:lnTo>
                    <a:pt x="1243" y="567"/>
                  </a:lnTo>
                  <a:lnTo>
                    <a:pt x="1240" y="567"/>
                  </a:lnTo>
                  <a:lnTo>
                    <a:pt x="1243" y="570"/>
                  </a:lnTo>
                  <a:lnTo>
                    <a:pt x="1247" y="570"/>
                  </a:lnTo>
                  <a:lnTo>
                    <a:pt x="1243" y="574"/>
                  </a:lnTo>
                  <a:lnTo>
                    <a:pt x="1243" y="574"/>
                  </a:lnTo>
                  <a:lnTo>
                    <a:pt x="1236" y="584"/>
                  </a:lnTo>
                  <a:lnTo>
                    <a:pt x="1236" y="588"/>
                  </a:lnTo>
                  <a:lnTo>
                    <a:pt x="1233" y="588"/>
                  </a:lnTo>
                  <a:lnTo>
                    <a:pt x="1229" y="591"/>
                  </a:lnTo>
                  <a:lnTo>
                    <a:pt x="1222" y="595"/>
                  </a:lnTo>
                  <a:lnTo>
                    <a:pt x="1215" y="606"/>
                  </a:lnTo>
                  <a:lnTo>
                    <a:pt x="1211" y="613"/>
                  </a:lnTo>
                  <a:lnTo>
                    <a:pt x="1211" y="616"/>
                  </a:lnTo>
                  <a:lnTo>
                    <a:pt x="1218" y="620"/>
                  </a:lnTo>
                  <a:lnTo>
                    <a:pt x="1218" y="624"/>
                  </a:lnTo>
                  <a:lnTo>
                    <a:pt x="1215" y="634"/>
                  </a:lnTo>
                  <a:lnTo>
                    <a:pt x="1215" y="638"/>
                  </a:lnTo>
                  <a:lnTo>
                    <a:pt x="1211" y="638"/>
                  </a:lnTo>
                  <a:lnTo>
                    <a:pt x="1208" y="641"/>
                  </a:lnTo>
                  <a:lnTo>
                    <a:pt x="1197" y="641"/>
                  </a:lnTo>
                  <a:lnTo>
                    <a:pt x="1197" y="648"/>
                  </a:lnTo>
                  <a:lnTo>
                    <a:pt x="1186" y="652"/>
                  </a:lnTo>
                  <a:lnTo>
                    <a:pt x="1183" y="656"/>
                  </a:lnTo>
                  <a:lnTo>
                    <a:pt x="1179" y="663"/>
                  </a:lnTo>
                  <a:lnTo>
                    <a:pt x="1179" y="666"/>
                  </a:lnTo>
                  <a:lnTo>
                    <a:pt x="1176" y="670"/>
                  </a:lnTo>
                  <a:lnTo>
                    <a:pt x="1176" y="677"/>
                  </a:lnTo>
                  <a:lnTo>
                    <a:pt x="1172" y="684"/>
                  </a:lnTo>
                  <a:lnTo>
                    <a:pt x="1172" y="684"/>
                  </a:lnTo>
                  <a:lnTo>
                    <a:pt x="1176" y="688"/>
                  </a:lnTo>
                  <a:lnTo>
                    <a:pt x="1176" y="695"/>
                  </a:lnTo>
                  <a:lnTo>
                    <a:pt x="1176" y="698"/>
                  </a:lnTo>
                  <a:lnTo>
                    <a:pt x="1179" y="698"/>
                  </a:lnTo>
                  <a:lnTo>
                    <a:pt x="1179" y="695"/>
                  </a:lnTo>
                  <a:lnTo>
                    <a:pt x="1190" y="695"/>
                  </a:lnTo>
                  <a:lnTo>
                    <a:pt x="1193" y="702"/>
                  </a:lnTo>
                  <a:lnTo>
                    <a:pt x="1200" y="702"/>
                  </a:lnTo>
                  <a:lnTo>
                    <a:pt x="1204" y="702"/>
                  </a:lnTo>
                  <a:lnTo>
                    <a:pt x="1211" y="702"/>
                  </a:lnTo>
                  <a:lnTo>
                    <a:pt x="1211" y="705"/>
                  </a:lnTo>
                  <a:lnTo>
                    <a:pt x="1218" y="713"/>
                  </a:lnTo>
                  <a:lnTo>
                    <a:pt x="1218" y="713"/>
                  </a:lnTo>
                  <a:lnTo>
                    <a:pt x="1215" y="713"/>
                  </a:lnTo>
                  <a:lnTo>
                    <a:pt x="1211" y="713"/>
                  </a:lnTo>
                  <a:lnTo>
                    <a:pt x="1215" y="716"/>
                  </a:lnTo>
                  <a:lnTo>
                    <a:pt x="1218" y="720"/>
                  </a:lnTo>
                  <a:lnTo>
                    <a:pt x="1218" y="734"/>
                  </a:lnTo>
                  <a:lnTo>
                    <a:pt x="1222" y="734"/>
                  </a:lnTo>
                  <a:lnTo>
                    <a:pt x="1225" y="741"/>
                  </a:lnTo>
                  <a:lnTo>
                    <a:pt x="1225" y="748"/>
                  </a:lnTo>
                  <a:lnTo>
                    <a:pt x="1229" y="759"/>
                  </a:lnTo>
                  <a:lnTo>
                    <a:pt x="1233" y="759"/>
                  </a:lnTo>
                  <a:lnTo>
                    <a:pt x="1233" y="766"/>
                  </a:lnTo>
                  <a:lnTo>
                    <a:pt x="1233" y="770"/>
                  </a:lnTo>
                  <a:lnTo>
                    <a:pt x="1233" y="770"/>
                  </a:lnTo>
                  <a:lnTo>
                    <a:pt x="1233" y="777"/>
                  </a:lnTo>
                  <a:lnTo>
                    <a:pt x="1229" y="777"/>
                  </a:lnTo>
                  <a:lnTo>
                    <a:pt x="1225" y="777"/>
                  </a:lnTo>
                  <a:lnTo>
                    <a:pt x="1222" y="777"/>
                  </a:lnTo>
                  <a:lnTo>
                    <a:pt x="1218" y="777"/>
                  </a:lnTo>
                  <a:lnTo>
                    <a:pt x="1215" y="780"/>
                  </a:lnTo>
                  <a:lnTo>
                    <a:pt x="1211" y="780"/>
                  </a:lnTo>
                  <a:lnTo>
                    <a:pt x="1211" y="780"/>
                  </a:lnTo>
                  <a:lnTo>
                    <a:pt x="1215" y="780"/>
                  </a:lnTo>
                  <a:lnTo>
                    <a:pt x="1215" y="784"/>
                  </a:lnTo>
                  <a:lnTo>
                    <a:pt x="1215" y="791"/>
                  </a:lnTo>
                  <a:lnTo>
                    <a:pt x="1215" y="791"/>
                  </a:lnTo>
                  <a:lnTo>
                    <a:pt x="1211" y="795"/>
                  </a:lnTo>
                  <a:lnTo>
                    <a:pt x="1208" y="798"/>
                  </a:lnTo>
                  <a:lnTo>
                    <a:pt x="1204" y="798"/>
                  </a:lnTo>
                  <a:lnTo>
                    <a:pt x="1204" y="798"/>
                  </a:lnTo>
                  <a:lnTo>
                    <a:pt x="1200" y="798"/>
                  </a:lnTo>
                  <a:lnTo>
                    <a:pt x="1197" y="802"/>
                  </a:lnTo>
                  <a:lnTo>
                    <a:pt x="1200" y="805"/>
                  </a:lnTo>
                  <a:lnTo>
                    <a:pt x="1204" y="809"/>
                  </a:lnTo>
                  <a:lnTo>
                    <a:pt x="1200" y="812"/>
                  </a:lnTo>
                  <a:lnTo>
                    <a:pt x="1200" y="812"/>
                  </a:lnTo>
                  <a:lnTo>
                    <a:pt x="1197" y="812"/>
                  </a:lnTo>
                  <a:lnTo>
                    <a:pt x="1197" y="816"/>
                  </a:lnTo>
                  <a:lnTo>
                    <a:pt x="1193" y="820"/>
                  </a:lnTo>
                  <a:lnTo>
                    <a:pt x="1193" y="823"/>
                  </a:lnTo>
                  <a:lnTo>
                    <a:pt x="1193" y="827"/>
                  </a:lnTo>
                  <a:lnTo>
                    <a:pt x="1197" y="827"/>
                  </a:lnTo>
                  <a:lnTo>
                    <a:pt x="1193" y="830"/>
                  </a:lnTo>
                  <a:lnTo>
                    <a:pt x="1193" y="834"/>
                  </a:lnTo>
                  <a:lnTo>
                    <a:pt x="1190" y="834"/>
                  </a:lnTo>
                  <a:lnTo>
                    <a:pt x="1186" y="834"/>
                  </a:lnTo>
                  <a:lnTo>
                    <a:pt x="1186" y="834"/>
                  </a:lnTo>
                  <a:lnTo>
                    <a:pt x="1186" y="834"/>
                  </a:lnTo>
                  <a:lnTo>
                    <a:pt x="1183" y="837"/>
                  </a:lnTo>
                  <a:lnTo>
                    <a:pt x="1176" y="837"/>
                  </a:lnTo>
                  <a:lnTo>
                    <a:pt x="1172" y="837"/>
                  </a:lnTo>
                  <a:lnTo>
                    <a:pt x="1168" y="837"/>
                  </a:lnTo>
                  <a:lnTo>
                    <a:pt x="1165" y="837"/>
                  </a:lnTo>
                  <a:lnTo>
                    <a:pt x="1161" y="837"/>
                  </a:lnTo>
                  <a:lnTo>
                    <a:pt x="1158" y="841"/>
                  </a:lnTo>
                  <a:lnTo>
                    <a:pt x="1154" y="841"/>
                  </a:lnTo>
                  <a:lnTo>
                    <a:pt x="1151" y="841"/>
                  </a:lnTo>
                  <a:lnTo>
                    <a:pt x="1147" y="841"/>
                  </a:lnTo>
                  <a:lnTo>
                    <a:pt x="1140" y="841"/>
                  </a:lnTo>
                  <a:lnTo>
                    <a:pt x="1140" y="844"/>
                  </a:lnTo>
                  <a:lnTo>
                    <a:pt x="1133" y="844"/>
                  </a:lnTo>
                  <a:lnTo>
                    <a:pt x="1129" y="844"/>
                  </a:lnTo>
                  <a:lnTo>
                    <a:pt x="1126" y="844"/>
                  </a:lnTo>
                  <a:lnTo>
                    <a:pt x="1122" y="844"/>
                  </a:lnTo>
                  <a:lnTo>
                    <a:pt x="1119" y="844"/>
                  </a:lnTo>
                  <a:lnTo>
                    <a:pt x="1115" y="844"/>
                  </a:lnTo>
                  <a:lnTo>
                    <a:pt x="1111" y="844"/>
                  </a:lnTo>
                  <a:lnTo>
                    <a:pt x="1108" y="844"/>
                  </a:lnTo>
                  <a:lnTo>
                    <a:pt x="1104" y="841"/>
                  </a:lnTo>
                  <a:lnTo>
                    <a:pt x="1101" y="841"/>
                  </a:lnTo>
                  <a:lnTo>
                    <a:pt x="1097" y="844"/>
                  </a:lnTo>
                  <a:lnTo>
                    <a:pt x="1094" y="844"/>
                  </a:lnTo>
                  <a:lnTo>
                    <a:pt x="1094" y="844"/>
                  </a:lnTo>
                  <a:lnTo>
                    <a:pt x="1090" y="841"/>
                  </a:lnTo>
                  <a:lnTo>
                    <a:pt x="1090" y="841"/>
                  </a:lnTo>
                  <a:lnTo>
                    <a:pt x="1086" y="841"/>
                  </a:lnTo>
                  <a:lnTo>
                    <a:pt x="1086" y="841"/>
                  </a:lnTo>
                  <a:lnTo>
                    <a:pt x="1083" y="841"/>
                  </a:lnTo>
                  <a:lnTo>
                    <a:pt x="1079" y="837"/>
                  </a:lnTo>
                  <a:lnTo>
                    <a:pt x="1076" y="837"/>
                  </a:lnTo>
                  <a:lnTo>
                    <a:pt x="1076" y="837"/>
                  </a:lnTo>
                  <a:lnTo>
                    <a:pt x="1072" y="837"/>
                  </a:lnTo>
                  <a:lnTo>
                    <a:pt x="1072" y="841"/>
                  </a:lnTo>
                  <a:lnTo>
                    <a:pt x="1069" y="841"/>
                  </a:lnTo>
                  <a:lnTo>
                    <a:pt x="1065" y="841"/>
                  </a:lnTo>
                  <a:lnTo>
                    <a:pt x="1065" y="841"/>
                  </a:lnTo>
                  <a:lnTo>
                    <a:pt x="1061" y="844"/>
                  </a:lnTo>
                  <a:lnTo>
                    <a:pt x="1058" y="844"/>
                  </a:lnTo>
                  <a:lnTo>
                    <a:pt x="1054" y="844"/>
                  </a:lnTo>
                  <a:lnTo>
                    <a:pt x="1054" y="844"/>
                  </a:lnTo>
                  <a:lnTo>
                    <a:pt x="1054" y="841"/>
                  </a:lnTo>
                  <a:lnTo>
                    <a:pt x="1051" y="841"/>
                  </a:lnTo>
                  <a:lnTo>
                    <a:pt x="1047" y="841"/>
                  </a:lnTo>
                  <a:lnTo>
                    <a:pt x="1044" y="841"/>
                  </a:lnTo>
                  <a:lnTo>
                    <a:pt x="1044" y="844"/>
                  </a:lnTo>
                  <a:lnTo>
                    <a:pt x="1044" y="844"/>
                  </a:lnTo>
                  <a:lnTo>
                    <a:pt x="1040" y="844"/>
                  </a:lnTo>
                  <a:lnTo>
                    <a:pt x="1037" y="844"/>
                  </a:lnTo>
                  <a:lnTo>
                    <a:pt x="1033" y="844"/>
                  </a:lnTo>
                  <a:lnTo>
                    <a:pt x="1033" y="844"/>
                  </a:lnTo>
                  <a:lnTo>
                    <a:pt x="1029" y="844"/>
                  </a:lnTo>
                  <a:lnTo>
                    <a:pt x="1029" y="844"/>
                  </a:lnTo>
                  <a:lnTo>
                    <a:pt x="1026" y="844"/>
                  </a:lnTo>
                  <a:lnTo>
                    <a:pt x="1026" y="844"/>
                  </a:lnTo>
                  <a:lnTo>
                    <a:pt x="1022" y="841"/>
                  </a:lnTo>
                  <a:lnTo>
                    <a:pt x="1019" y="841"/>
                  </a:lnTo>
                  <a:lnTo>
                    <a:pt x="1019" y="841"/>
                  </a:lnTo>
                  <a:lnTo>
                    <a:pt x="1015" y="841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08" y="837"/>
                  </a:lnTo>
                  <a:lnTo>
                    <a:pt x="1008" y="837"/>
                  </a:lnTo>
                  <a:lnTo>
                    <a:pt x="1004" y="841"/>
                  </a:lnTo>
                  <a:lnTo>
                    <a:pt x="1001" y="841"/>
                  </a:lnTo>
                  <a:lnTo>
                    <a:pt x="997" y="837"/>
                  </a:lnTo>
                  <a:lnTo>
                    <a:pt x="990" y="841"/>
                  </a:lnTo>
                  <a:lnTo>
                    <a:pt x="990" y="844"/>
                  </a:lnTo>
                  <a:lnTo>
                    <a:pt x="987" y="844"/>
                  </a:lnTo>
                  <a:lnTo>
                    <a:pt x="980" y="844"/>
                  </a:lnTo>
                  <a:lnTo>
                    <a:pt x="980" y="844"/>
                  </a:lnTo>
                  <a:lnTo>
                    <a:pt x="980" y="844"/>
                  </a:lnTo>
                  <a:lnTo>
                    <a:pt x="976" y="848"/>
                  </a:lnTo>
                  <a:lnTo>
                    <a:pt x="972" y="848"/>
                  </a:lnTo>
                  <a:lnTo>
                    <a:pt x="969" y="848"/>
                  </a:lnTo>
                  <a:lnTo>
                    <a:pt x="965" y="848"/>
                  </a:lnTo>
                  <a:lnTo>
                    <a:pt x="962" y="848"/>
                  </a:lnTo>
                  <a:lnTo>
                    <a:pt x="958" y="848"/>
                  </a:lnTo>
                  <a:lnTo>
                    <a:pt x="958" y="848"/>
                  </a:lnTo>
                  <a:lnTo>
                    <a:pt x="951" y="848"/>
                  </a:lnTo>
                  <a:lnTo>
                    <a:pt x="951" y="852"/>
                  </a:lnTo>
                  <a:lnTo>
                    <a:pt x="951" y="852"/>
                  </a:lnTo>
                  <a:lnTo>
                    <a:pt x="947" y="855"/>
                  </a:lnTo>
                  <a:lnTo>
                    <a:pt x="940" y="859"/>
                  </a:lnTo>
                  <a:lnTo>
                    <a:pt x="933" y="859"/>
                  </a:lnTo>
                  <a:lnTo>
                    <a:pt x="933" y="859"/>
                  </a:lnTo>
                  <a:lnTo>
                    <a:pt x="933" y="862"/>
                  </a:lnTo>
                  <a:lnTo>
                    <a:pt x="937" y="866"/>
                  </a:lnTo>
                  <a:lnTo>
                    <a:pt x="937" y="873"/>
                  </a:lnTo>
                  <a:lnTo>
                    <a:pt x="933" y="877"/>
                  </a:lnTo>
                  <a:lnTo>
                    <a:pt x="933" y="877"/>
                  </a:lnTo>
                  <a:lnTo>
                    <a:pt x="919" y="880"/>
                  </a:lnTo>
                  <a:lnTo>
                    <a:pt x="915" y="884"/>
                  </a:lnTo>
                  <a:lnTo>
                    <a:pt x="905" y="880"/>
                  </a:lnTo>
                  <a:lnTo>
                    <a:pt x="901" y="884"/>
                  </a:lnTo>
                  <a:lnTo>
                    <a:pt x="894" y="884"/>
                  </a:lnTo>
                  <a:lnTo>
                    <a:pt x="887" y="884"/>
                  </a:lnTo>
                  <a:lnTo>
                    <a:pt x="880" y="887"/>
                  </a:lnTo>
                  <a:lnTo>
                    <a:pt x="880" y="894"/>
                  </a:lnTo>
                  <a:lnTo>
                    <a:pt x="873" y="894"/>
                  </a:lnTo>
                  <a:lnTo>
                    <a:pt x="866" y="891"/>
                  </a:lnTo>
                  <a:lnTo>
                    <a:pt x="858" y="898"/>
                  </a:lnTo>
                  <a:lnTo>
                    <a:pt x="851" y="898"/>
                  </a:lnTo>
                  <a:lnTo>
                    <a:pt x="851" y="898"/>
                  </a:lnTo>
                  <a:lnTo>
                    <a:pt x="837" y="898"/>
                  </a:lnTo>
                  <a:lnTo>
                    <a:pt x="833" y="894"/>
                  </a:lnTo>
                  <a:lnTo>
                    <a:pt x="830" y="894"/>
                  </a:lnTo>
                  <a:lnTo>
                    <a:pt x="826" y="891"/>
                  </a:lnTo>
                  <a:lnTo>
                    <a:pt x="819" y="891"/>
                  </a:lnTo>
                  <a:lnTo>
                    <a:pt x="816" y="891"/>
                  </a:lnTo>
                  <a:lnTo>
                    <a:pt x="809" y="887"/>
                  </a:lnTo>
                  <a:lnTo>
                    <a:pt x="801" y="891"/>
                  </a:lnTo>
                  <a:lnTo>
                    <a:pt x="794" y="891"/>
                  </a:lnTo>
                  <a:lnTo>
                    <a:pt x="791" y="891"/>
                  </a:lnTo>
                  <a:lnTo>
                    <a:pt x="791" y="894"/>
                  </a:lnTo>
                  <a:lnTo>
                    <a:pt x="787" y="894"/>
                  </a:lnTo>
                  <a:lnTo>
                    <a:pt x="780" y="898"/>
                  </a:lnTo>
                  <a:lnTo>
                    <a:pt x="773" y="898"/>
                  </a:lnTo>
                  <a:lnTo>
                    <a:pt x="766" y="894"/>
                  </a:lnTo>
                  <a:lnTo>
                    <a:pt x="766" y="894"/>
                  </a:lnTo>
                  <a:lnTo>
                    <a:pt x="762" y="894"/>
                  </a:lnTo>
                  <a:lnTo>
                    <a:pt x="759" y="891"/>
                  </a:lnTo>
                  <a:lnTo>
                    <a:pt x="755" y="894"/>
                  </a:lnTo>
                  <a:lnTo>
                    <a:pt x="755" y="894"/>
                  </a:lnTo>
                  <a:lnTo>
                    <a:pt x="748" y="894"/>
                  </a:lnTo>
                  <a:lnTo>
                    <a:pt x="744" y="894"/>
                  </a:lnTo>
                  <a:lnTo>
                    <a:pt x="741" y="898"/>
                  </a:lnTo>
                  <a:lnTo>
                    <a:pt x="737" y="901"/>
                  </a:lnTo>
                  <a:lnTo>
                    <a:pt x="734" y="901"/>
                  </a:lnTo>
                  <a:lnTo>
                    <a:pt x="727" y="894"/>
                  </a:lnTo>
                  <a:lnTo>
                    <a:pt x="727" y="891"/>
                  </a:lnTo>
                  <a:lnTo>
                    <a:pt x="723" y="887"/>
                  </a:lnTo>
                  <a:lnTo>
                    <a:pt x="716" y="891"/>
                  </a:lnTo>
                  <a:lnTo>
                    <a:pt x="712" y="891"/>
                  </a:lnTo>
                  <a:lnTo>
                    <a:pt x="709" y="891"/>
                  </a:lnTo>
                  <a:lnTo>
                    <a:pt x="702" y="894"/>
                  </a:lnTo>
                  <a:lnTo>
                    <a:pt x="695" y="901"/>
                  </a:lnTo>
                  <a:lnTo>
                    <a:pt x="691" y="901"/>
                  </a:lnTo>
                  <a:lnTo>
                    <a:pt x="684" y="898"/>
                  </a:lnTo>
                  <a:lnTo>
                    <a:pt x="677" y="898"/>
                  </a:lnTo>
                  <a:lnTo>
                    <a:pt x="673" y="894"/>
                  </a:lnTo>
                  <a:lnTo>
                    <a:pt x="662" y="894"/>
                  </a:lnTo>
                  <a:lnTo>
                    <a:pt x="652" y="901"/>
                  </a:lnTo>
                  <a:lnTo>
                    <a:pt x="648" y="901"/>
                  </a:lnTo>
                  <a:lnTo>
                    <a:pt x="648" y="894"/>
                  </a:lnTo>
                  <a:lnTo>
                    <a:pt x="645" y="891"/>
                  </a:lnTo>
                  <a:lnTo>
                    <a:pt x="638" y="891"/>
                  </a:lnTo>
                  <a:lnTo>
                    <a:pt x="634" y="891"/>
                  </a:lnTo>
                  <a:lnTo>
                    <a:pt x="627" y="891"/>
                  </a:lnTo>
                  <a:lnTo>
                    <a:pt x="613" y="884"/>
                  </a:lnTo>
                  <a:lnTo>
                    <a:pt x="609" y="880"/>
                  </a:lnTo>
                  <a:lnTo>
                    <a:pt x="602" y="877"/>
                  </a:lnTo>
                  <a:lnTo>
                    <a:pt x="595" y="880"/>
                  </a:lnTo>
                  <a:lnTo>
                    <a:pt x="591" y="880"/>
                  </a:lnTo>
                  <a:lnTo>
                    <a:pt x="588" y="877"/>
                  </a:lnTo>
                  <a:lnTo>
                    <a:pt x="584" y="880"/>
                  </a:lnTo>
                  <a:lnTo>
                    <a:pt x="581" y="880"/>
                  </a:lnTo>
                  <a:lnTo>
                    <a:pt x="577" y="880"/>
                  </a:lnTo>
                  <a:lnTo>
                    <a:pt x="570" y="877"/>
                  </a:lnTo>
                  <a:lnTo>
                    <a:pt x="563" y="877"/>
                  </a:lnTo>
                  <a:lnTo>
                    <a:pt x="563" y="880"/>
                  </a:lnTo>
                  <a:lnTo>
                    <a:pt x="559" y="884"/>
                  </a:lnTo>
                  <a:lnTo>
                    <a:pt x="556" y="891"/>
                  </a:lnTo>
                  <a:lnTo>
                    <a:pt x="552" y="891"/>
                  </a:lnTo>
                  <a:lnTo>
                    <a:pt x="548" y="898"/>
                  </a:lnTo>
                  <a:lnTo>
                    <a:pt x="545" y="898"/>
                  </a:lnTo>
                  <a:lnTo>
                    <a:pt x="538" y="898"/>
                  </a:lnTo>
                  <a:lnTo>
                    <a:pt x="538" y="898"/>
                  </a:lnTo>
                  <a:lnTo>
                    <a:pt x="538" y="894"/>
                  </a:lnTo>
                  <a:lnTo>
                    <a:pt x="531" y="891"/>
                  </a:lnTo>
                  <a:lnTo>
                    <a:pt x="531" y="891"/>
                  </a:lnTo>
                  <a:lnTo>
                    <a:pt x="531" y="887"/>
                  </a:lnTo>
                  <a:lnTo>
                    <a:pt x="531" y="887"/>
                  </a:lnTo>
                  <a:lnTo>
                    <a:pt x="527" y="884"/>
                  </a:lnTo>
                  <a:lnTo>
                    <a:pt x="524" y="884"/>
                  </a:lnTo>
                  <a:lnTo>
                    <a:pt x="499" y="887"/>
                  </a:lnTo>
                  <a:lnTo>
                    <a:pt x="491" y="894"/>
                  </a:lnTo>
                  <a:lnTo>
                    <a:pt x="495" y="898"/>
                  </a:lnTo>
                  <a:lnTo>
                    <a:pt x="495" y="901"/>
                  </a:lnTo>
                  <a:lnTo>
                    <a:pt x="474" y="901"/>
                  </a:lnTo>
                  <a:lnTo>
                    <a:pt x="470" y="905"/>
                  </a:lnTo>
                  <a:lnTo>
                    <a:pt x="452" y="905"/>
                  </a:lnTo>
                  <a:lnTo>
                    <a:pt x="449" y="909"/>
                  </a:lnTo>
                  <a:lnTo>
                    <a:pt x="424" y="909"/>
                  </a:lnTo>
                  <a:lnTo>
                    <a:pt x="420" y="916"/>
                  </a:lnTo>
                  <a:lnTo>
                    <a:pt x="410" y="916"/>
                  </a:lnTo>
                  <a:lnTo>
                    <a:pt x="413" y="919"/>
                  </a:lnTo>
                  <a:lnTo>
                    <a:pt x="410" y="926"/>
                  </a:lnTo>
                  <a:lnTo>
                    <a:pt x="406" y="926"/>
                  </a:lnTo>
                  <a:lnTo>
                    <a:pt x="406" y="937"/>
                  </a:lnTo>
                  <a:lnTo>
                    <a:pt x="395" y="951"/>
                  </a:lnTo>
                  <a:lnTo>
                    <a:pt x="399" y="955"/>
                  </a:lnTo>
                  <a:lnTo>
                    <a:pt x="392" y="958"/>
                  </a:lnTo>
                  <a:lnTo>
                    <a:pt x="392" y="962"/>
                  </a:lnTo>
                  <a:lnTo>
                    <a:pt x="388" y="962"/>
                  </a:lnTo>
                  <a:lnTo>
                    <a:pt x="388" y="966"/>
                  </a:lnTo>
                  <a:lnTo>
                    <a:pt x="377" y="973"/>
                  </a:lnTo>
                  <a:lnTo>
                    <a:pt x="377" y="980"/>
                  </a:lnTo>
                  <a:lnTo>
                    <a:pt x="374" y="983"/>
                  </a:lnTo>
                  <a:lnTo>
                    <a:pt x="370" y="983"/>
                  </a:lnTo>
                  <a:lnTo>
                    <a:pt x="363" y="976"/>
                  </a:lnTo>
                  <a:lnTo>
                    <a:pt x="360" y="955"/>
                  </a:lnTo>
                  <a:lnTo>
                    <a:pt x="345" y="951"/>
                  </a:lnTo>
                  <a:lnTo>
                    <a:pt x="342" y="941"/>
                  </a:lnTo>
                  <a:lnTo>
                    <a:pt x="328" y="941"/>
                  </a:lnTo>
                  <a:lnTo>
                    <a:pt x="306" y="941"/>
                  </a:lnTo>
                  <a:lnTo>
                    <a:pt x="296" y="934"/>
                  </a:lnTo>
                  <a:lnTo>
                    <a:pt x="292" y="919"/>
                  </a:lnTo>
                  <a:lnTo>
                    <a:pt x="292" y="916"/>
                  </a:lnTo>
                  <a:lnTo>
                    <a:pt x="288" y="898"/>
                  </a:lnTo>
                  <a:lnTo>
                    <a:pt x="274" y="891"/>
                  </a:lnTo>
                  <a:lnTo>
                    <a:pt x="271" y="894"/>
                  </a:lnTo>
                  <a:lnTo>
                    <a:pt x="263" y="898"/>
                  </a:lnTo>
                  <a:lnTo>
                    <a:pt x="256" y="898"/>
                  </a:lnTo>
                  <a:lnTo>
                    <a:pt x="242" y="901"/>
                  </a:lnTo>
                  <a:lnTo>
                    <a:pt x="242" y="905"/>
                  </a:lnTo>
                  <a:lnTo>
                    <a:pt x="231" y="905"/>
                  </a:lnTo>
                  <a:lnTo>
                    <a:pt x="224" y="916"/>
                  </a:lnTo>
                  <a:lnTo>
                    <a:pt x="217" y="916"/>
                  </a:lnTo>
                  <a:lnTo>
                    <a:pt x="217" y="923"/>
                  </a:lnTo>
                  <a:lnTo>
                    <a:pt x="206" y="934"/>
                  </a:lnTo>
                  <a:lnTo>
                    <a:pt x="178" y="930"/>
                  </a:lnTo>
                  <a:lnTo>
                    <a:pt x="160" y="937"/>
                  </a:lnTo>
                  <a:lnTo>
                    <a:pt x="157" y="941"/>
                  </a:lnTo>
                  <a:lnTo>
                    <a:pt x="132" y="909"/>
                  </a:lnTo>
                  <a:lnTo>
                    <a:pt x="142" y="898"/>
                  </a:lnTo>
                  <a:lnTo>
                    <a:pt x="142" y="891"/>
                  </a:lnTo>
                  <a:lnTo>
                    <a:pt x="157" y="884"/>
                  </a:lnTo>
                  <a:lnTo>
                    <a:pt x="157" y="877"/>
                  </a:lnTo>
                  <a:lnTo>
                    <a:pt x="157" y="873"/>
                  </a:lnTo>
                  <a:lnTo>
                    <a:pt x="157" y="859"/>
                  </a:lnTo>
                  <a:lnTo>
                    <a:pt x="146" y="852"/>
                  </a:lnTo>
                  <a:lnTo>
                    <a:pt x="146" y="844"/>
                  </a:lnTo>
                  <a:lnTo>
                    <a:pt x="139" y="844"/>
                  </a:lnTo>
                  <a:lnTo>
                    <a:pt x="121" y="848"/>
                  </a:lnTo>
                  <a:lnTo>
                    <a:pt x="114" y="844"/>
                  </a:lnTo>
                  <a:lnTo>
                    <a:pt x="89" y="852"/>
                  </a:lnTo>
                  <a:lnTo>
                    <a:pt x="68" y="852"/>
                  </a:lnTo>
                  <a:lnTo>
                    <a:pt x="64" y="844"/>
                  </a:lnTo>
                  <a:lnTo>
                    <a:pt x="53" y="852"/>
                  </a:lnTo>
                  <a:lnTo>
                    <a:pt x="50" y="848"/>
                  </a:lnTo>
                  <a:lnTo>
                    <a:pt x="35" y="844"/>
                  </a:lnTo>
                  <a:lnTo>
                    <a:pt x="28" y="841"/>
                  </a:lnTo>
                  <a:lnTo>
                    <a:pt x="32" y="834"/>
                  </a:lnTo>
                  <a:lnTo>
                    <a:pt x="25" y="827"/>
                  </a:lnTo>
                  <a:lnTo>
                    <a:pt x="25" y="816"/>
                  </a:lnTo>
                  <a:lnTo>
                    <a:pt x="32" y="802"/>
                  </a:lnTo>
                  <a:lnTo>
                    <a:pt x="35" y="795"/>
                  </a:lnTo>
                  <a:lnTo>
                    <a:pt x="35" y="787"/>
                  </a:lnTo>
                  <a:lnTo>
                    <a:pt x="25" y="777"/>
                  </a:lnTo>
                  <a:lnTo>
                    <a:pt x="18" y="770"/>
                  </a:lnTo>
                  <a:lnTo>
                    <a:pt x="0" y="766"/>
                  </a:lnTo>
                  <a:lnTo>
                    <a:pt x="3" y="766"/>
                  </a:lnTo>
                  <a:lnTo>
                    <a:pt x="7" y="766"/>
                  </a:lnTo>
                  <a:lnTo>
                    <a:pt x="7" y="766"/>
                  </a:lnTo>
                  <a:lnTo>
                    <a:pt x="11" y="763"/>
                  </a:lnTo>
                  <a:lnTo>
                    <a:pt x="14" y="763"/>
                  </a:lnTo>
                  <a:lnTo>
                    <a:pt x="14" y="759"/>
                  </a:lnTo>
                  <a:lnTo>
                    <a:pt x="14" y="759"/>
                  </a:lnTo>
                  <a:lnTo>
                    <a:pt x="14" y="755"/>
                  </a:lnTo>
                  <a:lnTo>
                    <a:pt x="18" y="755"/>
                  </a:lnTo>
                  <a:lnTo>
                    <a:pt x="18" y="755"/>
                  </a:lnTo>
                  <a:lnTo>
                    <a:pt x="18" y="752"/>
                  </a:lnTo>
                  <a:lnTo>
                    <a:pt x="18" y="752"/>
                  </a:lnTo>
                  <a:lnTo>
                    <a:pt x="14" y="748"/>
                  </a:lnTo>
                  <a:lnTo>
                    <a:pt x="18" y="748"/>
                  </a:lnTo>
                  <a:lnTo>
                    <a:pt x="18" y="748"/>
                  </a:lnTo>
                  <a:lnTo>
                    <a:pt x="18" y="745"/>
                  </a:lnTo>
                  <a:lnTo>
                    <a:pt x="18" y="745"/>
                  </a:lnTo>
                  <a:lnTo>
                    <a:pt x="21" y="741"/>
                  </a:lnTo>
                  <a:lnTo>
                    <a:pt x="21" y="741"/>
                  </a:lnTo>
                  <a:lnTo>
                    <a:pt x="21" y="741"/>
                  </a:lnTo>
                  <a:lnTo>
                    <a:pt x="25" y="738"/>
                  </a:lnTo>
                  <a:lnTo>
                    <a:pt x="28" y="738"/>
                  </a:lnTo>
                  <a:lnTo>
                    <a:pt x="28" y="734"/>
                  </a:lnTo>
                  <a:lnTo>
                    <a:pt x="28" y="734"/>
                  </a:lnTo>
                  <a:lnTo>
                    <a:pt x="28" y="734"/>
                  </a:lnTo>
                  <a:lnTo>
                    <a:pt x="28" y="730"/>
                  </a:lnTo>
                  <a:lnTo>
                    <a:pt x="32" y="730"/>
                  </a:lnTo>
                  <a:lnTo>
                    <a:pt x="32" y="727"/>
                  </a:lnTo>
                  <a:lnTo>
                    <a:pt x="32" y="727"/>
                  </a:lnTo>
                  <a:lnTo>
                    <a:pt x="35" y="723"/>
                  </a:lnTo>
                  <a:lnTo>
                    <a:pt x="35" y="723"/>
                  </a:lnTo>
                  <a:lnTo>
                    <a:pt x="35" y="720"/>
                  </a:lnTo>
                  <a:lnTo>
                    <a:pt x="35" y="720"/>
                  </a:lnTo>
                  <a:lnTo>
                    <a:pt x="35" y="716"/>
                  </a:lnTo>
                  <a:lnTo>
                    <a:pt x="35" y="716"/>
                  </a:lnTo>
                  <a:lnTo>
                    <a:pt x="35" y="716"/>
                  </a:lnTo>
                  <a:lnTo>
                    <a:pt x="39" y="716"/>
                  </a:lnTo>
                  <a:lnTo>
                    <a:pt x="43" y="716"/>
                  </a:lnTo>
                  <a:lnTo>
                    <a:pt x="43" y="713"/>
                  </a:lnTo>
                  <a:lnTo>
                    <a:pt x="46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7" y="713"/>
                  </a:lnTo>
                  <a:lnTo>
                    <a:pt x="57" y="713"/>
                  </a:lnTo>
                  <a:lnTo>
                    <a:pt x="60" y="709"/>
                  </a:lnTo>
                  <a:lnTo>
                    <a:pt x="64" y="709"/>
                  </a:lnTo>
                  <a:lnTo>
                    <a:pt x="64" y="709"/>
                  </a:lnTo>
                  <a:lnTo>
                    <a:pt x="68" y="709"/>
                  </a:lnTo>
                  <a:lnTo>
                    <a:pt x="71" y="709"/>
                  </a:lnTo>
                  <a:lnTo>
                    <a:pt x="71" y="709"/>
                  </a:lnTo>
                  <a:lnTo>
                    <a:pt x="75" y="709"/>
                  </a:lnTo>
                  <a:lnTo>
                    <a:pt x="75" y="709"/>
                  </a:lnTo>
                  <a:lnTo>
                    <a:pt x="78" y="709"/>
                  </a:lnTo>
                  <a:lnTo>
                    <a:pt x="78" y="709"/>
                  </a:lnTo>
                  <a:lnTo>
                    <a:pt x="82" y="709"/>
                  </a:lnTo>
                  <a:lnTo>
                    <a:pt x="82" y="709"/>
                  </a:lnTo>
                  <a:lnTo>
                    <a:pt x="85" y="705"/>
                  </a:lnTo>
                  <a:lnTo>
                    <a:pt x="85" y="702"/>
                  </a:lnTo>
                  <a:lnTo>
                    <a:pt x="85" y="702"/>
                  </a:lnTo>
                  <a:lnTo>
                    <a:pt x="85" y="702"/>
                  </a:lnTo>
                  <a:lnTo>
                    <a:pt x="89" y="702"/>
                  </a:lnTo>
                  <a:lnTo>
                    <a:pt x="89" y="702"/>
                  </a:lnTo>
                  <a:lnTo>
                    <a:pt x="92" y="702"/>
                  </a:lnTo>
                  <a:lnTo>
                    <a:pt x="92" y="698"/>
                  </a:lnTo>
                  <a:lnTo>
                    <a:pt x="92" y="695"/>
                  </a:lnTo>
                  <a:lnTo>
                    <a:pt x="92" y="695"/>
                  </a:lnTo>
                  <a:lnTo>
                    <a:pt x="96" y="695"/>
                  </a:lnTo>
                  <a:lnTo>
                    <a:pt x="100" y="695"/>
                  </a:lnTo>
                  <a:lnTo>
                    <a:pt x="100" y="695"/>
                  </a:lnTo>
                  <a:lnTo>
                    <a:pt x="103" y="691"/>
                  </a:lnTo>
                  <a:lnTo>
                    <a:pt x="103" y="691"/>
                  </a:lnTo>
                  <a:lnTo>
                    <a:pt x="110" y="691"/>
                  </a:lnTo>
                  <a:lnTo>
                    <a:pt x="114" y="695"/>
                  </a:lnTo>
                  <a:lnTo>
                    <a:pt x="114" y="695"/>
                  </a:lnTo>
                  <a:lnTo>
                    <a:pt x="117" y="695"/>
                  </a:lnTo>
                  <a:lnTo>
                    <a:pt x="117" y="695"/>
                  </a:lnTo>
                  <a:lnTo>
                    <a:pt x="117" y="698"/>
                  </a:lnTo>
                  <a:lnTo>
                    <a:pt x="121" y="698"/>
                  </a:lnTo>
                  <a:lnTo>
                    <a:pt x="125" y="698"/>
                  </a:lnTo>
                  <a:lnTo>
                    <a:pt x="125" y="698"/>
                  </a:lnTo>
                  <a:lnTo>
                    <a:pt x="125" y="702"/>
                  </a:lnTo>
                  <a:lnTo>
                    <a:pt x="121" y="705"/>
                  </a:lnTo>
                  <a:lnTo>
                    <a:pt x="121" y="709"/>
                  </a:lnTo>
                  <a:lnTo>
                    <a:pt x="125" y="709"/>
                  </a:lnTo>
                  <a:lnTo>
                    <a:pt x="128" y="709"/>
                  </a:lnTo>
                  <a:lnTo>
                    <a:pt x="128" y="713"/>
                  </a:lnTo>
                  <a:lnTo>
                    <a:pt x="132" y="713"/>
                  </a:lnTo>
                  <a:lnTo>
                    <a:pt x="132" y="713"/>
                  </a:lnTo>
                  <a:lnTo>
                    <a:pt x="132" y="716"/>
                  </a:lnTo>
                  <a:lnTo>
                    <a:pt x="135" y="716"/>
                  </a:lnTo>
                  <a:lnTo>
                    <a:pt x="139" y="716"/>
                  </a:lnTo>
                  <a:lnTo>
                    <a:pt x="139" y="716"/>
                  </a:lnTo>
                  <a:lnTo>
                    <a:pt x="142" y="716"/>
                  </a:lnTo>
                  <a:lnTo>
                    <a:pt x="146" y="716"/>
                  </a:lnTo>
                  <a:lnTo>
                    <a:pt x="149" y="716"/>
                  </a:lnTo>
                  <a:lnTo>
                    <a:pt x="153" y="716"/>
                  </a:lnTo>
                  <a:lnTo>
                    <a:pt x="157" y="713"/>
                  </a:lnTo>
                  <a:lnTo>
                    <a:pt x="157" y="713"/>
                  </a:lnTo>
                  <a:lnTo>
                    <a:pt x="160" y="713"/>
                  </a:lnTo>
                  <a:lnTo>
                    <a:pt x="164" y="713"/>
                  </a:lnTo>
                  <a:lnTo>
                    <a:pt x="167" y="716"/>
                  </a:lnTo>
                  <a:lnTo>
                    <a:pt x="171" y="716"/>
                  </a:lnTo>
                  <a:lnTo>
                    <a:pt x="171" y="716"/>
                  </a:lnTo>
                  <a:lnTo>
                    <a:pt x="178" y="716"/>
                  </a:lnTo>
                  <a:lnTo>
                    <a:pt x="178" y="716"/>
                  </a:lnTo>
                  <a:lnTo>
                    <a:pt x="182" y="716"/>
                  </a:lnTo>
                  <a:lnTo>
                    <a:pt x="182" y="720"/>
                  </a:lnTo>
                  <a:lnTo>
                    <a:pt x="185" y="723"/>
                  </a:lnTo>
                  <a:lnTo>
                    <a:pt x="189" y="723"/>
                  </a:lnTo>
                  <a:lnTo>
                    <a:pt x="192" y="727"/>
                  </a:lnTo>
                  <a:lnTo>
                    <a:pt x="192" y="727"/>
                  </a:lnTo>
                  <a:lnTo>
                    <a:pt x="196" y="727"/>
                  </a:lnTo>
                  <a:lnTo>
                    <a:pt x="199" y="727"/>
                  </a:lnTo>
                  <a:lnTo>
                    <a:pt x="203" y="727"/>
                  </a:lnTo>
                  <a:lnTo>
                    <a:pt x="206" y="723"/>
                  </a:lnTo>
                  <a:lnTo>
                    <a:pt x="206" y="723"/>
                  </a:lnTo>
                  <a:lnTo>
                    <a:pt x="210" y="723"/>
                  </a:lnTo>
                  <a:lnTo>
                    <a:pt x="214" y="723"/>
                  </a:lnTo>
                  <a:lnTo>
                    <a:pt x="217" y="723"/>
                  </a:lnTo>
                  <a:lnTo>
                    <a:pt x="221" y="723"/>
                  </a:lnTo>
                  <a:lnTo>
                    <a:pt x="221" y="723"/>
                  </a:lnTo>
                  <a:lnTo>
                    <a:pt x="224" y="723"/>
                  </a:lnTo>
                  <a:lnTo>
                    <a:pt x="228" y="720"/>
                  </a:lnTo>
                  <a:lnTo>
                    <a:pt x="228" y="720"/>
                  </a:lnTo>
                  <a:lnTo>
                    <a:pt x="228" y="720"/>
                  </a:lnTo>
                  <a:lnTo>
                    <a:pt x="231" y="723"/>
                  </a:lnTo>
                  <a:lnTo>
                    <a:pt x="228" y="723"/>
                  </a:lnTo>
                  <a:lnTo>
                    <a:pt x="231" y="727"/>
                  </a:lnTo>
                  <a:lnTo>
                    <a:pt x="231" y="727"/>
                  </a:lnTo>
                  <a:lnTo>
                    <a:pt x="235" y="730"/>
                  </a:lnTo>
                  <a:lnTo>
                    <a:pt x="239" y="730"/>
                  </a:lnTo>
                  <a:lnTo>
                    <a:pt x="239" y="730"/>
                  </a:lnTo>
                  <a:lnTo>
                    <a:pt x="242" y="730"/>
                  </a:lnTo>
                  <a:lnTo>
                    <a:pt x="242" y="730"/>
                  </a:lnTo>
                  <a:lnTo>
                    <a:pt x="246" y="734"/>
                  </a:lnTo>
                  <a:lnTo>
                    <a:pt x="246" y="734"/>
                  </a:lnTo>
                  <a:lnTo>
                    <a:pt x="249" y="734"/>
                  </a:lnTo>
                  <a:lnTo>
                    <a:pt x="249" y="734"/>
                  </a:lnTo>
                  <a:lnTo>
                    <a:pt x="253" y="738"/>
                  </a:lnTo>
                  <a:lnTo>
                    <a:pt x="253" y="738"/>
                  </a:lnTo>
                  <a:lnTo>
                    <a:pt x="256" y="738"/>
                  </a:lnTo>
                  <a:lnTo>
                    <a:pt x="256" y="738"/>
                  </a:lnTo>
                  <a:lnTo>
                    <a:pt x="260" y="738"/>
                  </a:lnTo>
                  <a:lnTo>
                    <a:pt x="260" y="738"/>
                  </a:lnTo>
                  <a:lnTo>
                    <a:pt x="260" y="738"/>
                  </a:lnTo>
                  <a:lnTo>
                    <a:pt x="263" y="738"/>
                  </a:lnTo>
                  <a:lnTo>
                    <a:pt x="263" y="738"/>
                  </a:lnTo>
                  <a:lnTo>
                    <a:pt x="267" y="741"/>
                  </a:lnTo>
                  <a:lnTo>
                    <a:pt x="267" y="741"/>
                  </a:lnTo>
                  <a:lnTo>
                    <a:pt x="271" y="741"/>
                  </a:lnTo>
                  <a:lnTo>
                    <a:pt x="271" y="741"/>
                  </a:lnTo>
                  <a:lnTo>
                    <a:pt x="274" y="745"/>
                  </a:lnTo>
                  <a:lnTo>
                    <a:pt x="274" y="745"/>
                  </a:lnTo>
                  <a:lnTo>
                    <a:pt x="274" y="745"/>
                  </a:lnTo>
                  <a:lnTo>
                    <a:pt x="278" y="745"/>
                  </a:lnTo>
                  <a:lnTo>
                    <a:pt x="281" y="741"/>
                  </a:lnTo>
                  <a:lnTo>
                    <a:pt x="281" y="741"/>
                  </a:lnTo>
                  <a:lnTo>
                    <a:pt x="285" y="741"/>
                  </a:lnTo>
                  <a:lnTo>
                    <a:pt x="285" y="741"/>
                  </a:lnTo>
                  <a:lnTo>
                    <a:pt x="288" y="741"/>
                  </a:lnTo>
                  <a:lnTo>
                    <a:pt x="292" y="741"/>
                  </a:lnTo>
                  <a:lnTo>
                    <a:pt x="292" y="738"/>
                  </a:lnTo>
                  <a:lnTo>
                    <a:pt x="296" y="738"/>
                  </a:lnTo>
                  <a:lnTo>
                    <a:pt x="296" y="741"/>
                  </a:lnTo>
                  <a:lnTo>
                    <a:pt x="296" y="741"/>
                  </a:lnTo>
                  <a:lnTo>
                    <a:pt x="296" y="741"/>
                  </a:lnTo>
                  <a:lnTo>
                    <a:pt x="296" y="745"/>
                  </a:lnTo>
                  <a:lnTo>
                    <a:pt x="296" y="745"/>
                  </a:lnTo>
                  <a:lnTo>
                    <a:pt x="296" y="745"/>
                  </a:lnTo>
                  <a:lnTo>
                    <a:pt x="296" y="748"/>
                  </a:lnTo>
                  <a:lnTo>
                    <a:pt x="299" y="748"/>
                  </a:lnTo>
                  <a:lnTo>
                    <a:pt x="299" y="748"/>
                  </a:lnTo>
                  <a:lnTo>
                    <a:pt x="303" y="748"/>
                  </a:lnTo>
                  <a:lnTo>
                    <a:pt x="303" y="748"/>
                  </a:lnTo>
                  <a:lnTo>
                    <a:pt x="306" y="748"/>
                  </a:lnTo>
                  <a:lnTo>
                    <a:pt x="306" y="745"/>
                  </a:lnTo>
                  <a:lnTo>
                    <a:pt x="306" y="745"/>
                  </a:lnTo>
                  <a:lnTo>
                    <a:pt x="310" y="745"/>
                  </a:lnTo>
                  <a:lnTo>
                    <a:pt x="310" y="745"/>
                  </a:lnTo>
                  <a:lnTo>
                    <a:pt x="313" y="745"/>
                  </a:lnTo>
                  <a:lnTo>
                    <a:pt x="313" y="745"/>
                  </a:lnTo>
                  <a:lnTo>
                    <a:pt x="313" y="745"/>
                  </a:lnTo>
                  <a:lnTo>
                    <a:pt x="317" y="745"/>
                  </a:lnTo>
                  <a:lnTo>
                    <a:pt x="317" y="741"/>
                  </a:lnTo>
                  <a:lnTo>
                    <a:pt x="317" y="741"/>
                  </a:lnTo>
                  <a:lnTo>
                    <a:pt x="320" y="738"/>
                  </a:lnTo>
                  <a:lnTo>
                    <a:pt x="320" y="738"/>
                  </a:lnTo>
                  <a:lnTo>
                    <a:pt x="324" y="738"/>
                  </a:lnTo>
                  <a:lnTo>
                    <a:pt x="324" y="738"/>
                  </a:lnTo>
                  <a:lnTo>
                    <a:pt x="328" y="738"/>
                  </a:lnTo>
                  <a:lnTo>
                    <a:pt x="331" y="738"/>
                  </a:lnTo>
                  <a:lnTo>
                    <a:pt x="335" y="738"/>
                  </a:lnTo>
                  <a:lnTo>
                    <a:pt x="335" y="738"/>
                  </a:lnTo>
                  <a:lnTo>
                    <a:pt x="338" y="738"/>
                  </a:lnTo>
                  <a:lnTo>
                    <a:pt x="342" y="738"/>
                  </a:lnTo>
                  <a:lnTo>
                    <a:pt x="345" y="738"/>
                  </a:lnTo>
                  <a:lnTo>
                    <a:pt x="349" y="738"/>
                  </a:lnTo>
                  <a:lnTo>
                    <a:pt x="353" y="738"/>
                  </a:lnTo>
                  <a:lnTo>
                    <a:pt x="356" y="738"/>
                  </a:lnTo>
                  <a:lnTo>
                    <a:pt x="356" y="738"/>
                  </a:lnTo>
                  <a:lnTo>
                    <a:pt x="360" y="741"/>
                  </a:lnTo>
                  <a:lnTo>
                    <a:pt x="360" y="741"/>
                  </a:lnTo>
                  <a:lnTo>
                    <a:pt x="363" y="741"/>
                  </a:lnTo>
                  <a:lnTo>
                    <a:pt x="367" y="745"/>
                  </a:lnTo>
                  <a:lnTo>
                    <a:pt x="367" y="745"/>
                  </a:lnTo>
                  <a:lnTo>
                    <a:pt x="370" y="745"/>
                  </a:lnTo>
                  <a:lnTo>
                    <a:pt x="370" y="745"/>
                  </a:lnTo>
                  <a:lnTo>
                    <a:pt x="370" y="745"/>
                  </a:lnTo>
                  <a:lnTo>
                    <a:pt x="374" y="745"/>
                  </a:lnTo>
                  <a:lnTo>
                    <a:pt x="377" y="745"/>
                  </a:lnTo>
                  <a:lnTo>
                    <a:pt x="381" y="745"/>
                  </a:lnTo>
                  <a:lnTo>
                    <a:pt x="385" y="745"/>
                  </a:lnTo>
                  <a:lnTo>
                    <a:pt x="385" y="745"/>
                  </a:lnTo>
                  <a:lnTo>
                    <a:pt x="388" y="745"/>
                  </a:lnTo>
                  <a:lnTo>
                    <a:pt x="388" y="745"/>
                  </a:lnTo>
                  <a:lnTo>
                    <a:pt x="395" y="745"/>
                  </a:lnTo>
                  <a:lnTo>
                    <a:pt x="395" y="745"/>
                  </a:lnTo>
                  <a:lnTo>
                    <a:pt x="399" y="745"/>
                  </a:lnTo>
                  <a:lnTo>
                    <a:pt x="399" y="741"/>
                  </a:lnTo>
                  <a:lnTo>
                    <a:pt x="399" y="741"/>
                  </a:lnTo>
                  <a:lnTo>
                    <a:pt x="399" y="738"/>
                  </a:lnTo>
                  <a:lnTo>
                    <a:pt x="402" y="738"/>
                  </a:lnTo>
                  <a:lnTo>
                    <a:pt x="402" y="738"/>
                  </a:lnTo>
                  <a:lnTo>
                    <a:pt x="402" y="738"/>
                  </a:lnTo>
                  <a:lnTo>
                    <a:pt x="406" y="734"/>
                  </a:lnTo>
                  <a:lnTo>
                    <a:pt x="406" y="734"/>
                  </a:lnTo>
                  <a:lnTo>
                    <a:pt x="410" y="738"/>
                  </a:lnTo>
                  <a:lnTo>
                    <a:pt x="410" y="738"/>
                  </a:lnTo>
                  <a:lnTo>
                    <a:pt x="413" y="734"/>
                  </a:lnTo>
                  <a:lnTo>
                    <a:pt x="417" y="734"/>
                  </a:lnTo>
                  <a:lnTo>
                    <a:pt x="417" y="734"/>
                  </a:lnTo>
                  <a:lnTo>
                    <a:pt x="420" y="734"/>
                  </a:lnTo>
                  <a:lnTo>
                    <a:pt x="424" y="734"/>
                  </a:lnTo>
                  <a:lnTo>
                    <a:pt x="427" y="734"/>
                  </a:lnTo>
                  <a:lnTo>
                    <a:pt x="431" y="734"/>
                  </a:lnTo>
                  <a:lnTo>
                    <a:pt x="434" y="730"/>
                  </a:lnTo>
                  <a:lnTo>
                    <a:pt x="434" y="727"/>
                  </a:lnTo>
                  <a:lnTo>
                    <a:pt x="434" y="727"/>
                  </a:lnTo>
                  <a:lnTo>
                    <a:pt x="434" y="723"/>
                  </a:lnTo>
                  <a:lnTo>
                    <a:pt x="434" y="723"/>
                  </a:lnTo>
                  <a:lnTo>
                    <a:pt x="438" y="723"/>
                  </a:lnTo>
                  <a:lnTo>
                    <a:pt x="442" y="723"/>
                  </a:lnTo>
                  <a:lnTo>
                    <a:pt x="442" y="723"/>
                  </a:lnTo>
                  <a:lnTo>
                    <a:pt x="445" y="723"/>
                  </a:lnTo>
                  <a:lnTo>
                    <a:pt x="445" y="720"/>
                  </a:lnTo>
                  <a:lnTo>
                    <a:pt x="449" y="720"/>
                  </a:lnTo>
                  <a:lnTo>
                    <a:pt x="449" y="720"/>
                  </a:lnTo>
                  <a:lnTo>
                    <a:pt x="452" y="720"/>
                  </a:lnTo>
                  <a:lnTo>
                    <a:pt x="452" y="720"/>
                  </a:lnTo>
                  <a:lnTo>
                    <a:pt x="452" y="720"/>
                  </a:lnTo>
                  <a:lnTo>
                    <a:pt x="452" y="723"/>
                  </a:lnTo>
                  <a:lnTo>
                    <a:pt x="456" y="723"/>
                  </a:lnTo>
                  <a:lnTo>
                    <a:pt x="456" y="720"/>
                  </a:lnTo>
                  <a:lnTo>
                    <a:pt x="459" y="720"/>
                  </a:lnTo>
                  <a:lnTo>
                    <a:pt x="463" y="720"/>
                  </a:lnTo>
                  <a:lnTo>
                    <a:pt x="463" y="716"/>
                  </a:lnTo>
                  <a:lnTo>
                    <a:pt x="463" y="716"/>
                  </a:lnTo>
                  <a:lnTo>
                    <a:pt x="467" y="716"/>
                  </a:lnTo>
                  <a:lnTo>
                    <a:pt x="467" y="716"/>
                  </a:lnTo>
                  <a:lnTo>
                    <a:pt x="467" y="716"/>
                  </a:lnTo>
                  <a:lnTo>
                    <a:pt x="470" y="716"/>
                  </a:lnTo>
                  <a:lnTo>
                    <a:pt x="470" y="716"/>
                  </a:lnTo>
                  <a:lnTo>
                    <a:pt x="474" y="716"/>
                  </a:lnTo>
                  <a:lnTo>
                    <a:pt x="474" y="716"/>
                  </a:lnTo>
                  <a:lnTo>
                    <a:pt x="477" y="716"/>
                  </a:lnTo>
                  <a:lnTo>
                    <a:pt x="481" y="716"/>
                  </a:lnTo>
                  <a:lnTo>
                    <a:pt x="484" y="716"/>
                  </a:lnTo>
                  <a:lnTo>
                    <a:pt x="484" y="713"/>
                  </a:lnTo>
                  <a:lnTo>
                    <a:pt x="484" y="713"/>
                  </a:lnTo>
                  <a:lnTo>
                    <a:pt x="488" y="713"/>
                  </a:lnTo>
                  <a:lnTo>
                    <a:pt x="488" y="709"/>
                  </a:lnTo>
                  <a:lnTo>
                    <a:pt x="488" y="709"/>
                  </a:lnTo>
                  <a:lnTo>
                    <a:pt x="488" y="709"/>
                  </a:lnTo>
                  <a:lnTo>
                    <a:pt x="488" y="705"/>
                  </a:lnTo>
                  <a:lnTo>
                    <a:pt x="491" y="705"/>
                  </a:lnTo>
                  <a:lnTo>
                    <a:pt x="499" y="705"/>
                  </a:lnTo>
                  <a:lnTo>
                    <a:pt x="499" y="705"/>
                  </a:lnTo>
                  <a:lnTo>
                    <a:pt x="499" y="705"/>
                  </a:lnTo>
                  <a:lnTo>
                    <a:pt x="502" y="702"/>
                  </a:lnTo>
                  <a:lnTo>
                    <a:pt x="502" y="702"/>
                  </a:lnTo>
                  <a:lnTo>
                    <a:pt x="506" y="698"/>
                  </a:lnTo>
                  <a:lnTo>
                    <a:pt x="506" y="698"/>
                  </a:lnTo>
                  <a:lnTo>
                    <a:pt x="509" y="698"/>
                  </a:lnTo>
                  <a:lnTo>
                    <a:pt x="513" y="695"/>
                  </a:lnTo>
                  <a:lnTo>
                    <a:pt x="513" y="691"/>
                  </a:lnTo>
                  <a:lnTo>
                    <a:pt x="516" y="691"/>
                  </a:lnTo>
                  <a:lnTo>
                    <a:pt x="516" y="691"/>
                  </a:lnTo>
                  <a:lnTo>
                    <a:pt x="520" y="688"/>
                  </a:lnTo>
                  <a:lnTo>
                    <a:pt x="520" y="688"/>
                  </a:lnTo>
                  <a:lnTo>
                    <a:pt x="520" y="684"/>
                  </a:lnTo>
                  <a:lnTo>
                    <a:pt x="520" y="684"/>
                  </a:lnTo>
                  <a:lnTo>
                    <a:pt x="524" y="681"/>
                  </a:lnTo>
                  <a:lnTo>
                    <a:pt x="527" y="681"/>
                  </a:lnTo>
                  <a:lnTo>
                    <a:pt x="527" y="677"/>
                  </a:lnTo>
                  <a:lnTo>
                    <a:pt x="527" y="677"/>
                  </a:lnTo>
                  <a:lnTo>
                    <a:pt x="527" y="673"/>
                  </a:lnTo>
                  <a:lnTo>
                    <a:pt x="527" y="673"/>
                  </a:lnTo>
                  <a:lnTo>
                    <a:pt x="524" y="670"/>
                  </a:lnTo>
                  <a:lnTo>
                    <a:pt x="524" y="670"/>
                  </a:lnTo>
                  <a:lnTo>
                    <a:pt x="520" y="670"/>
                  </a:lnTo>
                  <a:lnTo>
                    <a:pt x="520" y="666"/>
                  </a:lnTo>
                  <a:lnTo>
                    <a:pt x="516" y="666"/>
                  </a:lnTo>
                  <a:lnTo>
                    <a:pt x="516" y="663"/>
                  </a:lnTo>
                  <a:lnTo>
                    <a:pt x="516" y="659"/>
                  </a:lnTo>
                  <a:lnTo>
                    <a:pt x="513" y="659"/>
                  </a:lnTo>
                  <a:lnTo>
                    <a:pt x="513" y="656"/>
                  </a:lnTo>
                  <a:lnTo>
                    <a:pt x="509" y="656"/>
                  </a:lnTo>
                  <a:lnTo>
                    <a:pt x="506" y="656"/>
                  </a:lnTo>
                  <a:lnTo>
                    <a:pt x="506" y="656"/>
                  </a:lnTo>
                  <a:lnTo>
                    <a:pt x="506" y="652"/>
                  </a:lnTo>
                  <a:lnTo>
                    <a:pt x="502" y="652"/>
                  </a:lnTo>
                  <a:lnTo>
                    <a:pt x="502" y="648"/>
                  </a:lnTo>
                  <a:lnTo>
                    <a:pt x="499" y="645"/>
                  </a:lnTo>
                  <a:lnTo>
                    <a:pt x="499" y="645"/>
                  </a:lnTo>
                  <a:lnTo>
                    <a:pt x="499" y="641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4"/>
                  </a:lnTo>
                  <a:lnTo>
                    <a:pt x="499" y="634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5" y="631"/>
                  </a:lnTo>
                  <a:lnTo>
                    <a:pt x="495" y="631"/>
                  </a:lnTo>
                  <a:lnTo>
                    <a:pt x="491" y="631"/>
                  </a:lnTo>
                  <a:lnTo>
                    <a:pt x="488" y="631"/>
                  </a:lnTo>
                  <a:lnTo>
                    <a:pt x="488" y="627"/>
                  </a:lnTo>
                  <a:lnTo>
                    <a:pt x="484" y="631"/>
                  </a:lnTo>
                  <a:lnTo>
                    <a:pt x="484" y="631"/>
                  </a:lnTo>
                  <a:lnTo>
                    <a:pt x="481" y="634"/>
                  </a:lnTo>
                  <a:lnTo>
                    <a:pt x="481" y="638"/>
                  </a:lnTo>
                  <a:lnTo>
                    <a:pt x="477" y="638"/>
                  </a:lnTo>
                  <a:lnTo>
                    <a:pt x="477" y="638"/>
                  </a:lnTo>
                  <a:lnTo>
                    <a:pt x="474" y="638"/>
                  </a:lnTo>
                  <a:lnTo>
                    <a:pt x="470" y="638"/>
                  </a:lnTo>
                  <a:lnTo>
                    <a:pt x="470" y="638"/>
                  </a:lnTo>
                  <a:lnTo>
                    <a:pt x="467" y="638"/>
                  </a:lnTo>
                  <a:lnTo>
                    <a:pt x="467" y="641"/>
                  </a:lnTo>
                  <a:lnTo>
                    <a:pt x="463" y="641"/>
                  </a:lnTo>
                  <a:lnTo>
                    <a:pt x="459" y="641"/>
                  </a:lnTo>
                  <a:lnTo>
                    <a:pt x="459" y="641"/>
                  </a:lnTo>
                  <a:lnTo>
                    <a:pt x="456" y="641"/>
                  </a:lnTo>
                  <a:lnTo>
                    <a:pt x="456" y="638"/>
                  </a:lnTo>
                  <a:lnTo>
                    <a:pt x="452" y="638"/>
                  </a:lnTo>
                  <a:lnTo>
                    <a:pt x="452" y="638"/>
                  </a:lnTo>
                  <a:lnTo>
                    <a:pt x="452" y="634"/>
                  </a:lnTo>
                  <a:lnTo>
                    <a:pt x="452" y="634"/>
                  </a:lnTo>
                  <a:lnTo>
                    <a:pt x="456" y="631"/>
                  </a:lnTo>
                  <a:lnTo>
                    <a:pt x="459" y="631"/>
                  </a:lnTo>
                  <a:lnTo>
                    <a:pt x="456" y="627"/>
                  </a:lnTo>
                  <a:lnTo>
                    <a:pt x="456" y="627"/>
                  </a:lnTo>
                  <a:lnTo>
                    <a:pt x="452" y="627"/>
                  </a:lnTo>
                  <a:lnTo>
                    <a:pt x="452" y="627"/>
                  </a:lnTo>
                  <a:lnTo>
                    <a:pt x="452" y="624"/>
                  </a:lnTo>
                  <a:lnTo>
                    <a:pt x="452" y="624"/>
                  </a:lnTo>
                  <a:lnTo>
                    <a:pt x="449" y="624"/>
                  </a:lnTo>
                  <a:lnTo>
                    <a:pt x="449" y="624"/>
                  </a:lnTo>
                  <a:lnTo>
                    <a:pt x="449" y="620"/>
                  </a:lnTo>
                  <a:lnTo>
                    <a:pt x="449" y="620"/>
                  </a:lnTo>
                  <a:lnTo>
                    <a:pt x="449" y="620"/>
                  </a:lnTo>
                  <a:lnTo>
                    <a:pt x="445" y="620"/>
                  </a:lnTo>
                  <a:lnTo>
                    <a:pt x="445" y="616"/>
                  </a:lnTo>
                  <a:lnTo>
                    <a:pt x="445" y="616"/>
                  </a:lnTo>
                  <a:lnTo>
                    <a:pt x="445" y="613"/>
                  </a:lnTo>
                  <a:lnTo>
                    <a:pt x="442" y="609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2" y="602"/>
                  </a:lnTo>
                  <a:lnTo>
                    <a:pt x="442" y="599"/>
                  </a:lnTo>
                  <a:lnTo>
                    <a:pt x="442" y="599"/>
                  </a:lnTo>
                  <a:lnTo>
                    <a:pt x="438" y="595"/>
                  </a:lnTo>
                  <a:lnTo>
                    <a:pt x="438" y="591"/>
                  </a:lnTo>
                  <a:lnTo>
                    <a:pt x="434" y="591"/>
                  </a:lnTo>
                  <a:lnTo>
                    <a:pt x="434" y="591"/>
                  </a:lnTo>
                  <a:lnTo>
                    <a:pt x="431" y="591"/>
                  </a:lnTo>
                  <a:lnTo>
                    <a:pt x="427" y="591"/>
                  </a:lnTo>
                  <a:lnTo>
                    <a:pt x="424" y="591"/>
                  </a:lnTo>
                  <a:lnTo>
                    <a:pt x="424" y="591"/>
                  </a:lnTo>
                  <a:lnTo>
                    <a:pt x="420" y="591"/>
                  </a:lnTo>
                  <a:lnTo>
                    <a:pt x="420" y="591"/>
                  </a:lnTo>
                  <a:lnTo>
                    <a:pt x="420" y="591"/>
                  </a:lnTo>
                  <a:lnTo>
                    <a:pt x="417" y="591"/>
                  </a:lnTo>
                  <a:lnTo>
                    <a:pt x="417" y="591"/>
                  </a:lnTo>
                  <a:lnTo>
                    <a:pt x="417" y="591"/>
                  </a:lnTo>
                  <a:lnTo>
                    <a:pt x="413" y="591"/>
                  </a:lnTo>
                  <a:lnTo>
                    <a:pt x="410" y="591"/>
                  </a:lnTo>
                  <a:lnTo>
                    <a:pt x="410" y="591"/>
                  </a:lnTo>
                  <a:lnTo>
                    <a:pt x="402" y="591"/>
                  </a:lnTo>
                  <a:lnTo>
                    <a:pt x="402" y="588"/>
                  </a:lnTo>
                  <a:lnTo>
                    <a:pt x="399" y="588"/>
                  </a:lnTo>
                  <a:lnTo>
                    <a:pt x="399" y="588"/>
                  </a:lnTo>
                  <a:lnTo>
                    <a:pt x="395" y="588"/>
                  </a:lnTo>
                  <a:lnTo>
                    <a:pt x="395" y="588"/>
                  </a:lnTo>
                  <a:lnTo>
                    <a:pt x="392" y="588"/>
                  </a:lnTo>
                  <a:lnTo>
                    <a:pt x="395" y="584"/>
                  </a:lnTo>
                  <a:lnTo>
                    <a:pt x="395" y="581"/>
                  </a:lnTo>
                  <a:lnTo>
                    <a:pt x="395" y="581"/>
                  </a:lnTo>
                  <a:lnTo>
                    <a:pt x="395" y="577"/>
                  </a:lnTo>
                  <a:lnTo>
                    <a:pt x="395" y="574"/>
                  </a:lnTo>
                  <a:lnTo>
                    <a:pt x="392" y="574"/>
                  </a:lnTo>
                  <a:lnTo>
                    <a:pt x="392" y="574"/>
                  </a:lnTo>
                  <a:lnTo>
                    <a:pt x="392" y="570"/>
                  </a:lnTo>
                  <a:lnTo>
                    <a:pt x="395" y="570"/>
                  </a:lnTo>
                  <a:lnTo>
                    <a:pt x="395" y="567"/>
                  </a:lnTo>
                  <a:lnTo>
                    <a:pt x="399" y="563"/>
                  </a:lnTo>
                  <a:lnTo>
                    <a:pt x="402" y="563"/>
                  </a:lnTo>
                  <a:lnTo>
                    <a:pt x="402" y="559"/>
                  </a:lnTo>
                  <a:lnTo>
                    <a:pt x="399" y="559"/>
                  </a:lnTo>
                  <a:lnTo>
                    <a:pt x="399" y="559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2"/>
                  </a:lnTo>
                  <a:lnTo>
                    <a:pt x="402" y="552"/>
                  </a:lnTo>
                  <a:lnTo>
                    <a:pt x="399" y="549"/>
                  </a:lnTo>
                  <a:lnTo>
                    <a:pt x="395" y="549"/>
                  </a:lnTo>
                  <a:lnTo>
                    <a:pt x="392" y="549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5" y="538"/>
                  </a:lnTo>
                  <a:lnTo>
                    <a:pt x="395" y="534"/>
                  </a:lnTo>
                  <a:lnTo>
                    <a:pt x="399" y="534"/>
                  </a:lnTo>
                  <a:lnTo>
                    <a:pt x="395" y="531"/>
                  </a:lnTo>
                  <a:lnTo>
                    <a:pt x="392" y="531"/>
                  </a:lnTo>
                  <a:lnTo>
                    <a:pt x="388" y="527"/>
                  </a:lnTo>
                  <a:lnTo>
                    <a:pt x="388" y="527"/>
                  </a:lnTo>
                  <a:lnTo>
                    <a:pt x="388" y="527"/>
                  </a:lnTo>
                  <a:lnTo>
                    <a:pt x="388" y="524"/>
                  </a:lnTo>
                  <a:lnTo>
                    <a:pt x="388" y="524"/>
                  </a:lnTo>
                  <a:lnTo>
                    <a:pt x="388" y="520"/>
                  </a:lnTo>
                  <a:lnTo>
                    <a:pt x="388" y="520"/>
                  </a:lnTo>
                  <a:lnTo>
                    <a:pt x="385" y="520"/>
                  </a:lnTo>
                  <a:lnTo>
                    <a:pt x="385" y="517"/>
                  </a:lnTo>
                  <a:lnTo>
                    <a:pt x="381" y="517"/>
                  </a:lnTo>
                  <a:lnTo>
                    <a:pt x="374" y="513"/>
                  </a:lnTo>
                  <a:lnTo>
                    <a:pt x="370" y="513"/>
                  </a:lnTo>
                  <a:lnTo>
                    <a:pt x="370" y="513"/>
                  </a:lnTo>
                  <a:lnTo>
                    <a:pt x="370" y="513"/>
                  </a:lnTo>
                  <a:lnTo>
                    <a:pt x="367" y="513"/>
                  </a:lnTo>
                  <a:lnTo>
                    <a:pt x="367" y="513"/>
                  </a:lnTo>
                  <a:lnTo>
                    <a:pt x="367" y="513"/>
                  </a:lnTo>
                  <a:lnTo>
                    <a:pt x="374" y="506"/>
                  </a:lnTo>
                  <a:lnTo>
                    <a:pt x="388" y="502"/>
                  </a:lnTo>
                  <a:lnTo>
                    <a:pt x="388" y="499"/>
                  </a:lnTo>
                  <a:lnTo>
                    <a:pt x="388" y="499"/>
                  </a:lnTo>
                  <a:lnTo>
                    <a:pt x="388" y="495"/>
                  </a:lnTo>
                  <a:lnTo>
                    <a:pt x="388" y="492"/>
                  </a:lnTo>
                  <a:lnTo>
                    <a:pt x="385" y="488"/>
                  </a:lnTo>
                  <a:lnTo>
                    <a:pt x="385" y="485"/>
                  </a:lnTo>
                  <a:lnTo>
                    <a:pt x="381" y="485"/>
                  </a:lnTo>
                  <a:lnTo>
                    <a:pt x="381" y="481"/>
                  </a:lnTo>
                  <a:lnTo>
                    <a:pt x="377" y="481"/>
                  </a:lnTo>
                  <a:lnTo>
                    <a:pt x="377" y="485"/>
                  </a:lnTo>
                  <a:lnTo>
                    <a:pt x="374" y="485"/>
                  </a:lnTo>
                  <a:lnTo>
                    <a:pt x="374" y="481"/>
                  </a:lnTo>
                  <a:lnTo>
                    <a:pt x="374" y="481"/>
                  </a:lnTo>
                  <a:lnTo>
                    <a:pt x="374" y="481"/>
                  </a:lnTo>
                  <a:lnTo>
                    <a:pt x="370" y="481"/>
                  </a:lnTo>
                  <a:lnTo>
                    <a:pt x="370" y="477"/>
                  </a:lnTo>
                  <a:lnTo>
                    <a:pt x="367" y="481"/>
                  </a:lnTo>
                  <a:lnTo>
                    <a:pt x="367" y="481"/>
                  </a:lnTo>
                  <a:lnTo>
                    <a:pt x="363" y="481"/>
                  </a:lnTo>
                  <a:lnTo>
                    <a:pt x="363" y="481"/>
                  </a:lnTo>
                  <a:lnTo>
                    <a:pt x="363" y="485"/>
                  </a:lnTo>
                  <a:lnTo>
                    <a:pt x="363" y="485"/>
                  </a:lnTo>
                  <a:lnTo>
                    <a:pt x="363" y="488"/>
                  </a:lnTo>
                  <a:lnTo>
                    <a:pt x="360" y="488"/>
                  </a:lnTo>
                  <a:lnTo>
                    <a:pt x="360" y="488"/>
                  </a:lnTo>
                  <a:lnTo>
                    <a:pt x="356" y="488"/>
                  </a:lnTo>
                  <a:lnTo>
                    <a:pt x="353" y="488"/>
                  </a:lnTo>
                  <a:lnTo>
                    <a:pt x="353" y="485"/>
                  </a:lnTo>
                  <a:lnTo>
                    <a:pt x="353" y="485"/>
                  </a:lnTo>
                  <a:lnTo>
                    <a:pt x="353" y="481"/>
                  </a:lnTo>
                  <a:lnTo>
                    <a:pt x="353" y="481"/>
                  </a:lnTo>
                  <a:lnTo>
                    <a:pt x="353" y="481"/>
                  </a:lnTo>
                  <a:lnTo>
                    <a:pt x="349" y="481"/>
                  </a:lnTo>
                  <a:lnTo>
                    <a:pt x="349" y="477"/>
                  </a:lnTo>
                  <a:lnTo>
                    <a:pt x="349" y="477"/>
                  </a:lnTo>
                  <a:lnTo>
                    <a:pt x="345" y="474"/>
                  </a:lnTo>
                  <a:lnTo>
                    <a:pt x="345" y="474"/>
                  </a:lnTo>
                  <a:lnTo>
                    <a:pt x="345" y="470"/>
                  </a:lnTo>
                  <a:lnTo>
                    <a:pt x="345" y="470"/>
                  </a:lnTo>
                  <a:lnTo>
                    <a:pt x="342" y="470"/>
                  </a:lnTo>
                  <a:lnTo>
                    <a:pt x="342" y="470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8" y="463"/>
                  </a:lnTo>
                  <a:lnTo>
                    <a:pt x="338" y="463"/>
                  </a:lnTo>
                  <a:lnTo>
                    <a:pt x="338" y="463"/>
                  </a:lnTo>
                  <a:lnTo>
                    <a:pt x="342" y="463"/>
                  </a:lnTo>
                  <a:lnTo>
                    <a:pt x="345" y="463"/>
                  </a:lnTo>
                  <a:lnTo>
                    <a:pt x="349" y="463"/>
                  </a:lnTo>
                  <a:lnTo>
                    <a:pt x="349" y="463"/>
                  </a:lnTo>
                  <a:lnTo>
                    <a:pt x="353" y="460"/>
                  </a:lnTo>
                  <a:lnTo>
                    <a:pt x="353" y="460"/>
                  </a:lnTo>
                  <a:lnTo>
                    <a:pt x="353" y="456"/>
                  </a:lnTo>
                  <a:lnTo>
                    <a:pt x="353" y="456"/>
                  </a:lnTo>
                  <a:lnTo>
                    <a:pt x="356" y="456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49"/>
                  </a:lnTo>
                  <a:lnTo>
                    <a:pt x="353" y="449"/>
                  </a:lnTo>
                  <a:lnTo>
                    <a:pt x="353" y="449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45" y="449"/>
                  </a:lnTo>
                  <a:lnTo>
                    <a:pt x="342" y="449"/>
                  </a:lnTo>
                  <a:lnTo>
                    <a:pt x="342" y="449"/>
                  </a:lnTo>
                  <a:lnTo>
                    <a:pt x="338" y="449"/>
                  </a:lnTo>
                  <a:lnTo>
                    <a:pt x="338" y="449"/>
                  </a:lnTo>
                  <a:lnTo>
                    <a:pt x="335" y="449"/>
                  </a:lnTo>
                  <a:lnTo>
                    <a:pt x="335" y="445"/>
                  </a:lnTo>
                  <a:lnTo>
                    <a:pt x="335" y="445"/>
                  </a:lnTo>
                  <a:lnTo>
                    <a:pt x="331" y="445"/>
                  </a:lnTo>
                  <a:lnTo>
                    <a:pt x="328" y="442"/>
                  </a:lnTo>
                  <a:lnTo>
                    <a:pt x="328" y="442"/>
                  </a:lnTo>
                  <a:lnTo>
                    <a:pt x="324" y="442"/>
                  </a:lnTo>
                  <a:lnTo>
                    <a:pt x="324" y="438"/>
                  </a:lnTo>
                  <a:lnTo>
                    <a:pt x="324" y="438"/>
                  </a:lnTo>
                  <a:lnTo>
                    <a:pt x="324" y="435"/>
                  </a:lnTo>
                  <a:lnTo>
                    <a:pt x="324" y="435"/>
                  </a:lnTo>
                  <a:lnTo>
                    <a:pt x="324" y="438"/>
                  </a:lnTo>
                  <a:lnTo>
                    <a:pt x="320" y="438"/>
                  </a:lnTo>
                  <a:lnTo>
                    <a:pt x="320" y="438"/>
                  </a:lnTo>
                  <a:lnTo>
                    <a:pt x="317" y="438"/>
                  </a:lnTo>
                  <a:lnTo>
                    <a:pt x="317" y="442"/>
                  </a:lnTo>
                  <a:lnTo>
                    <a:pt x="313" y="442"/>
                  </a:lnTo>
                  <a:lnTo>
                    <a:pt x="313" y="438"/>
                  </a:lnTo>
                  <a:lnTo>
                    <a:pt x="313" y="438"/>
                  </a:lnTo>
                  <a:lnTo>
                    <a:pt x="317" y="438"/>
                  </a:lnTo>
                  <a:lnTo>
                    <a:pt x="317" y="435"/>
                  </a:lnTo>
                  <a:lnTo>
                    <a:pt x="313" y="435"/>
                  </a:lnTo>
                  <a:lnTo>
                    <a:pt x="313" y="435"/>
                  </a:lnTo>
                  <a:lnTo>
                    <a:pt x="313" y="435"/>
                  </a:lnTo>
                  <a:lnTo>
                    <a:pt x="310" y="435"/>
                  </a:lnTo>
                  <a:lnTo>
                    <a:pt x="310" y="438"/>
                  </a:lnTo>
                  <a:lnTo>
                    <a:pt x="306" y="438"/>
                  </a:lnTo>
                  <a:lnTo>
                    <a:pt x="306" y="438"/>
                  </a:lnTo>
                  <a:lnTo>
                    <a:pt x="306" y="435"/>
                  </a:lnTo>
                  <a:lnTo>
                    <a:pt x="303" y="435"/>
                  </a:lnTo>
                  <a:lnTo>
                    <a:pt x="303" y="435"/>
                  </a:lnTo>
                  <a:lnTo>
                    <a:pt x="303" y="431"/>
                  </a:lnTo>
                  <a:lnTo>
                    <a:pt x="303" y="431"/>
                  </a:lnTo>
                  <a:lnTo>
                    <a:pt x="303" y="428"/>
                  </a:lnTo>
                  <a:lnTo>
                    <a:pt x="303" y="428"/>
                  </a:lnTo>
                  <a:lnTo>
                    <a:pt x="303" y="424"/>
                  </a:lnTo>
                  <a:lnTo>
                    <a:pt x="303" y="424"/>
                  </a:lnTo>
                  <a:lnTo>
                    <a:pt x="303" y="420"/>
                  </a:lnTo>
                  <a:lnTo>
                    <a:pt x="299" y="420"/>
                  </a:lnTo>
                  <a:lnTo>
                    <a:pt x="299" y="417"/>
                  </a:lnTo>
                  <a:lnTo>
                    <a:pt x="296" y="417"/>
                  </a:lnTo>
                  <a:lnTo>
                    <a:pt x="296" y="417"/>
                  </a:lnTo>
                  <a:lnTo>
                    <a:pt x="292" y="417"/>
                  </a:lnTo>
                  <a:lnTo>
                    <a:pt x="292" y="420"/>
                  </a:lnTo>
                  <a:lnTo>
                    <a:pt x="292" y="420"/>
                  </a:lnTo>
                  <a:lnTo>
                    <a:pt x="288" y="420"/>
                  </a:lnTo>
                  <a:lnTo>
                    <a:pt x="288" y="420"/>
                  </a:lnTo>
                  <a:lnTo>
                    <a:pt x="285" y="420"/>
                  </a:lnTo>
                  <a:lnTo>
                    <a:pt x="285" y="420"/>
                  </a:lnTo>
                  <a:lnTo>
                    <a:pt x="281" y="420"/>
                  </a:lnTo>
                  <a:lnTo>
                    <a:pt x="281" y="424"/>
                  </a:lnTo>
                  <a:lnTo>
                    <a:pt x="281" y="424"/>
                  </a:lnTo>
                  <a:lnTo>
                    <a:pt x="281" y="42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4" y="428"/>
                  </a:lnTo>
                  <a:lnTo>
                    <a:pt x="253" y="428"/>
                  </a:lnTo>
                  <a:lnTo>
                    <a:pt x="235" y="417"/>
                  </a:lnTo>
                  <a:lnTo>
                    <a:pt x="260" y="399"/>
                  </a:lnTo>
                  <a:lnTo>
                    <a:pt x="278" y="388"/>
                  </a:lnTo>
                  <a:lnTo>
                    <a:pt x="281" y="385"/>
                  </a:lnTo>
                  <a:lnTo>
                    <a:pt x="288" y="381"/>
                  </a:lnTo>
                  <a:lnTo>
                    <a:pt x="292" y="371"/>
                  </a:lnTo>
                  <a:lnTo>
                    <a:pt x="299" y="367"/>
                  </a:lnTo>
                  <a:lnTo>
                    <a:pt x="303" y="356"/>
                  </a:lnTo>
                  <a:lnTo>
                    <a:pt x="296" y="353"/>
                  </a:lnTo>
                  <a:lnTo>
                    <a:pt x="299" y="346"/>
                  </a:lnTo>
                  <a:lnTo>
                    <a:pt x="306" y="349"/>
                  </a:lnTo>
                  <a:lnTo>
                    <a:pt x="320" y="349"/>
                  </a:lnTo>
                  <a:lnTo>
                    <a:pt x="320" y="346"/>
                  </a:lnTo>
                  <a:lnTo>
                    <a:pt x="328" y="349"/>
                  </a:lnTo>
                  <a:lnTo>
                    <a:pt x="342" y="338"/>
                  </a:lnTo>
                  <a:lnTo>
                    <a:pt x="338" y="328"/>
                  </a:lnTo>
                  <a:lnTo>
                    <a:pt x="349" y="328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6" y="331"/>
                  </a:lnTo>
                  <a:lnTo>
                    <a:pt x="374" y="331"/>
                  </a:lnTo>
                  <a:lnTo>
                    <a:pt x="377" y="331"/>
                  </a:lnTo>
                  <a:lnTo>
                    <a:pt x="381" y="335"/>
                  </a:lnTo>
                  <a:lnTo>
                    <a:pt x="377" y="342"/>
                  </a:lnTo>
                  <a:lnTo>
                    <a:pt x="381" y="346"/>
                  </a:lnTo>
                  <a:lnTo>
                    <a:pt x="381" y="349"/>
                  </a:lnTo>
                  <a:lnTo>
                    <a:pt x="395" y="356"/>
                  </a:lnTo>
                  <a:lnTo>
                    <a:pt x="406" y="356"/>
                  </a:lnTo>
                  <a:lnTo>
                    <a:pt x="406" y="353"/>
                  </a:lnTo>
                  <a:lnTo>
                    <a:pt x="434" y="367"/>
                  </a:lnTo>
                  <a:lnTo>
                    <a:pt x="438" y="371"/>
                  </a:lnTo>
                  <a:lnTo>
                    <a:pt x="449" y="374"/>
                  </a:lnTo>
                  <a:lnTo>
                    <a:pt x="452" y="374"/>
                  </a:lnTo>
                  <a:lnTo>
                    <a:pt x="463" y="378"/>
                  </a:lnTo>
                  <a:lnTo>
                    <a:pt x="459" y="367"/>
                  </a:lnTo>
                  <a:lnTo>
                    <a:pt x="459" y="356"/>
                  </a:lnTo>
                  <a:lnTo>
                    <a:pt x="467" y="349"/>
                  </a:lnTo>
                  <a:lnTo>
                    <a:pt x="470" y="346"/>
                  </a:lnTo>
                  <a:lnTo>
                    <a:pt x="474" y="335"/>
                  </a:lnTo>
                  <a:lnTo>
                    <a:pt x="467" y="331"/>
                  </a:lnTo>
                  <a:lnTo>
                    <a:pt x="467" y="324"/>
                  </a:lnTo>
                  <a:lnTo>
                    <a:pt x="463" y="321"/>
                  </a:lnTo>
                  <a:lnTo>
                    <a:pt x="452" y="321"/>
                  </a:lnTo>
                  <a:lnTo>
                    <a:pt x="445" y="321"/>
                  </a:lnTo>
                  <a:lnTo>
                    <a:pt x="449" y="310"/>
                  </a:lnTo>
                  <a:lnTo>
                    <a:pt x="456" y="310"/>
                  </a:lnTo>
                  <a:lnTo>
                    <a:pt x="459" y="310"/>
                  </a:lnTo>
                  <a:lnTo>
                    <a:pt x="467" y="306"/>
                  </a:lnTo>
                  <a:lnTo>
                    <a:pt x="467" y="303"/>
                  </a:lnTo>
                  <a:lnTo>
                    <a:pt x="467" y="303"/>
                  </a:lnTo>
                  <a:lnTo>
                    <a:pt x="463" y="292"/>
                  </a:lnTo>
                  <a:lnTo>
                    <a:pt x="459" y="292"/>
                  </a:lnTo>
                  <a:lnTo>
                    <a:pt x="452" y="289"/>
                  </a:lnTo>
                  <a:lnTo>
                    <a:pt x="452" y="285"/>
                  </a:lnTo>
                  <a:lnTo>
                    <a:pt x="442" y="285"/>
                  </a:lnTo>
                  <a:lnTo>
                    <a:pt x="427" y="274"/>
                  </a:lnTo>
                  <a:lnTo>
                    <a:pt x="445" y="274"/>
                  </a:lnTo>
                  <a:lnTo>
                    <a:pt x="449" y="267"/>
                  </a:lnTo>
                  <a:lnTo>
                    <a:pt x="463" y="264"/>
                  </a:lnTo>
                  <a:lnTo>
                    <a:pt x="463" y="271"/>
                  </a:lnTo>
                  <a:lnTo>
                    <a:pt x="470" y="274"/>
                  </a:lnTo>
                  <a:lnTo>
                    <a:pt x="474" y="278"/>
                  </a:lnTo>
                  <a:lnTo>
                    <a:pt x="477" y="289"/>
                  </a:lnTo>
                  <a:lnTo>
                    <a:pt x="495" y="299"/>
                  </a:lnTo>
                  <a:lnTo>
                    <a:pt x="502" y="289"/>
                  </a:lnTo>
                  <a:lnTo>
                    <a:pt x="506" y="292"/>
                  </a:lnTo>
                  <a:lnTo>
                    <a:pt x="513" y="299"/>
                  </a:lnTo>
                  <a:lnTo>
                    <a:pt x="524" y="303"/>
                  </a:lnTo>
                  <a:lnTo>
                    <a:pt x="538" y="306"/>
                  </a:lnTo>
                  <a:lnTo>
                    <a:pt x="541" y="303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73" y="321"/>
                  </a:lnTo>
                  <a:lnTo>
                    <a:pt x="588" y="317"/>
                  </a:lnTo>
                  <a:lnTo>
                    <a:pt x="595" y="306"/>
                  </a:lnTo>
                  <a:lnTo>
                    <a:pt x="595" y="296"/>
                  </a:lnTo>
                  <a:lnTo>
                    <a:pt x="591" y="292"/>
                  </a:lnTo>
                  <a:lnTo>
                    <a:pt x="591" y="289"/>
                  </a:lnTo>
                  <a:lnTo>
                    <a:pt x="588" y="281"/>
                  </a:lnTo>
                  <a:lnTo>
                    <a:pt x="602" y="274"/>
                  </a:lnTo>
                  <a:lnTo>
                    <a:pt x="609" y="285"/>
                  </a:lnTo>
                  <a:lnTo>
                    <a:pt x="616" y="281"/>
                  </a:lnTo>
                  <a:lnTo>
                    <a:pt x="627" y="281"/>
                  </a:lnTo>
                  <a:lnTo>
                    <a:pt x="630" y="289"/>
                  </a:lnTo>
                  <a:lnTo>
                    <a:pt x="638" y="289"/>
                  </a:lnTo>
                  <a:lnTo>
                    <a:pt x="634" y="281"/>
                  </a:lnTo>
                  <a:lnTo>
                    <a:pt x="630" y="274"/>
                  </a:lnTo>
                  <a:lnTo>
                    <a:pt x="630" y="271"/>
                  </a:lnTo>
                  <a:lnTo>
                    <a:pt x="638" y="256"/>
                  </a:lnTo>
                  <a:lnTo>
                    <a:pt x="648" y="253"/>
                  </a:lnTo>
                  <a:lnTo>
                    <a:pt x="634" y="242"/>
                  </a:lnTo>
                  <a:lnTo>
                    <a:pt x="638" y="235"/>
                  </a:lnTo>
                  <a:lnTo>
                    <a:pt x="652" y="235"/>
                  </a:lnTo>
                  <a:lnTo>
                    <a:pt x="677" y="239"/>
                  </a:lnTo>
                  <a:lnTo>
                    <a:pt x="687" y="224"/>
                  </a:lnTo>
                  <a:lnTo>
                    <a:pt x="684" y="224"/>
                  </a:lnTo>
                  <a:lnTo>
                    <a:pt x="684" y="217"/>
                  </a:lnTo>
                  <a:lnTo>
                    <a:pt x="691" y="217"/>
                  </a:lnTo>
                  <a:lnTo>
                    <a:pt x="709" y="210"/>
                  </a:lnTo>
                  <a:lnTo>
                    <a:pt x="716" y="210"/>
                  </a:lnTo>
                  <a:lnTo>
                    <a:pt x="719" y="210"/>
                  </a:lnTo>
                  <a:lnTo>
                    <a:pt x="723" y="207"/>
                  </a:lnTo>
                  <a:lnTo>
                    <a:pt x="727" y="207"/>
                  </a:lnTo>
                  <a:lnTo>
                    <a:pt x="730" y="207"/>
                  </a:lnTo>
                  <a:lnTo>
                    <a:pt x="737" y="199"/>
                  </a:lnTo>
                  <a:lnTo>
                    <a:pt x="744" y="196"/>
                  </a:lnTo>
                  <a:lnTo>
                    <a:pt x="744" y="192"/>
                  </a:lnTo>
                  <a:lnTo>
                    <a:pt x="748" y="192"/>
                  </a:lnTo>
                  <a:lnTo>
                    <a:pt x="752" y="192"/>
                  </a:lnTo>
                  <a:lnTo>
                    <a:pt x="755" y="192"/>
                  </a:lnTo>
                  <a:lnTo>
                    <a:pt x="762" y="192"/>
                  </a:lnTo>
                  <a:lnTo>
                    <a:pt x="784" y="192"/>
                  </a:lnTo>
                  <a:lnTo>
                    <a:pt x="787" y="189"/>
                  </a:lnTo>
                  <a:lnTo>
                    <a:pt x="791" y="189"/>
                  </a:lnTo>
                  <a:lnTo>
                    <a:pt x="791" y="192"/>
                  </a:lnTo>
                  <a:lnTo>
                    <a:pt x="801" y="189"/>
                  </a:lnTo>
                  <a:lnTo>
                    <a:pt x="816" y="182"/>
                  </a:lnTo>
                  <a:lnTo>
                    <a:pt x="819" y="182"/>
                  </a:lnTo>
                  <a:lnTo>
                    <a:pt x="819" y="182"/>
                  </a:lnTo>
                  <a:lnTo>
                    <a:pt x="826" y="178"/>
                  </a:lnTo>
                  <a:lnTo>
                    <a:pt x="826" y="167"/>
                  </a:lnTo>
                  <a:lnTo>
                    <a:pt x="830" y="164"/>
                  </a:lnTo>
                  <a:lnTo>
                    <a:pt x="830" y="160"/>
                  </a:lnTo>
                  <a:lnTo>
                    <a:pt x="826" y="153"/>
                  </a:lnTo>
                  <a:lnTo>
                    <a:pt x="823" y="153"/>
                  </a:lnTo>
                  <a:lnTo>
                    <a:pt x="826" y="150"/>
                  </a:lnTo>
                  <a:lnTo>
                    <a:pt x="826" y="150"/>
                  </a:lnTo>
                  <a:lnTo>
                    <a:pt x="830" y="146"/>
                  </a:lnTo>
                  <a:lnTo>
                    <a:pt x="833" y="146"/>
                  </a:lnTo>
                  <a:lnTo>
                    <a:pt x="833" y="146"/>
                  </a:lnTo>
                  <a:lnTo>
                    <a:pt x="837" y="142"/>
                  </a:lnTo>
                  <a:lnTo>
                    <a:pt x="837" y="142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1" y="139"/>
                  </a:lnTo>
                  <a:lnTo>
                    <a:pt x="841" y="139"/>
                  </a:lnTo>
                  <a:lnTo>
                    <a:pt x="844" y="139"/>
                  </a:lnTo>
                  <a:lnTo>
                    <a:pt x="848" y="139"/>
                  </a:lnTo>
                  <a:lnTo>
                    <a:pt x="848" y="139"/>
                  </a:lnTo>
                  <a:lnTo>
                    <a:pt x="851" y="139"/>
                  </a:lnTo>
                  <a:lnTo>
                    <a:pt x="851" y="139"/>
                  </a:lnTo>
                  <a:lnTo>
                    <a:pt x="851" y="139"/>
                  </a:lnTo>
                  <a:lnTo>
                    <a:pt x="855" y="139"/>
                  </a:lnTo>
                  <a:lnTo>
                    <a:pt x="858" y="139"/>
                  </a:lnTo>
                  <a:lnTo>
                    <a:pt x="858" y="139"/>
                  </a:lnTo>
                  <a:lnTo>
                    <a:pt x="862" y="139"/>
                  </a:lnTo>
                  <a:lnTo>
                    <a:pt x="862" y="139"/>
                  </a:lnTo>
                  <a:lnTo>
                    <a:pt x="866" y="139"/>
                  </a:lnTo>
                  <a:lnTo>
                    <a:pt x="866" y="139"/>
                  </a:lnTo>
                  <a:lnTo>
                    <a:pt x="866" y="135"/>
                  </a:lnTo>
                  <a:lnTo>
                    <a:pt x="869" y="135"/>
                  </a:lnTo>
                  <a:lnTo>
                    <a:pt x="869" y="135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73" y="132"/>
                  </a:lnTo>
                  <a:lnTo>
                    <a:pt x="873" y="128"/>
                  </a:lnTo>
                  <a:lnTo>
                    <a:pt x="873" y="128"/>
                  </a:lnTo>
                  <a:lnTo>
                    <a:pt x="873" y="125"/>
                  </a:lnTo>
                  <a:lnTo>
                    <a:pt x="876" y="121"/>
                  </a:lnTo>
                  <a:lnTo>
                    <a:pt x="876" y="118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6" y="110"/>
                  </a:lnTo>
                  <a:lnTo>
                    <a:pt x="880" y="110"/>
                  </a:lnTo>
                  <a:lnTo>
                    <a:pt x="876" y="107"/>
                  </a:lnTo>
                  <a:lnTo>
                    <a:pt x="873" y="107"/>
                  </a:lnTo>
                  <a:lnTo>
                    <a:pt x="869" y="107"/>
                  </a:lnTo>
                  <a:lnTo>
                    <a:pt x="869" y="103"/>
                  </a:lnTo>
                  <a:lnTo>
                    <a:pt x="869" y="100"/>
                  </a:lnTo>
                  <a:lnTo>
                    <a:pt x="869" y="100"/>
                  </a:lnTo>
                  <a:lnTo>
                    <a:pt x="869" y="100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69" y="93"/>
                  </a:lnTo>
                  <a:lnTo>
                    <a:pt x="869" y="93"/>
                  </a:lnTo>
                  <a:lnTo>
                    <a:pt x="869" y="89"/>
                  </a:lnTo>
                  <a:lnTo>
                    <a:pt x="869" y="85"/>
                  </a:lnTo>
                  <a:lnTo>
                    <a:pt x="869" y="82"/>
                  </a:lnTo>
                  <a:lnTo>
                    <a:pt x="869" y="82"/>
                  </a:lnTo>
                  <a:lnTo>
                    <a:pt x="869" y="78"/>
                  </a:lnTo>
                  <a:lnTo>
                    <a:pt x="869" y="78"/>
                  </a:lnTo>
                  <a:lnTo>
                    <a:pt x="869" y="75"/>
                  </a:lnTo>
                  <a:lnTo>
                    <a:pt x="869" y="71"/>
                  </a:lnTo>
                  <a:lnTo>
                    <a:pt x="869" y="71"/>
                  </a:lnTo>
                  <a:lnTo>
                    <a:pt x="873" y="68"/>
                  </a:lnTo>
                  <a:lnTo>
                    <a:pt x="873" y="68"/>
                  </a:lnTo>
                  <a:lnTo>
                    <a:pt x="876" y="68"/>
                  </a:lnTo>
                  <a:lnTo>
                    <a:pt x="876" y="68"/>
                  </a:lnTo>
                  <a:lnTo>
                    <a:pt x="880" y="64"/>
                  </a:lnTo>
                  <a:lnTo>
                    <a:pt x="880" y="64"/>
                  </a:lnTo>
                  <a:lnTo>
                    <a:pt x="883" y="64"/>
                  </a:lnTo>
                  <a:lnTo>
                    <a:pt x="883" y="64"/>
                  </a:lnTo>
                  <a:lnTo>
                    <a:pt x="887" y="64"/>
                  </a:lnTo>
                  <a:lnTo>
                    <a:pt x="894" y="60"/>
                  </a:lnTo>
                  <a:lnTo>
                    <a:pt x="898" y="60"/>
                  </a:lnTo>
                  <a:lnTo>
                    <a:pt x="901" y="57"/>
                  </a:lnTo>
                  <a:lnTo>
                    <a:pt x="912" y="53"/>
                  </a:lnTo>
                  <a:lnTo>
                    <a:pt x="915" y="53"/>
                  </a:lnTo>
                  <a:lnTo>
                    <a:pt x="915" y="50"/>
                  </a:lnTo>
                  <a:lnTo>
                    <a:pt x="915" y="53"/>
                  </a:lnTo>
                  <a:lnTo>
                    <a:pt x="919" y="57"/>
                  </a:lnTo>
                  <a:lnTo>
                    <a:pt x="919" y="57"/>
                  </a:lnTo>
                  <a:lnTo>
                    <a:pt x="919" y="60"/>
                  </a:lnTo>
                  <a:lnTo>
                    <a:pt x="923" y="64"/>
                  </a:lnTo>
                  <a:lnTo>
                    <a:pt x="926" y="64"/>
                  </a:lnTo>
                  <a:lnTo>
                    <a:pt x="930" y="64"/>
                  </a:lnTo>
                  <a:lnTo>
                    <a:pt x="933" y="64"/>
                  </a:lnTo>
                  <a:lnTo>
                    <a:pt x="933" y="64"/>
                  </a:lnTo>
                  <a:lnTo>
                    <a:pt x="937" y="64"/>
                  </a:lnTo>
                  <a:lnTo>
                    <a:pt x="940" y="64"/>
                  </a:lnTo>
                  <a:lnTo>
                    <a:pt x="940" y="64"/>
                  </a:lnTo>
                  <a:lnTo>
                    <a:pt x="940" y="60"/>
                  </a:lnTo>
                  <a:lnTo>
                    <a:pt x="940" y="57"/>
                  </a:lnTo>
                  <a:lnTo>
                    <a:pt x="940" y="57"/>
                  </a:lnTo>
                  <a:lnTo>
                    <a:pt x="944" y="53"/>
                  </a:lnTo>
                  <a:lnTo>
                    <a:pt x="944" y="53"/>
                  </a:lnTo>
                  <a:lnTo>
                    <a:pt x="944" y="50"/>
                  </a:lnTo>
                  <a:lnTo>
                    <a:pt x="944" y="50"/>
                  </a:lnTo>
                  <a:lnTo>
                    <a:pt x="947" y="46"/>
                  </a:lnTo>
                  <a:lnTo>
                    <a:pt x="947" y="46"/>
                  </a:lnTo>
                  <a:lnTo>
                    <a:pt x="951" y="46"/>
                  </a:lnTo>
                  <a:lnTo>
                    <a:pt x="955" y="43"/>
                  </a:lnTo>
                  <a:lnTo>
                    <a:pt x="958" y="46"/>
                  </a:lnTo>
                  <a:lnTo>
                    <a:pt x="962" y="46"/>
                  </a:lnTo>
                  <a:lnTo>
                    <a:pt x="962" y="46"/>
                  </a:lnTo>
                  <a:lnTo>
                    <a:pt x="962" y="43"/>
                  </a:lnTo>
                  <a:lnTo>
                    <a:pt x="962" y="39"/>
                  </a:lnTo>
                  <a:lnTo>
                    <a:pt x="962" y="39"/>
                  </a:lnTo>
                  <a:lnTo>
                    <a:pt x="962" y="36"/>
                  </a:lnTo>
                  <a:lnTo>
                    <a:pt x="962" y="36"/>
                  </a:lnTo>
                  <a:lnTo>
                    <a:pt x="962" y="36"/>
                  </a:lnTo>
                  <a:lnTo>
                    <a:pt x="962" y="32"/>
                  </a:lnTo>
                  <a:lnTo>
                    <a:pt x="969" y="32"/>
                  </a:lnTo>
                  <a:lnTo>
                    <a:pt x="969" y="28"/>
                  </a:lnTo>
                  <a:lnTo>
                    <a:pt x="969" y="25"/>
                  </a:lnTo>
                  <a:lnTo>
                    <a:pt x="969" y="21"/>
                  </a:lnTo>
                  <a:lnTo>
                    <a:pt x="972" y="21"/>
                  </a:lnTo>
                  <a:lnTo>
                    <a:pt x="976" y="25"/>
                  </a:lnTo>
                  <a:lnTo>
                    <a:pt x="976" y="28"/>
                  </a:lnTo>
                  <a:lnTo>
                    <a:pt x="980" y="28"/>
                  </a:lnTo>
                  <a:lnTo>
                    <a:pt x="980" y="28"/>
                  </a:lnTo>
                  <a:lnTo>
                    <a:pt x="983" y="28"/>
                  </a:lnTo>
                  <a:lnTo>
                    <a:pt x="990" y="28"/>
                  </a:lnTo>
                  <a:lnTo>
                    <a:pt x="990" y="28"/>
                  </a:lnTo>
                  <a:lnTo>
                    <a:pt x="994" y="28"/>
                  </a:lnTo>
                  <a:lnTo>
                    <a:pt x="994" y="28"/>
                  </a:lnTo>
                  <a:lnTo>
                    <a:pt x="997" y="28"/>
                  </a:lnTo>
                  <a:lnTo>
                    <a:pt x="997" y="28"/>
                  </a:lnTo>
                  <a:lnTo>
                    <a:pt x="1001" y="28"/>
                  </a:lnTo>
                  <a:lnTo>
                    <a:pt x="1001" y="28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1008" y="28"/>
                  </a:lnTo>
                  <a:lnTo>
                    <a:pt x="1008" y="28"/>
                  </a:lnTo>
                  <a:lnTo>
                    <a:pt x="1012" y="28"/>
                  </a:lnTo>
                  <a:lnTo>
                    <a:pt x="1012" y="28"/>
                  </a:lnTo>
                  <a:lnTo>
                    <a:pt x="1012" y="28"/>
                  </a:lnTo>
                  <a:lnTo>
                    <a:pt x="1012" y="32"/>
                  </a:lnTo>
                  <a:lnTo>
                    <a:pt x="1015" y="32"/>
                  </a:lnTo>
                  <a:lnTo>
                    <a:pt x="1015" y="28"/>
                  </a:lnTo>
                  <a:lnTo>
                    <a:pt x="1019" y="28"/>
                  </a:lnTo>
                  <a:lnTo>
                    <a:pt x="1019" y="32"/>
                  </a:lnTo>
                  <a:lnTo>
                    <a:pt x="1019" y="32"/>
                  </a:lnTo>
                  <a:lnTo>
                    <a:pt x="1022" y="32"/>
                  </a:lnTo>
                  <a:lnTo>
                    <a:pt x="1022" y="32"/>
                  </a:lnTo>
                  <a:lnTo>
                    <a:pt x="1022" y="32"/>
                  </a:lnTo>
                  <a:lnTo>
                    <a:pt x="1026" y="32"/>
                  </a:lnTo>
                  <a:lnTo>
                    <a:pt x="1026" y="32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33" y="32"/>
                  </a:lnTo>
                  <a:lnTo>
                    <a:pt x="1033" y="32"/>
                  </a:lnTo>
                  <a:lnTo>
                    <a:pt x="1037" y="32"/>
                  </a:lnTo>
                  <a:lnTo>
                    <a:pt x="1037" y="28"/>
                  </a:lnTo>
                  <a:lnTo>
                    <a:pt x="1037" y="32"/>
                  </a:lnTo>
                  <a:lnTo>
                    <a:pt x="1040" y="32"/>
                  </a:lnTo>
                  <a:lnTo>
                    <a:pt x="1040" y="32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7" y="36"/>
                  </a:lnTo>
                  <a:lnTo>
                    <a:pt x="1051" y="36"/>
                  </a:lnTo>
                  <a:lnTo>
                    <a:pt x="1051" y="36"/>
                  </a:lnTo>
                  <a:lnTo>
                    <a:pt x="1054" y="36"/>
                  </a:lnTo>
                  <a:lnTo>
                    <a:pt x="1054" y="32"/>
                  </a:lnTo>
                  <a:lnTo>
                    <a:pt x="1054" y="32"/>
                  </a:lnTo>
                  <a:lnTo>
                    <a:pt x="1054" y="32"/>
                  </a:lnTo>
                  <a:lnTo>
                    <a:pt x="1058" y="32"/>
                  </a:lnTo>
                  <a:lnTo>
                    <a:pt x="1058" y="32"/>
                  </a:lnTo>
                  <a:lnTo>
                    <a:pt x="1061" y="32"/>
                  </a:lnTo>
                  <a:lnTo>
                    <a:pt x="1061" y="28"/>
                  </a:lnTo>
                  <a:lnTo>
                    <a:pt x="1061" y="28"/>
                  </a:lnTo>
                  <a:lnTo>
                    <a:pt x="1061" y="28"/>
                  </a:lnTo>
                  <a:lnTo>
                    <a:pt x="1065" y="25"/>
                  </a:lnTo>
                  <a:lnTo>
                    <a:pt x="1061" y="25"/>
                  </a:lnTo>
                  <a:lnTo>
                    <a:pt x="1061" y="21"/>
                  </a:lnTo>
                  <a:lnTo>
                    <a:pt x="1061" y="21"/>
                  </a:lnTo>
                  <a:lnTo>
                    <a:pt x="1058" y="21"/>
                  </a:lnTo>
                  <a:lnTo>
                    <a:pt x="1058" y="21"/>
                  </a:lnTo>
                  <a:lnTo>
                    <a:pt x="1054" y="21"/>
                  </a:lnTo>
                  <a:lnTo>
                    <a:pt x="1054" y="18"/>
                  </a:lnTo>
                  <a:lnTo>
                    <a:pt x="1054" y="18"/>
                  </a:lnTo>
                  <a:lnTo>
                    <a:pt x="1054" y="18"/>
                  </a:lnTo>
                  <a:lnTo>
                    <a:pt x="1054" y="14"/>
                  </a:lnTo>
                  <a:lnTo>
                    <a:pt x="1051" y="11"/>
                  </a:lnTo>
                  <a:lnTo>
                    <a:pt x="1051" y="11"/>
                  </a:lnTo>
                  <a:lnTo>
                    <a:pt x="1051" y="7"/>
                  </a:lnTo>
                  <a:lnTo>
                    <a:pt x="1051" y="7"/>
                  </a:lnTo>
                  <a:lnTo>
                    <a:pt x="1054" y="7"/>
                  </a:lnTo>
                  <a:lnTo>
                    <a:pt x="1058" y="7"/>
                  </a:lnTo>
                  <a:lnTo>
                    <a:pt x="1061" y="7"/>
                  </a:lnTo>
                  <a:lnTo>
                    <a:pt x="1065" y="3"/>
                  </a:lnTo>
                  <a:lnTo>
                    <a:pt x="1069" y="3"/>
                  </a:lnTo>
                  <a:lnTo>
                    <a:pt x="1069" y="3"/>
                  </a:lnTo>
                  <a:lnTo>
                    <a:pt x="1072" y="3"/>
                  </a:lnTo>
                  <a:lnTo>
                    <a:pt x="1072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9" y="0"/>
                  </a:lnTo>
                  <a:lnTo>
                    <a:pt x="1079" y="0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7"/>
                  </a:lnTo>
                  <a:lnTo>
                    <a:pt x="1086" y="7"/>
                  </a:lnTo>
                  <a:lnTo>
                    <a:pt x="1086" y="11"/>
                  </a:lnTo>
                  <a:lnTo>
                    <a:pt x="1086" y="11"/>
                  </a:lnTo>
                  <a:lnTo>
                    <a:pt x="1086" y="14"/>
                  </a:lnTo>
                  <a:lnTo>
                    <a:pt x="1086" y="14"/>
                  </a:lnTo>
                  <a:lnTo>
                    <a:pt x="1090" y="18"/>
                  </a:lnTo>
                  <a:lnTo>
                    <a:pt x="1094" y="18"/>
                  </a:lnTo>
                  <a:lnTo>
                    <a:pt x="1094" y="21"/>
                  </a:lnTo>
                  <a:lnTo>
                    <a:pt x="1094" y="21"/>
                  </a:lnTo>
                  <a:lnTo>
                    <a:pt x="1097" y="21"/>
                  </a:lnTo>
                  <a:lnTo>
                    <a:pt x="1097" y="21"/>
                  </a:lnTo>
                  <a:lnTo>
                    <a:pt x="1101" y="21"/>
                  </a:lnTo>
                  <a:lnTo>
                    <a:pt x="1101" y="21"/>
                  </a:lnTo>
                  <a:lnTo>
                    <a:pt x="1101" y="21"/>
                  </a:lnTo>
                  <a:lnTo>
                    <a:pt x="1101" y="25"/>
                  </a:lnTo>
                  <a:lnTo>
                    <a:pt x="1097" y="28"/>
                  </a:lnTo>
                  <a:lnTo>
                    <a:pt x="1097" y="32"/>
                  </a:lnTo>
                  <a:lnTo>
                    <a:pt x="1094" y="32"/>
                  </a:lnTo>
                  <a:lnTo>
                    <a:pt x="1094" y="36"/>
                  </a:lnTo>
                  <a:lnTo>
                    <a:pt x="1094" y="36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6" y="36"/>
                  </a:lnTo>
                  <a:lnTo>
                    <a:pt x="1086" y="36"/>
                  </a:lnTo>
                  <a:lnTo>
                    <a:pt x="1083" y="36"/>
                  </a:lnTo>
                  <a:lnTo>
                    <a:pt x="1079" y="36"/>
                  </a:lnTo>
                  <a:lnTo>
                    <a:pt x="1076" y="39"/>
                  </a:lnTo>
                  <a:lnTo>
                    <a:pt x="1072" y="39"/>
                  </a:lnTo>
                  <a:lnTo>
                    <a:pt x="1069" y="43"/>
                  </a:lnTo>
                  <a:lnTo>
                    <a:pt x="1065" y="43"/>
                  </a:lnTo>
                  <a:lnTo>
                    <a:pt x="1061" y="46"/>
                  </a:lnTo>
                  <a:lnTo>
                    <a:pt x="1061" y="46"/>
                  </a:lnTo>
                  <a:lnTo>
                    <a:pt x="1061" y="46"/>
                  </a:lnTo>
                  <a:lnTo>
                    <a:pt x="1061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4" y="53"/>
                  </a:lnTo>
                  <a:lnTo>
                    <a:pt x="1054" y="53"/>
                  </a:lnTo>
                  <a:lnTo>
                    <a:pt x="1051" y="57"/>
                  </a:lnTo>
                  <a:lnTo>
                    <a:pt x="1047" y="60"/>
                  </a:lnTo>
                  <a:lnTo>
                    <a:pt x="1047" y="64"/>
                  </a:lnTo>
                  <a:lnTo>
                    <a:pt x="1044" y="68"/>
                  </a:lnTo>
                  <a:lnTo>
                    <a:pt x="1044" y="68"/>
                  </a:lnTo>
                  <a:lnTo>
                    <a:pt x="1040" y="71"/>
                  </a:lnTo>
                  <a:lnTo>
                    <a:pt x="1040" y="71"/>
                  </a:lnTo>
                  <a:lnTo>
                    <a:pt x="1040" y="75"/>
                  </a:lnTo>
                  <a:lnTo>
                    <a:pt x="1040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7" y="75"/>
                  </a:lnTo>
                  <a:lnTo>
                    <a:pt x="1047" y="78"/>
                  </a:lnTo>
                  <a:lnTo>
                    <a:pt x="1047" y="78"/>
                  </a:lnTo>
                  <a:lnTo>
                    <a:pt x="1051" y="75"/>
                  </a:lnTo>
                  <a:lnTo>
                    <a:pt x="1051" y="75"/>
                  </a:lnTo>
                  <a:lnTo>
                    <a:pt x="1054" y="75"/>
                  </a:lnTo>
                  <a:lnTo>
                    <a:pt x="1054" y="75"/>
                  </a:lnTo>
                  <a:lnTo>
                    <a:pt x="1058" y="78"/>
                  </a:lnTo>
                  <a:lnTo>
                    <a:pt x="1058" y="78"/>
                  </a:lnTo>
                  <a:lnTo>
                    <a:pt x="1061" y="78"/>
                  </a:lnTo>
                  <a:lnTo>
                    <a:pt x="1061" y="78"/>
                  </a:lnTo>
                  <a:lnTo>
                    <a:pt x="1061" y="82"/>
                  </a:lnTo>
                  <a:lnTo>
                    <a:pt x="1061" y="82"/>
                  </a:lnTo>
                  <a:lnTo>
                    <a:pt x="1061" y="82"/>
                  </a:lnTo>
                  <a:lnTo>
                    <a:pt x="1061" y="85"/>
                  </a:lnTo>
                  <a:lnTo>
                    <a:pt x="1058" y="93"/>
                  </a:lnTo>
                  <a:lnTo>
                    <a:pt x="1058" y="93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5" y="93"/>
                  </a:lnTo>
                  <a:lnTo>
                    <a:pt x="1065" y="93"/>
                  </a:lnTo>
                  <a:lnTo>
                    <a:pt x="1069" y="93"/>
                  </a:lnTo>
                  <a:lnTo>
                    <a:pt x="1069" y="93"/>
                  </a:lnTo>
                  <a:lnTo>
                    <a:pt x="1069" y="93"/>
                  </a:lnTo>
                  <a:lnTo>
                    <a:pt x="1072" y="93"/>
                  </a:lnTo>
                  <a:lnTo>
                    <a:pt x="1076" y="93"/>
                  </a:lnTo>
                  <a:lnTo>
                    <a:pt x="1076" y="93"/>
                  </a:lnTo>
                  <a:lnTo>
                    <a:pt x="1079" y="93"/>
                  </a:lnTo>
                  <a:lnTo>
                    <a:pt x="1083" y="96"/>
                  </a:lnTo>
                  <a:lnTo>
                    <a:pt x="1083" y="96"/>
                  </a:lnTo>
                  <a:lnTo>
                    <a:pt x="1086" y="96"/>
                  </a:lnTo>
                  <a:lnTo>
                    <a:pt x="1086" y="96"/>
                  </a:lnTo>
                  <a:lnTo>
                    <a:pt x="1094" y="100"/>
                  </a:lnTo>
                  <a:lnTo>
                    <a:pt x="1094" y="100"/>
                  </a:lnTo>
                  <a:lnTo>
                    <a:pt x="1094" y="100"/>
                  </a:lnTo>
                  <a:lnTo>
                    <a:pt x="1097" y="100"/>
                  </a:lnTo>
                  <a:lnTo>
                    <a:pt x="1101" y="103"/>
                  </a:lnTo>
                  <a:lnTo>
                    <a:pt x="1101" y="103"/>
                  </a:lnTo>
                  <a:lnTo>
                    <a:pt x="1101" y="100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108" y="96"/>
                  </a:lnTo>
                  <a:lnTo>
                    <a:pt x="1104" y="96"/>
                  </a:lnTo>
                  <a:lnTo>
                    <a:pt x="1104" y="93"/>
                  </a:lnTo>
                  <a:lnTo>
                    <a:pt x="1104" y="89"/>
                  </a:lnTo>
                  <a:lnTo>
                    <a:pt x="1108" y="89"/>
                  </a:lnTo>
                  <a:lnTo>
                    <a:pt x="1108" y="85"/>
                  </a:lnTo>
                  <a:lnTo>
                    <a:pt x="1104" y="85"/>
                  </a:lnTo>
                  <a:lnTo>
                    <a:pt x="1104" y="82"/>
                  </a:lnTo>
                  <a:lnTo>
                    <a:pt x="1108" y="82"/>
                  </a:lnTo>
                  <a:lnTo>
                    <a:pt x="1108" y="82"/>
                  </a:lnTo>
                  <a:lnTo>
                    <a:pt x="1108" y="78"/>
                  </a:lnTo>
                  <a:lnTo>
                    <a:pt x="1108" y="78"/>
                  </a:lnTo>
                  <a:lnTo>
                    <a:pt x="1108" y="75"/>
                  </a:lnTo>
                  <a:lnTo>
                    <a:pt x="1108" y="75"/>
                  </a:lnTo>
                  <a:lnTo>
                    <a:pt x="1108" y="75"/>
                  </a:lnTo>
                  <a:lnTo>
                    <a:pt x="1111" y="75"/>
                  </a:lnTo>
                  <a:lnTo>
                    <a:pt x="1111" y="71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5" y="64"/>
                  </a:lnTo>
                  <a:lnTo>
                    <a:pt x="1115" y="64"/>
                  </a:lnTo>
                  <a:lnTo>
                    <a:pt x="1119" y="64"/>
                  </a:lnTo>
                  <a:lnTo>
                    <a:pt x="1119" y="60"/>
                  </a:lnTo>
                  <a:lnTo>
                    <a:pt x="1119" y="60"/>
                  </a:lnTo>
                  <a:lnTo>
                    <a:pt x="1119" y="60"/>
                  </a:lnTo>
                  <a:lnTo>
                    <a:pt x="1122" y="57"/>
                  </a:lnTo>
                  <a:lnTo>
                    <a:pt x="1122" y="57"/>
                  </a:lnTo>
                  <a:lnTo>
                    <a:pt x="1126" y="57"/>
                  </a:lnTo>
                  <a:lnTo>
                    <a:pt x="1126" y="53"/>
                  </a:lnTo>
                  <a:lnTo>
                    <a:pt x="1126" y="53"/>
                  </a:lnTo>
                  <a:lnTo>
                    <a:pt x="1129" y="53"/>
                  </a:lnTo>
                  <a:lnTo>
                    <a:pt x="1129" y="53"/>
                  </a:lnTo>
                  <a:lnTo>
                    <a:pt x="1129" y="50"/>
                  </a:lnTo>
                  <a:lnTo>
                    <a:pt x="1129" y="50"/>
                  </a:lnTo>
                  <a:lnTo>
                    <a:pt x="1129" y="50"/>
                  </a:lnTo>
                  <a:lnTo>
                    <a:pt x="1133" y="50"/>
                  </a:lnTo>
                  <a:lnTo>
                    <a:pt x="1133" y="50"/>
                  </a:lnTo>
                  <a:lnTo>
                    <a:pt x="1136" y="50"/>
                  </a:lnTo>
                  <a:lnTo>
                    <a:pt x="1136" y="50"/>
                  </a:lnTo>
                  <a:lnTo>
                    <a:pt x="1140" y="50"/>
                  </a:lnTo>
                  <a:lnTo>
                    <a:pt x="1140" y="46"/>
                  </a:lnTo>
                  <a:lnTo>
                    <a:pt x="1143" y="46"/>
                  </a:lnTo>
                  <a:lnTo>
                    <a:pt x="1143" y="43"/>
                  </a:lnTo>
                  <a:lnTo>
                    <a:pt x="1147" y="39"/>
                  </a:lnTo>
                  <a:lnTo>
                    <a:pt x="1151" y="39"/>
                  </a:lnTo>
                  <a:lnTo>
                    <a:pt x="1151" y="39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2"/>
                  </a:lnTo>
                  <a:lnTo>
                    <a:pt x="1151" y="32"/>
                  </a:lnTo>
                  <a:lnTo>
                    <a:pt x="1151" y="28"/>
                  </a:lnTo>
                  <a:lnTo>
                    <a:pt x="1154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61" y="25"/>
                  </a:lnTo>
                  <a:lnTo>
                    <a:pt x="1161" y="21"/>
                  </a:lnTo>
                  <a:lnTo>
                    <a:pt x="1161" y="21"/>
                  </a:lnTo>
                  <a:lnTo>
                    <a:pt x="1161" y="18"/>
                  </a:lnTo>
                  <a:lnTo>
                    <a:pt x="1158" y="18"/>
                  </a:lnTo>
                  <a:lnTo>
                    <a:pt x="1158" y="14"/>
                  </a:lnTo>
                  <a:lnTo>
                    <a:pt x="1161" y="14"/>
                  </a:lnTo>
                  <a:lnTo>
                    <a:pt x="1161" y="14"/>
                  </a:lnTo>
                  <a:lnTo>
                    <a:pt x="1161" y="11"/>
                  </a:lnTo>
                  <a:lnTo>
                    <a:pt x="1165" y="11"/>
                  </a:lnTo>
                  <a:lnTo>
                    <a:pt x="1165" y="11"/>
                  </a:lnTo>
                  <a:lnTo>
                    <a:pt x="1168" y="11"/>
                  </a:lnTo>
                  <a:lnTo>
                    <a:pt x="1172" y="11"/>
                  </a:lnTo>
                  <a:lnTo>
                    <a:pt x="1172" y="11"/>
                  </a:lnTo>
                  <a:lnTo>
                    <a:pt x="1176" y="14"/>
                  </a:lnTo>
                  <a:lnTo>
                    <a:pt x="1176" y="14"/>
                  </a:lnTo>
                  <a:lnTo>
                    <a:pt x="1183" y="14"/>
                  </a:lnTo>
                  <a:lnTo>
                    <a:pt x="1183" y="11"/>
                  </a:lnTo>
                  <a:lnTo>
                    <a:pt x="1186" y="11"/>
                  </a:lnTo>
                  <a:lnTo>
                    <a:pt x="1186" y="14"/>
                  </a:lnTo>
                  <a:lnTo>
                    <a:pt x="1186" y="14"/>
                  </a:lnTo>
                  <a:lnTo>
                    <a:pt x="1186" y="14"/>
                  </a:lnTo>
                  <a:lnTo>
                    <a:pt x="1186" y="18"/>
                  </a:lnTo>
                  <a:lnTo>
                    <a:pt x="1186" y="18"/>
                  </a:lnTo>
                  <a:lnTo>
                    <a:pt x="1186" y="21"/>
                  </a:lnTo>
                  <a:lnTo>
                    <a:pt x="1183" y="21"/>
                  </a:lnTo>
                  <a:lnTo>
                    <a:pt x="1183" y="21"/>
                  </a:lnTo>
                  <a:lnTo>
                    <a:pt x="1183" y="25"/>
                  </a:lnTo>
                  <a:lnTo>
                    <a:pt x="1183" y="25"/>
                  </a:lnTo>
                  <a:lnTo>
                    <a:pt x="1186" y="28"/>
                  </a:lnTo>
                  <a:lnTo>
                    <a:pt x="1186" y="28"/>
                  </a:lnTo>
                  <a:lnTo>
                    <a:pt x="1186" y="28"/>
                  </a:lnTo>
                  <a:lnTo>
                    <a:pt x="1190" y="32"/>
                  </a:lnTo>
                  <a:lnTo>
                    <a:pt x="1190" y="32"/>
                  </a:lnTo>
                  <a:lnTo>
                    <a:pt x="1193" y="32"/>
                  </a:lnTo>
                  <a:lnTo>
                    <a:pt x="1197" y="32"/>
                  </a:lnTo>
                  <a:lnTo>
                    <a:pt x="1200" y="32"/>
                  </a:lnTo>
                  <a:lnTo>
                    <a:pt x="1200" y="36"/>
                  </a:lnTo>
                  <a:lnTo>
                    <a:pt x="1204" y="36"/>
                  </a:lnTo>
                  <a:lnTo>
                    <a:pt x="1204" y="36"/>
                  </a:lnTo>
                  <a:lnTo>
                    <a:pt x="1204" y="36"/>
                  </a:lnTo>
                  <a:lnTo>
                    <a:pt x="1200" y="39"/>
                  </a:lnTo>
                  <a:lnTo>
                    <a:pt x="1197" y="39"/>
                  </a:lnTo>
                  <a:lnTo>
                    <a:pt x="1200" y="39"/>
                  </a:lnTo>
                  <a:lnTo>
                    <a:pt x="1200" y="43"/>
                  </a:lnTo>
                  <a:lnTo>
                    <a:pt x="1200" y="43"/>
                  </a:lnTo>
                  <a:lnTo>
                    <a:pt x="1197" y="46"/>
                  </a:lnTo>
                  <a:lnTo>
                    <a:pt x="1200" y="46"/>
                  </a:lnTo>
                  <a:lnTo>
                    <a:pt x="1200" y="50"/>
                  </a:lnTo>
                  <a:lnTo>
                    <a:pt x="1197" y="50"/>
                  </a:lnTo>
                  <a:lnTo>
                    <a:pt x="1197" y="53"/>
                  </a:lnTo>
                  <a:lnTo>
                    <a:pt x="1200" y="53"/>
                  </a:lnTo>
                  <a:lnTo>
                    <a:pt x="1200" y="53"/>
                  </a:lnTo>
                  <a:lnTo>
                    <a:pt x="1200" y="57"/>
                  </a:lnTo>
                  <a:lnTo>
                    <a:pt x="1204" y="57"/>
                  </a:lnTo>
                  <a:lnTo>
                    <a:pt x="1200" y="57"/>
                  </a:lnTo>
                  <a:lnTo>
                    <a:pt x="1200" y="60"/>
                  </a:lnTo>
                  <a:lnTo>
                    <a:pt x="1200" y="60"/>
                  </a:lnTo>
                  <a:lnTo>
                    <a:pt x="1200" y="64"/>
                  </a:lnTo>
                  <a:lnTo>
                    <a:pt x="1200" y="64"/>
                  </a:lnTo>
                  <a:lnTo>
                    <a:pt x="1197" y="64"/>
                  </a:lnTo>
                  <a:lnTo>
                    <a:pt x="1197" y="68"/>
                  </a:lnTo>
                  <a:lnTo>
                    <a:pt x="1197" y="68"/>
                  </a:lnTo>
                  <a:lnTo>
                    <a:pt x="1197" y="68"/>
                  </a:lnTo>
                  <a:lnTo>
                    <a:pt x="1200" y="68"/>
                  </a:lnTo>
                  <a:lnTo>
                    <a:pt x="1204" y="68"/>
                  </a:lnTo>
                  <a:lnTo>
                    <a:pt x="1204" y="68"/>
                  </a:lnTo>
                  <a:lnTo>
                    <a:pt x="1204" y="68"/>
                  </a:lnTo>
                  <a:lnTo>
                    <a:pt x="1208" y="71"/>
                  </a:lnTo>
                  <a:lnTo>
                    <a:pt x="1208" y="71"/>
                  </a:lnTo>
                  <a:lnTo>
                    <a:pt x="1208" y="71"/>
                  </a:lnTo>
                  <a:lnTo>
                    <a:pt x="1211" y="71"/>
                  </a:lnTo>
                  <a:lnTo>
                    <a:pt x="1211" y="71"/>
                  </a:lnTo>
                  <a:lnTo>
                    <a:pt x="1215" y="75"/>
                  </a:lnTo>
                  <a:lnTo>
                    <a:pt x="1215" y="75"/>
                  </a:lnTo>
                  <a:lnTo>
                    <a:pt x="1218" y="75"/>
                  </a:lnTo>
                  <a:lnTo>
                    <a:pt x="1218" y="75"/>
                  </a:lnTo>
                  <a:lnTo>
                    <a:pt x="1218" y="75"/>
                  </a:lnTo>
                  <a:lnTo>
                    <a:pt x="1222" y="71"/>
                  </a:lnTo>
                  <a:lnTo>
                    <a:pt x="1222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9" y="71"/>
                  </a:lnTo>
                  <a:lnTo>
                    <a:pt x="1229" y="75"/>
                  </a:lnTo>
                  <a:lnTo>
                    <a:pt x="1229" y="75"/>
                  </a:lnTo>
                  <a:lnTo>
                    <a:pt x="1233" y="75"/>
                  </a:lnTo>
                  <a:lnTo>
                    <a:pt x="1233" y="75"/>
                  </a:lnTo>
                  <a:lnTo>
                    <a:pt x="1236" y="78"/>
                  </a:lnTo>
                  <a:lnTo>
                    <a:pt x="1236" y="78"/>
                  </a:lnTo>
                  <a:lnTo>
                    <a:pt x="1240" y="78"/>
                  </a:lnTo>
                  <a:lnTo>
                    <a:pt x="1243" y="78"/>
                  </a:lnTo>
                  <a:lnTo>
                    <a:pt x="1243" y="78"/>
                  </a:lnTo>
                  <a:lnTo>
                    <a:pt x="1247" y="78"/>
                  </a:lnTo>
                  <a:lnTo>
                    <a:pt x="1247" y="78"/>
                  </a:lnTo>
                  <a:lnTo>
                    <a:pt x="1250" y="78"/>
                  </a:lnTo>
                  <a:lnTo>
                    <a:pt x="1250" y="78"/>
                  </a:lnTo>
                  <a:lnTo>
                    <a:pt x="1250" y="75"/>
                  </a:lnTo>
                  <a:lnTo>
                    <a:pt x="1254" y="75"/>
                  </a:lnTo>
                  <a:lnTo>
                    <a:pt x="1254" y="78"/>
                  </a:lnTo>
                  <a:lnTo>
                    <a:pt x="1257" y="78"/>
                  </a:lnTo>
                  <a:lnTo>
                    <a:pt x="1257" y="78"/>
                  </a:lnTo>
                  <a:lnTo>
                    <a:pt x="1261" y="82"/>
                  </a:lnTo>
                  <a:lnTo>
                    <a:pt x="1261" y="82"/>
                  </a:lnTo>
                  <a:lnTo>
                    <a:pt x="1261" y="82"/>
                  </a:lnTo>
                  <a:lnTo>
                    <a:pt x="1265" y="82"/>
                  </a:lnTo>
                  <a:lnTo>
                    <a:pt x="1265" y="85"/>
                  </a:lnTo>
                  <a:lnTo>
                    <a:pt x="1265" y="85"/>
                  </a:lnTo>
                  <a:close/>
                  <a:moveTo>
                    <a:pt x="662" y="281"/>
                  </a:moveTo>
                  <a:lnTo>
                    <a:pt x="662" y="281"/>
                  </a:lnTo>
                  <a:lnTo>
                    <a:pt x="659" y="289"/>
                  </a:lnTo>
                  <a:lnTo>
                    <a:pt x="659" y="289"/>
                  </a:lnTo>
                  <a:lnTo>
                    <a:pt x="655" y="285"/>
                  </a:lnTo>
                  <a:lnTo>
                    <a:pt x="655" y="285"/>
                  </a:lnTo>
                  <a:lnTo>
                    <a:pt x="655" y="289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5" y="292"/>
                  </a:lnTo>
                  <a:lnTo>
                    <a:pt x="655" y="296"/>
                  </a:lnTo>
                  <a:lnTo>
                    <a:pt x="655" y="296"/>
                  </a:lnTo>
                  <a:lnTo>
                    <a:pt x="652" y="296"/>
                  </a:lnTo>
                  <a:lnTo>
                    <a:pt x="652" y="299"/>
                  </a:lnTo>
                  <a:lnTo>
                    <a:pt x="652" y="299"/>
                  </a:lnTo>
                  <a:lnTo>
                    <a:pt x="652" y="296"/>
                  </a:lnTo>
                  <a:lnTo>
                    <a:pt x="648" y="299"/>
                  </a:lnTo>
                  <a:lnTo>
                    <a:pt x="648" y="299"/>
                  </a:lnTo>
                  <a:lnTo>
                    <a:pt x="645" y="296"/>
                  </a:lnTo>
                  <a:lnTo>
                    <a:pt x="645" y="296"/>
                  </a:lnTo>
                  <a:lnTo>
                    <a:pt x="645" y="296"/>
                  </a:lnTo>
                  <a:lnTo>
                    <a:pt x="641" y="296"/>
                  </a:lnTo>
                  <a:lnTo>
                    <a:pt x="645" y="296"/>
                  </a:lnTo>
                  <a:lnTo>
                    <a:pt x="645" y="299"/>
                  </a:lnTo>
                  <a:lnTo>
                    <a:pt x="645" y="299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8" y="306"/>
                  </a:lnTo>
                  <a:lnTo>
                    <a:pt x="645" y="306"/>
                  </a:lnTo>
                  <a:lnTo>
                    <a:pt x="645" y="306"/>
                  </a:lnTo>
                  <a:lnTo>
                    <a:pt x="645" y="306"/>
                  </a:lnTo>
                  <a:lnTo>
                    <a:pt x="645" y="310"/>
                  </a:lnTo>
                  <a:lnTo>
                    <a:pt x="641" y="310"/>
                  </a:lnTo>
                  <a:lnTo>
                    <a:pt x="641" y="310"/>
                  </a:lnTo>
                  <a:lnTo>
                    <a:pt x="641" y="314"/>
                  </a:lnTo>
                  <a:lnTo>
                    <a:pt x="641" y="314"/>
                  </a:lnTo>
                  <a:lnTo>
                    <a:pt x="645" y="314"/>
                  </a:lnTo>
                  <a:lnTo>
                    <a:pt x="645" y="314"/>
                  </a:lnTo>
                  <a:lnTo>
                    <a:pt x="645" y="317"/>
                  </a:lnTo>
                  <a:lnTo>
                    <a:pt x="645" y="314"/>
                  </a:lnTo>
                  <a:lnTo>
                    <a:pt x="648" y="314"/>
                  </a:lnTo>
                  <a:lnTo>
                    <a:pt x="648" y="314"/>
                  </a:lnTo>
                  <a:lnTo>
                    <a:pt x="652" y="314"/>
                  </a:lnTo>
                  <a:lnTo>
                    <a:pt x="652" y="317"/>
                  </a:lnTo>
                  <a:lnTo>
                    <a:pt x="652" y="317"/>
                  </a:lnTo>
                  <a:lnTo>
                    <a:pt x="652" y="317"/>
                  </a:lnTo>
                  <a:lnTo>
                    <a:pt x="652" y="321"/>
                  </a:lnTo>
                  <a:lnTo>
                    <a:pt x="652" y="321"/>
                  </a:lnTo>
                  <a:lnTo>
                    <a:pt x="652" y="321"/>
                  </a:lnTo>
                  <a:lnTo>
                    <a:pt x="655" y="321"/>
                  </a:lnTo>
                  <a:lnTo>
                    <a:pt x="655" y="321"/>
                  </a:lnTo>
                  <a:lnTo>
                    <a:pt x="655" y="324"/>
                  </a:lnTo>
                  <a:lnTo>
                    <a:pt x="655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8"/>
                  </a:lnTo>
                  <a:lnTo>
                    <a:pt x="659" y="328"/>
                  </a:lnTo>
                  <a:lnTo>
                    <a:pt x="659" y="328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5" y="331"/>
                  </a:lnTo>
                  <a:lnTo>
                    <a:pt x="655" y="331"/>
                  </a:lnTo>
                  <a:lnTo>
                    <a:pt x="652" y="335"/>
                  </a:lnTo>
                  <a:lnTo>
                    <a:pt x="652" y="335"/>
                  </a:lnTo>
                  <a:lnTo>
                    <a:pt x="648" y="335"/>
                  </a:lnTo>
                  <a:lnTo>
                    <a:pt x="645" y="335"/>
                  </a:lnTo>
                  <a:lnTo>
                    <a:pt x="641" y="335"/>
                  </a:lnTo>
                  <a:lnTo>
                    <a:pt x="638" y="335"/>
                  </a:lnTo>
                  <a:lnTo>
                    <a:pt x="638" y="338"/>
                  </a:lnTo>
                  <a:lnTo>
                    <a:pt x="638" y="338"/>
                  </a:lnTo>
                  <a:lnTo>
                    <a:pt x="648" y="338"/>
                  </a:lnTo>
                  <a:lnTo>
                    <a:pt x="655" y="338"/>
                  </a:lnTo>
                  <a:lnTo>
                    <a:pt x="659" y="338"/>
                  </a:lnTo>
                  <a:lnTo>
                    <a:pt x="659" y="335"/>
                  </a:lnTo>
                  <a:lnTo>
                    <a:pt x="666" y="335"/>
                  </a:lnTo>
                  <a:lnTo>
                    <a:pt x="670" y="335"/>
                  </a:lnTo>
                  <a:lnTo>
                    <a:pt x="670" y="335"/>
                  </a:lnTo>
                  <a:lnTo>
                    <a:pt x="666" y="331"/>
                  </a:lnTo>
                  <a:lnTo>
                    <a:pt x="666" y="331"/>
                  </a:lnTo>
                  <a:lnTo>
                    <a:pt x="662" y="328"/>
                  </a:lnTo>
                  <a:lnTo>
                    <a:pt x="662" y="328"/>
                  </a:lnTo>
                  <a:lnTo>
                    <a:pt x="666" y="328"/>
                  </a:lnTo>
                  <a:lnTo>
                    <a:pt x="666" y="328"/>
                  </a:lnTo>
                  <a:lnTo>
                    <a:pt x="670" y="328"/>
                  </a:lnTo>
                  <a:lnTo>
                    <a:pt x="670" y="331"/>
                  </a:lnTo>
                  <a:lnTo>
                    <a:pt x="673" y="331"/>
                  </a:lnTo>
                  <a:lnTo>
                    <a:pt x="673" y="328"/>
                  </a:lnTo>
                  <a:lnTo>
                    <a:pt x="677" y="331"/>
                  </a:lnTo>
                  <a:lnTo>
                    <a:pt x="677" y="328"/>
                  </a:lnTo>
                  <a:lnTo>
                    <a:pt x="677" y="328"/>
                  </a:lnTo>
                  <a:lnTo>
                    <a:pt x="677" y="324"/>
                  </a:lnTo>
                  <a:lnTo>
                    <a:pt x="673" y="321"/>
                  </a:lnTo>
                  <a:lnTo>
                    <a:pt x="673" y="324"/>
                  </a:lnTo>
                  <a:lnTo>
                    <a:pt x="673" y="321"/>
                  </a:lnTo>
                  <a:lnTo>
                    <a:pt x="673" y="321"/>
                  </a:lnTo>
                  <a:lnTo>
                    <a:pt x="673" y="321"/>
                  </a:lnTo>
                  <a:lnTo>
                    <a:pt x="670" y="317"/>
                  </a:lnTo>
                  <a:lnTo>
                    <a:pt x="670" y="317"/>
                  </a:lnTo>
                  <a:lnTo>
                    <a:pt x="670" y="314"/>
                  </a:lnTo>
                  <a:lnTo>
                    <a:pt x="670" y="314"/>
                  </a:lnTo>
                  <a:lnTo>
                    <a:pt x="666" y="314"/>
                  </a:lnTo>
                  <a:lnTo>
                    <a:pt x="666" y="310"/>
                  </a:lnTo>
                  <a:lnTo>
                    <a:pt x="666" y="310"/>
                  </a:lnTo>
                  <a:lnTo>
                    <a:pt x="662" y="310"/>
                  </a:lnTo>
                  <a:lnTo>
                    <a:pt x="662" y="306"/>
                  </a:lnTo>
                  <a:lnTo>
                    <a:pt x="666" y="306"/>
                  </a:lnTo>
                  <a:lnTo>
                    <a:pt x="666" y="306"/>
                  </a:lnTo>
                  <a:lnTo>
                    <a:pt x="662" y="306"/>
                  </a:lnTo>
                  <a:lnTo>
                    <a:pt x="662" y="306"/>
                  </a:lnTo>
                  <a:lnTo>
                    <a:pt x="662" y="303"/>
                  </a:lnTo>
                  <a:lnTo>
                    <a:pt x="662" y="303"/>
                  </a:lnTo>
                  <a:lnTo>
                    <a:pt x="662" y="299"/>
                  </a:lnTo>
                  <a:lnTo>
                    <a:pt x="662" y="299"/>
                  </a:lnTo>
                  <a:lnTo>
                    <a:pt x="662" y="296"/>
                  </a:lnTo>
                  <a:lnTo>
                    <a:pt x="662" y="296"/>
                  </a:lnTo>
                  <a:lnTo>
                    <a:pt x="662" y="292"/>
                  </a:lnTo>
                  <a:lnTo>
                    <a:pt x="662" y="289"/>
                  </a:lnTo>
                  <a:lnTo>
                    <a:pt x="662" y="289"/>
                  </a:lnTo>
                  <a:lnTo>
                    <a:pt x="666" y="285"/>
                  </a:lnTo>
                  <a:lnTo>
                    <a:pt x="662" y="285"/>
                  </a:lnTo>
                  <a:lnTo>
                    <a:pt x="666" y="281"/>
                  </a:lnTo>
                  <a:lnTo>
                    <a:pt x="666" y="281"/>
                  </a:lnTo>
                  <a:lnTo>
                    <a:pt x="666" y="278"/>
                  </a:lnTo>
                  <a:lnTo>
                    <a:pt x="662" y="281"/>
                  </a:lnTo>
                  <a:lnTo>
                    <a:pt x="662" y="28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52400" y="4372194"/>
              <a:ext cx="2617787" cy="928556"/>
            </a:xfrm>
            <a:custGeom>
              <a:avLst/>
              <a:gdLst>
                <a:gd name="T0" fmla="*/ 1425 w 1649"/>
                <a:gd name="T1" fmla="*/ 25 h 481"/>
                <a:gd name="T2" fmla="*/ 1439 w 1649"/>
                <a:gd name="T3" fmla="*/ 39 h 481"/>
                <a:gd name="T4" fmla="*/ 1471 w 1649"/>
                <a:gd name="T5" fmla="*/ 50 h 481"/>
                <a:gd name="T6" fmla="*/ 1464 w 1649"/>
                <a:gd name="T7" fmla="*/ 71 h 481"/>
                <a:gd name="T8" fmla="*/ 1485 w 1649"/>
                <a:gd name="T9" fmla="*/ 82 h 481"/>
                <a:gd name="T10" fmla="*/ 1489 w 1649"/>
                <a:gd name="T11" fmla="*/ 114 h 481"/>
                <a:gd name="T12" fmla="*/ 1517 w 1649"/>
                <a:gd name="T13" fmla="*/ 139 h 481"/>
                <a:gd name="T14" fmla="*/ 1514 w 1649"/>
                <a:gd name="T15" fmla="*/ 175 h 481"/>
                <a:gd name="T16" fmla="*/ 1542 w 1649"/>
                <a:gd name="T17" fmla="*/ 192 h 481"/>
                <a:gd name="T18" fmla="*/ 1571 w 1649"/>
                <a:gd name="T19" fmla="*/ 221 h 481"/>
                <a:gd name="T20" fmla="*/ 1589 w 1649"/>
                <a:gd name="T21" fmla="*/ 242 h 481"/>
                <a:gd name="T22" fmla="*/ 1621 w 1649"/>
                <a:gd name="T23" fmla="*/ 239 h 481"/>
                <a:gd name="T24" fmla="*/ 1646 w 1649"/>
                <a:gd name="T25" fmla="*/ 271 h 481"/>
                <a:gd name="T26" fmla="*/ 1621 w 1649"/>
                <a:gd name="T27" fmla="*/ 306 h 481"/>
                <a:gd name="T28" fmla="*/ 1585 w 1649"/>
                <a:gd name="T29" fmla="*/ 317 h 481"/>
                <a:gd name="T30" fmla="*/ 1556 w 1649"/>
                <a:gd name="T31" fmla="*/ 331 h 481"/>
                <a:gd name="T32" fmla="*/ 1510 w 1649"/>
                <a:gd name="T33" fmla="*/ 346 h 481"/>
                <a:gd name="T34" fmla="*/ 1460 w 1649"/>
                <a:gd name="T35" fmla="*/ 339 h 481"/>
                <a:gd name="T36" fmla="*/ 1425 w 1649"/>
                <a:gd name="T37" fmla="*/ 349 h 481"/>
                <a:gd name="T38" fmla="*/ 1396 w 1649"/>
                <a:gd name="T39" fmla="*/ 346 h 481"/>
                <a:gd name="T40" fmla="*/ 1361 w 1649"/>
                <a:gd name="T41" fmla="*/ 331 h 481"/>
                <a:gd name="T42" fmla="*/ 1314 w 1649"/>
                <a:gd name="T43" fmla="*/ 328 h 481"/>
                <a:gd name="T44" fmla="*/ 1254 w 1649"/>
                <a:gd name="T45" fmla="*/ 317 h 481"/>
                <a:gd name="T46" fmla="*/ 1222 w 1649"/>
                <a:gd name="T47" fmla="*/ 296 h 481"/>
                <a:gd name="T48" fmla="*/ 1186 w 1649"/>
                <a:gd name="T49" fmla="*/ 310 h 481"/>
                <a:gd name="T50" fmla="*/ 1154 w 1649"/>
                <a:gd name="T51" fmla="*/ 328 h 481"/>
                <a:gd name="T52" fmla="*/ 1136 w 1649"/>
                <a:gd name="T53" fmla="*/ 360 h 481"/>
                <a:gd name="T54" fmla="*/ 1026 w 1649"/>
                <a:gd name="T55" fmla="*/ 417 h 481"/>
                <a:gd name="T56" fmla="*/ 837 w 1649"/>
                <a:gd name="T57" fmla="*/ 478 h 481"/>
                <a:gd name="T58" fmla="*/ 698 w 1649"/>
                <a:gd name="T59" fmla="*/ 381 h 481"/>
                <a:gd name="T60" fmla="*/ 562 w 1649"/>
                <a:gd name="T61" fmla="*/ 378 h 481"/>
                <a:gd name="T62" fmla="*/ 441 w 1649"/>
                <a:gd name="T63" fmla="*/ 388 h 481"/>
                <a:gd name="T64" fmla="*/ 324 w 1649"/>
                <a:gd name="T65" fmla="*/ 392 h 481"/>
                <a:gd name="T66" fmla="*/ 213 w 1649"/>
                <a:gd name="T67" fmla="*/ 385 h 481"/>
                <a:gd name="T68" fmla="*/ 99 w 1649"/>
                <a:gd name="T69" fmla="*/ 413 h 481"/>
                <a:gd name="T70" fmla="*/ 39 w 1649"/>
                <a:gd name="T71" fmla="*/ 360 h 481"/>
                <a:gd name="T72" fmla="*/ 0 w 1649"/>
                <a:gd name="T73" fmla="*/ 242 h 481"/>
                <a:gd name="T74" fmla="*/ 78 w 1649"/>
                <a:gd name="T75" fmla="*/ 178 h 481"/>
                <a:gd name="T76" fmla="*/ 156 w 1649"/>
                <a:gd name="T77" fmla="*/ 121 h 481"/>
                <a:gd name="T78" fmla="*/ 520 w 1649"/>
                <a:gd name="T79" fmla="*/ 110 h 481"/>
                <a:gd name="T80" fmla="*/ 652 w 1649"/>
                <a:gd name="T81" fmla="*/ 185 h 481"/>
                <a:gd name="T82" fmla="*/ 709 w 1649"/>
                <a:gd name="T83" fmla="*/ 168 h 481"/>
                <a:gd name="T84" fmla="*/ 869 w 1649"/>
                <a:gd name="T85" fmla="*/ 57 h 481"/>
                <a:gd name="T86" fmla="*/ 997 w 1649"/>
                <a:gd name="T87" fmla="*/ 14 h 481"/>
                <a:gd name="T88" fmla="*/ 1079 w 1649"/>
                <a:gd name="T89" fmla="*/ 29 h 481"/>
                <a:gd name="T90" fmla="*/ 1136 w 1649"/>
                <a:gd name="T91" fmla="*/ 61 h 481"/>
                <a:gd name="T92" fmla="*/ 1190 w 1649"/>
                <a:gd name="T93" fmla="*/ 64 h 481"/>
                <a:gd name="T94" fmla="*/ 1222 w 1649"/>
                <a:gd name="T95" fmla="*/ 75 h 481"/>
                <a:gd name="T96" fmla="*/ 1243 w 1649"/>
                <a:gd name="T97" fmla="*/ 100 h 481"/>
                <a:gd name="T98" fmla="*/ 1375 w 1649"/>
                <a:gd name="T99" fmla="*/ 39 h 481"/>
                <a:gd name="T100" fmla="*/ 926 w 1649"/>
                <a:gd name="T101" fmla="*/ 164 h 481"/>
                <a:gd name="T102" fmla="*/ 926 w 1649"/>
                <a:gd name="T103" fmla="*/ 232 h 481"/>
                <a:gd name="T104" fmla="*/ 958 w 1649"/>
                <a:gd name="T105" fmla="*/ 232 h 481"/>
                <a:gd name="T106" fmla="*/ 958 w 1649"/>
                <a:gd name="T107" fmla="*/ 182 h 481"/>
                <a:gd name="T108" fmla="*/ 929 w 1649"/>
                <a:gd name="T109" fmla="*/ 146 h 481"/>
                <a:gd name="T110" fmla="*/ 1264 w 1649"/>
                <a:gd name="T111" fmla="*/ 164 h 481"/>
                <a:gd name="T112" fmla="*/ 1250 w 1649"/>
                <a:gd name="T113" fmla="*/ 207 h 481"/>
                <a:gd name="T114" fmla="*/ 1289 w 1649"/>
                <a:gd name="T115" fmla="*/ 182 h 481"/>
                <a:gd name="T116" fmla="*/ 673 w 1649"/>
                <a:gd name="T117" fmla="*/ 257 h 481"/>
                <a:gd name="T118" fmla="*/ 741 w 1649"/>
                <a:gd name="T119" fmla="*/ 249 h 481"/>
                <a:gd name="T120" fmla="*/ 662 w 1649"/>
                <a:gd name="T121" fmla="*/ 239 h 481"/>
                <a:gd name="T122" fmla="*/ 894 w 1649"/>
                <a:gd name="T123" fmla="*/ 4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9" h="481">
                  <a:moveTo>
                    <a:pt x="1396" y="29"/>
                  </a:moveTo>
                  <a:lnTo>
                    <a:pt x="1400" y="29"/>
                  </a:lnTo>
                  <a:lnTo>
                    <a:pt x="1400" y="29"/>
                  </a:lnTo>
                  <a:lnTo>
                    <a:pt x="1403" y="29"/>
                  </a:lnTo>
                  <a:lnTo>
                    <a:pt x="1403" y="25"/>
                  </a:lnTo>
                  <a:lnTo>
                    <a:pt x="1403" y="25"/>
                  </a:lnTo>
                  <a:lnTo>
                    <a:pt x="1403" y="21"/>
                  </a:lnTo>
                  <a:lnTo>
                    <a:pt x="1407" y="21"/>
                  </a:lnTo>
                  <a:lnTo>
                    <a:pt x="1407" y="21"/>
                  </a:lnTo>
                  <a:lnTo>
                    <a:pt x="1410" y="21"/>
                  </a:lnTo>
                  <a:lnTo>
                    <a:pt x="1410" y="21"/>
                  </a:lnTo>
                  <a:lnTo>
                    <a:pt x="1414" y="21"/>
                  </a:lnTo>
                  <a:lnTo>
                    <a:pt x="1414" y="21"/>
                  </a:lnTo>
                  <a:lnTo>
                    <a:pt x="1414" y="18"/>
                  </a:lnTo>
                  <a:lnTo>
                    <a:pt x="1418" y="18"/>
                  </a:lnTo>
                  <a:lnTo>
                    <a:pt x="1418" y="18"/>
                  </a:lnTo>
                  <a:lnTo>
                    <a:pt x="1421" y="18"/>
                  </a:lnTo>
                  <a:lnTo>
                    <a:pt x="1421" y="21"/>
                  </a:lnTo>
                  <a:lnTo>
                    <a:pt x="1425" y="21"/>
                  </a:lnTo>
                  <a:lnTo>
                    <a:pt x="1425" y="25"/>
                  </a:lnTo>
                  <a:lnTo>
                    <a:pt x="1425" y="25"/>
                  </a:lnTo>
                  <a:lnTo>
                    <a:pt x="1425" y="29"/>
                  </a:lnTo>
                  <a:lnTo>
                    <a:pt x="1425" y="29"/>
                  </a:lnTo>
                  <a:lnTo>
                    <a:pt x="1425" y="32"/>
                  </a:lnTo>
                  <a:lnTo>
                    <a:pt x="1425" y="32"/>
                  </a:lnTo>
                  <a:lnTo>
                    <a:pt x="1425" y="36"/>
                  </a:lnTo>
                  <a:lnTo>
                    <a:pt x="1425" y="36"/>
                  </a:lnTo>
                  <a:lnTo>
                    <a:pt x="1428" y="36"/>
                  </a:lnTo>
                  <a:lnTo>
                    <a:pt x="1428" y="39"/>
                  </a:lnTo>
                  <a:lnTo>
                    <a:pt x="1428" y="39"/>
                  </a:lnTo>
                  <a:lnTo>
                    <a:pt x="1432" y="39"/>
                  </a:lnTo>
                  <a:lnTo>
                    <a:pt x="1432" y="36"/>
                  </a:lnTo>
                  <a:lnTo>
                    <a:pt x="1435" y="36"/>
                  </a:lnTo>
                  <a:lnTo>
                    <a:pt x="1435" y="36"/>
                  </a:lnTo>
                  <a:lnTo>
                    <a:pt x="1435" y="36"/>
                  </a:lnTo>
                  <a:lnTo>
                    <a:pt x="1439" y="36"/>
                  </a:lnTo>
                  <a:lnTo>
                    <a:pt x="1439" y="39"/>
                  </a:lnTo>
                  <a:lnTo>
                    <a:pt x="1435" y="39"/>
                  </a:lnTo>
                  <a:lnTo>
                    <a:pt x="1435" y="39"/>
                  </a:lnTo>
                  <a:lnTo>
                    <a:pt x="1435" y="43"/>
                  </a:lnTo>
                  <a:lnTo>
                    <a:pt x="1439" y="43"/>
                  </a:lnTo>
                  <a:lnTo>
                    <a:pt x="1439" y="39"/>
                  </a:lnTo>
                  <a:lnTo>
                    <a:pt x="1442" y="39"/>
                  </a:lnTo>
                  <a:lnTo>
                    <a:pt x="1442" y="39"/>
                  </a:lnTo>
                  <a:lnTo>
                    <a:pt x="1446" y="39"/>
                  </a:lnTo>
                  <a:lnTo>
                    <a:pt x="1446" y="36"/>
                  </a:lnTo>
                  <a:lnTo>
                    <a:pt x="1446" y="36"/>
                  </a:lnTo>
                  <a:lnTo>
                    <a:pt x="1446" y="39"/>
                  </a:lnTo>
                  <a:lnTo>
                    <a:pt x="1446" y="39"/>
                  </a:lnTo>
                  <a:lnTo>
                    <a:pt x="1446" y="43"/>
                  </a:lnTo>
                  <a:lnTo>
                    <a:pt x="1450" y="43"/>
                  </a:lnTo>
                  <a:lnTo>
                    <a:pt x="1450" y="43"/>
                  </a:lnTo>
                  <a:lnTo>
                    <a:pt x="1453" y="46"/>
                  </a:lnTo>
                  <a:lnTo>
                    <a:pt x="1457" y="46"/>
                  </a:lnTo>
                  <a:lnTo>
                    <a:pt x="1457" y="46"/>
                  </a:lnTo>
                  <a:lnTo>
                    <a:pt x="1457" y="50"/>
                  </a:lnTo>
                  <a:lnTo>
                    <a:pt x="1460" y="50"/>
                  </a:lnTo>
                  <a:lnTo>
                    <a:pt x="1460" y="50"/>
                  </a:lnTo>
                  <a:lnTo>
                    <a:pt x="1464" y="50"/>
                  </a:lnTo>
                  <a:lnTo>
                    <a:pt x="1464" y="50"/>
                  </a:lnTo>
                  <a:lnTo>
                    <a:pt x="1467" y="50"/>
                  </a:lnTo>
                  <a:lnTo>
                    <a:pt x="1471" y="50"/>
                  </a:lnTo>
                  <a:lnTo>
                    <a:pt x="1471" y="50"/>
                  </a:lnTo>
                  <a:lnTo>
                    <a:pt x="1475" y="50"/>
                  </a:lnTo>
                  <a:lnTo>
                    <a:pt x="1475" y="50"/>
                  </a:lnTo>
                  <a:lnTo>
                    <a:pt x="1478" y="50"/>
                  </a:lnTo>
                  <a:lnTo>
                    <a:pt x="1478" y="53"/>
                  </a:lnTo>
                  <a:lnTo>
                    <a:pt x="1478" y="53"/>
                  </a:lnTo>
                  <a:lnTo>
                    <a:pt x="1478" y="57"/>
                  </a:lnTo>
                  <a:lnTo>
                    <a:pt x="1475" y="57"/>
                  </a:lnTo>
                  <a:lnTo>
                    <a:pt x="1475" y="57"/>
                  </a:lnTo>
                  <a:lnTo>
                    <a:pt x="1475" y="61"/>
                  </a:lnTo>
                  <a:lnTo>
                    <a:pt x="1475" y="61"/>
                  </a:lnTo>
                  <a:lnTo>
                    <a:pt x="1471" y="64"/>
                  </a:lnTo>
                  <a:lnTo>
                    <a:pt x="1471" y="64"/>
                  </a:lnTo>
                  <a:lnTo>
                    <a:pt x="1467" y="64"/>
                  </a:lnTo>
                  <a:lnTo>
                    <a:pt x="1464" y="64"/>
                  </a:lnTo>
                  <a:lnTo>
                    <a:pt x="1460" y="64"/>
                  </a:lnTo>
                  <a:lnTo>
                    <a:pt x="1460" y="64"/>
                  </a:lnTo>
                  <a:lnTo>
                    <a:pt x="1460" y="64"/>
                  </a:lnTo>
                  <a:lnTo>
                    <a:pt x="1460" y="68"/>
                  </a:lnTo>
                  <a:lnTo>
                    <a:pt x="1460" y="68"/>
                  </a:lnTo>
                  <a:lnTo>
                    <a:pt x="1464" y="71"/>
                  </a:lnTo>
                  <a:lnTo>
                    <a:pt x="1464" y="71"/>
                  </a:lnTo>
                  <a:lnTo>
                    <a:pt x="1467" y="71"/>
                  </a:lnTo>
                  <a:lnTo>
                    <a:pt x="1467" y="71"/>
                  </a:lnTo>
                  <a:lnTo>
                    <a:pt x="1467" y="75"/>
                  </a:lnTo>
                  <a:lnTo>
                    <a:pt x="1467" y="75"/>
                  </a:lnTo>
                  <a:lnTo>
                    <a:pt x="1471" y="78"/>
                  </a:lnTo>
                  <a:lnTo>
                    <a:pt x="1471" y="78"/>
                  </a:lnTo>
                  <a:lnTo>
                    <a:pt x="1471" y="82"/>
                  </a:lnTo>
                  <a:lnTo>
                    <a:pt x="1475" y="82"/>
                  </a:lnTo>
                  <a:lnTo>
                    <a:pt x="1475" y="82"/>
                  </a:lnTo>
                  <a:lnTo>
                    <a:pt x="1475" y="82"/>
                  </a:lnTo>
                  <a:lnTo>
                    <a:pt x="1475" y="86"/>
                  </a:lnTo>
                  <a:lnTo>
                    <a:pt x="1475" y="86"/>
                  </a:lnTo>
                  <a:lnTo>
                    <a:pt x="1475" y="89"/>
                  </a:lnTo>
                  <a:lnTo>
                    <a:pt x="1478" y="89"/>
                  </a:lnTo>
                  <a:lnTo>
                    <a:pt x="1482" y="89"/>
                  </a:lnTo>
                  <a:lnTo>
                    <a:pt x="1482" y="89"/>
                  </a:lnTo>
                  <a:lnTo>
                    <a:pt x="1485" y="89"/>
                  </a:lnTo>
                  <a:lnTo>
                    <a:pt x="1485" y="86"/>
                  </a:lnTo>
                  <a:lnTo>
                    <a:pt x="1485" y="86"/>
                  </a:lnTo>
                  <a:lnTo>
                    <a:pt x="1485" y="82"/>
                  </a:lnTo>
                  <a:lnTo>
                    <a:pt x="1485" y="82"/>
                  </a:lnTo>
                  <a:lnTo>
                    <a:pt x="1489" y="82"/>
                  </a:lnTo>
                  <a:lnTo>
                    <a:pt x="1489" y="82"/>
                  </a:lnTo>
                  <a:lnTo>
                    <a:pt x="1492" y="78"/>
                  </a:lnTo>
                  <a:lnTo>
                    <a:pt x="1492" y="82"/>
                  </a:lnTo>
                  <a:lnTo>
                    <a:pt x="1496" y="82"/>
                  </a:lnTo>
                  <a:lnTo>
                    <a:pt x="1496" y="82"/>
                  </a:lnTo>
                  <a:lnTo>
                    <a:pt x="1496" y="82"/>
                  </a:lnTo>
                  <a:lnTo>
                    <a:pt x="1496" y="86"/>
                  </a:lnTo>
                  <a:lnTo>
                    <a:pt x="1499" y="86"/>
                  </a:lnTo>
                  <a:lnTo>
                    <a:pt x="1499" y="82"/>
                  </a:lnTo>
                  <a:lnTo>
                    <a:pt x="1503" y="82"/>
                  </a:lnTo>
                  <a:lnTo>
                    <a:pt x="1503" y="86"/>
                  </a:lnTo>
                  <a:lnTo>
                    <a:pt x="1507" y="86"/>
                  </a:lnTo>
                  <a:lnTo>
                    <a:pt x="1507" y="89"/>
                  </a:lnTo>
                  <a:lnTo>
                    <a:pt x="1510" y="93"/>
                  </a:lnTo>
                  <a:lnTo>
                    <a:pt x="1510" y="96"/>
                  </a:lnTo>
                  <a:lnTo>
                    <a:pt x="1510" y="100"/>
                  </a:lnTo>
                  <a:lnTo>
                    <a:pt x="1510" y="100"/>
                  </a:lnTo>
                  <a:lnTo>
                    <a:pt x="1510" y="103"/>
                  </a:lnTo>
                  <a:lnTo>
                    <a:pt x="1496" y="107"/>
                  </a:lnTo>
                  <a:lnTo>
                    <a:pt x="1489" y="114"/>
                  </a:lnTo>
                  <a:lnTo>
                    <a:pt x="1489" y="114"/>
                  </a:lnTo>
                  <a:lnTo>
                    <a:pt x="1489" y="114"/>
                  </a:lnTo>
                  <a:lnTo>
                    <a:pt x="1492" y="114"/>
                  </a:lnTo>
                  <a:lnTo>
                    <a:pt x="1492" y="114"/>
                  </a:lnTo>
                  <a:lnTo>
                    <a:pt x="1492" y="114"/>
                  </a:lnTo>
                  <a:lnTo>
                    <a:pt x="1496" y="114"/>
                  </a:lnTo>
                  <a:lnTo>
                    <a:pt x="1503" y="118"/>
                  </a:lnTo>
                  <a:lnTo>
                    <a:pt x="1507" y="118"/>
                  </a:lnTo>
                  <a:lnTo>
                    <a:pt x="1507" y="121"/>
                  </a:lnTo>
                  <a:lnTo>
                    <a:pt x="1510" y="121"/>
                  </a:lnTo>
                  <a:lnTo>
                    <a:pt x="1510" y="121"/>
                  </a:lnTo>
                  <a:lnTo>
                    <a:pt x="1510" y="125"/>
                  </a:lnTo>
                  <a:lnTo>
                    <a:pt x="1510" y="125"/>
                  </a:lnTo>
                  <a:lnTo>
                    <a:pt x="1510" y="128"/>
                  </a:lnTo>
                  <a:lnTo>
                    <a:pt x="1510" y="128"/>
                  </a:lnTo>
                  <a:lnTo>
                    <a:pt x="1510" y="128"/>
                  </a:lnTo>
                  <a:lnTo>
                    <a:pt x="1514" y="132"/>
                  </a:lnTo>
                  <a:lnTo>
                    <a:pt x="1517" y="132"/>
                  </a:lnTo>
                  <a:lnTo>
                    <a:pt x="1521" y="135"/>
                  </a:lnTo>
                  <a:lnTo>
                    <a:pt x="1517" y="135"/>
                  </a:lnTo>
                  <a:lnTo>
                    <a:pt x="1517" y="139"/>
                  </a:lnTo>
                  <a:lnTo>
                    <a:pt x="1514" y="143"/>
                  </a:lnTo>
                  <a:lnTo>
                    <a:pt x="1514" y="143"/>
                  </a:lnTo>
                  <a:lnTo>
                    <a:pt x="1514" y="146"/>
                  </a:lnTo>
                  <a:lnTo>
                    <a:pt x="1514" y="146"/>
                  </a:lnTo>
                  <a:lnTo>
                    <a:pt x="1514" y="150"/>
                  </a:lnTo>
                  <a:lnTo>
                    <a:pt x="1517" y="150"/>
                  </a:lnTo>
                  <a:lnTo>
                    <a:pt x="1521" y="150"/>
                  </a:lnTo>
                  <a:lnTo>
                    <a:pt x="1524" y="153"/>
                  </a:lnTo>
                  <a:lnTo>
                    <a:pt x="1524" y="153"/>
                  </a:lnTo>
                  <a:lnTo>
                    <a:pt x="1524" y="157"/>
                  </a:lnTo>
                  <a:lnTo>
                    <a:pt x="1524" y="157"/>
                  </a:lnTo>
                  <a:lnTo>
                    <a:pt x="1521" y="160"/>
                  </a:lnTo>
                  <a:lnTo>
                    <a:pt x="1521" y="160"/>
                  </a:lnTo>
                  <a:lnTo>
                    <a:pt x="1524" y="160"/>
                  </a:lnTo>
                  <a:lnTo>
                    <a:pt x="1524" y="164"/>
                  </a:lnTo>
                  <a:lnTo>
                    <a:pt x="1521" y="164"/>
                  </a:lnTo>
                  <a:lnTo>
                    <a:pt x="1517" y="168"/>
                  </a:lnTo>
                  <a:lnTo>
                    <a:pt x="1517" y="171"/>
                  </a:lnTo>
                  <a:lnTo>
                    <a:pt x="1514" y="171"/>
                  </a:lnTo>
                  <a:lnTo>
                    <a:pt x="1514" y="175"/>
                  </a:lnTo>
                  <a:lnTo>
                    <a:pt x="1514" y="175"/>
                  </a:lnTo>
                  <a:lnTo>
                    <a:pt x="1517" y="175"/>
                  </a:lnTo>
                  <a:lnTo>
                    <a:pt x="1517" y="178"/>
                  </a:lnTo>
                  <a:lnTo>
                    <a:pt x="1517" y="182"/>
                  </a:lnTo>
                  <a:lnTo>
                    <a:pt x="1517" y="182"/>
                  </a:lnTo>
                  <a:lnTo>
                    <a:pt x="1517" y="185"/>
                  </a:lnTo>
                  <a:lnTo>
                    <a:pt x="1514" y="189"/>
                  </a:lnTo>
                  <a:lnTo>
                    <a:pt x="1517" y="189"/>
                  </a:lnTo>
                  <a:lnTo>
                    <a:pt x="1517" y="189"/>
                  </a:lnTo>
                  <a:lnTo>
                    <a:pt x="1521" y="189"/>
                  </a:lnTo>
                  <a:lnTo>
                    <a:pt x="1521" y="189"/>
                  </a:lnTo>
                  <a:lnTo>
                    <a:pt x="1524" y="189"/>
                  </a:lnTo>
                  <a:lnTo>
                    <a:pt x="1524" y="192"/>
                  </a:lnTo>
                  <a:lnTo>
                    <a:pt x="1532" y="192"/>
                  </a:lnTo>
                  <a:lnTo>
                    <a:pt x="1532" y="192"/>
                  </a:lnTo>
                  <a:lnTo>
                    <a:pt x="1535" y="192"/>
                  </a:lnTo>
                  <a:lnTo>
                    <a:pt x="1539" y="192"/>
                  </a:lnTo>
                  <a:lnTo>
                    <a:pt x="1539" y="192"/>
                  </a:lnTo>
                  <a:lnTo>
                    <a:pt x="1539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6" y="192"/>
                  </a:lnTo>
                  <a:lnTo>
                    <a:pt x="1546" y="192"/>
                  </a:lnTo>
                  <a:lnTo>
                    <a:pt x="1549" y="192"/>
                  </a:lnTo>
                  <a:lnTo>
                    <a:pt x="1553" y="192"/>
                  </a:lnTo>
                  <a:lnTo>
                    <a:pt x="1556" y="192"/>
                  </a:lnTo>
                  <a:lnTo>
                    <a:pt x="1556" y="192"/>
                  </a:lnTo>
                  <a:lnTo>
                    <a:pt x="1560" y="192"/>
                  </a:lnTo>
                  <a:lnTo>
                    <a:pt x="1560" y="196"/>
                  </a:lnTo>
                  <a:lnTo>
                    <a:pt x="1564" y="200"/>
                  </a:lnTo>
                  <a:lnTo>
                    <a:pt x="1564" y="200"/>
                  </a:lnTo>
                  <a:lnTo>
                    <a:pt x="1564" y="203"/>
                  </a:lnTo>
                  <a:lnTo>
                    <a:pt x="1564" y="207"/>
                  </a:lnTo>
                  <a:lnTo>
                    <a:pt x="1564" y="207"/>
                  </a:lnTo>
                  <a:lnTo>
                    <a:pt x="1564" y="207"/>
                  </a:lnTo>
                  <a:lnTo>
                    <a:pt x="1564" y="210"/>
                  </a:lnTo>
                  <a:lnTo>
                    <a:pt x="1567" y="214"/>
                  </a:lnTo>
                  <a:lnTo>
                    <a:pt x="1567" y="217"/>
                  </a:lnTo>
                  <a:lnTo>
                    <a:pt x="1567" y="217"/>
                  </a:lnTo>
                  <a:lnTo>
                    <a:pt x="1567" y="221"/>
                  </a:lnTo>
                  <a:lnTo>
                    <a:pt x="1571" y="221"/>
                  </a:lnTo>
                  <a:lnTo>
                    <a:pt x="1571" y="221"/>
                  </a:lnTo>
                  <a:lnTo>
                    <a:pt x="1571" y="221"/>
                  </a:lnTo>
                  <a:lnTo>
                    <a:pt x="1571" y="225"/>
                  </a:lnTo>
                  <a:lnTo>
                    <a:pt x="1571" y="225"/>
                  </a:lnTo>
                  <a:lnTo>
                    <a:pt x="1574" y="225"/>
                  </a:lnTo>
                  <a:lnTo>
                    <a:pt x="1574" y="225"/>
                  </a:lnTo>
                  <a:lnTo>
                    <a:pt x="1574" y="228"/>
                  </a:lnTo>
                  <a:lnTo>
                    <a:pt x="1574" y="228"/>
                  </a:lnTo>
                  <a:lnTo>
                    <a:pt x="1578" y="228"/>
                  </a:lnTo>
                  <a:lnTo>
                    <a:pt x="1578" y="228"/>
                  </a:lnTo>
                  <a:lnTo>
                    <a:pt x="1581" y="232"/>
                  </a:lnTo>
                  <a:lnTo>
                    <a:pt x="1578" y="232"/>
                  </a:lnTo>
                  <a:lnTo>
                    <a:pt x="1574" y="235"/>
                  </a:lnTo>
                  <a:lnTo>
                    <a:pt x="1574" y="235"/>
                  </a:lnTo>
                  <a:lnTo>
                    <a:pt x="1574" y="239"/>
                  </a:lnTo>
                  <a:lnTo>
                    <a:pt x="1574" y="239"/>
                  </a:lnTo>
                  <a:lnTo>
                    <a:pt x="1578" y="239"/>
                  </a:lnTo>
                  <a:lnTo>
                    <a:pt x="1578" y="242"/>
                  </a:lnTo>
                  <a:lnTo>
                    <a:pt x="1581" y="242"/>
                  </a:lnTo>
                  <a:lnTo>
                    <a:pt x="1581" y="242"/>
                  </a:lnTo>
                  <a:lnTo>
                    <a:pt x="1585" y="242"/>
                  </a:lnTo>
                  <a:lnTo>
                    <a:pt x="1589" y="242"/>
                  </a:lnTo>
                  <a:lnTo>
                    <a:pt x="1589" y="239"/>
                  </a:lnTo>
                  <a:lnTo>
                    <a:pt x="1592" y="239"/>
                  </a:lnTo>
                  <a:lnTo>
                    <a:pt x="1592" y="239"/>
                  </a:lnTo>
                  <a:lnTo>
                    <a:pt x="1596" y="239"/>
                  </a:lnTo>
                  <a:lnTo>
                    <a:pt x="1599" y="239"/>
                  </a:lnTo>
                  <a:lnTo>
                    <a:pt x="1599" y="239"/>
                  </a:lnTo>
                  <a:lnTo>
                    <a:pt x="1603" y="239"/>
                  </a:lnTo>
                  <a:lnTo>
                    <a:pt x="1603" y="235"/>
                  </a:lnTo>
                  <a:lnTo>
                    <a:pt x="1606" y="232"/>
                  </a:lnTo>
                  <a:lnTo>
                    <a:pt x="1606" y="232"/>
                  </a:lnTo>
                  <a:lnTo>
                    <a:pt x="1610" y="228"/>
                  </a:lnTo>
                  <a:lnTo>
                    <a:pt x="1610" y="232"/>
                  </a:lnTo>
                  <a:lnTo>
                    <a:pt x="1613" y="232"/>
                  </a:lnTo>
                  <a:lnTo>
                    <a:pt x="1617" y="232"/>
                  </a:lnTo>
                  <a:lnTo>
                    <a:pt x="1617" y="232"/>
                  </a:lnTo>
                  <a:lnTo>
                    <a:pt x="1621" y="232"/>
                  </a:lnTo>
                  <a:lnTo>
                    <a:pt x="1621" y="232"/>
                  </a:lnTo>
                  <a:lnTo>
                    <a:pt x="1621" y="232"/>
                  </a:lnTo>
                  <a:lnTo>
                    <a:pt x="1621" y="235"/>
                  </a:lnTo>
                  <a:lnTo>
                    <a:pt x="1621" y="235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42"/>
                  </a:lnTo>
                  <a:lnTo>
                    <a:pt x="1621" y="246"/>
                  </a:lnTo>
                  <a:lnTo>
                    <a:pt x="1621" y="246"/>
                  </a:lnTo>
                  <a:lnTo>
                    <a:pt x="1624" y="249"/>
                  </a:lnTo>
                  <a:lnTo>
                    <a:pt x="1624" y="253"/>
                  </a:lnTo>
                  <a:lnTo>
                    <a:pt x="1628" y="253"/>
                  </a:lnTo>
                  <a:lnTo>
                    <a:pt x="1628" y="257"/>
                  </a:lnTo>
                  <a:lnTo>
                    <a:pt x="1628" y="257"/>
                  </a:lnTo>
                  <a:lnTo>
                    <a:pt x="1631" y="257"/>
                  </a:lnTo>
                  <a:lnTo>
                    <a:pt x="1635" y="257"/>
                  </a:lnTo>
                  <a:lnTo>
                    <a:pt x="1635" y="260"/>
                  </a:lnTo>
                  <a:lnTo>
                    <a:pt x="1638" y="260"/>
                  </a:lnTo>
                  <a:lnTo>
                    <a:pt x="1638" y="264"/>
                  </a:lnTo>
                  <a:lnTo>
                    <a:pt x="1638" y="267"/>
                  </a:lnTo>
                  <a:lnTo>
                    <a:pt x="1642" y="267"/>
                  </a:lnTo>
                  <a:lnTo>
                    <a:pt x="1642" y="271"/>
                  </a:lnTo>
                  <a:lnTo>
                    <a:pt x="1646" y="271"/>
                  </a:lnTo>
                  <a:lnTo>
                    <a:pt x="1646" y="271"/>
                  </a:lnTo>
                  <a:lnTo>
                    <a:pt x="1649" y="274"/>
                  </a:lnTo>
                  <a:lnTo>
                    <a:pt x="1649" y="274"/>
                  </a:lnTo>
                  <a:lnTo>
                    <a:pt x="1649" y="278"/>
                  </a:lnTo>
                  <a:lnTo>
                    <a:pt x="1649" y="278"/>
                  </a:lnTo>
                  <a:lnTo>
                    <a:pt x="1649" y="282"/>
                  </a:lnTo>
                  <a:lnTo>
                    <a:pt x="1646" y="282"/>
                  </a:lnTo>
                  <a:lnTo>
                    <a:pt x="1642" y="285"/>
                  </a:lnTo>
                  <a:lnTo>
                    <a:pt x="1642" y="285"/>
                  </a:lnTo>
                  <a:lnTo>
                    <a:pt x="1642" y="289"/>
                  </a:lnTo>
                  <a:lnTo>
                    <a:pt x="1642" y="289"/>
                  </a:lnTo>
                  <a:lnTo>
                    <a:pt x="1638" y="292"/>
                  </a:lnTo>
                  <a:lnTo>
                    <a:pt x="1638" y="292"/>
                  </a:lnTo>
                  <a:lnTo>
                    <a:pt x="1635" y="292"/>
                  </a:lnTo>
                  <a:lnTo>
                    <a:pt x="1635" y="296"/>
                  </a:lnTo>
                  <a:lnTo>
                    <a:pt x="1631" y="299"/>
                  </a:lnTo>
                  <a:lnTo>
                    <a:pt x="1628" y="299"/>
                  </a:lnTo>
                  <a:lnTo>
                    <a:pt x="1628" y="299"/>
                  </a:lnTo>
                  <a:lnTo>
                    <a:pt x="1624" y="303"/>
                  </a:lnTo>
                  <a:lnTo>
                    <a:pt x="1624" y="303"/>
                  </a:lnTo>
                  <a:lnTo>
                    <a:pt x="1621" y="306"/>
                  </a:lnTo>
                  <a:lnTo>
                    <a:pt x="1621" y="306"/>
                  </a:lnTo>
                  <a:lnTo>
                    <a:pt x="1621" y="306"/>
                  </a:lnTo>
                  <a:lnTo>
                    <a:pt x="1613" y="306"/>
                  </a:lnTo>
                  <a:lnTo>
                    <a:pt x="1610" y="306"/>
                  </a:lnTo>
                  <a:lnTo>
                    <a:pt x="1610" y="310"/>
                  </a:lnTo>
                  <a:lnTo>
                    <a:pt x="1610" y="310"/>
                  </a:lnTo>
                  <a:lnTo>
                    <a:pt x="1610" y="310"/>
                  </a:lnTo>
                  <a:lnTo>
                    <a:pt x="1610" y="314"/>
                  </a:lnTo>
                  <a:lnTo>
                    <a:pt x="1606" y="314"/>
                  </a:lnTo>
                  <a:lnTo>
                    <a:pt x="1606" y="314"/>
                  </a:lnTo>
                  <a:lnTo>
                    <a:pt x="1606" y="317"/>
                  </a:lnTo>
                  <a:lnTo>
                    <a:pt x="1603" y="317"/>
                  </a:lnTo>
                  <a:lnTo>
                    <a:pt x="1599" y="317"/>
                  </a:lnTo>
                  <a:lnTo>
                    <a:pt x="1596" y="317"/>
                  </a:lnTo>
                  <a:lnTo>
                    <a:pt x="1596" y="317"/>
                  </a:lnTo>
                  <a:lnTo>
                    <a:pt x="1592" y="317"/>
                  </a:lnTo>
                  <a:lnTo>
                    <a:pt x="1592" y="317"/>
                  </a:lnTo>
                  <a:lnTo>
                    <a:pt x="1589" y="317"/>
                  </a:lnTo>
                  <a:lnTo>
                    <a:pt x="1589" y="317"/>
                  </a:lnTo>
                  <a:lnTo>
                    <a:pt x="1589" y="317"/>
                  </a:lnTo>
                  <a:lnTo>
                    <a:pt x="1585" y="317"/>
                  </a:lnTo>
                  <a:lnTo>
                    <a:pt x="1585" y="317"/>
                  </a:lnTo>
                  <a:lnTo>
                    <a:pt x="1585" y="321"/>
                  </a:lnTo>
                  <a:lnTo>
                    <a:pt x="1581" y="321"/>
                  </a:lnTo>
                  <a:lnTo>
                    <a:pt x="1578" y="321"/>
                  </a:lnTo>
                  <a:lnTo>
                    <a:pt x="1578" y="324"/>
                  </a:lnTo>
                  <a:lnTo>
                    <a:pt x="1574" y="324"/>
                  </a:lnTo>
                  <a:lnTo>
                    <a:pt x="1574" y="321"/>
                  </a:lnTo>
                  <a:lnTo>
                    <a:pt x="1574" y="321"/>
                  </a:lnTo>
                  <a:lnTo>
                    <a:pt x="1574" y="321"/>
                  </a:lnTo>
                  <a:lnTo>
                    <a:pt x="1571" y="321"/>
                  </a:lnTo>
                  <a:lnTo>
                    <a:pt x="1571" y="321"/>
                  </a:lnTo>
                  <a:lnTo>
                    <a:pt x="1567" y="321"/>
                  </a:lnTo>
                  <a:lnTo>
                    <a:pt x="1567" y="324"/>
                  </a:lnTo>
                  <a:lnTo>
                    <a:pt x="1564" y="324"/>
                  </a:lnTo>
                  <a:lnTo>
                    <a:pt x="1564" y="324"/>
                  </a:lnTo>
                  <a:lnTo>
                    <a:pt x="1560" y="324"/>
                  </a:lnTo>
                  <a:lnTo>
                    <a:pt x="1556" y="324"/>
                  </a:lnTo>
                  <a:lnTo>
                    <a:pt x="1556" y="324"/>
                  </a:lnTo>
                  <a:lnTo>
                    <a:pt x="1556" y="328"/>
                  </a:lnTo>
                  <a:lnTo>
                    <a:pt x="1556" y="328"/>
                  </a:lnTo>
                  <a:lnTo>
                    <a:pt x="1556" y="331"/>
                  </a:lnTo>
                  <a:lnTo>
                    <a:pt x="1553" y="335"/>
                  </a:lnTo>
                  <a:lnTo>
                    <a:pt x="1549" y="335"/>
                  </a:lnTo>
                  <a:lnTo>
                    <a:pt x="1546" y="335"/>
                  </a:lnTo>
                  <a:lnTo>
                    <a:pt x="1542" y="335"/>
                  </a:lnTo>
                  <a:lnTo>
                    <a:pt x="1539" y="335"/>
                  </a:lnTo>
                  <a:lnTo>
                    <a:pt x="1539" y="335"/>
                  </a:lnTo>
                  <a:lnTo>
                    <a:pt x="1535" y="335"/>
                  </a:lnTo>
                  <a:lnTo>
                    <a:pt x="1532" y="339"/>
                  </a:lnTo>
                  <a:lnTo>
                    <a:pt x="1532" y="339"/>
                  </a:lnTo>
                  <a:lnTo>
                    <a:pt x="1528" y="335"/>
                  </a:lnTo>
                  <a:lnTo>
                    <a:pt x="1528" y="335"/>
                  </a:lnTo>
                  <a:lnTo>
                    <a:pt x="1524" y="339"/>
                  </a:lnTo>
                  <a:lnTo>
                    <a:pt x="1524" y="339"/>
                  </a:lnTo>
                  <a:lnTo>
                    <a:pt x="1524" y="339"/>
                  </a:lnTo>
                  <a:lnTo>
                    <a:pt x="1521" y="339"/>
                  </a:lnTo>
                  <a:lnTo>
                    <a:pt x="1521" y="342"/>
                  </a:lnTo>
                  <a:lnTo>
                    <a:pt x="1521" y="342"/>
                  </a:lnTo>
                  <a:lnTo>
                    <a:pt x="1521" y="346"/>
                  </a:lnTo>
                  <a:lnTo>
                    <a:pt x="1517" y="346"/>
                  </a:lnTo>
                  <a:lnTo>
                    <a:pt x="1517" y="346"/>
                  </a:lnTo>
                  <a:lnTo>
                    <a:pt x="1510" y="346"/>
                  </a:lnTo>
                  <a:lnTo>
                    <a:pt x="1510" y="346"/>
                  </a:lnTo>
                  <a:lnTo>
                    <a:pt x="1507" y="346"/>
                  </a:lnTo>
                  <a:lnTo>
                    <a:pt x="1507" y="346"/>
                  </a:lnTo>
                  <a:lnTo>
                    <a:pt x="1503" y="346"/>
                  </a:lnTo>
                  <a:lnTo>
                    <a:pt x="1499" y="346"/>
                  </a:lnTo>
                  <a:lnTo>
                    <a:pt x="1496" y="346"/>
                  </a:lnTo>
                  <a:lnTo>
                    <a:pt x="1492" y="346"/>
                  </a:lnTo>
                  <a:lnTo>
                    <a:pt x="1492" y="346"/>
                  </a:lnTo>
                  <a:lnTo>
                    <a:pt x="1492" y="346"/>
                  </a:lnTo>
                  <a:lnTo>
                    <a:pt x="1489" y="346"/>
                  </a:lnTo>
                  <a:lnTo>
                    <a:pt x="1489" y="346"/>
                  </a:lnTo>
                  <a:lnTo>
                    <a:pt x="1485" y="342"/>
                  </a:lnTo>
                  <a:lnTo>
                    <a:pt x="1482" y="342"/>
                  </a:lnTo>
                  <a:lnTo>
                    <a:pt x="1482" y="342"/>
                  </a:lnTo>
                  <a:lnTo>
                    <a:pt x="1478" y="339"/>
                  </a:lnTo>
                  <a:lnTo>
                    <a:pt x="1478" y="339"/>
                  </a:lnTo>
                  <a:lnTo>
                    <a:pt x="1475" y="339"/>
                  </a:lnTo>
                  <a:lnTo>
                    <a:pt x="1471" y="339"/>
                  </a:lnTo>
                  <a:lnTo>
                    <a:pt x="1467" y="339"/>
                  </a:lnTo>
                  <a:lnTo>
                    <a:pt x="1464" y="339"/>
                  </a:lnTo>
                  <a:lnTo>
                    <a:pt x="1460" y="339"/>
                  </a:lnTo>
                  <a:lnTo>
                    <a:pt x="1457" y="339"/>
                  </a:lnTo>
                  <a:lnTo>
                    <a:pt x="1457" y="339"/>
                  </a:lnTo>
                  <a:lnTo>
                    <a:pt x="1453" y="339"/>
                  </a:lnTo>
                  <a:lnTo>
                    <a:pt x="1450" y="339"/>
                  </a:lnTo>
                  <a:lnTo>
                    <a:pt x="1446" y="339"/>
                  </a:lnTo>
                  <a:lnTo>
                    <a:pt x="1446" y="339"/>
                  </a:lnTo>
                  <a:lnTo>
                    <a:pt x="1442" y="339"/>
                  </a:lnTo>
                  <a:lnTo>
                    <a:pt x="1442" y="339"/>
                  </a:lnTo>
                  <a:lnTo>
                    <a:pt x="1439" y="342"/>
                  </a:lnTo>
                  <a:lnTo>
                    <a:pt x="1439" y="342"/>
                  </a:lnTo>
                  <a:lnTo>
                    <a:pt x="1439" y="346"/>
                  </a:lnTo>
                  <a:lnTo>
                    <a:pt x="1435" y="346"/>
                  </a:lnTo>
                  <a:lnTo>
                    <a:pt x="1435" y="346"/>
                  </a:lnTo>
                  <a:lnTo>
                    <a:pt x="1435" y="346"/>
                  </a:lnTo>
                  <a:lnTo>
                    <a:pt x="1432" y="346"/>
                  </a:lnTo>
                  <a:lnTo>
                    <a:pt x="1432" y="346"/>
                  </a:lnTo>
                  <a:lnTo>
                    <a:pt x="1428" y="346"/>
                  </a:lnTo>
                  <a:lnTo>
                    <a:pt x="1428" y="346"/>
                  </a:lnTo>
                  <a:lnTo>
                    <a:pt x="1428" y="349"/>
                  </a:lnTo>
                  <a:lnTo>
                    <a:pt x="1425" y="349"/>
                  </a:lnTo>
                  <a:lnTo>
                    <a:pt x="1425" y="349"/>
                  </a:lnTo>
                  <a:lnTo>
                    <a:pt x="1421" y="349"/>
                  </a:lnTo>
                  <a:lnTo>
                    <a:pt x="1421" y="349"/>
                  </a:lnTo>
                  <a:lnTo>
                    <a:pt x="1418" y="349"/>
                  </a:lnTo>
                  <a:lnTo>
                    <a:pt x="1418" y="346"/>
                  </a:lnTo>
                  <a:lnTo>
                    <a:pt x="1418" y="346"/>
                  </a:lnTo>
                  <a:lnTo>
                    <a:pt x="1418" y="346"/>
                  </a:lnTo>
                  <a:lnTo>
                    <a:pt x="1418" y="342"/>
                  </a:lnTo>
                  <a:lnTo>
                    <a:pt x="1418" y="342"/>
                  </a:lnTo>
                  <a:lnTo>
                    <a:pt x="1418" y="342"/>
                  </a:lnTo>
                  <a:lnTo>
                    <a:pt x="1418" y="339"/>
                  </a:lnTo>
                  <a:lnTo>
                    <a:pt x="1414" y="339"/>
                  </a:lnTo>
                  <a:lnTo>
                    <a:pt x="1414" y="342"/>
                  </a:lnTo>
                  <a:lnTo>
                    <a:pt x="1410" y="342"/>
                  </a:lnTo>
                  <a:lnTo>
                    <a:pt x="1407" y="342"/>
                  </a:lnTo>
                  <a:lnTo>
                    <a:pt x="1407" y="342"/>
                  </a:lnTo>
                  <a:lnTo>
                    <a:pt x="1403" y="342"/>
                  </a:lnTo>
                  <a:lnTo>
                    <a:pt x="1403" y="342"/>
                  </a:lnTo>
                  <a:lnTo>
                    <a:pt x="1400" y="346"/>
                  </a:lnTo>
                  <a:lnTo>
                    <a:pt x="1396" y="346"/>
                  </a:lnTo>
                  <a:lnTo>
                    <a:pt x="1396" y="346"/>
                  </a:lnTo>
                  <a:lnTo>
                    <a:pt x="1396" y="346"/>
                  </a:lnTo>
                  <a:lnTo>
                    <a:pt x="1393" y="342"/>
                  </a:lnTo>
                  <a:lnTo>
                    <a:pt x="1393" y="342"/>
                  </a:lnTo>
                  <a:lnTo>
                    <a:pt x="1389" y="342"/>
                  </a:lnTo>
                  <a:lnTo>
                    <a:pt x="1389" y="342"/>
                  </a:lnTo>
                  <a:lnTo>
                    <a:pt x="1385" y="339"/>
                  </a:lnTo>
                  <a:lnTo>
                    <a:pt x="1385" y="339"/>
                  </a:lnTo>
                  <a:lnTo>
                    <a:pt x="1382" y="339"/>
                  </a:lnTo>
                  <a:lnTo>
                    <a:pt x="1382" y="339"/>
                  </a:lnTo>
                  <a:lnTo>
                    <a:pt x="1382" y="339"/>
                  </a:lnTo>
                  <a:lnTo>
                    <a:pt x="1378" y="339"/>
                  </a:lnTo>
                  <a:lnTo>
                    <a:pt x="1378" y="339"/>
                  </a:lnTo>
                  <a:lnTo>
                    <a:pt x="1375" y="339"/>
                  </a:lnTo>
                  <a:lnTo>
                    <a:pt x="1375" y="339"/>
                  </a:lnTo>
                  <a:lnTo>
                    <a:pt x="1371" y="335"/>
                  </a:lnTo>
                  <a:lnTo>
                    <a:pt x="1371" y="335"/>
                  </a:lnTo>
                  <a:lnTo>
                    <a:pt x="1368" y="335"/>
                  </a:lnTo>
                  <a:lnTo>
                    <a:pt x="1368" y="335"/>
                  </a:lnTo>
                  <a:lnTo>
                    <a:pt x="1364" y="331"/>
                  </a:lnTo>
                  <a:lnTo>
                    <a:pt x="1364" y="331"/>
                  </a:lnTo>
                  <a:lnTo>
                    <a:pt x="1361" y="331"/>
                  </a:lnTo>
                  <a:lnTo>
                    <a:pt x="1361" y="331"/>
                  </a:lnTo>
                  <a:lnTo>
                    <a:pt x="1357" y="331"/>
                  </a:lnTo>
                  <a:lnTo>
                    <a:pt x="1353" y="328"/>
                  </a:lnTo>
                  <a:lnTo>
                    <a:pt x="1353" y="328"/>
                  </a:lnTo>
                  <a:lnTo>
                    <a:pt x="1350" y="324"/>
                  </a:lnTo>
                  <a:lnTo>
                    <a:pt x="1353" y="324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46" y="324"/>
                  </a:lnTo>
                  <a:lnTo>
                    <a:pt x="1343" y="324"/>
                  </a:lnTo>
                  <a:lnTo>
                    <a:pt x="1343" y="324"/>
                  </a:lnTo>
                  <a:lnTo>
                    <a:pt x="1339" y="324"/>
                  </a:lnTo>
                  <a:lnTo>
                    <a:pt x="1336" y="324"/>
                  </a:lnTo>
                  <a:lnTo>
                    <a:pt x="1332" y="324"/>
                  </a:lnTo>
                  <a:lnTo>
                    <a:pt x="1328" y="324"/>
                  </a:lnTo>
                  <a:lnTo>
                    <a:pt x="1328" y="324"/>
                  </a:lnTo>
                  <a:lnTo>
                    <a:pt x="1325" y="328"/>
                  </a:lnTo>
                  <a:lnTo>
                    <a:pt x="1321" y="328"/>
                  </a:lnTo>
                  <a:lnTo>
                    <a:pt x="1318" y="328"/>
                  </a:lnTo>
                  <a:lnTo>
                    <a:pt x="1314" y="328"/>
                  </a:lnTo>
                  <a:lnTo>
                    <a:pt x="1314" y="328"/>
                  </a:lnTo>
                  <a:lnTo>
                    <a:pt x="1311" y="324"/>
                  </a:lnTo>
                  <a:lnTo>
                    <a:pt x="1307" y="324"/>
                  </a:lnTo>
                  <a:lnTo>
                    <a:pt x="1304" y="321"/>
                  </a:lnTo>
                  <a:lnTo>
                    <a:pt x="1304" y="317"/>
                  </a:lnTo>
                  <a:lnTo>
                    <a:pt x="1300" y="317"/>
                  </a:lnTo>
                  <a:lnTo>
                    <a:pt x="1300" y="317"/>
                  </a:lnTo>
                  <a:lnTo>
                    <a:pt x="1293" y="317"/>
                  </a:lnTo>
                  <a:lnTo>
                    <a:pt x="1293" y="317"/>
                  </a:lnTo>
                  <a:lnTo>
                    <a:pt x="1289" y="317"/>
                  </a:lnTo>
                  <a:lnTo>
                    <a:pt x="1286" y="314"/>
                  </a:lnTo>
                  <a:lnTo>
                    <a:pt x="1282" y="314"/>
                  </a:lnTo>
                  <a:lnTo>
                    <a:pt x="1279" y="314"/>
                  </a:lnTo>
                  <a:lnTo>
                    <a:pt x="1279" y="314"/>
                  </a:lnTo>
                  <a:lnTo>
                    <a:pt x="1275" y="317"/>
                  </a:lnTo>
                  <a:lnTo>
                    <a:pt x="1271" y="317"/>
                  </a:lnTo>
                  <a:lnTo>
                    <a:pt x="1268" y="317"/>
                  </a:lnTo>
                  <a:lnTo>
                    <a:pt x="1264" y="317"/>
                  </a:lnTo>
                  <a:lnTo>
                    <a:pt x="1261" y="317"/>
                  </a:lnTo>
                  <a:lnTo>
                    <a:pt x="1261" y="317"/>
                  </a:lnTo>
                  <a:lnTo>
                    <a:pt x="1257" y="317"/>
                  </a:lnTo>
                  <a:lnTo>
                    <a:pt x="1254" y="317"/>
                  </a:lnTo>
                  <a:lnTo>
                    <a:pt x="1254" y="314"/>
                  </a:lnTo>
                  <a:lnTo>
                    <a:pt x="1254" y="314"/>
                  </a:lnTo>
                  <a:lnTo>
                    <a:pt x="1250" y="314"/>
                  </a:lnTo>
                  <a:lnTo>
                    <a:pt x="1250" y="310"/>
                  </a:lnTo>
                  <a:lnTo>
                    <a:pt x="1247" y="310"/>
                  </a:lnTo>
                  <a:lnTo>
                    <a:pt x="1243" y="310"/>
                  </a:lnTo>
                  <a:lnTo>
                    <a:pt x="1243" y="306"/>
                  </a:lnTo>
                  <a:lnTo>
                    <a:pt x="1247" y="303"/>
                  </a:lnTo>
                  <a:lnTo>
                    <a:pt x="1247" y="299"/>
                  </a:lnTo>
                  <a:lnTo>
                    <a:pt x="1247" y="299"/>
                  </a:lnTo>
                  <a:lnTo>
                    <a:pt x="1243" y="299"/>
                  </a:lnTo>
                  <a:lnTo>
                    <a:pt x="1239" y="299"/>
                  </a:lnTo>
                  <a:lnTo>
                    <a:pt x="1239" y="296"/>
                  </a:lnTo>
                  <a:lnTo>
                    <a:pt x="1239" y="296"/>
                  </a:lnTo>
                  <a:lnTo>
                    <a:pt x="1236" y="296"/>
                  </a:lnTo>
                  <a:lnTo>
                    <a:pt x="1236" y="296"/>
                  </a:lnTo>
                  <a:lnTo>
                    <a:pt x="1232" y="292"/>
                  </a:lnTo>
                  <a:lnTo>
                    <a:pt x="1225" y="292"/>
                  </a:lnTo>
                  <a:lnTo>
                    <a:pt x="1225" y="292"/>
                  </a:lnTo>
                  <a:lnTo>
                    <a:pt x="1222" y="296"/>
                  </a:lnTo>
                  <a:lnTo>
                    <a:pt x="1222" y="296"/>
                  </a:lnTo>
                  <a:lnTo>
                    <a:pt x="1218" y="296"/>
                  </a:lnTo>
                  <a:lnTo>
                    <a:pt x="1214" y="296"/>
                  </a:lnTo>
                  <a:lnTo>
                    <a:pt x="1214" y="296"/>
                  </a:lnTo>
                  <a:lnTo>
                    <a:pt x="1214" y="299"/>
                  </a:lnTo>
                  <a:lnTo>
                    <a:pt x="1214" y="303"/>
                  </a:lnTo>
                  <a:lnTo>
                    <a:pt x="1211" y="303"/>
                  </a:lnTo>
                  <a:lnTo>
                    <a:pt x="1211" y="303"/>
                  </a:lnTo>
                  <a:lnTo>
                    <a:pt x="1207" y="303"/>
                  </a:lnTo>
                  <a:lnTo>
                    <a:pt x="1207" y="303"/>
                  </a:lnTo>
                  <a:lnTo>
                    <a:pt x="1207" y="303"/>
                  </a:lnTo>
                  <a:lnTo>
                    <a:pt x="1207" y="306"/>
                  </a:lnTo>
                  <a:lnTo>
                    <a:pt x="1204" y="310"/>
                  </a:lnTo>
                  <a:lnTo>
                    <a:pt x="1204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0"/>
                  </a:lnTo>
                  <a:lnTo>
                    <a:pt x="1193" y="310"/>
                  </a:lnTo>
                  <a:lnTo>
                    <a:pt x="1193" y="310"/>
                  </a:lnTo>
                  <a:lnTo>
                    <a:pt x="1190" y="310"/>
                  </a:lnTo>
                  <a:lnTo>
                    <a:pt x="1186" y="310"/>
                  </a:lnTo>
                  <a:lnTo>
                    <a:pt x="1186" y="310"/>
                  </a:lnTo>
                  <a:lnTo>
                    <a:pt x="1182" y="310"/>
                  </a:lnTo>
                  <a:lnTo>
                    <a:pt x="1179" y="314"/>
                  </a:lnTo>
                  <a:lnTo>
                    <a:pt x="1179" y="314"/>
                  </a:lnTo>
                  <a:lnTo>
                    <a:pt x="1175" y="314"/>
                  </a:lnTo>
                  <a:lnTo>
                    <a:pt x="1172" y="314"/>
                  </a:lnTo>
                  <a:lnTo>
                    <a:pt x="1172" y="314"/>
                  </a:lnTo>
                  <a:lnTo>
                    <a:pt x="1168" y="314"/>
                  </a:lnTo>
                  <a:lnTo>
                    <a:pt x="1168" y="314"/>
                  </a:lnTo>
                  <a:lnTo>
                    <a:pt x="1165" y="314"/>
                  </a:lnTo>
                  <a:lnTo>
                    <a:pt x="1165" y="317"/>
                  </a:lnTo>
                  <a:lnTo>
                    <a:pt x="1161" y="317"/>
                  </a:lnTo>
                  <a:lnTo>
                    <a:pt x="1157" y="317"/>
                  </a:lnTo>
                  <a:lnTo>
                    <a:pt x="1157" y="317"/>
                  </a:lnTo>
                  <a:lnTo>
                    <a:pt x="1157" y="317"/>
                  </a:lnTo>
                  <a:lnTo>
                    <a:pt x="1157" y="321"/>
                  </a:lnTo>
                  <a:lnTo>
                    <a:pt x="1157" y="321"/>
                  </a:lnTo>
                  <a:lnTo>
                    <a:pt x="1157" y="324"/>
                  </a:lnTo>
                  <a:lnTo>
                    <a:pt x="1157" y="324"/>
                  </a:lnTo>
                  <a:lnTo>
                    <a:pt x="1154" y="328"/>
                  </a:lnTo>
                  <a:lnTo>
                    <a:pt x="1154" y="328"/>
                  </a:lnTo>
                  <a:lnTo>
                    <a:pt x="1154" y="331"/>
                  </a:lnTo>
                  <a:lnTo>
                    <a:pt x="1150" y="331"/>
                  </a:lnTo>
                  <a:lnTo>
                    <a:pt x="1150" y="335"/>
                  </a:lnTo>
                  <a:lnTo>
                    <a:pt x="1150" y="335"/>
                  </a:lnTo>
                  <a:lnTo>
                    <a:pt x="1150" y="335"/>
                  </a:lnTo>
                  <a:lnTo>
                    <a:pt x="1150" y="339"/>
                  </a:lnTo>
                  <a:lnTo>
                    <a:pt x="1147" y="339"/>
                  </a:lnTo>
                  <a:lnTo>
                    <a:pt x="1143" y="342"/>
                  </a:lnTo>
                  <a:lnTo>
                    <a:pt x="1143" y="342"/>
                  </a:lnTo>
                  <a:lnTo>
                    <a:pt x="1143" y="342"/>
                  </a:lnTo>
                  <a:lnTo>
                    <a:pt x="1140" y="346"/>
                  </a:lnTo>
                  <a:lnTo>
                    <a:pt x="1140" y="346"/>
                  </a:lnTo>
                  <a:lnTo>
                    <a:pt x="1140" y="349"/>
                  </a:lnTo>
                  <a:lnTo>
                    <a:pt x="1140" y="349"/>
                  </a:lnTo>
                  <a:lnTo>
                    <a:pt x="1136" y="349"/>
                  </a:lnTo>
                  <a:lnTo>
                    <a:pt x="1140" y="353"/>
                  </a:lnTo>
                  <a:lnTo>
                    <a:pt x="1140" y="353"/>
                  </a:lnTo>
                  <a:lnTo>
                    <a:pt x="1140" y="356"/>
                  </a:lnTo>
                  <a:lnTo>
                    <a:pt x="1140" y="356"/>
                  </a:lnTo>
                  <a:lnTo>
                    <a:pt x="1136" y="356"/>
                  </a:lnTo>
                  <a:lnTo>
                    <a:pt x="1136" y="360"/>
                  </a:lnTo>
                  <a:lnTo>
                    <a:pt x="1136" y="360"/>
                  </a:lnTo>
                  <a:lnTo>
                    <a:pt x="1136" y="364"/>
                  </a:lnTo>
                  <a:lnTo>
                    <a:pt x="1133" y="364"/>
                  </a:lnTo>
                  <a:lnTo>
                    <a:pt x="1129" y="367"/>
                  </a:lnTo>
                  <a:lnTo>
                    <a:pt x="1129" y="367"/>
                  </a:lnTo>
                  <a:lnTo>
                    <a:pt x="1125" y="367"/>
                  </a:lnTo>
                  <a:lnTo>
                    <a:pt x="1122" y="367"/>
                  </a:lnTo>
                  <a:lnTo>
                    <a:pt x="1118" y="367"/>
                  </a:lnTo>
                  <a:lnTo>
                    <a:pt x="1118" y="367"/>
                  </a:lnTo>
                  <a:lnTo>
                    <a:pt x="1118" y="371"/>
                  </a:lnTo>
                  <a:lnTo>
                    <a:pt x="1090" y="378"/>
                  </a:lnTo>
                  <a:lnTo>
                    <a:pt x="1090" y="381"/>
                  </a:lnTo>
                  <a:lnTo>
                    <a:pt x="1083" y="388"/>
                  </a:lnTo>
                  <a:lnTo>
                    <a:pt x="1072" y="388"/>
                  </a:lnTo>
                  <a:lnTo>
                    <a:pt x="1061" y="388"/>
                  </a:lnTo>
                  <a:lnTo>
                    <a:pt x="1047" y="388"/>
                  </a:lnTo>
                  <a:lnTo>
                    <a:pt x="1047" y="399"/>
                  </a:lnTo>
                  <a:lnTo>
                    <a:pt x="1043" y="403"/>
                  </a:lnTo>
                  <a:lnTo>
                    <a:pt x="1043" y="406"/>
                  </a:lnTo>
                  <a:lnTo>
                    <a:pt x="1029" y="410"/>
                  </a:lnTo>
                  <a:lnTo>
                    <a:pt x="1026" y="417"/>
                  </a:lnTo>
                  <a:lnTo>
                    <a:pt x="1018" y="413"/>
                  </a:lnTo>
                  <a:lnTo>
                    <a:pt x="1008" y="406"/>
                  </a:lnTo>
                  <a:lnTo>
                    <a:pt x="1001" y="410"/>
                  </a:lnTo>
                  <a:lnTo>
                    <a:pt x="994" y="413"/>
                  </a:lnTo>
                  <a:lnTo>
                    <a:pt x="979" y="417"/>
                  </a:lnTo>
                  <a:lnTo>
                    <a:pt x="976" y="421"/>
                  </a:lnTo>
                  <a:lnTo>
                    <a:pt x="965" y="421"/>
                  </a:lnTo>
                  <a:lnTo>
                    <a:pt x="944" y="417"/>
                  </a:lnTo>
                  <a:lnTo>
                    <a:pt x="926" y="417"/>
                  </a:lnTo>
                  <a:lnTo>
                    <a:pt x="926" y="424"/>
                  </a:lnTo>
                  <a:lnTo>
                    <a:pt x="919" y="428"/>
                  </a:lnTo>
                  <a:lnTo>
                    <a:pt x="919" y="449"/>
                  </a:lnTo>
                  <a:lnTo>
                    <a:pt x="912" y="463"/>
                  </a:lnTo>
                  <a:lnTo>
                    <a:pt x="901" y="470"/>
                  </a:lnTo>
                  <a:lnTo>
                    <a:pt x="890" y="470"/>
                  </a:lnTo>
                  <a:lnTo>
                    <a:pt x="872" y="470"/>
                  </a:lnTo>
                  <a:lnTo>
                    <a:pt x="858" y="460"/>
                  </a:lnTo>
                  <a:lnTo>
                    <a:pt x="847" y="456"/>
                  </a:lnTo>
                  <a:lnTo>
                    <a:pt x="844" y="463"/>
                  </a:lnTo>
                  <a:lnTo>
                    <a:pt x="844" y="470"/>
                  </a:lnTo>
                  <a:lnTo>
                    <a:pt x="837" y="478"/>
                  </a:lnTo>
                  <a:lnTo>
                    <a:pt x="830" y="478"/>
                  </a:lnTo>
                  <a:lnTo>
                    <a:pt x="823" y="470"/>
                  </a:lnTo>
                  <a:lnTo>
                    <a:pt x="815" y="470"/>
                  </a:lnTo>
                  <a:lnTo>
                    <a:pt x="812" y="470"/>
                  </a:lnTo>
                  <a:lnTo>
                    <a:pt x="805" y="478"/>
                  </a:lnTo>
                  <a:lnTo>
                    <a:pt x="790" y="481"/>
                  </a:lnTo>
                  <a:lnTo>
                    <a:pt x="773" y="478"/>
                  </a:lnTo>
                  <a:lnTo>
                    <a:pt x="769" y="474"/>
                  </a:lnTo>
                  <a:lnTo>
                    <a:pt x="758" y="478"/>
                  </a:lnTo>
                  <a:lnTo>
                    <a:pt x="748" y="460"/>
                  </a:lnTo>
                  <a:lnTo>
                    <a:pt x="751" y="456"/>
                  </a:lnTo>
                  <a:lnTo>
                    <a:pt x="758" y="449"/>
                  </a:lnTo>
                  <a:lnTo>
                    <a:pt x="755" y="431"/>
                  </a:lnTo>
                  <a:lnTo>
                    <a:pt x="748" y="428"/>
                  </a:lnTo>
                  <a:lnTo>
                    <a:pt x="741" y="424"/>
                  </a:lnTo>
                  <a:lnTo>
                    <a:pt x="726" y="417"/>
                  </a:lnTo>
                  <a:lnTo>
                    <a:pt x="719" y="410"/>
                  </a:lnTo>
                  <a:lnTo>
                    <a:pt x="716" y="403"/>
                  </a:lnTo>
                  <a:lnTo>
                    <a:pt x="709" y="396"/>
                  </a:lnTo>
                  <a:lnTo>
                    <a:pt x="705" y="392"/>
                  </a:lnTo>
                  <a:lnTo>
                    <a:pt x="698" y="381"/>
                  </a:lnTo>
                  <a:lnTo>
                    <a:pt x="691" y="381"/>
                  </a:lnTo>
                  <a:lnTo>
                    <a:pt x="676" y="381"/>
                  </a:lnTo>
                  <a:lnTo>
                    <a:pt x="666" y="381"/>
                  </a:lnTo>
                  <a:lnTo>
                    <a:pt x="662" y="378"/>
                  </a:lnTo>
                  <a:lnTo>
                    <a:pt x="659" y="378"/>
                  </a:lnTo>
                  <a:lnTo>
                    <a:pt x="652" y="367"/>
                  </a:lnTo>
                  <a:lnTo>
                    <a:pt x="648" y="367"/>
                  </a:lnTo>
                  <a:lnTo>
                    <a:pt x="641" y="364"/>
                  </a:lnTo>
                  <a:lnTo>
                    <a:pt x="637" y="367"/>
                  </a:lnTo>
                  <a:lnTo>
                    <a:pt x="630" y="371"/>
                  </a:lnTo>
                  <a:lnTo>
                    <a:pt x="627" y="371"/>
                  </a:lnTo>
                  <a:lnTo>
                    <a:pt x="616" y="374"/>
                  </a:lnTo>
                  <a:lnTo>
                    <a:pt x="605" y="381"/>
                  </a:lnTo>
                  <a:lnTo>
                    <a:pt x="595" y="374"/>
                  </a:lnTo>
                  <a:lnTo>
                    <a:pt x="595" y="378"/>
                  </a:lnTo>
                  <a:lnTo>
                    <a:pt x="591" y="378"/>
                  </a:lnTo>
                  <a:lnTo>
                    <a:pt x="591" y="381"/>
                  </a:lnTo>
                  <a:lnTo>
                    <a:pt x="587" y="388"/>
                  </a:lnTo>
                  <a:lnTo>
                    <a:pt x="580" y="388"/>
                  </a:lnTo>
                  <a:lnTo>
                    <a:pt x="566" y="381"/>
                  </a:lnTo>
                  <a:lnTo>
                    <a:pt x="562" y="378"/>
                  </a:lnTo>
                  <a:lnTo>
                    <a:pt x="555" y="381"/>
                  </a:lnTo>
                  <a:lnTo>
                    <a:pt x="552" y="388"/>
                  </a:lnTo>
                  <a:lnTo>
                    <a:pt x="548" y="388"/>
                  </a:lnTo>
                  <a:lnTo>
                    <a:pt x="545" y="392"/>
                  </a:lnTo>
                  <a:lnTo>
                    <a:pt x="538" y="396"/>
                  </a:lnTo>
                  <a:lnTo>
                    <a:pt x="541" y="399"/>
                  </a:lnTo>
                  <a:lnTo>
                    <a:pt x="534" y="406"/>
                  </a:lnTo>
                  <a:lnTo>
                    <a:pt x="534" y="410"/>
                  </a:lnTo>
                  <a:lnTo>
                    <a:pt x="523" y="413"/>
                  </a:lnTo>
                  <a:lnTo>
                    <a:pt x="513" y="413"/>
                  </a:lnTo>
                  <a:lnTo>
                    <a:pt x="495" y="406"/>
                  </a:lnTo>
                  <a:lnTo>
                    <a:pt x="498" y="403"/>
                  </a:lnTo>
                  <a:lnTo>
                    <a:pt x="498" y="396"/>
                  </a:lnTo>
                  <a:lnTo>
                    <a:pt x="484" y="392"/>
                  </a:lnTo>
                  <a:lnTo>
                    <a:pt x="484" y="388"/>
                  </a:lnTo>
                  <a:lnTo>
                    <a:pt x="477" y="385"/>
                  </a:lnTo>
                  <a:lnTo>
                    <a:pt x="470" y="396"/>
                  </a:lnTo>
                  <a:lnTo>
                    <a:pt x="459" y="399"/>
                  </a:lnTo>
                  <a:lnTo>
                    <a:pt x="452" y="396"/>
                  </a:lnTo>
                  <a:lnTo>
                    <a:pt x="448" y="388"/>
                  </a:lnTo>
                  <a:lnTo>
                    <a:pt x="441" y="388"/>
                  </a:lnTo>
                  <a:lnTo>
                    <a:pt x="441" y="385"/>
                  </a:lnTo>
                  <a:lnTo>
                    <a:pt x="438" y="381"/>
                  </a:lnTo>
                  <a:lnTo>
                    <a:pt x="427" y="381"/>
                  </a:lnTo>
                  <a:lnTo>
                    <a:pt x="420" y="385"/>
                  </a:lnTo>
                  <a:lnTo>
                    <a:pt x="416" y="388"/>
                  </a:lnTo>
                  <a:lnTo>
                    <a:pt x="409" y="392"/>
                  </a:lnTo>
                  <a:lnTo>
                    <a:pt x="406" y="392"/>
                  </a:lnTo>
                  <a:lnTo>
                    <a:pt x="402" y="388"/>
                  </a:lnTo>
                  <a:lnTo>
                    <a:pt x="395" y="392"/>
                  </a:lnTo>
                  <a:lnTo>
                    <a:pt x="391" y="399"/>
                  </a:lnTo>
                  <a:lnTo>
                    <a:pt x="374" y="406"/>
                  </a:lnTo>
                  <a:lnTo>
                    <a:pt x="370" y="403"/>
                  </a:lnTo>
                  <a:lnTo>
                    <a:pt x="370" y="399"/>
                  </a:lnTo>
                  <a:lnTo>
                    <a:pt x="367" y="399"/>
                  </a:lnTo>
                  <a:lnTo>
                    <a:pt x="363" y="396"/>
                  </a:lnTo>
                  <a:lnTo>
                    <a:pt x="363" y="392"/>
                  </a:lnTo>
                  <a:lnTo>
                    <a:pt x="349" y="392"/>
                  </a:lnTo>
                  <a:lnTo>
                    <a:pt x="338" y="388"/>
                  </a:lnTo>
                  <a:lnTo>
                    <a:pt x="338" y="388"/>
                  </a:lnTo>
                  <a:lnTo>
                    <a:pt x="324" y="388"/>
                  </a:lnTo>
                  <a:lnTo>
                    <a:pt x="324" y="392"/>
                  </a:lnTo>
                  <a:lnTo>
                    <a:pt x="324" y="396"/>
                  </a:lnTo>
                  <a:lnTo>
                    <a:pt x="317" y="403"/>
                  </a:lnTo>
                  <a:lnTo>
                    <a:pt x="317" y="406"/>
                  </a:lnTo>
                  <a:lnTo>
                    <a:pt x="310" y="410"/>
                  </a:lnTo>
                  <a:lnTo>
                    <a:pt x="302" y="410"/>
                  </a:lnTo>
                  <a:lnTo>
                    <a:pt x="302" y="403"/>
                  </a:lnTo>
                  <a:lnTo>
                    <a:pt x="295" y="403"/>
                  </a:lnTo>
                  <a:lnTo>
                    <a:pt x="288" y="396"/>
                  </a:lnTo>
                  <a:lnTo>
                    <a:pt x="285" y="396"/>
                  </a:lnTo>
                  <a:lnTo>
                    <a:pt x="281" y="396"/>
                  </a:lnTo>
                  <a:lnTo>
                    <a:pt x="277" y="392"/>
                  </a:lnTo>
                  <a:lnTo>
                    <a:pt x="274" y="392"/>
                  </a:lnTo>
                  <a:lnTo>
                    <a:pt x="270" y="385"/>
                  </a:lnTo>
                  <a:lnTo>
                    <a:pt x="263" y="385"/>
                  </a:lnTo>
                  <a:lnTo>
                    <a:pt x="253" y="381"/>
                  </a:lnTo>
                  <a:lnTo>
                    <a:pt x="249" y="381"/>
                  </a:lnTo>
                  <a:lnTo>
                    <a:pt x="242" y="378"/>
                  </a:lnTo>
                  <a:lnTo>
                    <a:pt x="235" y="381"/>
                  </a:lnTo>
                  <a:lnTo>
                    <a:pt x="224" y="378"/>
                  </a:lnTo>
                  <a:lnTo>
                    <a:pt x="213" y="381"/>
                  </a:lnTo>
                  <a:lnTo>
                    <a:pt x="213" y="385"/>
                  </a:lnTo>
                  <a:lnTo>
                    <a:pt x="196" y="385"/>
                  </a:lnTo>
                  <a:lnTo>
                    <a:pt x="196" y="381"/>
                  </a:lnTo>
                  <a:lnTo>
                    <a:pt x="188" y="381"/>
                  </a:lnTo>
                  <a:lnTo>
                    <a:pt x="185" y="381"/>
                  </a:lnTo>
                  <a:lnTo>
                    <a:pt x="181" y="381"/>
                  </a:lnTo>
                  <a:lnTo>
                    <a:pt x="174" y="381"/>
                  </a:lnTo>
                  <a:lnTo>
                    <a:pt x="174" y="385"/>
                  </a:lnTo>
                  <a:lnTo>
                    <a:pt x="167" y="388"/>
                  </a:lnTo>
                  <a:lnTo>
                    <a:pt x="163" y="399"/>
                  </a:lnTo>
                  <a:lnTo>
                    <a:pt x="160" y="399"/>
                  </a:lnTo>
                  <a:lnTo>
                    <a:pt x="153" y="396"/>
                  </a:lnTo>
                  <a:lnTo>
                    <a:pt x="146" y="403"/>
                  </a:lnTo>
                  <a:lnTo>
                    <a:pt x="142" y="406"/>
                  </a:lnTo>
                  <a:lnTo>
                    <a:pt x="139" y="403"/>
                  </a:lnTo>
                  <a:lnTo>
                    <a:pt x="135" y="403"/>
                  </a:lnTo>
                  <a:lnTo>
                    <a:pt x="131" y="406"/>
                  </a:lnTo>
                  <a:lnTo>
                    <a:pt x="121" y="406"/>
                  </a:lnTo>
                  <a:lnTo>
                    <a:pt x="117" y="413"/>
                  </a:lnTo>
                  <a:lnTo>
                    <a:pt x="114" y="413"/>
                  </a:lnTo>
                  <a:lnTo>
                    <a:pt x="110" y="406"/>
                  </a:lnTo>
                  <a:lnTo>
                    <a:pt x="99" y="413"/>
                  </a:lnTo>
                  <a:lnTo>
                    <a:pt x="89" y="406"/>
                  </a:lnTo>
                  <a:lnTo>
                    <a:pt x="85" y="406"/>
                  </a:lnTo>
                  <a:lnTo>
                    <a:pt x="82" y="403"/>
                  </a:lnTo>
                  <a:lnTo>
                    <a:pt x="82" y="403"/>
                  </a:lnTo>
                  <a:lnTo>
                    <a:pt x="78" y="403"/>
                  </a:lnTo>
                  <a:lnTo>
                    <a:pt x="78" y="399"/>
                  </a:lnTo>
                  <a:lnTo>
                    <a:pt x="78" y="396"/>
                  </a:lnTo>
                  <a:lnTo>
                    <a:pt x="74" y="396"/>
                  </a:lnTo>
                  <a:lnTo>
                    <a:pt x="74" y="396"/>
                  </a:lnTo>
                  <a:lnTo>
                    <a:pt x="71" y="399"/>
                  </a:lnTo>
                  <a:lnTo>
                    <a:pt x="71" y="403"/>
                  </a:lnTo>
                  <a:lnTo>
                    <a:pt x="67" y="406"/>
                  </a:lnTo>
                  <a:lnTo>
                    <a:pt x="64" y="413"/>
                  </a:lnTo>
                  <a:lnTo>
                    <a:pt x="53" y="413"/>
                  </a:lnTo>
                  <a:lnTo>
                    <a:pt x="42" y="403"/>
                  </a:lnTo>
                  <a:lnTo>
                    <a:pt x="46" y="399"/>
                  </a:lnTo>
                  <a:lnTo>
                    <a:pt x="53" y="392"/>
                  </a:lnTo>
                  <a:lnTo>
                    <a:pt x="53" y="378"/>
                  </a:lnTo>
                  <a:lnTo>
                    <a:pt x="42" y="374"/>
                  </a:lnTo>
                  <a:lnTo>
                    <a:pt x="46" y="364"/>
                  </a:lnTo>
                  <a:lnTo>
                    <a:pt x="39" y="360"/>
                  </a:lnTo>
                  <a:lnTo>
                    <a:pt x="39" y="356"/>
                  </a:lnTo>
                  <a:lnTo>
                    <a:pt x="39" y="353"/>
                  </a:lnTo>
                  <a:lnTo>
                    <a:pt x="39" y="349"/>
                  </a:lnTo>
                  <a:lnTo>
                    <a:pt x="35" y="346"/>
                  </a:lnTo>
                  <a:lnTo>
                    <a:pt x="35" y="335"/>
                  </a:lnTo>
                  <a:lnTo>
                    <a:pt x="42" y="328"/>
                  </a:lnTo>
                  <a:lnTo>
                    <a:pt x="39" y="317"/>
                  </a:lnTo>
                  <a:lnTo>
                    <a:pt x="35" y="314"/>
                  </a:lnTo>
                  <a:lnTo>
                    <a:pt x="28" y="310"/>
                  </a:lnTo>
                  <a:lnTo>
                    <a:pt x="21" y="303"/>
                  </a:lnTo>
                  <a:lnTo>
                    <a:pt x="14" y="299"/>
                  </a:lnTo>
                  <a:lnTo>
                    <a:pt x="14" y="285"/>
                  </a:lnTo>
                  <a:lnTo>
                    <a:pt x="14" y="282"/>
                  </a:lnTo>
                  <a:lnTo>
                    <a:pt x="17" y="274"/>
                  </a:lnTo>
                  <a:lnTo>
                    <a:pt x="10" y="274"/>
                  </a:lnTo>
                  <a:lnTo>
                    <a:pt x="7" y="274"/>
                  </a:lnTo>
                  <a:lnTo>
                    <a:pt x="7" y="271"/>
                  </a:lnTo>
                  <a:lnTo>
                    <a:pt x="7" y="264"/>
                  </a:lnTo>
                  <a:lnTo>
                    <a:pt x="7" y="257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3" y="239"/>
                  </a:lnTo>
                  <a:lnTo>
                    <a:pt x="17" y="239"/>
                  </a:lnTo>
                  <a:lnTo>
                    <a:pt x="21" y="239"/>
                  </a:lnTo>
                  <a:lnTo>
                    <a:pt x="32" y="232"/>
                  </a:lnTo>
                  <a:lnTo>
                    <a:pt x="32" y="225"/>
                  </a:lnTo>
                  <a:lnTo>
                    <a:pt x="35" y="225"/>
                  </a:lnTo>
                  <a:lnTo>
                    <a:pt x="35" y="217"/>
                  </a:lnTo>
                  <a:lnTo>
                    <a:pt x="39" y="221"/>
                  </a:lnTo>
                  <a:lnTo>
                    <a:pt x="42" y="214"/>
                  </a:lnTo>
                  <a:lnTo>
                    <a:pt x="42" y="210"/>
                  </a:lnTo>
                  <a:lnTo>
                    <a:pt x="49" y="210"/>
                  </a:lnTo>
                  <a:lnTo>
                    <a:pt x="53" y="203"/>
                  </a:lnTo>
                  <a:lnTo>
                    <a:pt x="53" y="178"/>
                  </a:lnTo>
                  <a:lnTo>
                    <a:pt x="49" y="175"/>
                  </a:lnTo>
                  <a:lnTo>
                    <a:pt x="42" y="168"/>
                  </a:lnTo>
                  <a:lnTo>
                    <a:pt x="46" y="164"/>
                  </a:lnTo>
                  <a:lnTo>
                    <a:pt x="53" y="168"/>
                  </a:lnTo>
                  <a:lnTo>
                    <a:pt x="60" y="178"/>
                  </a:lnTo>
                  <a:lnTo>
                    <a:pt x="67" y="178"/>
                  </a:lnTo>
                  <a:lnTo>
                    <a:pt x="71" y="175"/>
                  </a:lnTo>
                  <a:lnTo>
                    <a:pt x="78" y="178"/>
                  </a:lnTo>
                  <a:lnTo>
                    <a:pt x="89" y="185"/>
                  </a:lnTo>
                  <a:lnTo>
                    <a:pt x="89" y="196"/>
                  </a:lnTo>
                  <a:lnTo>
                    <a:pt x="89" y="207"/>
                  </a:lnTo>
                  <a:lnTo>
                    <a:pt x="89" y="214"/>
                  </a:lnTo>
                  <a:lnTo>
                    <a:pt x="99" y="207"/>
                  </a:lnTo>
                  <a:lnTo>
                    <a:pt x="103" y="207"/>
                  </a:lnTo>
                  <a:lnTo>
                    <a:pt x="103" y="217"/>
                  </a:lnTo>
                  <a:lnTo>
                    <a:pt x="117" y="210"/>
                  </a:lnTo>
                  <a:lnTo>
                    <a:pt x="124" y="214"/>
                  </a:lnTo>
                  <a:lnTo>
                    <a:pt x="139" y="207"/>
                  </a:lnTo>
                  <a:lnTo>
                    <a:pt x="139" y="203"/>
                  </a:lnTo>
                  <a:lnTo>
                    <a:pt x="131" y="192"/>
                  </a:lnTo>
                  <a:lnTo>
                    <a:pt x="131" y="182"/>
                  </a:lnTo>
                  <a:lnTo>
                    <a:pt x="128" y="175"/>
                  </a:lnTo>
                  <a:lnTo>
                    <a:pt x="128" y="153"/>
                  </a:lnTo>
                  <a:lnTo>
                    <a:pt x="135" y="143"/>
                  </a:lnTo>
                  <a:lnTo>
                    <a:pt x="131" y="132"/>
                  </a:lnTo>
                  <a:lnTo>
                    <a:pt x="142" y="128"/>
                  </a:lnTo>
                  <a:lnTo>
                    <a:pt x="139" y="114"/>
                  </a:lnTo>
                  <a:lnTo>
                    <a:pt x="153" y="118"/>
                  </a:lnTo>
                  <a:lnTo>
                    <a:pt x="156" y="121"/>
                  </a:lnTo>
                  <a:lnTo>
                    <a:pt x="167" y="125"/>
                  </a:lnTo>
                  <a:lnTo>
                    <a:pt x="174" y="121"/>
                  </a:lnTo>
                  <a:lnTo>
                    <a:pt x="178" y="121"/>
                  </a:lnTo>
                  <a:lnTo>
                    <a:pt x="199" y="118"/>
                  </a:lnTo>
                  <a:lnTo>
                    <a:pt x="213" y="125"/>
                  </a:lnTo>
                  <a:lnTo>
                    <a:pt x="220" y="132"/>
                  </a:lnTo>
                  <a:lnTo>
                    <a:pt x="224" y="132"/>
                  </a:lnTo>
                  <a:lnTo>
                    <a:pt x="220" y="121"/>
                  </a:lnTo>
                  <a:lnTo>
                    <a:pt x="245" y="118"/>
                  </a:lnTo>
                  <a:lnTo>
                    <a:pt x="267" y="103"/>
                  </a:lnTo>
                  <a:lnTo>
                    <a:pt x="299" y="96"/>
                  </a:lnTo>
                  <a:lnTo>
                    <a:pt x="338" y="78"/>
                  </a:lnTo>
                  <a:lnTo>
                    <a:pt x="374" y="64"/>
                  </a:lnTo>
                  <a:lnTo>
                    <a:pt x="391" y="71"/>
                  </a:lnTo>
                  <a:lnTo>
                    <a:pt x="402" y="71"/>
                  </a:lnTo>
                  <a:lnTo>
                    <a:pt x="413" y="75"/>
                  </a:lnTo>
                  <a:lnTo>
                    <a:pt x="448" y="93"/>
                  </a:lnTo>
                  <a:lnTo>
                    <a:pt x="470" y="107"/>
                  </a:lnTo>
                  <a:lnTo>
                    <a:pt x="481" y="110"/>
                  </a:lnTo>
                  <a:lnTo>
                    <a:pt x="505" y="114"/>
                  </a:lnTo>
                  <a:lnTo>
                    <a:pt x="520" y="110"/>
                  </a:lnTo>
                  <a:lnTo>
                    <a:pt x="530" y="118"/>
                  </a:lnTo>
                  <a:lnTo>
                    <a:pt x="548" y="125"/>
                  </a:lnTo>
                  <a:lnTo>
                    <a:pt x="555" y="135"/>
                  </a:lnTo>
                  <a:lnTo>
                    <a:pt x="559" y="139"/>
                  </a:lnTo>
                  <a:lnTo>
                    <a:pt x="566" y="132"/>
                  </a:lnTo>
                  <a:lnTo>
                    <a:pt x="577" y="135"/>
                  </a:lnTo>
                  <a:lnTo>
                    <a:pt x="584" y="143"/>
                  </a:lnTo>
                  <a:lnTo>
                    <a:pt x="584" y="146"/>
                  </a:lnTo>
                  <a:lnTo>
                    <a:pt x="598" y="146"/>
                  </a:lnTo>
                  <a:lnTo>
                    <a:pt x="609" y="146"/>
                  </a:lnTo>
                  <a:lnTo>
                    <a:pt x="612" y="150"/>
                  </a:lnTo>
                  <a:lnTo>
                    <a:pt x="630" y="150"/>
                  </a:lnTo>
                  <a:lnTo>
                    <a:pt x="641" y="146"/>
                  </a:lnTo>
                  <a:lnTo>
                    <a:pt x="644" y="150"/>
                  </a:lnTo>
                  <a:lnTo>
                    <a:pt x="644" y="157"/>
                  </a:lnTo>
                  <a:lnTo>
                    <a:pt x="648" y="157"/>
                  </a:lnTo>
                  <a:lnTo>
                    <a:pt x="652" y="160"/>
                  </a:lnTo>
                  <a:lnTo>
                    <a:pt x="659" y="164"/>
                  </a:lnTo>
                  <a:lnTo>
                    <a:pt x="666" y="175"/>
                  </a:lnTo>
                  <a:lnTo>
                    <a:pt x="662" y="182"/>
                  </a:lnTo>
                  <a:lnTo>
                    <a:pt x="652" y="185"/>
                  </a:lnTo>
                  <a:lnTo>
                    <a:pt x="644" y="185"/>
                  </a:lnTo>
                  <a:lnTo>
                    <a:pt x="641" y="192"/>
                  </a:lnTo>
                  <a:lnTo>
                    <a:pt x="634" y="196"/>
                  </a:lnTo>
                  <a:lnTo>
                    <a:pt x="627" y="200"/>
                  </a:lnTo>
                  <a:lnTo>
                    <a:pt x="619" y="200"/>
                  </a:lnTo>
                  <a:lnTo>
                    <a:pt x="619" y="203"/>
                  </a:lnTo>
                  <a:lnTo>
                    <a:pt x="619" y="207"/>
                  </a:lnTo>
                  <a:lnTo>
                    <a:pt x="623" y="210"/>
                  </a:lnTo>
                  <a:lnTo>
                    <a:pt x="627" y="207"/>
                  </a:lnTo>
                  <a:lnTo>
                    <a:pt x="630" y="207"/>
                  </a:lnTo>
                  <a:lnTo>
                    <a:pt x="630" y="200"/>
                  </a:lnTo>
                  <a:lnTo>
                    <a:pt x="637" y="200"/>
                  </a:lnTo>
                  <a:lnTo>
                    <a:pt x="648" y="192"/>
                  </a:lnTo>
                  <a:lnTo>
                    <a:pt x="659" y="192"/>
                  </a:lnTo>
                  <a:lnTo>
                    <a:pt x="662" y="196"/>
                  </a:lnTo>
                  <a:lnTo>
                    <a:pt x="680" y="196"/>
                  </a:lnTo>
                  <a:lnTo>
                    <a:pt x="687" y="192"/>
                  </a:lnTo>
                  <a:lnTo>
                    <a:pt x="691" y="189"/>
                  </a:lnTo>
                  <a:lnTo>
                    <a:pt x="691" y="182"/>
                  </a:lnTo>
                  <a:lnTo>
                    <a:pt x="709" y="178"/>
                  </a:lnTo>
                  <a:lnTo>
                    <a:pt x="709" y="168"/>
                  </a:lnTo>
                  <a:lnTo>
                    <a:pt x="709" y="153"/>
                  </a:lnTo>
                  <a:lnTo>
                    <a:pt x="705" y="143"/>
                  </a:lnTo>
                  <a:lnTo>
                    <a:pt x="705" y="128"/>
                  </a:lnTo>
                  <a:lnTo>
                    <a:pt x="730" y="125"/>
                  </a:lnTo>
                  <a:lnTo>
                    <a:pt x="758" y="118"/>
                  </a:lnTo>
                  <a:lnTo>
                    <a:pt x="769" y="114"/>
                  </a:lnTo>
                  <a:lnTo>
                    <a:pt x="776" y="110"/>
                  </a:lnTo>
                  <a:lnTo>
                    <a:pt x="776" y="100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90" y="82"/>
                  </a:lnTo>
                  <a:lnTo>
                    <a:pt x="790" y="89"/>
                  </a:lnTo>
                  <a:lnTo>
                    <a:pt x="790" y="96"/>
                  </a:lnTo>
                  <a:lnTo>
                    <a:pt x="808" y="93"/>
                  </a:lnTo>
                  <a:lnTo>
                    <a:pt x="826" y="96"/>
                  </a:lnTo>
                  <a:lnTo>
                    <a:pt x="851" y="93"/>
                  </a:lnTo>
                  <a:lnTo>
                    <a:pt x="862" y="93"/>
                  </a:lnTo>
                  <a:lnTo>
                    <a:pt x="872" y="71"/>
                  </a:lnTo>
                  <a:lnTo>
                    <a:pt x="872" y="68"/>
                  </a:lnTo>
                  <a:lnTo>
                    <a:pt x="869" y="64"/>
                  </a:lnTo>
                  <a:lnTo>
                    <a:pt x="869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2" y="43"/>
                  </a:lnTo>
                  <a:lnTo>
                    <a:pt x="858" y="39"/>
                  </a:lnTo>
                  <a:lnTo>
                    <a:pt x="858" y="32"/>
                  </a:lnTo>
                  <a:lnTo>
                    <a:pt x="865" y="32"/>
                  </a:lnTo>
                  <a:lnTo>
                    <a:pt x="869" y="36"/>
                  </a:lnTo>
                  <a:lnTo>
                    <a:pt x="872" y="36"/>
                  </a:lnTo>
                  <a:lnTo>
                    <a:pt x="876" y="32"/>
                  </a:lnTo>
                  <a:lnTo>
                    <a:pt x="883" y="32"/>
                  </a:lnTo>
                  <a:lnTo>
                    <a:pt x="890" y="36"/>
                  </a:lnTo>
                  <a:lnTo>
                    <a:pt x="901" y="32"/>
                  </a:lnTo>
                  <a:lnTo>
                    <a:pt x="912" y="29"/>
                  </a:lnTo>
                  <a:lnTo>
                    <a:pt x="940" y="7"/>
                  </a:lnTo>
                  <a:lnTo>
                    <a:pt x="947" y="7"/>
                  </a:lnTo>
                  <a:lnTo>
                    <a:pt x="954" y="7"/>
                  </a:lnTo>
                  <a:lnTo>
                    <a:pt x="954" y="4"/>
                  </a:lnTo>
                  <a:lnTo>
                    <a:pt x="979" y="0"/>
                  </a:lnTo>
                  <a:lnTo>
                    <a:pt x="997" y="4"/>
                  </a:lnTo>
                  <a:lnTo>
                    <a:pt x="1001" y="7"/>
                  </a:lnTo>
                  <a:lnTo>
                    <a:pt x="997" y="14"/>
                  </a:lnTo>
                  <a:lnTo>
                    <a:pt x="1008" y="7"/>
                  </a:lnTo>
                  <a:lnTo>
                    <a:pt x="1018" y="4"/>
                  </a:lnTo>
                  <a:lnTo>
                    <a:pt x="1022" y="7"/>
                  </a:lnTo>
                  <a:lnTo>
                    <a:pt x="1022" y="14"/>
                  </a:lnTo>
                  <a:lnTo>
                    <a:pt x="1033" y="21"/>
                  </a:lnTo>
                  <a:lnTo>
                    <a:pt x="1040" y="18"/>
                  </a:lnTo>
                  <a:lnTo>
                    <a:pt x="1047" y="18"/>
                  </a:lnTo>
                  <a:lnTo>
                    <a:pt x="1051" y="14"/>
                  </a:lnTo>
                  <a:lnTo>
                    <a:pt x="1054" y="18"/>
                  </a:lnTo>
                  <a:lnTo>
                    <a:pt x="1061" y="18"/>
                  </a:lnTo>
                  <a:lnTo>
                    <a:pt x="1061" y="18"/>
                  </a:lnTo>
                  <a:lnTo>
                    <a:pt x="1061" y="18"/>
                  </a:lnTo>
                  <a:lnTo>
                    <a:pt x="1058" y="21"/>
                  </a:lnTo>
                  <a:lnTo>
                    <a:pt x="1054" y="21"/>
                  </a:lnTo>
                  <a:lnTo>
                    <a:pt x="1061" y="21"/>
                  </a:lnTo>
                  <a:lnTo>
                    <a:pt x="1068" y="21"/>
                  </a:lnTo>
                  <a:lnTo>
                    <a:pt x="1068" y="21"/>
                  </a:lnTo>
                  <a:lnTo>
                    <a:pt x="1072" y="21"/>
                  </a:lnTo>
                  <a:lnTo>
                    <a:pt x="1075" y="25"/>
                  </a:lnTo>
                  <a:lnTo>
                    <a:pt x="1079" y="25"/>
                  </a:lnTo>
                  <a:lnTo>
                    <a:pt x="1079" y="29"/>
                  </a:lnTo>
                  <a:lnTo>
                    <a:pt x="1086" y="32"/>
                  </a:lnTo>
                  <a:lnTo>
                    <a:pt x="1090" y="32"/>
                  </a:lnTo>
                  <a:lnTo>
                    <a:pt x="1104" y="36"/>
                  </a:lnTo>
                  <a:lnTo>
                    <a:pt x="1111" y="36"/>
                  </a:lnTo>
                  <a:lnTo>
                    <a:pt x="1115" y="36"/>
                  </a:lnTo>
                  <a:lnTo>
                    <a:pt x="1118" y="36"/>
                  </a:lnTo>
                  <a:lnTo>
                    <a:pt x="1122" y="39"/>
                  </a:lnTo>
                  <a:lnTo>
                    <a:pt x="1125" y="36"/>
                  </a:lnTo>
                  <a:lnTo>
                    <a:pt x="1125" y="36"/>
                  </a:lnTo>
                  <a:lnTo>
                    <a:pt x="1129" y="36"/>
                  </a:lnTo>
                  <a:lnTo>
                    <a:pt x="1129" y="39"/>
                  </a:lnTo>
                  <a:lnTo>
                    <a:pt x="1133" y="39"/>
                  </a:lnTo>
                  <a:lnTo>
                    <a:pt x="1133" y="43"/>
                  </a:lnTo>
                  <a:lnTo>
                    <a:pt x="1133" y="46"/>
                  </a:lnTo>
                  <a:lnTo>
                    <a:pt x="1133" y="50"/>
                  </a:lnTo>
                  <a:lnTo>
                    <a:pt x="1133" y="50"/>
                  </a:lnTo>
                  <a:lnTo>
                    <a:pt x="1133" y="53"/>
                  </a:lnTo>
                  <a:lnTo>
                    <a:pt x="1136" y="57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36" y="61"/>
                  </a:lnTo>
                  <a:lnTo>
                    <a:pt x="1143" y="64"/>
                  </a:lnTo>
                  <a:lnTo>
                    <a:pt x="1147" y="64"/>
                  </a:lnTo>
                  <a:lnTo>
                    <a:pt x="1154" y="64"/>
                  </a:lnTo>
                  <a:lnTo>
                    <a:pt x="1161" y="68"/>
                  </a:lnTo>
                  <a:lnTo>
                    <a:pt x="1165" y="64"/>
                  </a:lnTo>
                  <a:lnTo>
                    <a:pt x="1168" y="64"/>
                  </a:lnTo>
                  <a:lnTo>
                    <a:pt x="1172" y="68"/>
                  </a:lnTo>
                  <a:lnTo>
                    <a:pt x="1172" y="64"/>
                  </a:lnTo>
                  <a:lnTo>
                    <a:pt x="1175" y="64"/>
                  </a:lnTo>
                  <a:lnTo>
                    <a:pt x="1175" y="68"/>
                  </a:lnTo>
                  <a:lnTo>
                    <a:pt x="1186" y="71"/>
                  </a:lnTo>
                  <a:lnTo>
                    <a:pt x="1190" y="68"/>
                  </a:lnTo>
                  <a:lnTo>
                    <a:pt x="1182" y="68"/>
                  </a:lnTo>
                  <a:lnTo>
                    <a:pt x="1182" y="64"/>
                  </a:lnTo>
                  <a:lnTo>
                    <a:pt x="1182" y="64"/>
                  </a:lnTo>
                  <a:lnTo>
                    <a:pt x="1186" y="64"/>
                  </a:lnTo>
                  <a:lnTo>
                    <a:pt x="1190" y="64"/>
                  </a:lnTo>
                  <a:lnTo>
                    <a:pt x="1190" y="68"/>
                  </a:lnTo>
                  <a:lnTo>
                    <a:pt x="1190" y="68"/>
                  </a:lnTo>
                  <a:lnTo>
                    <a:pt x="1190" y="64"/>
                  </a:lnTo>
                  <a:lnTo>
                    <a:pt x="1190" y="64"/>
                  </a:lnTo>
                  <a:lnTo>
                    <a:pt x="1190" y="64"/>
                  </a:lnTo>
                  <a:lnTo>
                    <a:pt x="1190" y="57"/>
                  </a:lnTo>
                  <a:lnTo>
                    <a:pt x="1190" y="53"/>
                  </a:lnTo>
                  <a:lnTo>
                    <a:pt x="1190" y="53"/>
                  </a:lnTo>
                  <a:lnTo>
                    <a:pt x="1190" y="50"/>
                  </a:lnTo>
                  <a:lnTo>
                    <a:pt x="1190" y="46"/>
                  </a:lnTo>
                  <a:lnTo>
                    <a:pt x="1190" y="43"/>
                  </a:lnTo>
                  <a:lnTo>
                    <a:pt x="1190" y="43"/>
                  </a:lnTo>
                  <a:lnTo>
                    <a:pt x="1197" y="43"/>
                  </a:lnTo>
                  <a:lnTo>
                    <a:pt x="1204" y="39"/>
                  </a:lnTo>
                  <a:lnTo>
                    <a:pt x="1218" y="39"/>
                  </a:lnTo>
                  <a:lnTo>
                    <a:pt x="1218" y="46"/>
                  </a:lnTo>
                  <a:lnTo>
                    <a:pt x="1225" y="50"/>
                  </a:lnTo>
                  <a:lnTo>
                    <a:pt x="1225" y="57"/>
                  </a:lnTo>
                  <a:lnTo>
                    <a:pt x="1222" y="64"/>
                  </a:lnTo>
                  <a:lnTo>
                    <a:pt x="1225" y="64"/>
                  </a:lnTo>
                  <a:lnTo>
                    <a:pt x="1229" y="75"/>
                  </a:lnTo>
                  <a:lnTo>
                    <a:pt x="1229" y="75"/>
                  </a:lnTo>
                  <a:lnTo>
                    <a:pt x="1225" y="71"/>
                  </a:lnTo>
                  <a:lnTo>
                    <a:pt x="1222" y="71"/>
                  </a:lnTo>
                  <a:lnTo>
                    <a:pt x="1222" y="75"/>
                  </a:lnTo>
                  <a:lnTo>
                    <a:pt x="1225" y="75"/>
                  </a:lnTo>
                  <a:lnTo>
                    <a:pt x="1225" y="78"/>
                  </a:lnTo>
                  <a:lnTo>
                    <a:pt x="1222" y="78"/>
                  </a:lnTo>
                  <a:lnTo>
                    <a:pt x="1214" y="75"/>
                  </a:lnTo>
                  <a:lnTo>
                    <a:pt x="1214" y="78"/>
                  </a:lnTo>
                  <a:lnTo>
                    <a:pt x="1218" y="78"/>
                  </a:lnTo>
                  <a:lnTo>
                    <a:pt x="1218" y="78"/>
                  </a:lnTo>
                  <a:lnTo>
                    <a:pt x="1218" y="82"/>
                  </a:lnTo>
                  <a:lnTo>
                    <a:pt x="1218" y="82"/>
                  </a:lnTo>
                  <a:lnTo>
                    <a:pt x="1214" y="82"/>
                  </a:lnTo>
                  <a:lnTo>
                    <a:pt x="1218" y="82"/>
                  </a:lnTo>
                  <a:lnTo>
                    <a:pt x="1218" y="82"/>
                  </a:lnTo>
                  <a:lnTo>
                    <a:pt x="1222" y="82"/>
                  </a:lnTo>
                  <a:lnTo>
                    <a:pt x="1222" y="82"/>
                  </a:lnTo>
                  <a:lnTo>
                    <a:pt x="1225" y="82"/>
                  </a:lnTo>
                  <a:lnTo>
                    <a:pt x="1225" y="82"/>
                  </a:lnTo>
                  <a:lnTo>
                    <a:pt x="1229" y="86"/>
                  </a:lnTo>
                  <a:lnTo>
                    <a:pt x="1232" y="86"/>
                  </a:lnTo>
                  <a:lnTo>
                    <a:pt x="1239" y="89"/>
                  </a:lnTo>
                  <a:lnTo>
                    <a:pt x="1239" y="100"/>
                  </a:lnTo>
                  <a:lnTo>
                    <a:pt x="1243" y="100"/>
                  </a:lnTo>
                  <a:lnTo>
                    <a:pt x="1243" y="96"/>
                  </a:lnTo>
                  <a:lnTo>
                    <a:pt x="1250" y="89"/>
                  </a:lnTo>
                  <a:lnTo>
                    <a:pt x="1257" y="86"/>
                  </a:lnTo>
                  <a:lnTo>
                    <a:pt x="1271" y="82"/>
                  </a:lnTo>
                  <a:lnTo>
                    <a:pt x="1279" y="82"/>
                  </a:lnTo>
                  <a:lnTo>
                    <a:pt x="1286" y="75"/>
                  </a:lnTo>
                  <a:lnTo>
                    <a:pt x="1293" y="71"/>
                  </a:lnTo>
                  <a:lnTo>
                    <a:pt x="1304" y="68"/>
                  </a:lnTo>
                  <a:lnTo>
                    <a:pt x="1311" y="68"/>
                  </a:lnTo>
                  <a:lnTo>
                    <a:pt x="1304" y="57"/>
                  </a:lnTo>
                  <a:lnTo>
                    <a:pt x="1296" y="53"/>
                  </a:lnTo>
                  <a:lnTo>
                    <a:pt x="1300" y="50"/>
                  </a:lnTo>
                  <a:lnTo>
                    <a:pt x="1307" y="46"/>
                  </a:lnTo>
                  <a:lnTo>
                    <a:pt x="1318" y="43"/>
                  </a:lnTo>
                  <a:lnTo>
                    <a:pt x="1321" y="43"/>
                  </a:lnTo>
                  <a:lnTo>
                    <a:pt x="1332" y="50"/>
                  </a:lnTo>
                  <a:lnTo>
                    <a:pt x="1339" y="50"/>
                  </a:lnTo>
                  <a:lnTo>
                    <a:pt x="1350" y="57"/>
                  </a:lnTo>
                  <a:lnTo>
                    <a:pt x="1361" y="53"/>
                  </a:lnTo>
                  <a:lnTo>
                    <a:pt x="1364" y="46"/>
                  </a:lnTo>
                  <a:lnTo>
                    <a:pt x="1375" y="39"/>
                  </a:lnTo>
                  <a:lnTo>
                    <a:pt x="1382" y="36"/>
                  </a:lnTo>
                  <a:lnTo>
                    <a:pt x="1389" y="43"/>
                  </a:lnTo>
                  <a:lnTo>
                    <a:pt x="1389" y="39"/>
                  </a:lnTo>
                  <a:lnTo>
                    <a:pt x="1403" y="36"/>
                  </a:lnTo>
                  <a:lnTo>
                    <a:pt x="1403" y="32"/>
                  </a:lnTo>
                  <a:lnTo>
                    <a:pt x="1396" y="29"/>
                  </a:lnTo>
                  <a:lnTo>
                    <a:pt x="1396" y="29"/>
                  </a:lnTo>
                  <a:close/>
                  <a:moveTo>
                    <a:pt x="876" y="82"/>
                  </a:moveTo>
                  <a:lnTo>
                    <a:pt x="876" y="82"/>
                  </a:lnTo>
                  <a:lnTo>
                    <a:pt x="876" y="86"/>
                  </a:lnTo>
                  <a:lnTo>
                    <a:pt x="876" y="93"/>
                  </a:lnTo>
                  <a:lnTo>
                    <a:pt x="880" y="96"/>
                  </a:lnTo>
                  <a:lnTo>
                    <a:pt x="880" y="103"/>
                  </a:lnTo>
                  <a:lnTo>
                    <a:pt x="883" y="118"/>
                  </a:lnTo>
                  <a:lnTo>
                    <a:pt x="883" y="121"/>
                  </a:lnTo>
                  <a:lnTo>
                    <a:pt x="880" y="135"/>
                  </a:lnTo>
                  <a:lnTo>
                    <a:pt x="880" y="146"/>
                  </a:lnTo>
                  <a:lnTo>
                    <a:pt x="883" y="153"/>
                  </a:lnTo>
                  <a:lnTo>
                    <a:pt x="901" y="164"/>
                  </a:lnTo>
                  <a:lnTo>
                    <a:pt x="919" y="160"/>
                  </a:lnTo>
                  <a:lnTo>
                    <a:pt x="926" y="164"/>
                  </a:lnTo>
                  <a:lnTo>
                    <a:pt x="933" y="164"/>
                  </a:lnTo>
                  <a:lnTo>
                    <a:pt x="933" y="168"/>
                  </a:lnTo>
                  <a:lnTo>
                    <a:pt x="933" y="175"/>
                  </a:lnTo>
                  <a:lnTo>
                    <a:pt x="929" y="178"/>
                  </a:lnTo>
                  <a:lnTo>
                    <a:pt x="926" y="175"/>
                  </a:lnTo>
                  <a:lnTo>
                    <a:pt x="922" y="178"/>
                  </a:lnTo>
                  <a:lnTo>
                    <a:pt x="926" y="185"/>
                  </a:lnTo>
                  <a:lnTo>
                    <a:pt x="926" y="189"/>
                  </a:lnTo>
                  <a:lnTo>
                    <a:pt x="933" y="189"/>
                  </a:lnTo>
                  <a:lnTo>
                    <a:pt x="937" y="196"/>
                  </a:lnTo>
                  <a:lnTo>
                    <a:pt x="929" y="196"/>
                  </a:lnTo>
                  <a:lnTo>
                    <a:pt x="922" y="200"/>
                  </a:lnTo>
                  <a:lnTo>
                    <a:pt x="915" y="210"/>
                  </a:lnTo>
                  <a:lnTo>
                    <a:pt x="915" y="217"/>
                  </a:lnTo>
                  <a:lnTo>
                    <a:pt x="908" y="217"/>
                  </a:lnTo>
                  <a:lnTo>
                    <a:pt x="901" y="225"/>
                  </a:lnTo>
                  <a:lnTo>
                    <a:pt x="901" y="225"/>
                  </a:lnTo>
                  <a:lnTo>
                    <a:pt x="912" y="225"/>
                  </a:lnTo>
                  <a:lnTo>
                    <a:pt x="919" y="225"/>
                  </a:lnTo>
                  <a:lnTo>
                    <a:pt x="919" y="225"/>
                  </a:lnTo>
                  <a:lnTo>
                    <a:pt x="926" y="232"/>
                  </a:lnTo>
                  <a:lnTo>
                    <a:pt x="926" y="232"/>
                  </a:lnTo>
                  <a:lnTo>
                    <a:pt x="926" y="228"/>
                  </a:lnTo>
                  <a:lnTo>
                    <a:pt x="926" y="225"/>
                  </a:lnTo>
                  <a:lnTo>
                    <a:pt x="926" y="225"/>
                  </a:lnTo>
                  <a:lnTo>
                    <a:pt x="926" y="221"/>
                  </a:lnTo>
                  <a:lnTo>
                    <a:pt x="926" y="221"/>
                  </a:lnTo>
                  <a:lnTo>
                    <a:pt x="929" y="221"/>
                  </a:lnTo>
                  <a:lnTo>
                    <a:pt x="929" y="221"/>
                  </a:lnTo>
                  <a:lnTo>
                    <a:pt x="929" y="217"/>
                  </a:lnTo>
                  <a:lnTo>
                    <a:pt x="933" y="217"/>
                  </a:lnTo>
                  <a:lnTo>
                    <a:pt x="937" y="214"/>
                  </a:lnTo>
                  <a:lnTo>
                    <a:pt x="940" y="221"/>
                  </a:lnTo>
                  <a:lnTo>
                    <a:pt x="940" y="225"/>
                  </a:lnTo>
                  <a:lnTo>
                    <a:pt x="940" y="225"/>
                  </a:lnTo>
                  <a:lnTo>
                    <a:pt x="940" y="228"/>
                  </a:lnTo>
                  <a:lnTo>
                    <a:pt x="944" y="232"/>
                  </a:lnTo>
                  <a:lnTo>
                    <a:pt x="947" y="232"/>
                  </a:lnTo>
                  <a:lnTo>
                    <a:pt x="951" y="232"/>
                  </a:lnTo>
                  <a:lnTo>
                    <a:pt x="954" y="232"/>
                  </a:lnTo>
                  <a:lnTo>
                    <a:pt x="958" y="228"/>
                  </a:lnTo>
                  <a:lnTo>
                    <a:pt x="958" y="232"/>
                  </a:lnTo>
                  <a:lnTo>
                    <a:pt x="965" y="228"/>
                  </a:lnTo>
                  <a:lnTo>
                    <a:pt x="969" y="228"/>
                  </a:lnTo>
                  <a:lnTo>
                    <a:pt x="976" y="225"/>
                  </a:lnTo>
                  <a:lnTo>
                    <a:pt x="976" y="221"/>
                  </a:lnTo>
                  <a:lnTo>
                    <a:pt x="976" y="217"/>
                  </a:lnTo>
                  <a:lnTo>
                    <a:pt x="983" y="221"/>
                  </a:lnTo>
                  <a:lnTo>
                    <a:pt x="983" y="217"/>
                  </a:lnTo>
                  <a:lnTo>
                    <a:pt x="983" y="214"/>
                  </a:lnTo>
                  <a:lnTo>
                    <a:pt x="986" y="210"/>
                  </a:lnTo>
                  <a:lnTo>
                    <a:pt x="983" y="207"/>
                  </a:lnTo>
                  <a:lnTo>
                    <a:pt x="979" y="207"/>
                  </a:lnTo>
                  <a:lnTo>
                    <a:pt x="976" y="203"/>
                  </a:lnTo>
                  <a:lnTo>
                    <a:pt x="983" y="200"/>
                  </a:lnTo>
                  <a:lnTo>
                    <a:pt x="983" y="200"/>
                  </a:lnTo>
                  <a:lnTo>
                    <a:pt x="969" y="196"/>
                  </a:lnTo>
                  <a:lnTo>
                    <a:pt x="958" y="196"/>
                  </a:lnTo>
                  <a:lnTo>
                    <a:pt x="944" y="196"/>
                  </a:lnTo>
                  <a:lnTo>
                    <a:pt x="944" y="196"/>
                  </a:lnTo>
                  <a:lnTo>
                    <a:pt x="951" y="192"/>
                  </a:lnTo>
                  <a:lnTo>
                    <a:pt x="958" y="189"/>
                  </a:lnTo>
                  <a:lnTo>
                    <a:pt x="958" y="182"/>
                  </a:lnTo>
                  <a:lnTo>
                    <a:pt x="947" y="175"/>
                  </a:lnTo>
                  <a:lnTo>
                    <a:pt x="947" y="175"/>
                  </a:lnTo>
                  <a:lnTo>
                    <a:pt x="965" y="175"/>
                  </a:lnTo>
                  <a:lnTo>
                    <a:pt x="969" y="175"/>
                  </a:lnTo>
                  <a:lnTo>
                    <a:pt x="969" y="171"/>
                  </a:lnTo>
                  <a:lnTo>
                    <a:pt x="972" y="168"/>
                  </a:lnTo>
                  <a:lnTo>
                    <a:pt x="976" y="164"/>
                  </a:lnTo>
                  <a:lnTo>
                    <a:pt x="979" y="160"/>
                  </a:lnTo>
                  <a:lnTo>
                    <a:pt x="979" y="157"/>
                  </a:lnTo>
                  <a:lnTo>
                    <a:pt x="972" y="157"/>
                  </a:lnTo>
                  <a:lnTo>
                    <a:pt x="965" y="160"/>
                  </a:lnTo>
                  <a:lnTo>
                    <a:pt x="958" y="160"/>
                  </a:lnTo>
                  <a:lnTo>
                    <a:pt x="958" y="160"/>
                  </a:lnTo>
                  <a:lnTo>
                    <a:pt x="947" y="160"/>
                  </a:lnTo>
                  <a:lnTo>
                    <a:pt x="944" y="168"/>
                  </a:lnTo>
                  <a:lnTo>
                    <a:pt x="937" y="168"/>
                  </a:lnTo>
                  <a:lnTo>
                    <a:pt x="933" y="164"/>
                  </a:lnTo>
                  <a:lnTo>
                    <a:pt x="933" y="160"/>
                  </a:lnTo>
                  <a:lnTo>
                    <a:pt x="933" y="157"/>
                  </a:lnTo>
                  <a:lnTo>
                    <a:pt x="929" y="153"/>
                  </a:lnTo>
                  <a:lnTo>
                    <a:pt x="929" y="146"/>
                  </a:lnTo>
                  <a:lnTo>
                    <a:pt x="926" y="139"/>
                  </a:lnTo>
                  <a:lnTo>
                    <a:pt x="926" y="132"/>
                  </a:lnTo>
                  <a:lnTo>
                    <a:pt x="922" y="128"/>
                  </a:lnTo>
                  <a:lnTo>
                    <a:pt x="922" y="121"/>
                  </a:lnTo>
                  <a:lnTo>
                    <a:pt x="919" y="114"/>
                  </a:lnTo>
                  <a:lnTo>
                    <a:pt x="919" y="103"/>
                  </a:lnTo>
                  <a:lnTo>
                    <a:pt x="915" y="96"/>
                  </a:lnTo>
                  <a:lnTo>
                    <a:pt x="912" y="93"/>
                  </a:lnTo>
                  <a:lnTo>
                    <a:pt x="904" y="89"/>
                  </a:lnTo>
                  <a:lnTo>
                    <a:pt x="901" y="86"/>
                  </a:lnTo>
                  <a:lnTo>
                    <a:pt x="897" y="82"/>
                  </a:lnTo>
                  <a:lnTo>
                    <a:pt x="897" y="86"/>
                  </a:lnTo>
                  <a:lnTo>
                    <a:pt x="897" y="86"/>
                  </a:lnTo>
                  <a:lnTo>
                    <a:pt x="894" y="86"/>
                  </a:lnTo>
                  <a:lnTo>
                    <a:pt x="887" y="86"/>
                  </a:lnTo>
                  <a:lnTo>
                    <a:pt x="876" y="82"/>
                  </a:lnTo>
                  <a:lnTo>
                    <a:pt x="876" y="82"/>
                  </a:lnTo>
                  <a:close/>
                  <a:moveTo>
                    <a:pt x="1275" y="171"/>
                  </a:moveTo>
                  <a:lnTo>
                    <a:pt x="1271" y="164"/>
                  </a:lnTo>
                  <a:lnTo>
                    <a:pt x="1264" y="164"/>
                  </a:lnTo>
                  <a:lnTo>
                    <a:pt x="1264" y="164"/>
                  </a:lnTo>
                  <a:lnTo>
                    <a:pt x="1271" y="171"/>
                  </a:lnTo>
                  <a:lnTo>
                    <a:pt x="1271" y="175"/>
                  </a:lnTo>
                  <a:lnTo>
                    <a:pt x="1268" y="175"/>
                  </a:lnTo>
                  <a:lnTo>
                    <a:pt x="1271" y="178"/>
                  </a:lnTo>
                  <a:lnTo>
                    <a:pt x="1268" y="178"/>
                  </a:lnTo>
                  <a:lnTo>
                    <a:pt x="1264" y="182"/>
                  </a:lnTo>
                  <a:lnTo>
                    <a:pt x="1261" y="185"/>
                  </a:lnTo>
                  <a:lnTo>
                    <a:pt x="1257" y="185"/>
                  </a:lnTo>
                  <a:lnTo>
                    <a:pt x="1254" y="185"/>
                  </a:lnTo>
                  <a:lnTo>
                    <a:pt x="1254" y="189"/>
                  </a:lnTo>
                  <a:lnTo>
                    <a:pt x="1247" y="189"/>
                  </a:lnTo>
                  <a:lnTo>
                    <a:pt x="1239" y="192"/>
                  </a:lnTo>
                  <a:lnTo>
                    <a:pt x="1236" y="192"/>
                  </a:lnTo>
                  <a:lnTo>
                    <a:pt x="1239" y="196"/>
                  </a:lnTo>
                  <a:lnTo>
                    <a:pt x="1239" y="196"/>
                  </a:lnTo>
                  <a:lnTo>
                    <a:pt x="1239" y="196"/>
                  </a:lnTo>
                  <a:lnTo>
                    <a:pt x="1243" y="196"/>
                  </a:lnTo>
                  <a:lnTo>
                    <a:pt x="1247" y="196"/>
                  </a:lnTo>
                  <a:lnTo>
                    <a:pt x="1250" y="200"/>
                  </a:lnTo>
                  <a:lnTo>
                    <a:pt x="1250" y="203"/>
                  </a:lnTo>
                  <a:lnTo>
                    <a:pt x="1250" y="207"/>
                  </a:lnTo>
                  <a:lnTo>
                    <a:pt x="1254" y="203"/>
                  </a:lnTo>
                  <a:lnTo>
                    <a:pt x="1254" y="207"/>
                  </a:lnTo>
                  <a:lnTo>
                    <a:pt x="1254" y="203"/>
                  </a:lnTo>
                  <a:lnTo>
                    <a:pt x="1257" y="200"/>
                  </a:lnTo>
                  <a:lnTo>
                    <a:pt x="1264" y="196"/>
                  </a:lnTo>
                  <a:lnTo>
                    <a:pt x="1271" y="192"/>
                  </a:lnTo>
                  <a:lnTo>
                    <a:pt x="1271" y="192"/>
                  </a:lnTo>
                  <a:lnTo>
                    <a:pt x="1279" y="192"/>
                  </a:lnTo>
                  <a:lnTo>
                    <a:pt x="1282" y="192"/>
                  </a:lnTo>
                  <a:lnTo>
                    <a:pt x="1289" y="196"/>
                  </a:lnTo>
                  <a:lnTo>
                    <a:pt x="1296" y="200"/>
                  </a:lnTo>
                  <a:lnTo>
                    <a:pt x="1296" y="200"/>
                  </a:lnTo>
                  <a:lnTo>
                    <a:pt x="1296" y="196"/>
                  </a:lnTo>
                  <a:lnTo>
                    <a:pt x="1300" y="192"/>
                  </a:lnTo>
                  <a:lnTo>
                    <a:pt x="1304" y="189"/>
                  </a:lnTo>
                  <a:lnTo>
                    <a:pt x="1304" y="189"/>
                  </a:lnTo>
                  <a:lnTo>
                    <a:pt x="1307" y="182"/>
                  </a:lnTo>
                  <a:lnTo>
                    <a:pt x="1307" y="182"/>
                  </a:lnTo>
                  <a:lnTo>
                    <a:pt x="1304" y="182"/>
                  </a:lnTo>
                  <a:lnTo>
                    <a:pt x="1296" y="182"/>
                  </a:lnTo>
                  <a:lnTo>
                    <a:pt x="1289" y="182"/>
                  </a:lnTo>
                  <a:lnTo>
                    <a:pt x="1286" y="182"/>
                  </a:lnTo>
                  <a:lnTo>
                    <a:pt x="1286" y="175"/>
                  </a:lnTo>
                  <a:lnTo>
                    <a:pt x="1286" y="175"/>
                  </a:lnTo>
                  <a:lnTo>
                    <a:pt x="1282" y="175"/>
                  </a:lnTo>
                  <a:lnTo>
                    <a:pt x="1279" y="175"/>
                  </a:lnTo>
                  <a:lnTo>
                    <a:pt x="1275" y="171"/>
                  </a:lnTo>
                  <a:lnTo>
                    <a:pt x="1275" y="171"/>
                  </a:lnTo>
                  <a:close/>
                  <a:moveTo>
                    <a:pt x="659" y="239"/>
                  </a:moveTo>
                  <a:lnTo>
                    <a:pt x="655" y="235"/>
                  </a:lnTo>
                  <a:lnTo>
                    <a:pt x="644" y="228"/>
                  </a:lnTo>
                  <a:lnTo>
                    <a:pt x="644" y="228"/>
                  </a:lnTo>
                  <a:lnTo>
                    <a:pt x="641" y="235"/>
                  </a:lnTo>
                  <a:lnTo>
                    <a:pt x="637" y="235"/>
                  </a:lnTo>
                  <a:lnTo>
                    <a:pt x="637" y="239"/>
                  </a:lnTo>
                  <a:lnTo>
                    <a:pt x="637" y="239"/>
                  </a:lnTo>
                  <a:lnTo>
                    <a:pt x="641" y="246"/>
                  </a:lnTo>
                  <a:lnTo>
                    <a:pt x="644" y="249"/>
                  </a:lnTo>
                  <a:lnTo>
                    <a:pt x="648" y="249"/>
                  </a:lnTo>
                  <a:lnTo>
                    <a:pt x="655" y="249"/>
                  </a:lnTo>
                  <a:lnTo>
                    <a:pt x="659" y="253"/>
                  </a:lnTo>
                  <a:lnTo>
                    <a:pt x="673" y="257"/>
                  </a:lnTo>
                  <a:lnTo>
                    <a:pt x="676" y="264"/>
                  </a:lnTo>
                  <a:lnTo>
                    <a:pt x="684" y="267"/>
                  </a:lnTo>
                  <a:lnTo>
                    <a:pt x="680" y="271"/>
                  </a:lnTo>
                  <a:lnTo>
                    <a:pt x="676" y="274"/>
                  </a:lnTo>
                  <a:lnTo>
                    <a:pt x="680" y="278"/>
                  </a:lnTo>
                  <a:lnTo>
                    <a:pt x="687" y="282"/>
                  </a:lnTo>
                  <a:lnTo>
                    <a:pt x="687" y="285"/>
                  </a:lnTo>
                  <a:lnTo>
                    <a:pt x="701" y="282"/>
                  </a:lnTo>
                  <a:lnTo>
                    <a:pt x="701" y="282"/>
                  </a:lnTo>
                  <a:lnTo>
                    <a:pt x="709" y="274"/>
                  </a:lnTo>
                  <a:lnTo>
                    <a:pt x="709" y="271"/>
                  </a:lnTo>
                  <a:lnTo>
                    <a:pt x="705" y="267"/>
                  </a:lnTo>
                  <a:lnTo>
                    <a:pt x="709" y="264"/>
                  </a:lnTo>
                  <a:lnTo>
                    <a:pt x="716" y="267"/>
                  </a:lnTo>
                  <a:lnTo>
                    <a:pt x="723" y="267"/>
                  </a:lnTo>
                  <a:lnTo>
                    <a:pt x="726" y="260"/>
                  </a:lnTo>
                  <a:lnTo>
                    <a:pt x="726" y="257"/>
                  </a:lnTo>
                  <a:lnTo>
                    <a:pt x="730" y="257"/>
                  </a:lnTo>
                  <a:lnTo>
                    <a:pt x="737" y="253"/>
                  </a:lnTo>
                  <a:lnTo>
                    <a:pt x="741" y="257"/>
                  </a:lnTo>
                  <a:lnTo>
                    <a:pt x="741" y="249"/>
                  </a:lnTo>
                  <a:lnTo>
                    <a:pt x="744" y="253"/>
                  </a:lnTo>
                  <a:lnTo>
                    <a:pt x="744" y="253"/>
                  </a:lnTo>
                  <a:lnTo>
                    <a:pt x="744" y="242"/>
                  </a:lnTo>
                  <a:lnTo>
                    <a:pt x="748" y="239"/>
                  </a:lnTo>
                  <a:lnTo>
                    <a:pt x="744" y="239"/>
                  </a:lnTo>
                  <a:lnTo>
                    <a:pt x="733" y="246"/>
                  </a:lnTo>
                  <a:lnTo>
                    <a:pt x="737" y="239"/>
                  </a:lnTo>
                  <a:lnTo>
                    <a:pt x="730" y="239"/>
                  </a:lnTo>
                  <a:lnTo>
                    <a:pt x="726" y="239"/>
                  </a:lnTo>
                  <a:lnTo>
                    <a:pt x="723" y="242"/>
                  </a:lnTo>
                  <a:lnTo>
                    <a:pt x="712" y="242"/>
                  </a:lnTo>
                  <a:lnTo>
                    <a:pt x="698" y="239"/>
                  </a:lnTo>
                  <a:lnTo>
                    <a:pt x="691" y="239"/>
                  </a:lnTo>
                  <a:lnTo>
                    <a:pt x="687" y="239"/>
                  </a:lnTo>
                  <a:lnTo>
                    <a:pt x="680" y="239"/>
                  </a:lnTo>
                  <a:lnTo>
                    <a:pt x="676" y="239"/>
                  </a:lnTo>
                  <a:lnTo>
                    <a:pt x="669" y="239"/>
                  </a:lnTo>
                  <a:lnTo>
                    <a:pt x="669" y="239"/>
                  </a:lnTo>
                  <a:lnTo>
                    <a:pt x="666" y="239"/>
                  </a:lnTo>
                  <a:lnTo>
                    <a:pt x="666" y="239"/>
                  </a:lnTo>
                  <a:lnTo>
                    <a:pt x="662" y="239"/>
                  </a:lnTo>
                  <a:lnTo>
                    <a:pt x="659" y="239"/>
                  </a:lnTo>
                  <a:lnTo>
                    <a:pt x="659" y="239"/>
                  </a:lnTo>
                  <a:close/>
                  <a:moveTo>
                    <a:pt x="1211" y="75"/>
                  </a:moveTo>
                  <a:lnTo>
                    <a:pt x="1211" y="75"/>
                  </a:lnTo>
                  <a:lnTo>
                    <a:pt x="1211" y="71"/>
                  </a:lnTo>
                  <a:lnTo>
                    <a:pt x="1207" y="71"/>
                  </a:lnTo>
                  <a:lnTo>
                    <a:pt x="1207" y="71"/>
                  </a:lnTo>
                  <a:lnTo>
                    <a:pt x="1204" y="71"/>
                  </a:lnTo>
                  <a:lnTo>
                    <a:pt x="1204" y="71"/>
                  </a:lnTo>
                  <a:lnTo>
                    <a:pt x="1207" y="75"/>
                  </a:lnTo>
                  <a:lnTo>
                    <a:pt x="1211" y="75"/>
                  </a:lnTo>
                  <a:lnTo>
                    <a:pt x="1211" y="75"/>
                  </a:lnTo>
                  <a:lnTo>
                    <a:pt x="1211" y="75"/>
                  </a:lnTo>
                  <a:close/>
                  <a:moveTo>
                    <a:pt x="897" y="61"/>
                  </a:moveTo>
                  <a:lnTo>
                    <a:pt x="897" y="57"/>
                  </a:lnTo>
                  <a:lnTo>
                    <a:pt x="897" y="53"/>
                  </a:lnTo>
                  <a:lnTo>
                    <a:pt x="897" y="50"/>
                  </a:lnTo>
                  <a:lnTo>
                    <a:pt x="897" y="50"/>
                  </a:lnTo>
                  <a:lnTo>
                    <a:pt x="897" y="46"/>
                  </a:lnTo>
                  <a:lnTo>
                    <a:pt x="897" y="46"/>
                  </a:lnTo>
                  <a:lnTo>
                    <a:pt x="894" y="46"/>
                  </a:lnTo>
                  <a:lnTo>
                    <a:pt x="890" y="50"/>
                  </a:lnTo>
                  <a:lnTo>
                    <a:pt x="890" y="53"/>
                  </a:lnTo>
                  <a:lnTo>
                    <a:pt x="894" y="61"/>
                  </a:lnTo>
                  <a:lnTo>
                    <a:pt x="894" y="61"/>
                  </a:lnTo>
                  <a:lnTo>
                    <a:pt x="897" y="61"/>
                  </a:lnTo>
                  <a:lnTo>
                    <a:pt x="897" y="61"/>
                  </a:lnTo>
                  <a:close/>
                  <a:moveTo>
                    <a:pt x="149" y="143"/>
                  </a:moveTo>
                  <a:lnTo>
                    <a:pt x="149" y="143"/>
                  </a:lnTo>
                  <a:lnTo>
                    <a:pt x="149" y="139"/>
                  </a:lnTo>
                  <a:lnTo>
                    <a:pt x="149" y="135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9" y="143"/>
                  </a:lnTo>
                  <a:lnTo>
                    <a:pt x="149" y="1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47" name="Freeform 15"/>
            <p:cNvSpPr>
              <a:spLocks/>
            </p:cNvSpPr>
            <p:nvPr/>
          </p:nvSpPr>
          <p:spPr bwMode="auto">
            <a:xfrm>
              <a:off x="3703638" y="2777654"/>
              <a:ext cx="3608387" cy="1719262"/>
            </a:xfrm>
            <a:custGeom>
              <a:avLst/>
              <a:gdLst>
                <a:gd name="T0" fmla="*/ 1573212 w 2273"/>
                <a:gd name="T1" fmla="*/ 22225 h 1083"/>
                <a:gd name="T2" fmla="*/ 1782762 w 2273"/>
                <a:gd name="T3" fmla="*/ 44450 h 1083"/>
                <a:gd name="T4" fmla="*/ 1844675 w 2273"/>
                <a:gd name="T5" fmla="*/ 198437 h 1083"/>
                <a:gd name="T6" fmla="*/ 1912937 w 2273"/>
                <a:gd name="T7" fmla="*/ 282575 h 1083"/>
                <a:gd name="T8" fmla="*/ 1900237 w 2273"/>
                <a:gd name="T9" fmla="*/ 339725 h 1083"/>
                <a:gd name="T10" fmla="*/ 2054225 w 2273"/>
                <a:gd name="T11" fmla="*/ 344487 h 1083"/>
                <a:gd name="T12" fmla="*/ 2200275 w 2273"/>
                <a:gd name="T13" fmla="*/ 366712 h 1083"/>
                <a:gd name="T14" fmla="*/ 2341562 w 2273"/>
                <a:gd name="T15" fmla="*/ 412750 h 1083"/>
                <a:gd name="T16" fmla="*/ 2217737 w 2273"/>
                <a:gd name="T17" fmla="*/ 474662 h 1083"/>
                <a:gd name="T18" fmla="*/ 2297112 w 2273"/>
                <a:gd name="T19" fmla="*/ 554037 h 1083"/>
                <a:gd name="T20" fmla="*/ 2416175 w 2273"/>
                <a:gd name="T21" fmla="*/ 565150 h 1083"/>
                <a:gd name="T22" fmla="*/ 2381250 w 2273"/>
                <a:gd name="T23" fmla="*/ 690562 h 1083"/>
                <a:gd name="T24" fmla="*/ 2522537 w 2273"/>
                <a:gd name="T25" fmla="*/ 712787 h 1083"/>
                <a:gd name="T26" fmla="*/ 2663825 w 2273"/>
                <a:gd name="T27" fmla="*/ 701675 h 1083"/>
                <a:gd name="T28" fmla="*/ 2828925 w 2273"/>
                <a:gd name="T29" fmla="*/ 695325 h 1083"/>
                <a:gd name="T30" fmla="*/ 2873375 w 2273"/>
                <a:gd name="T31" fmla="*/ 752475 h 1083"/>
                <a:gd name="T32" fmla="*/ 2890837 w 2273"/>
                <a:gd name="T33" fmla="*/ 836612 h 1083"/>
                <a:gd name="T34" fmla="*/ 2924175 w 2273"/>
                <a:gd name="T35" fmla="*/ 938212 h 1083"/>
                <a:gd name="T36" fmla="*/ 3111500 w 2273"/>
                <a:gd name="T37" fmla="*/ 915987 h 1083"/>
                <a:gd name="T38" fmla="*/ 3190875 w 2273"/>
                <a:gd name="T39" fmla="*/ 989012 h 1083"/>
                <a:gd name="T40" fmla="*/ 3332162 w 2273"/>
                <a:gd name="T41" fmla="*/ 1001712 h 1083"/>
                <a:gd name="T42" fmla="*/ 3462337 w 2273"/>
                <a:gd name="T43" fmla="*/ 984250 h 1083"/>
                <a:gd name="T44" fmla="*/ 3552825 w 2273"/>
                <a:gd name="T45" fmla="*/ 989012 h 1083"/>
                <a:gd name="T46" fmla="*/ 3513137 w 2273"/>
                <a:gd name="T47" fmla="*/ 1092200 h 1083"/>
                <a:gd name="T48" fmla="*/ 3270250 w 2273"/>
                <a:gd name="T49" fmla="*/ 1114425 h 1083"/>
                <a:gd name="T50" fmla="*/ 3014662 w 2273"/>
                <a:gd name="T51" fmla="*/ 1154112 h 1083"/>
                <a:gd name="T52" fmla="*/ 2782887 w 2273"/>
                <a:gd name="T53" fmla="*/ 1136650 h 1083"/>
                <a:gd name="T54" fmla="*/ 2449512 w 2273"/>
                <a:gd name="T55" fmla="*/ 1182687 h 1083"/>
                <a:gd name="T56" fmla="*/ 2336800 w 2273"/>
                <a:gd name="T57" fmla="*/ 1368425 h 1083"/>
                <a:gd name="T58" fmla="*/ 2257425 w 2273"/>
                <a:gd name="T59" fmla="*/ 1520825 h 1083"/>
                <a:gd name="T60" fmla="*/ 1668462 w 2273"/>
                <a:gd name="T61" fmla="*/ 1690687 h 1083"/>
                <a:gd name="T62" fmla="*/ 968375 w 2273"/>
                <a:gd name="T63" fmla="*/ 1560512 h 1083"/>
                <a:gd name="T64" fmla="*/ 730250 w 2273"/>
                <a:gd name="T65" fmla="*/ 1520825 h 1083"/>
                <a:gd name="T66" fmla="*/ 661987 w 2273"/>
                <a:gd name="T67" fmla="*/ 1447800 h 1083"/>
                <a:gd name="T68" fmla="*/ 509587 w 2273"/>
                <a:gd name="T69" fmla="*/ 1385887 h 1083"/>
                <a:gd name="T70" fmla="*/ 374650 w 2273"/>
                <a:gd name="T71" fmla="*/ 1266825 h 1083"/>
                <a:gd name="T72" fmla="*/ 255587 w 2273"/>
                <a:gd name="T73" fmla="*/ 1158875 h 1083"/>
                <a:gd name="T74" fmla="*/ 300037 w 2273"/>
                <a:gd name="T75" fmla="*/ 1035050 h 1083"/>
                <a:gd name="T76" fmla="*/ 441325 w 2273"/>
                <a:gd name="T77" fmla="*/ 989012 h 1083"/>
                <a:gd name="T78" fmla="*/ 509587 w 2273"/>
                <a:gd name="T79" fmla="*/ 904875 h 1083"/>
                <a:gd name="T80" fmla="*/ 708025 w 2273"/>
                <a:gd name="T81" fmla="*/ 854075 h 1083"/>
                <a:gd name="T82" fmla="*/ 798512 w 2273"/>
                <a:gd name="T83" fmla="*/ 695325 h 1083"/>
                <a:gd name="T84" fmla="*/ 679450 w 2273"/>
                <a:gd name="T85" fmla="*/ 684212 h 1083"/>
                <a:gd name="T86" fmla="*/ 538162 w 2273"/>
                <a:gd name="T87" fmla="*/ 717550 h 1083"/>
                <a:gd name="T88" fmla="*/ 396875 w 2273"/>
                <a:gd name="T89" fmla="*/ 706437 h 1083"/>
                <a:gd name="T90" fmla="*/ 244475 w 2273"/>
                <a:gd name="T91" fmla="*/ 690562 h 1083"/>
                <a:gd name="T92" fmla="*/ 141287 w 2273"/>
                <a:gd name="T93" fmla="*/ 587375 h 1083"/>
                <a:gd name="T94" fmla="*/ 271462 w 2273"/>
                <a:gd name="T95" fmla="*/ 666750 h 1083"/>
                <a:gd name="T96" fmla="*/ 220662 w 2273"/>
                <a:gd name="T97" fmla="*/ 554037 h 1083"/>
                <a:gd name="T98" fmla="*/ 114300 w 2273"/>
                <a:gd name="T99" fmla="*/ 481012 h 1083"/>
                <a:gd name="T100" fmla="*/ 6350 w 2273"/>
                <a:gd name="T101" fmla="*/ 452437 h 1083"/>
                <a:gd name="T102" fmla="*/ 141287 w 2273"/>
                <a:gd name="T103" fmla="*/ 395287 h 1083"/>
                <a:gd name="T104" fmla="*/ 317500 w 2273"/>
                <a:gd name="T105" fmla="*/ 423862 h 1083"/>
                <a:gd name="T106" fmla="*/ 447675 w 2273"/>
                <a:gd name="T107" fmla="*/ 406400 h 1083"/>
                <a:gd name="T108" fmla="*/ 503237 w 2273"/>
                <a:gd name="T109" fmla="*/ 271462 h 1083"/>
                <a:gd name="T110" fmla="*/ 622300 w 2273"/>
                <a:gd name="T111" fmla="*/ 185737 h 1083"/>
                <a:gd name="T112" fmla="*/ 781050 w 2273"/>
                <a:gd name="T113" fmla="*/ 158750 h 1083"/>
                <a:gd name="T114" fmla="*/ 922337 w 2273"/>
                <a:gd name="T115" fmla="*/ 107950 h 1083"/>
                <a:gd name="T116" fmla="*/ 904875 w 2273"/>
                <a:gd name="T117" fmla="*/ 15875 h 1083"/>
                <a:gd name="T118" fmla="*/ 1052512 w 2273"/>
                <a:gd name="T119" fmla="*/ 15875 h 1083"/>
                <a:gd name="T120" fmla="*/ 1176337 w 2273"/>
                <a:gd name="T121" fmla="*/ 11112 h 1083"/>
                <a:gd name="T122" fmla="*/ 1306512 w 2273"/>
                <a:gd name="T123" fmla="*/ 11112 h 1083"/>
                <a:gd name="T124" fmla="*/ 1436687 w 2273"/>
                <a:gd name="T125" fmla="*/ 0 h 10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3" h="1083">
                  <a:moveTo>
                    <a:pt x="909" y="7"/>
                  </a:moveTo>
                  <a:lnTo>
                    <a:pt x="909" y="7"/>
                  </a:lnTo>
                  <a:lnTo>
                    <a:pt x="909" y="10"/>
                  </a:lnTo>
                  <a:lnTo>
                    <a:pt x="912" y="10"/>
                  </a:lnTo>
                  <a:lnTo>
                    <a:pt x="916" y="10"/>
                  </a:lnTo>
                  <a:lnTo>
                    <a:pt x="920" y="10"/>
                  </a:lnTo>
                  <a:lnTo>
                    <a:pt x="923" y="10"/>
                  </a:lnTo>
                  <a:lnTo>
                    <a:pt x="923" y="14"/>
                  </a:lnTo>
                  <a:lnTo>
                    <a:pt x="927" y="14"/>
                  </a:lnTo>
                  <a:lnTo>
                    <a:pt x="930" y="14"/>
                  </a:lnTo>
                  <a:lnTo>
                    <a:pt x="934" y="14"/>
                  </a:lnTo>
                  <a:lnTo>
                    <a:pt x="937" y="14"/>
                  </a:lnTo>
                  <a:lnTo>
                    <a:pt x="941" y="14"/>
                  </a:lnTo>
                  <a:lnTo>
                    <a:pt x="941" y="10"/>
                  </a:lnTo>
                  <a:lnTo>
                    <a:pt x="941" y="7"/>
                  </a:lnTo>
                  <a:lnTo>
                    <a:pt x="944" y="7"/>
                  </a:lnTo>
                  <a:lnTo>
                    <a:pt x="948" y="7"/>
                  </a:lnTo>
                  <a:lnTo>
                    <a:pt x="952" y="7"/>
                  </a:lnTo>
                  <a:lnTo>
                    <a:pt x="955" y="7"/>
                  </a:lnTo>
                  <a:lnTo>
                    <a:pt x="959" y="7"/>
                  </a:lnTo>
                  <a:lnTo>
                    <a:pt x="959" y="3"/>
                  </a:lnTo>
                  <a:lnTo>
                    <a:pt x="962" y="3"/>
                  </a:lnTo>
                  <a:lnTo>
                    <a:pt x="962" y="0"/>
                  </a:lnTo>
                  <a:lnTo>
                    <a:pt x="966" y="0"/>
                  </a:lnTo>
                  <a:lnTo>
                    <a:pt x="969" y="0"/>
                  </a:lnTo>
                  <a:lnTo>
                    <a:pt x="969" y="3"/>
                  </a:lnTo>
                  <a:lnTo>
                    <a:pt x="973" y="3"/>
                  </a:lnTo>
                  <a:lnTo>
                    <a:pt x="973" y="7"/>
                  </a:lnTo>
                  <a:lnTo>
                    <a:pt x="977" y="7"/>
                  </a:lnTo>
                  <a:lnTo>
                    <a:pt x="980" y="7"/>
                  </a:lnTo>
                  <a:lnTo>
                    <a:pt x="980" y="10"/>
                  </a:lnTo>
                  <a:lnTo>
                    <a:pt x="984" y="10"/>
                  </a:lnTo>
                  <a:lnTo>
                    <a:pt x="987" y="10"/>
                  </a:lnTo>
                  <a:lnTo>
                    <a:pt x="991" y="14"/>
                  </a:lnTo>
                  <a:lnTo>
                    <a:pt x="994" y="10"/>
                  </a:lnTo>
                  <a:lnTo>
                    <a:pt x="998" y="10"/>
                  </a:lnTo>
                  <a:lnTo>
                    <a:pt x="998" y="14"/>
                  </a:lnTo>
                  <a:lnTo>
                    <a:pt x="1001" y="14"/>
                  </a:lnTo>
                  <a:lnTo>
                    <a:pt x="1005" y="18"/>
                  </a:lnTo>
                  <a:lnTo>
                    <a:pt x="1009" y="18"/>
                  </a:lnTo>
                  <a:lnTo>
                    <a:pt x="1009" y="21"/>
                  </a:lnTo>
                  <a:lnTo>
                    <a:pt x="1012" y="21"/>
                  </a:lnTo>
                  <a:lnTo>
                    <a:pt x="1016" y="21"/>
                  </a:lnTo>
                  <a:lnTo>
                    <a:pt x="1019" y="21"/>
                  </a:lnTo>
                  <a:lnTo>
                    <a:pt x="1023" y="25"/>
                  </a:lnTo>
                  <a:lnTo>
                    <a:pt x="1026" y="25"/>
                  </a:lnTo>
                  <a:lnTo>
                    <a:pt x="1030" y="25"/>
                  </a:lnTo>
                  <a:lnTo>
                    <a:pt x="1034" y="28"/>
                  </a:lnTo>
                  <a:lnTo>
                    <a:pt x="1034" y="32"/>
                  </a:lnTo>
                  <a:lnTo>
                    <a:pt x="1037" y="35"/>
                  </a:lnTo>
                  <a:lnTo>
                    <a:pt x="1037" y="39"/>
                  </a:lnTo>
                  <a:lnTo>
                    <a:pt x="1041" y="39"/>
                  </a:lnTo>
                  <a:lnTo>
                    <a:pt x="1044" y="39"/>
                  </a:lnTo>
                  <a:lnTo>
                    <a:pt x="1048" y="43"/>
                  </a:lnTo>
                  <a:lnTo>
                    <a:pt x="1051" y="46"/>
                  </a:lnTo>
                  <a:lnTo>
                    <a:pt x="1055" y="46"/>
                  </a:lnTo>
                  <a:lnTo>
                    <a:pt x="1062" y="46"/>
                  </a:lnTo>
                  <a:lnTo>
                    <a:pt x="1069" y="46"/>
                  </a:lnTo>
                  <a:lnTo>
                    <a:pt x="1073" y="43"/>
                  </a:lnTo>
                  <a:lnTo>
                    <a:pt x="1076" y="46"/>
                  </a:lnTo>
                  <a:lnTo>
                    <a:pt x="1080" y="46"/>
                  </a:lnTo>
                  <a:lnTo>
                    <a:pt x="1083" y="46"/>
                  </a:lnTo>
                  <a:lnTo>
                    <a:pt x="1091" y="39"/>
                  </a:lnTo>
                  <a:lnTo>
                    <a:pt x="1094" y="35"/>
                  </a:lnTo>
                  <a:lnTo>
                    <a:pt x="1094" y="32"/>
                  </a:lnTo>
                  <a:lnTo>
                    <a:pt x="1094" y="28"/>
                  </a:lnTo>
                  <a:lnTo>
                    <a:pt x="1094" y="25"/>
                  </a:lnTo>
                  <a:lnTo>
                    <a:pt x="1098" y="21"/>
                  </a:lnTo>
                  <a:lnTo>
                    <a:pt x="1101" y="21"/>
                  </a:lnTo>
                  <a:lnTo>
                    <a:pt x="1105" y="25"/>
                  </a:lnTo>
                  <a:lnTo>
                    <a:pt x="1108" y="25"/>
                  </a:lnTo>
                  <a:lnTo>
                    <a:pt x="1112" y="25"/>
                  </a:lnTo>
                  <a:lnTo>
                    <a:pt x="1116" y="28"/>
                  </a:lnTo>
                  <a:lnTo>
                    <a:pt x="1119" y="25"/>
                  </a:lnTo>
                  <a:lnTo>
                    <a:pt x="1123" y="28"/>
                  </a:lnTo>
                  <a:lnTo>
                    <a:pt x="1126" y="28"/>
                  </a:lnTo>
                  <a:lnTo>
                    <a:pt x="1130" y="28"/>
                  </a:lnTo>
                  <a:lnTo>
                    <a:pt x="1133" y="28"/>
                  </a:lnTo>
                  <a:lnTo>
                    <a:pt x="1140" y="28"/>
                  </a:lnTo>
                  <a:lnTo>
                    <a:pt x="1144" y="28"/>
                  </a:lnTo>
                  <a:lnTo>
                    <a:pt x="1144" y="32"/>
                  </a:lnTo>
                  <a:lnTo>
                    <a:pt x="1140" y="39"/>
                  </a:lnTo>
                  <a:lnTo>
                    <a:pt x="1137" y="39"/>
                  </a:lnTo>
                  <a:lnTo>
                    <a:pt x="1137" y="46"/>
                  </a:lnTo>
                  <a:lnTo>
                    <a:pt x="1137" y="53"/>
                  </a:lnTo>
                  <a:lnTo>
                    <a:pt x="1137" y="57"/>
                  </a:lnTo>
                  <a:lnTo>
                    <a:pt x="1137" y="60"/>
                  </a:lnTo>
                  <a:lnTo>
                    <a:pt x="1140" y="60"/>
                  </a:lnTo>
                  <a:lnTo>
                    <a:pt x="1144" y="60"/>
                  </a:lnTo>
                  <a:lnTo>
                    <a:pt x="1148" y="60"/>
                  </a:lnTo>
                  <a:lnTo>
                    <a:pt x="1148" y="64"/>
                  </a:lnTo>
                  <a:lnTo>
                    <a:pt x="1144" y="64"/>
                  </a:lnTo>
                  <a:lnTo>
                    <a:pt x="1140" y="64"/>
                  </a:lnTo>
                  <a:lnTo>
                    <a:pt x="1140" y="68"/>
                  </a:lnTo>
                  <a:lnTo>
                    <a:pt x="1140" y="75"/>
                  </a:lnTo>
                  <a:lnTo>
                    <a:pt x="1140" y="78"/>
                  </a:lnTo>
                  <a:lnTo>
                    <a:pt x="1140" y="82"/>
                  </a:lnTo>
                  <a:lnTo>
                    <a:pt x="1144" y="85"/>
                  </a:lnTo>
                  <a:lnTo>
                    <a:pt x="1148" y="89"/>
                  </a:lnTo>
                  <a:lnTo>
                    <a:pt x="1148" y="96"/>
                  </a:lnTo>
                  <a:lnTo>
                    <a:pt x="1148" y="100"/>
                  </a:lnTo>
                  <a:lnTo>
                    <a:pt x="1148" y="103"/>
                  </a:lnTo>
                  <a:lnTo>
                    <a:pt x="1151" y="103"/>
                  </a:lnTo>
                  <a:lnTo>
                    <a:pt x="1155" y="107"/>
                  </a:lnTo>
                  <a:lnTo>
                    <a:pt x="1155" y="110"/>
                  </a:lnTo>
                  <a:lnTo>
                    <a:pt x="1151" y="110"/>
                  </a:lnTo>
                  <a:lnTo>
                    <a:pt x="1151" y="114"/>
                  </a:lnTo>
                  <a:lnTo>
                    <a:pt x="1148" y="114"/>
                  </a:lnTo>
                  <a:lnTo>
                    <a:pt x="1151" y="114"/>
                  </a:lnTo>
                  <a:lnTo>
                    <a:pt x="1151" y="117"/>
                  </a:lnTo>
                  <a:lnTo>
                    <a:pt x="1155" y="117"/>
                  </a:lnTo>
                  <a:lnTo>
                    <a:pt x="1158" y="117"/>
                  </a:lnTo>
                  <a:lnTo>
                    <a:pt x="1162" y="121"/>
                  </a:lnTo>
                  <a:lnTo>
                    <a:pt x="1162" y="125"/>
                  </a:lnTo>
                  <a:lnTo>
                    <a:pt x="1165" y="125"/>
                  </a:lnTo>
                  <a:lnTo>
                    <a:pt x="1169" y="128"/>
                  </a:lnTo>
                  <a:lnTo>
                    <a:pt x="1173" y="128"/>
                  </a:lnTo>
                  <a:lnTo>
                    <a:pt x="1173" y="132"/>
                  </a:lnTo>
                  <a:lnTo>
                    <a:pt x="1176" y="132"/>
                  </a:lnTo>
                  <a:lnTo>
                    <a:pt x="1180" y="132"/>
                  </a:lnTo>
                  <a:lnTo>
                    <a:pt x="1183" y="132"/>
                  </a:lnTo>
                  <a:lnTo>
                    <a:pt x="1183" y="135"/>
                  </a:lnTo>
                  <a:lnTo>
                    <a:pt x="1180" y="135"/>
                  </a:lnTo>
                  <a:lnTo>
                    <a:pt x="1180" y="139"/>
                  </a:lnTo>
                  <a:lnTo>
                    <a:pt x="1176" y="139"/>
                  </a:lnTo>
                  <a:lnTo>
                    <a:pt x="1176" y="142"/>
                  </a:lnTo>
                  <a:lnTo>
                    <a:pt x="1180" y="142"/>
                  </a:lnTo>
                  <a:lnTo>
                    <a:pt x="1180" y="146"/>
                  </a:lnTo>
                  <a:lnTo>
                    <a:pt x="1183" y="146"/>
                  </a:lnTo>
                  <a:lnTo>
                    <a:pt x="1187" y="149"/>
                  </a:lnTo>
                  <a:lnTo>
                    <a:pt x="1190" y="149"/>
                  </a:lnTo>
                  <a:lnTo>
                    <a:pt x="1194" y="149"/>
                  </a:lnTo>
                  <a:lnTo>
                    <a:pt x="1197" y="149"/>
                  </a:lnTo>
                  <a:lnTo>
                    <a:pt x="1197" y="153"/>
                  </a:lnTo>
                  <a:lnTo>
                    <a:pt x="1201" y="153"/>
                  </a:lnTo>
                  <a:lnTo>
                    <a:pt x="1205" y="153"/>
                  </a:lnTo>
                  <a:lnTo>
                    <a:pt x="1208" y="153"/>
                  </a:lnTo>
                  <a:lnTo>
                    <a:pt x="1212" y="153"/>
                  </a:lnTo>
                  <a:lnTo>
                    <a:pt x="1212" y="157"/>
                  </a:lnTo>
                  <a:lnTo>
                    <a:pt x="1212" y="160"/>
                  </a:lnTo>
                  <a:lnTo>
                    <a:pt x="1212" y="164"/>
                  </a:lnTo>
                  <a:lnTo>
                    <a:pt x="1208" y="164"/>
                  </a:lnTo>
                  <a:lnTo>
                    <a:pt x="1205" y="167"/>
                  </a:lnTo>
                  <a:lnTo>
                    <a:pt x="1205" y="171"/>
                  </a:lnTo>
                  <a:lnTo>
                    <a:pt x="1205" y="174"/>
                  </a:lnTo>
                  <a:lnTo>
                    <a:pt x="1205" y="178"/>
                  </a:lnTo>
                  <a:lnTo>
                    <a:pt x="1197" y="182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1" y="189"/>
                  </a:lnTo>
                  <a:lnTo>
                    <a:pt x="1197" y="192"/>
                  </a:lnTo>
                  <a:lnTo>
                    <a:pt x="1197" y="196"/>
                  </a:lnTo>
                  <a:lnTo>
                    <a:pt x="1194" y="196"/>
                  </a:lnTo>
                  <a:lnTo>
                    <a:pt x="1190" y="196"/>
                  </a:lnTo>
                  <a:lnTo>
                    <a:pt x="1187" y="196"/>
                  </a:lnTo>
                  <a:lnTo>
                    <a:pt x="1183" y="196"/>
                  </a:lnTo>
                  <a:lnTo>
                    <a:pt x="1180" y="196"/>
                  </a:lnTo>
                  <a:lnTo>
                    <a:pt x="1180" y="199"/>
                  </a:lnTo>
                  <a:lnTo>
                    <a:pt x="1180" y="203"/>
                  </a:lnTo>
                  <a:lnTo>
                    <a:pt x="1176" y="203"/>
                  </a:lnTo>
                  <a:lnTo>
                    <a:pt x="1173" y="203"/>
                  </a:lnTo>
                  <a:lnTo>
                    <a:pt x="1169" y="203"/>
                  </a:lnTo>
                  <a:lnTo>
                    <a:pt x="1173" y="206"/>
                  </a:lnTo>
                  <a:lnTo>
                    <a:pt x="1169" y="206"/>
                  </a:lnTo>
                  <a:lnTo>
                    <a:pt x="1169" y="210"/>
                  </a:lnTo>
                  <a:lnTo>
                    <a:pt x="1169" y="214"/>
                  </a:lnTo>
                  <a:lnTo>
                    <a:pt x="1169" y="217"/>
                  </a:lnTo>
                  <a:lnTo>
                    <a:pt x="1173" y="217"/>
                  </a:lnTo>
                  <a:lnTo>
                    <a:pt x="1176" y="217"/>
                  </a:lnTo>
                  <a:lnTo>
                    <a:pt x="1180" y="217"/>
                  </a:lnTo>
                  <a:lnTo>
                    <a:pt x="1183" y="217"/>
                  </a:lnTo>
                  <a:lnTo>
                    <a:pt x="1183" y="221"/>
                  </a:lnTo>
                  <a:lnTo>
                    <a:pt x="1187" y="217"/>
                  </a:lnTo>
                  <a:lnTo>
                    <a:pt x="1190" y="217"/>
                  </a:lnTo>
                  <a:lnTo>
                    <a:pt x="1194" y="217"/>
                  </a:lnTo>
                  <a:lnTo>
                    <a:pt x="1197" y="217"/>
                  </a:lnTo>
                  <a:lnTo>
                    <a:pt x="1197" y="214"/>
                  </a:lnTo>
                  <a:lnTo>
                    <a:pt x="1205" y="214"/>
                  </a:lnTo>
                  <a:lnTo>
                    <a:pt x="1208" y="214"/>
                  </a:lnTo>
                  <a:lnTo>
                    <a:pt x="1212" y="214"/>
                  </a:lnTo>
                  <a:lnTo>
                    <a:pt x="1215" y="214"/>
                  </a:lnTo>
                  <a:lnTo>
                    <a:pt x="1219" y="210"/>
                  </a:lnTo>
                  <a:lnTo>
                    <a:pt x="1219" y="214"/>
                  </a:lnTo>
                  <a:lnTo>
                    <a:pt x="1222" y="214"/>
                  </a:lnTo>
                  <a:lnTo>
                    <a:pt x="1226" y="214"/>
                  </a:lnTo>
                  <a:lnTo>
                    <a:pt x="1230" y="214"/>
                  </a:lnTo>
                  <a:lnTo>
                    <a:pt x="1233" y="214"/>
                  </a:lnTo>
                  <a:lnTo>
                    <a:pt x="1233" y="210"/>
                  </a:lnTo>
                  <a:lnTo>
                    <a:pt x="1237" y="210"/>
                  </a:lnTo>
                  <a:lnTo>
                    <a:pt x="1240" y="210"/>
                  </a:lnTo>
                  <a:lnTo>
                    <a:pt x="1240" y="206"/>
                  </a:lnTo>
                  <a:lnTo>
                    <a:pt x="1244" y="203"/>
                  </a:lnTo>
                  <a:lnTo>
                    <a:pt x="1247" y="203"/>
                  </a:lnTo>
                  <a:lnTo>
                    <a:pt x="1251" y="206"/>
                  </a:lnTo>
                  <a:lnTo>
                    <a:pt x="1251" y="210"/>
                  </a:lnTo>
                  <a:lnTo>
                    <a:pt x="1254" y="210"/>
                  </a:lnTo>
                  <a:lnTo>
                    <a:pt x="1258" y="210"/>
                  </a:lnTo>
                  <a:lnTo>
                    <a:pt x="1262" y="210"/>
                  </a:lnTo>
                  <a:lnTo>
                    <a:pt x="1265" y="210"/>
                  </a:lnTo>
                  <a:lnTo>
                    <a:pt x="1269" y="210"/>
                  </a:lnTo>
                  <a:lnTo>
                    <a:pt x="1272" y="210"/>
                  </a:lnTo>
                  <a:lnTo>
                    <a:pt x="1276" y="214"/>
                  </a:lnTo>
                  <a:lnTo>
                    <a:pt x="1279" y="217"/>
                  </a:lnTo>
                  <a:lnTo>
                    <a:pt x="1283" y="217"/>
                  </a:lnTo>
                  <a:lnTo>
                    <a:pt x="1287" y="217"/>
                  </a:lnTo>
                  <a:lnTo>
                    <a:pt x="1290" y="217"/>
                  </a:lnTo>
                  <a:lnTo>
                    <a:pt x="1294" y="217"/>
                  </a:lnTo>
                  <a:lnTo>
                    <a:pt x="1294" y="221"/>
                  </a:lnTo>
                  <a:lnTo>
                    <a:pt x="1297" y="221"/>
                  </a:lnTo>
                  <a:lnTo>
                    <a:pt x="1301" y="221"/>
                  </a:lnTo>
                  <a:lnTo>
                    <a:pt x="1304" y="221"/>
                  </a:lnTo>
                  <a:lnTo>
                    <a:pt x="1308" y="217"/>
                  </a:lnTo>
                  <a:lnTo>
                    <a:pt x="1311" y="217"/>
                  </a:lnTo>
                  <a:lnTo>
                    <a:pt x="1315" y="221"/>
                  </a:lnTo>
                  <a:lnTo>
                    <a:pt x="1319" y="217"/>
                  </a:lnTo>
                  <a:lnTo>
                    <a:pt x="1322" y="217"/>
                  </a:lnTo>
                  <a:lnTo>
                    <a:pt x="1322" y="221"/>
                  </a:lnTo>
                  <a:lnTo>
                    <a:pt x="1326" y="221"/>
                  </a:lnTo>
                  <a:lnTo>
                    <a:pt x="1329" y="221"/>
                  </a:lnTo>
                  <a:lnTo>
                    <a:pt x="1333" y="221"/>
                  </a:lnTo>
                  <a:lnTo>
                    <a:pt x="1336" y="221"/>
                  </a:lnTo>
                  <a:lnTo>
                    <a:pt x="1340" y="221"/>
                  </a:lnTo>
                  <a:lnTo>
                    <a:pt x="1340" y="224"/>
                  </a:lnTo>
                  <a:lnTo>
                    <a:pt x="1344" y="228"/>
                  </a:lnTo>
                  <a:lnTo>
                    <a:pt x="1347" y="231"/>
                  </a:lnTo>
                  <a:lnTo>
                    <a:pt x="1351" y="228"/>
                  </a:lnTo>
                  <a:lnTo>
                    <a:pt x="1354" y="228"/>
                  </a:lnTo>
                  <a:lnTo>
                    <a:pt x="1354" y="231"/>
                  </a:lnTo>
                  <a:lnTo>
                    <a:pt x="1358" y="231"/>
                  </a:lnTo>
                  <a:lnTo>
                    <a:pt x="1361" y="231"/>
                  </a:lnTo>
                  <a:lnTo>
                    <a:pt x="1365" y="231"/>
                  </a:lnTo>
                  <a:lnTo>
                    <a:pt x="1368" y="231"/>
                  </a:lnTo>
                  <a:lnTo>
                    <a:pt x="1372" y="231"/>
                  </a:lnTo>
                  <a:lnTo>
                    <a:pt x="1372" y="235"/>
                  </a:lnTo>
                  <a:lnTo>
                    <a:pt x="1376" y="235"/>
                  </a:lnTo>
                  <a:lnTo>
                    <a:pt x="1379" y="235"/>
                  </a:lnTo>
                  <a:lnTo>
                    <a:pt x="1383" y="235"/>
                  </a:lnTo>
                  <a:lnTo>
                    <a:pt x="1383" y="231"/>
                  </a:lnTo>
                  <a:lnTo>
                    <a:pt x="1386" y="231"/>
                  </a:lnTo>
                  <a:lnTo>
                    <a:pt x="1390" y="231"/>
                  </a:lnTo>
                  <a:lnTo>
                    <a:pt x="1393" y="231"/>
                  </a:lnTo>
                  <a:lnTo>
                    <a:pt x="1393" y="235"/>
                  </a:lnTo>
                  <a:lnTo>
                    <a:pt x="1397" y="235"/>
                  </a:lnTo>
                  <a:lnTo>
                    <a:pt x="1401" y="235"/>
                  </a:lnTo>
                  <a:lnTo>
                    <a:pt x="1404" y="239"/>
                  </a:lnTo>
                  <a:lnTo>
                    <a:pt x="1408" y="239"/>
                  </a:lnTo>
                  <a:lnTo>
                    <a:pt x="1411" y="239"/>
                  </a:lnTo>
                  <a:lnTo>
                    <a:pt x="1415" y="242"/>
                  </a:lnTo>
                  <a:lnTo>
                    <a:pt x="1418" y="242"/>
                  </a:lnTo>
                  <a:lnTo>
                    <a:pt x="1422" y="242"/>
                  </a:lnTo>
                  <a:lnTo>
                    <a:pt x="1422" y="246"/>
                  </a:lnTo>
                  <a:lnTo>
                    <a:pt x="1422" y="249"/>
                  </a:lnTo>
                  <a:lnTo>
                    <a:pt x="1425" y="246"/>
                  </a:lnTo>
                  <a:lnTo>
                    <a:pt x="1425" y="249"/>
                  </a:lnTo>
                  <a:lnTo>
                    <a:pt x="1429" y="249"/>
                  </a:lnTo>
                  <a:lnTo>
                    <a:pt x="1433" y="249"/>
                  </a:lnTo>
                  <a:lnTo>
                    <a:pt x="1436" y="249"/>
                  </a:lnTo>
                  <a:lnTo>
                    <a:pt x="1440" y="249"/>
                  </a:lnTo>
                  <a:lnTo>
                    <a:pt x="1443" y="249"/>
                  </a:lnTo>
                  <a:lnTo>
                    <a:pt x="1447" y="249"/>
                  </a:lnTo>
                  <a:lnTo>
                    <a:pt x="1447" y="253"/>
                  </a:lnTo>
                  <a:lnTo>
                    <a:pt x="1447" y="256"/>
                  </a:lnTo>
                  <a:lnTo>
                    <a:pt x="1443" y="256"/>
                  </a:lnTo>
                  <a:lnTo>
                    <a:pt x="1447" y="256"/>
                  </a:lnTo>
                  <a:lnTo>
                    <a:pt x="1450" y="260"/>
                  </a:lnTo>
                  <a:lnTo>
                    <a:pt x="1454" y="260"/>
                  </a:lnTo>
                  <a:lnTo>
                    <a:pt x="1458" y="260"/>
                  </a:lnTo>
                  <a:lnTo>
                    <a:pt x="1461" y="260"/>
                  </a:lnTo>
                  <a:lnTo>
                    <a:pt x="1465" y="260"/>
                  </a:lnTo>
                  <a:lnTo>
                    <a:pt x="1465" y="256"/>
                  </a:lnTo>
                  <a:lnTo>
                    <a:pt x="1468" y="256"/>
                  </a:lnTo>
                  <a:lnTo>
                    <a:pt x="1472" y="256"/>
                  </a:lnTo>
                  <a:lnTo>
                    <a:pt x="1472" y="260"/>
                  </a:lnTo>
                  <a:lnTo>
                    <a:pt x="1475" y="260"/>
                  </a:lnTo>
                  <a:lnTo>
                    <a:pt x="1475" y="263"/>
                  </a:lnTo>
                  <a:lnTo>
                    <a:pt x="1475" y="267"/>
                  </a:lnTo>
                  <a:lnTo>
                    <a:pt x="1475" y="271"/>
                  </a:lnTo>
                  <a:lnTo>
                    <a:pt x="1472" y="271"/>
                  </a:lnTo>
                  <a:lnTo>
                    <a:pt x="1472" y="274"/>
                  </a:lnTo>
                  <a:lnTo>
                    <a:pt x="1468" y="274"/>
                  </a:lnTo>
                  <a:lnTo>
                    <a:pt x="1465" y="278"/>
                  </a:lnTo>
                  <a:lnTo>
                    <a:pt x="1461" y="281"/>
                  </a:lnTo>
                  <a:lnTo>
                    <a:pt x="1458" y="281"/>
                  </a:lnTo>
                  <a:lnTo>
                    <a:pt x="1461" y="285"/>
                  </a:lnTo>
                  <a:lnTo>
                    <a:pt x="1461" y="288"/>
                  </a:lnTo>
                  <a:lnTo>
                    <a:pt x="1461" y="292"/>
                  </a:lnTo>
                  <a:lnTo>
                    <a:pt x="1458" y="296"/>
                  </a:lnTo>
                  <a:lnTo>
                    <a:pt x="1454" y="296"/>
                  </a:lnTo>
                  <a:lnTo>
                    <a:pt x="1454" y="299"/>
                  </a:lnTo>
                  <a:lnTo>
                    <a:pt x="1450" y="299"/>
                  </a:lnTo>
                  <a:lnTo>
                    <a:pt x="1447" y="299"/>
                  </a:lnTo>
                  <a:lnTo>
                    <a:pt x="1443" y="299"/>
                  </a:lnTo>
                  <a:lnTo>
                    <a:pt x="1443" y="303"/>
                  </a:lnTo>
                  <a:lnTo>
                    <a:pt x="1440" y="299"/>
                  </a:lnTo>
                  <a:lnTo>
                    <a:pt x="1436" y="299"/>
                  </a:lnTo>
                  <a:lnTo>
                    <a:pt x="1433" y="299"/>
                  </a:lnTo>
                  <a:lnTo>
                    <a:pt x="1429" y="296"/>
                  </a:lnTo>
                  <a:lnTo>
                    <a:pt x="1425" y="299"/>
                  </a:lnTo>
                  <a:lnTo>
                    <a:pt x="1422" y="299"/>
                  </a:lnTo>
                  <a:lnTo>
                    <a:pt x="1418" y="299"/>
                  </a:lnTo>
                  <a:lnTo>
                    <a:pt x="1415" y="299"/>
                  </a:lnTo>
                  <a:lnTo>
                    <a:pt x="1411" y="299"/>
                  </a:lnTo>
                  <a:lnTo>
                    <a:pt x="1408" y="299"/>
                  </a:lnTo>
                  <a:lnTo>
                    <a:pt x="1404" y="299"/>
                  </a:lnTo>
                  <a:lnTo>
                    <a:pt x="1401" y="299"/>
                  </a:lnTo>
                  <a:lnTo>
                    <a:pt x="1401" y="296"/>
                  </a:lnTo>
                  <a:lnTo>
                    <a:pt x="1397" y="296"/>
                  </a:lnTo>
                  <a:lnTo>
                    <a:pt x="1397" y="299"/>
                  </a:lnTo>
                  <a:lnTo>
                    <a:pt x="1393" y="303"/>
                  </a:lnTo>
                  <a:lnTo>
                    <a:pt x="1390" y="306"/>
                  </a:lnTo>
                  <a:lnTo>
                    <a:pt x="1390" y="310"/>
                  </a:lnTo>
                  <a:lnTo>
                    <a:pt x="1386" y="310"/>
                  </a:lnTo>
                  <a:lnTo>
                    <a:pt x="1383" y="313"/>
                  </a:lnTo>
                  <a:lnTo>
                    <a:pt x="1383" y="317"/>
                  </a:lnTo>
                  <a:lnTo>
                    <a:pt x="1383" y="321"/>
                  </a:lnTo>
                  <a:lnTo>
                    <a:pt x="1386" y="324"/>
                  </a:lnTo>
                  <a:lnTo>
                    <a:pt x="1390" y="324"/>
                  </a:lnTo>
                  <a:lnTo>
                    <a:pt x="1390" y="328"/>
                  </a:lnTo>
                  <a:lnTo>
                    <a:pt x="1390" y="331"/>
                  </a:lnTo>
                  <a:lnTo>
                    <a:pt x="1393" y="331"/>
                  </a:lnTo>
                  <a:lnTo>
                    <a:pt x="1393" y="335"/>
                  </a:lnTo>
                  <a:lnTo>
                    <a:pt x="1390" y="338"/>
                  </a:lnTo>
                  <a:lnTo>
                    <a:pt x="1390" y="342"/>
                  </a:lnTo>
                  <a:lnTo>
                    <a:pt x="1390" y="345"/>
                  </a:lnTo>
                  <a:lnTo>
                    <a:pt x="1393" y="345"/>
                  </a:lnTo>
                  <a:lnTo>
                    <a:pt x="1397" y="342"/>
                  </a:lnTo>
                  <a:lnTo>
                    <a:pt x="1401" y="342"/>
                  </a:lnTo>
                  <a:lnTo>
                    <a:pt x="1404" y="342"/>
                  </a:lnTo>
                  <a:lnTo>
                    <a:pt x="1404" y="345"/>
                  </a:lnTo>
                  <a:lnTo>
                    <a:pt x="1408" y="345"/>
                  </a:lnTo>
                  <a:lnTo>
                    <a:pt x="1408" y="349"/>
                  </a:lnTo>
                  <a:lnTo>
                    <a:pt x="1411" y="349"/>
                  </a:lnTo>
                  <a:lnTo>
                    <a:pt x="1415" y="349"/>
                  </a:lnTo>
                  <a:lnTo>
                    <a:pt x="1418" y="349"/>
                  </a:lnTo>
                  <a:lnTo>
                    <a:pt x="1422" y="349"/>
                  </a:lnTo>
                  <a:lnTo>
                    <a:pt x="1425" y="349"/>
                  </a:lnTo>
                  <a:lnTo>
                    <a:pt x="1429" y="349"/>
                  </a:lnTo>
                  <a:lnTo>
                    <a:pt x="1429" y="345"/>
                  </a:lnTo>
                  <a:lnTo>
                    <a:pt x="1433" y="349"/>
                  </a:lnTo>
                  <a:lnTo>
                    <a:pt x="1436" y="349"/>
                  </a:lnTo>
                  <a:lnTo>
                    <a:pt x="1440" y="349"/>
                  </a:lnTo>
                  <a:lnTo>
                    <a:pt x="1443" y="349"/>
                  </a:lnTo>
                  <a:lnTo>
                    <a:pt x="1447" y="349"/>
                  </a:lnTo>
                  <a:lnTo>
                    <a:pt x="1450" y="349"/>
                  </a:lnTo>
                  <a:lnTo>
                    <a:pt x="1454" y="349"/>
                  </a:lnTo>
                  <a:lnTo>
                    <a:pt x="1458" y="349"/>
                  </a:lnTo>
                  <a:lnTo>
                    <a:pt x="1461" y="349"/>
                  </a:lnTo>
                  <a:lnTo>
                    <a:pt x="1465" y="349"/>
                  </a:lnTo>
                  <a:lnTo>
                    <a:pt x="1468" y="345"/>
                  </a:lnTo>
                  <a:lnTo>
                    <a:pt x="1472" y="345"/>
                  </a:lnTo>
                  <a:lnTo>
                    <a:pt x="1475" y="345"/>
                  </a:lnTo>
                  <a:lnTo>
                    <a:pt x="1479" y="345"/>
                  </a:lnTo>
                  <a:lnTo>
                    <a:pt x="1479" y="342"/>
                  </a:lnTo>
                  <a:lnTo>
                    <a:pt x="1482" y="338"/>
                  </a:lnTo>
                  <a:lnTo>
                    <a:pt x="1486" y="335"/>
                  </a:lnTo>
                  <a:lnTo>
                    <a:pt x="1490" y="335"/>
                  </a:lnTo>
                  <a:lnTo>
                    <a:pt x="1493" y="335"/>
                  </a:lnTo>
                  <a:lnTo>
                    <a:pt x="1497" y="335"/>
                  </a:lnTo>
                  <a:lnTo>
                    <a:pt x="1500" y="335"/>
                  </a:lnTo>
                  <a:lnTo>
                    <a:pt x="1504" y="338"/>
                  </a:lnTo>
                  <a:lnTo>
                    <a:pt x="1507" y="338"/>
                  </a:lnTo>
                  <a:lnTo>
                    <a:pt x="1511" y="338"/>
                  </a:lnTo>
                  <a:lnTo>
                    <a:pt x="1507" y="338"/>
                  </a:lnTo>
                  <a:lnTo>
                    <a:pt x="1511" y="338"/>
                  </a:lnTo>
                  <a:lnTo>
                    <a:pt x="1515" y="338"/>
                  </a:lnTo>
                  <a:lnTo>
                    <a:pt x="1518" y="342"/>
                  </a:lnTo>
                  <a:lnTo>
                    <a:pt x="1518" y="345"/>
                  </a:lnTo>
                  <a:lnTo>
                    <a:pt x="1518" y="349"/>
                  </a:lnTo>
                  <a:lnTo>
                    <a:pt x="1518" y="353"/>
                  </a:lnTo>
                  <a:lnTo>
                    <a:pt x="1522" y="356"/>
                  </a:lnTo>
                  <a:lnTo>
                    <a:pt x="1522" y="360"/>
                  </a:lnTo>
                  <a:lnTo>
                    <a:pt x="1522" y="363"/>
                  </a:lnTo>
                  <a:lnTo>
                    <a:pt x="1522" y="367"/>
                  </a:lnTo>
                  <a:lnTo>
                    <a:pt x="1518" y="370"/>
                  </a:lnTo>
                  <a:lnTo>
                    <a:pt x="1515" y="370"/>
                  </a:lnTo>
                  <a:lnTo>
                    <a:pt x="1511" y="370"/>
                  </a:lnTo>
                  <a:lnTo>
                    <a:pt x="1507" y="374"/>
                  </a:lnTo>
                  <a:lnTo>
                    <a:pt x="1507" y="378"/>
                  </a:lnTo>
                  <a:lnTo>
                    <a:pt x="1504" y="381"/>
                  </a:lnTo>
                  <a:lnTo>
                    <a:pt x="1500" y="381"/>
                  </a:lnTo>
                  <a:lnTo>
                    <a:pt x="1497" y="381"/>
                  </a:lnTo>
                  <a:lnTo>
                    <a:pt x="1497" y="385"/>
                  </a:lnTo>
                  <a:lnTo>
                    <a:pt x="1500" y="385"/>
                  </a:lnTo>
                  <a:lnTo>
                    <a:pt x="1504" y="385"/>
                  </a:lnTo>
                  <a:lnTo>
                    <a:pt x="1507" y="385"/>
                  </a:lnTo>
                  <a:lnTo>
                    <a:pt x="1511" y="388"/>
                  </a:lnTo>
                  <a:lnTo>
                    <a:pt x="1511" y="392"/>
                  </a:lnTo>
                  <a:lnTo>
                    <a:pt x="1511" y="399"/>
                  </a:lnTo>
                  <a:lnTo>
                    <a:pt x="1511" y="402"/>
                  </a:lnTo>
                  <a:lnTo>
                    <a:pt x="1507" y="402"/>
                  </a:lnTo>
                  <a:lnTo>
                    <a:pt x="1507" y="406"/>
                  </a:lnTo>
                  <a:lnTo>
                    <a:pt x="1507" y="410"/>
                  </a:lnTo>
                  <a:lnTo>
                    <a:pt x="1504" y="410"/>
                  </a:lnTo>
                  <a:lnTo>
                    <a:pt x="1504" y="413"/>
                  </a:lnTo>
                  <a:lnTo>
                    <a:pt x="1504" y="417"/>
                  </a:lnTo>
                  <a:lnTo>
                    <a:pt x="1504" y="420"/>
                  </a:lnTo>
                  <a:lnTo>
                    <a:pt x="1500" y="424"/>
                  </a:lnTo>
                  <a:lnTo>
                    <a:pt x="1500" y="427"/>
                  </a:lnTo>
                  <a:lnTo>
                    <a:pt x="1500" y="431"/>
                  </a:lnTo>
                  <a:lnTo>
                    <a:pt x="1497" y="431"/>
                  </a:lnTo>
                  <a:lnTo>
                    <a:pt x="1497" y="435"/>
                  </a:lnTo>
                  <a:lnTo>
                    <a:pt x="1500" y="435"/>
                  </a:lnTo>
                  <a:lnTo>
                    <a:pt x="1504" y="435"/>
                  </a:lnTo>
                  <a:lnTo>
                    <a:pt x="1507" y="435"/>
                  </a:lnTo>
                  <a:lnTo>
                    <a:pt x="1511" y="435"/>
                  </a:lnTo>
                  <a:lnTo>
                    <a:pt x="1515" y="435"/>
                  </a:lnTo>
                  <a:lnTo>
                    <a:pt x="1515" y="431"/>
                  </a:lnTo>
                  <a:lnTo>
                    <a:pt x="1518" y="431"/>
                  </a:lnTo>
                  <a:lnTo>
                    <a:pt x="1518" y="427"/>
                  </a:lnTo>
                  <a:lnTo>
                    <a:pt x="1522" y="424"/>
                  </a:lnTo>
                  <a:lnTo>
                    <a:pt x="1525" y="424"/>
                  </a:lnTo>
                  <a:lnTo>
                    <a:pt x="1529" y="424"/>
                  </a:lnTo>
                  <a:lnTo>
                    <a:pt x="1532" y="427"/>
                  </a:lnTo>
                  <a:lnTo>
                    <a:pt x="1532" y="431"/>
                  </a:lnTo>
                  <a:lnTo>
                    <a:pt x="1532" y="435"/>
                  </a:lnTo>
                  <a:lnTo>
                    <a:pt x="1536" y="435"/>
                  </a:lnTo>
                  <a:lnTo>
                    <a:pt x="1539" y="438"/>
                  </a:lnTo>
                  <a:lnTo>
                    <a:pt x="1543" y="438"/>
                  </a:lnTo>
                  <a:lnTo>
                    <a:pt x="1543" y="442"/>
                  </a:lnTo>
                  <a:lnTo>
                    <a:pt x="1547" y="442"/>
                  </a:lnTo>
                  <a:lnTo>
                    <a:pt x="1550" y="445"/>
                  </a:lnTo>
                  <a:lnTo>
                    <a:pt x="1550" y="442"/>
                  </a:lnTo>
                  <a:lnTo>
                    <a:pt x="1554" y="442"/>
                  </a:lnTo>
                  <a:lnTo>
                    <a:pt x="1557" y="442"/>
                  </a:lnTo>
                  <a:lnTo>
                    <a:pt x="1561" y="442"/>
                  </a:lnTo>
                  <a:lnTo>
                    <a:pt x="1564" y="442"/>
                  </a:lnTo>
                  <a:lnTo>
                    <a:pt x="1568" y="442"/>
                  </a:lnTo>
                  <a:lnTo>
                    <a:pt x="1572" y="442"/>
                  </a:lnTo>
                  <a:lnTo>
                    <a:pt x="1575" y="442"/>
                  </a:lnTo>
                  <a:lnTo>
                    <a:pt x="1579" y="442"/>
                  </a:lnTo>
                  <a:lnTo>
                    <a:pt x="1582" y="442"/>
                  </a:lnTo>
                  <a:lnTo>
                    <a:pt x="1582" y="445"/>
                  </a:lnTo>
                  <a:lnTo>
                    <a:pt x="1586" y="445"/>
                  </a:lnTo>
                  <a:lnTo>
                    <a:pt x="1586" y="449"/>
                  </a:lnTo>
                  <a:lnTo>
                    <a:pt x="1589" y="449"/>
                  </a:lnTo>
                  <a:lnTo>
                    <a:pt x="1593" y="445"/>
                  </a:lnTo>
                  <a:lnTo>
                    <a:pt x="1593" y="442"/>
                  </a:lnTo>
                  <a:lnTo>
                    <a:pt x="1596" y="442"/>
                  </a:lnTo>
                  <a:lnTo>
                    <a:pt x="1600" y="442"/>
                  </a:lnTo>
                  <a:lnTo>
                    <a:pt x="1604" y="442"/>
                  </a:lnTo>
                  <a:lnTo>
                    <a:pt x="1604" y="438"/>
                  </a:lnTo>
                  <a:lnTo>
                    <a:pt x="1607" y="438"/>
                  </a:lnTo>
                  <a:lnTo>
                    <a:pt x="1611" y="438"/>
                  </a:lnTo>
                  <a:lnTo>
                    <a:pt x="1614" y="438"/>
                  </a:lnTo>
                  <a:lnTo>
                    <a:pt x="1618" y="435"/>
                  </a:lnTo>
                  <a:lnTo>
                    <a:pt x="1621" y="435"/>
                  </a:lnTo>
                  <a:lnTo>
                    <a:pt x="1625" y="435"/>
                  </a:lnTo>
                  <a:lnTo>
                    <a:pt x="1629" y="435"/>
                  </a:lnTo>
                  <a:lnTo>
                    <a:pt x="1632" y="435"/>
                  </a:lnTo>
                  <a:lnTo>
                    <a:pt x="1636" y="435"/>
                  </a:lnTo>
                  <a:lnTo>
                    <a:pt x="1639" y="435"/>
                  </a:lnTo>
                  <a:lnTo>
                    <a:pt x="1643" y="435"/>
                  </a:lnTo>
                  <a:lnTo>
                    <a:pt x="1646" y="435"/>
                  </a:lnTo>
                  <a:lnTo>
                    <a:pt x="1646" y="438"/>
                  </a:lnTo>
                  <a:lnTo>
                    <a:pt x="1650" y="438"/>
                  </a:lnTo>
                  <a:lnTo>
                    <a:pt x="1650" y="442"/>
                  </a:lnTo>
                  <a:lnTo>
                    <a:pt x="1650" y="445"/>
                  </a:lnTo>
                  <a:lnTo>
                    <a:pt x="1650" y="449"/>
                  </a:lnTo>
                  <a:lnTo>
                    <a:pt x="1653" y="445"/>
                  </a:lnTo>
                  <a:lnTo>
                    <a:pt x="1653" y="449"/>
                  </a:lnTo>
                  <a:lnTo>
                    <a:pt x="1657" y="449"/>
                  </a:lnTo>
                  <a:lnTo>
                    <a:pt x="1661" y="449"/>
                  </a:lnTo>
                  <a:lnTo>
                    <a:pt x="1664" y="449"/>
                  </a:lnTo>
                  <a:lnTo>
                    <a:pt x="1668" y="449"/>
                  </a:lnTo>
                  <a:lnTo>
                    <a:pt x="1671" y="449"/>
                  </a:lnTo>
                  <a:lnTo>
                    <a:pt x="1668" y="445"/>
                  </a:lnTo>
                  <a:lnTo>
                    <a:pt x="1671" y="445"/>
                  </a:lnTo>
                  <a:lnTo>
                    <a:pt x="1671" y="442"/>
                  </a:lnTo>
                  <a:lnTo>
                    <a:pt x="1675" y="442"/>
                  </a:lnTo>
                  <a:lnTo>
                    <a:pt x="1678" y="442"/>
                  </a:lnTo>
                  <a:lnTo>
                    <a:pt x="1682" y="442"/>
                  </a:lnTo>
                  <a:lnTo>
                    <a:pt x="1686" y="442"/>
                  </a:lnTo>
                  <a:lnTo>
                    <a:pt x="1686" y="438"/>
                  </a:lnTo>
                  <a:lnTo>
                    <a:pt x="1686" y="435"/>
                  </a:lnTo>
                  <a:lnTo>
                    <a:pt x="1689" y="435"/>
                  </a:lnTo>
                  <a:lnTo>
                    <a:pt x="1693" y="438"/>
                  </a:lnTo>
                  <a:lnTo>
                    <a:pt x="1696" y="438"/>
                  </a:lnTo>
                  <a:lnTo>
                    <a:pt x="1700" y="438"/>
                  </a:lnTo>
                  <a:lnTo>
                    <a:pt x="1703" y="438"/>
                  </a:lnTo>
                  <a:lnTo>
                    <a:pt x="1707" y="438"/>
                  </a:lnTo>
                  <a:lnTo>
                    <a:pt x="1710" y="438"/>
                  </a:lnTo>
                  <a:lnTo>
                    <a:pt x="1714" y="438"/>
                  </a:lnTo>
                  <a:lnTo>
                    <a:pt x="1718" y="438"/>
                  </a:lnTo>
                  <a:lnTo>
                    <a:pt x="1721" y="438"/>
                  </a:lnTo>
                  <a:lnTo>
                    <a:pt x="1725" y="438"/>
                  </a:lnTo>
                  <a:lnTo>
                    <a:pt x="1725" y="442"/>
                  </a:lnTo>
                  <a:lnTo>
                    <a:pt x="1728" y="442"/>
                  </a:lnTo>
                  <a:lnTo>
                    <a:pt x="1732" y="442"/>
                  </a:lnTo>
                  <a:lnTo>
                    <a:pt x="1735" y="442"/>
                  </a:lnTo>
                  <a:lnTo>
                    <a:pt x="1739" y="442"/>
                  </a:lnTo>
                  <a:lnTo>
                    <a:pt x="1743" y="442"/>
                  </a:lnTo>
                  <a:lnTo>
                    <a:pt x="1746" y="442"/>
                  </a:lnTo>
                  <a:lnTo>
                    <a:pt x="1746" y="438"/>
                  </a:lnTo>
                  <a:lnTo>
                    <a:pt x="1750" y="442"/>
                  </a:lnTo>
                  <a:lnTo>
                    <a:pt x="1753" y="442"/>
                  </a:lnTo>
                  <a:lnTo>
                    <a:pt x="1757" y="445"/>
                  </a:lnTo>
                  <a:lnTo>
                    <a:pt x="1760" y="445"/>
                  </a:lnTo>
                  <a:lnTo>
                    <a:pt x="1760" y="442"/>
                  </a:lnTo>
                  <a:lnTo>
                    <a:pt x="1764" y="442"/>
                  </a:lnTo>
                  <a:lnTo>
                    <a:pt x="1767" y="442"/>
                  </a:lnTo>
                  <a:lnTo>
                    <a:pt x="1771" y="442"/>
                  </a:lnTo>
                  <a:lnTo>
                    <a:pt x="1775" y="442"/>
                  </a:lnTo>
                  <a:lnTo>
                    <a:pt x="1778" y="442"/>
                  </a:lnTo>
                  <a:lnTo>
                    <a:pt x="1782" y="442"/>
                  </a:lnTo>
                  <a:lnTo>
                    <a:pt x="1782" y="438"/>
                  </a:lnTo>
                  <a:lnTo>
                    <a:pt x="1785" y="438"/>
                  </a:lnTo>
                  <a:lnTo>
                    <a:pt x="1789" y="438"/>
                  </a:lnTo>
                  <a:lnTo>
                    <a:pt x="1789" y="435"/>
                  </a:lnTo>
                  <a:lnTo>
                    <a:pt x="1792" y="435"/>
                  </a:lnTo>
                  <a:lnTo>
                    <a:pt x="1796" y="435"/>
                  </a:lnTo>
                  <a:lnTo>
                    <a:pt x="1800" y="435"/>
                  </a:lnTo>
                  <a:lnTo>
                    <a:pt x="1803" y="431"/>
                  </a:lnTo>
                  <a:lnTo>
                    <a:pt x="1807" y="431"/>
                  </a:lnTo>
                  <a:lnTo>
                    <a:pt x="1810" y="427"/>
                  </a:lnTo>
                  <a:lnTo>
                    <a:pt x="1810" y="424"/>
                  </a:lnTo>
                  <a:lnTo>
                    <a:pt x="1814" y="424"/>
                  </a:lnTo>
                  <a:lnTo>
                    <a:pt x="1810" y="424"/>
                  </a:lnTo>
                  <a:lnTo>
                    <a:pt x="1810" y="420"/>
                  </a:lnTo>
                  <a:lnTo>
                    <a:pt x="1814" y="420"/>
                  </a:lnTo>
                  <a:lnTo>
                    <a:pt x="1814" y="417"/>
                  </a:lnTo>
                  <a:lnTo>
                    <a:pt x="1817" y="417"/>
                  </a:lnTo>
                  <a:lnTo>
                    <a:pt x="1821" y="417"/>
                  </a:lnTo>
                  <a:lnTo>
                    <a:pt x="1824" y="424"/>
                  </a:lnTo>
                  <a:lnTo>
                    <a:pt x="1828" y="427"/>
                  </a:lnTo>
                  <a:lnTo>
                    <a:pt x="1832" y="435"/>
                  </a:lnTo>
                  <a:lnTo>
                    <a:pt x="1835" y="438"/>
                  </a:lnTo>
                  <a:lnTo>
                    <a:pt x="1835" y="442"/>
                  </a:lnTo>
                  <a:lnTo>
                    <a:pt x="1835" y="449"/>
                  </a:lnTo>
                  <a:lnTo>
                    <a:pt x="1832" y="452"/>
                  </a:lnTo>
                  <a:lnTo>
                    <a:pt x="1832" y="456"/>
                  </a:lnTo>
                  <a:lnTo>
                    <a:pt x="1828" y="459"/>
                  </a:lnTo>
                  <a:lnTo>
                    <a:pt x="1824" y="463"/>
                  </a:lnTo>
                  <a:lnTo>
                    <a:pt x="1821" y="467"/>
                  </a:lnTo>
                  <a:lnTo>
                    <a:pt x="1821" y="470"/>
                  </a:lnTo>
                  <a:lnTo>
                    <a:pt x="1821" y="474"/>
                  </a:lnTo>
                  <a:lnTo>
                    <a:pt x="1817" y="474"/>
                  </a:lnTo>
                  <a:lnTo>
                    <a:pt x="1814" y="470"/>
                  </a:lnTo>
                  <a:lnTo>
                    <a:pt x="1810" y="470"/>
                  </a:lnTo>
                  <a:lnTo>
                    <a:pt x="1810" y="474"/>
                  </a:lnTo>
                  <a:lnTo>
                    <a:pt x="1807" y="474"/>
                  </a:lnTo>
                  <a:lnTo>
                    <a:pt x="1803" y="474"/>
                  </a:lnTo>
                  <a:lnTo>
                    <a:pt x="1803" y="477"/>
                  </a:lnTo>
                  <a:lnTo>
                    <a:pt x="1800" y="477"/>
                  </a:lnTo>
                  <a:lnTo>
                    <a:pt x="1800" y="474"/>
                  </a:lnTo>
                  <a:lnTo>
                    <a:pt x="1796" y="474"/>
                  </a:lnTo>
                  <a:lnTo>
                    <a:pt x="1792" y="470"/>
                  </a:lnTo>
                  <a:lnTo>
                    <a:pt x="1785" y="470"/>
                  </a:lnTo>
                  <a:lnTo>
                    <a:pt x="1789" y="474"/>
                  </a:lnTo>
                  <a:lnTo>
                    <a:pt x="1792" y="474"/>
                  </a:lnTo>
                  <a:lnTo>
                    <a:pt x="1792" y="477"/>
                  </a:lnTo>
                  <a:lnTo>
                    <a:pt x="1796" y="477"/>
                  </a:lnTo>
                  <a:lnTo>
                    <a:pt x="1796" y="481"/>
                  </a:lnTo>
                  <a:lnTo>
                    <a:pt x="1800" y="481"/>
                  </a:lnTo>
                  <a:lnTo>
                    <a:pt x="1803" y="481"/>
                  </a:lnTo>
                  <a:lnTo>
                    <a:pt x="1803" y="484"/>
                  </a:lnTo>
                  <a:lnTo>
                    <a:pt x="1803" y="488"/>
                  </a:lnTo>
                  <a:lnTo>
                    <a:pt x="1807" y="488"/>
                  </a:lnTo>
                  <a:lnTo>
                    <a:pt x="1807" y="492"/>
                  </a:lnTo>
                  <a:lnTo>
                    <a:pt x="1807" y="495"/>
                  </a:lnTo>
                  <a:lnTo>
                    <a:pt x="1807" y="499"/>
                  </a:lnTo>
                  <a:lnTo>
                    <a:pt x="1807" y="502"/>
                  </a:lnTo>
                  <a:lnTo>
                    <a:pt x="1810" y="506"/>
                  </a:lnTo>
                  <a:lnTo>
                    <a:pt x="1810" y="509"/>
                  </a:lnTo>
                  <a:lnTo>
                    <a:pt x="1814" y="509"/>
                  </a:lnTo>
                  <a:lnTo>
                    <a:pt x="1814" y="513"/>
                  </a:lnTo>
                  <a:lnTo>
                    <a:pt x="1814" y="517"/>
                  </a:lnTo>
                  <a:lnTo>
                    <a:pt x="1814" y="520"/>
                  </a:lnTo>
                  <a:lnTo>
                    <a:pt x="1814" y="524"/>
                  </a:lnTo>
                  <a:lnTo>
                    <a:pt x="1817" y="527"/>
                  </a:lnTo>
                  <a:lnTo>
                    <a:pt x="1821" y="527"/>
                  </a:lnTo>
                  <a:lnTo>
                    <a:pt x="1824" y="527"/>
                  </a:lnTo>
                  <a:lnTo>
                    <a:pt x="1824" y="531"/>
                  </a:lnTo>
                  <a:lnTo>
                    <a:pt x="1828" y="531"/>
                  </a:lnTo>
                  <a:lnTo>
                    <a:pt x="1832" y="531"/>
                  </a:lnTo>
                  <a:lnTo>
                    <a:pt x="1835" y="531"/>
                  </a:lnTo>
                  <a:lnTo>
                    <a:pt x="1835" y="534"/>
                  </a:lnTo>
                  <a:lnTo>
                    <a:pt x="1839" y="534"/>
                  </a:lnTo>
                  <a:lnTo>
                    <a:pt x="1842" y="534"/>
                  </a:lnTo>
                  <a:lnTo>
                    <a:pt x="1846" y="534"/>
                  </a:lnTo>
                  <a:lnTo>
                    <a:pt x="1849" y="534"/>
                  </a:lnTo>
                  <a:lnTo>
                    <a:pt x="1853" y="534"/>
                  </a:lnTo>
                  <a:lnTo>
                    <a:pt x="1857" y="534"/>
                  </a:lnTo>
                  <a:lnTo>
                    <a:pt x="1860" y="534"/>
                  </a:lnTo>
                  <a:lnTo>
                    <a:pt x="1864" y="534"/>
                  </a:lnTo>
                  <a:lnTo>
                    <a:pt x="1864" y="538"/>
                  </a:lnTo>
                  <a:lnTo>
                    <a:pt x="1867" y="538"/>
                  </a:lnTo>
                  <a:lnTo>
                    <a:pt x="1871" y="541"/>
                  </a:lnTo>
                  <a:lnTo>
                    <a:pt x="1871" y="545"/>
                  </a:lnTo>
                  <a:lnTo>
                    <a:pt x="1871" y="549"/>
                  </a:lnTo>
                  <a:lnTo>
                    <a:pt x="1871" y="552"/>
                  </a:lnTo>
                  <a:lnTo>
                    <a:pt x="1867" y="556"/>
                  </a:lnTo>
                  <a:lnTo>
                    <a:pt x="1864" y="556"/>
                  </a:lnTo>
                  <a:lnTo>
                    <a:pt x="1864" y="559"/>
                  </a:lnTo>
                  <a:lnTo>
                    <a:pt x="1860" y="559"/>
                  </a:lnTo>
                  <a:lnTo>
                    <a:pt x="1860" y="563"/>
                  </a:lnTo>
                  <a:lnTo>
                    <a:pt x="1860" y="566"/>
                  </a:lnTo>
                  <a:lnTo>
                    <a:pt x="1860" y="570"/>
                  </a:lnTo>
                  <a:lnTo>
                    <a:pt x="1860" y="574"/>
                  </a:lnTo>
                  <a:lnTo>
                    <a:pt x="1857" y="577"/>
                  </a:lnTo>
                  <a:lnTo>
                    <a:pt x="1857" y="581"/>
                  </a:lnTo>
                  <a:lnTo>
                    <a:pt x="1853" y="584"/>
                  </a:lnTo>
                  <a:lnTo>
                    <a:pt x="1853" y="588"/>
                  </a:lnTo>
                  <a:lnTo>
                    <a:pt x="1849" y="591"/>
                  </a:lnTo>
                  <a:lnTo>
                    <a:pt x="1846" y="591"/>
                  </a:lnTo>
                  <a:lnTo>
                    <a:pt x="1842" y="591"/>
                  </a:lnTo>
                  <a:lnTo>
                    <a:pt x="1839" y="595"/>
                  </a:lnTo>
                  <a:lnTo>
                    <a:pt x="1835" y="595"/>
                  </a:lnTo>
                  <a:lnTo>
                    <a:pt x="1835" y="598"/>
                  </a:lnTo>
                  <a:lnTo>
                    <a:pt x="1832" y="598"/>
                  </a:lnTo>
                  <a:lnTo>
                    <a:pt x="1832" y="602"/>
                  </a:lnTo>
                  <a:lnTo>
                    <a:pt x="1832" y="606"/>
                  </a:lnTo>
                  <a:lnTo>
                    <a:pt x="1835" y="606"/>
                  </a:lnTo>
                  <a:lnTo>
                    <a:pt x="1842" y="606"/>
                  </a:lnTo>
                  <a:lnTo>
                    <a:pt x="1846" y="602"/>
                  </a:lnTo>
                  <a:lnTo>
                    <a:pt x="1853" y="602"/>
                  </a:lnTo>
                  <a:lnTo>
                    <a:pt x="1857" y="598"/>
                  </a:lnTo>
                  <a:lnTo>
                    <a:pt x="1864" y="598"/>
                  </a:lnTo>
                  <a:lnTo>
                    <a:pt x="1871" y="595"/>
                  </a:lnTo>
                  <a:lnTo>
                    <a:pt x="1881" y="591"/>
                  </a:lnTo>
                  <a:lnTo>
                    <a:pt x="1889" y="591"/>
                  </a:lnTo>
                  <a:lnTo>
                    <a:pt x="1896" y="588"/>
                  </a:lnTo>
                  <a:lnTo>
                    <a:pt x="1899" y="588"/>
                  </a:lnTo>
                  <a:lnTo>
                    <a:pt x="1903" y="588"/>
                  </a:lnTo>
                  <a:lnTo>
                    <a:pt x="1906" y="588"/>
                  </a:lnTo>
                  <a:lnTo>
                    <a:pt x="1910" y="584"/>
                  </a:lnTo>
                  <a:lnTo>
                    <a:pt x="1914" y="584"/>
                  </a:lnTo>
                  <a:lnTo>
                    <a:pt x="1917" y="584"/>
                  </a:lnTo>
                  <a:lnTo>
                    <a:pt x="1917" y="581"/>
                  </a:lnTo>
                  <a:lnTo>
                    <a:pt x="1921" y="581"/>
                  </a:lnTo>
                  <a:lnTo>
                    <a:pt x="1924" y="581"/>
                  </a:lnTo>
                  <a:lnTo>
                    <a:pt x="1928" y="581"/>
                  </a:lnTo>
                  <a:lnTo>
                    <a:pt x="1931" y="581"/>
                  </a:lnTo>
                  <a:lnTo>
                    <a:pt x="1935" y="581"/>
                  </a:lnTo>
                  <a:lnTo>
                    <a:pt x="1938" y="581"/>
                  </a:lnTo>
                  <a:lnTo>
                    <a:pt x="1942" y="581"/>
                  </a:lnTo>
                  <a:lnTo>
                    <a:pt x="1946" y="581"/>
                  </a:lnTo>
                  <a:lnTo>
                    <a:pt x="1946" y="577"/>
                  </a:lnTo>
                  <a:lnTo>
                    <a:pt x="1949" y="577"/>
                  </a:lnTo>
                  <a:lnTo>
                    <a:pt x="1953" y="577"/>
                  </a:lnTo>
                  <a:lnTo>
                    <a:pt x="1953" y="581"/>
                  </a:lnTo>
                  <a:lnTo>
                    <a:pt x="1956" y="581"/>
                  </a:lnTo>
                  <a:lnTo>
                    <a:pt x="1960" y="581"/>
                  </a:lnTo>
                  <a:lnTo>
                    <a:pt x="1960" y="577"/>
                  </a:lnTo>
                  <a:lnTo>
                    <a:pt x="1963" y="577"/>
                  </a:lnTo>
                  <a:lnTo>
                    <a:pt x="1971" y="581"/>
                  </a:lnTo>
                  <a:lnTo>
                    <a:pt x="1974" y="581"/>
                  </a:lnTo>
                  <a:lnTo>
                    <a:pt x="1974" y="584"/>
                  </a:lnTo>
                  <a:lnTo>
                    <a:pt x="1978" y="584"/>
                  </a:lnTo>
                  <a:lnTo>
                    <a:pt x="1981" y="584"/>
                  </a:lnTo>
                  <a:lnTo>
                    <a:pt x="1985" y="584"/>
                  </a:lnTo>
                  <a:lnTo>
                    <a:pt x="1988" y="584"/>
                  </a:lnTo>
                  <a:lnTo>
                    <a:pt x="1988" y="588"/>
                  </a:lnTo>
                  <a:lnTo>
                    <a:pt x="1985" y="588"/>
                  </a:lnTo>
                  <a:lnTo>
                    <a:pt x="1981" y="591"/>
                  </a:lnTo>
                  <a:lnTo>
                    <a:pt x="1978" y="591"/>
                  </a:lnTo>
                  <a:lnTo>
                    <a:pt x="1978" y="595"/>
                  </a:lnTo>
                  <a:lnTo>
                    <a:pt x="1974" y="595"/>
                  </a:lnTo>
                  <a:lnTo>
                    <a:pt x="1974" y="598"/>
                  </a:lnTo>
                  <a:lnTo>
                    <a:pt x="1974" y="602"/>
                  </a:lnTo>
                  <a:lnTo>
                    <a:pt x="1974" y="606"/>
                  </a:lnTo>
                  <a:lnTo>
                    <a:pt x="1974" y="609"/>
                  </a:lnTo>
                  <a:lnTo>
                    <a:pt x="1974" y="613"/>
                  </a:lnTo>
                  <a:lnTo>
                    <a:pt x="1974" y="616"/>
                  </a:lnTo>
                  <a:lnTo>
                    <a:pt x="1978" y="620"/>
                  </a:lnTo>
                  <a:lnTo>
                    <a:pt x="1981" y="620"/>
                  </a:lnTo>
                  <a:lnTo>
                    <a:pt x="1985" y="620"/>
                  </a:lnTo>
                  <a:lnTo>
                    <a:pt x="1988" y="623"/>
                  </a:lnTo>
                  <a:lnTo>
                    <a:pt x="1992" y="623"/>
                  </a:lnTo>
                  <a:lnTo>
                    <a:pt x="1995" y="627"/>
                  </a:lnTo>
                  <a:lnTo>
                    <a:pt x="1999" y="627"/>
                  </a:lnTo>
                  <a:lnTo>
                    <a:pt x="2003" y="627"/>
                  </a:lnTo>
                  <a:lnTo>
                    <a:pt x="2006" y="627"/>
                  </a:lnTo>
                  <a:lnTo>
                    <a:pt x="2006" y="623"/>
                  </a:lnTo>
                  <a:lnTo>
                    <a:pt x="2010" y="623"/>
                  </a:lnTo>
                  <a:lnTo>
                    <a:pt x="2013" y="623"/>
                  </a:lnTo>
                  <a:lnTo>
                    <a:pt x="2017" y="623"/>
                  </a:lnTo>
                  <a:lnTo>
                    <a:pt x="2020" y="623"/>
                  </a:lnTo>
                  <a:lnTo>
                    <a:pt x="2024" y="623"/>
                  </a:lnTo>
                  <a:lnTo>
                    <a:pt x="2028" y="623"/>
                  </a:lnTo>
                  <a:lnTo>
                    <a:pt x="2031" y="623"/>
                  </a:lnTo>
                  <a:lnTo>
                    <a:pt x="2035" y="623"/>
                  </a:lnTo>
                  <a:lnTo>
                    <a:pt x="2035" y="620"/>
                  </a:lnTo>
                  <a:lnTo>
                    <a:pt x="2038" y="620"/>
                  </a:lnTo>
                  <a:lnTo>
                    <a:pt x="2042" y="620"/>
                  </a:lnTo>
                  <a:lnTo>
                    <a:pt x="2045" y="620"/>
                  </a:lnTo>
                  <a:lnTo>
                    <a:pt x="2049" y="620"/>
                  </a:lnTo>
                  <a:lnTo>
                    <a:pt x="2049" y="623"/>
                  </a:lnTo>
                  <a:lnTo>
                    <a:pt x="2052" y="623"/>
                  </a:lnTo>
                  <a:lnTo>
                    <a:pt x="2056" y="623"/>
                  </a:lnTo>
                  <a:lnTo>
                    <a:pt x="2060" y="623"/>
                  </a:lnTo>
                  <a:lnTo>
                    <a:pt x="2063" y="623"/>
                  </a:lnTo>
                  <a:lnTo>
                    <a:pt x="2067" y="623"/>
                  </a:lnTo>
                  <a:lnTo>
                    <a:pt x="2070" y="623"/>
                  </a:lnTo>
                  <a:lnTo>
                    <a:pt x="2074" y="623"/>
                  </a:lnTo>
                  <a:lnTo>
                    <a:pt x="2077" y="623"/>
                  </a:lnTo>
                  <a:lnTo>
                    <a:pt x="2081" y="623"/>
                  </a:lnTo>
                  <a:lnTo>
                    <a:pt x="2085" y="623"/>
                  </a:lnTo>
                  <a:lnTo>
                    <a:pt x="2088" y="627"/>
                  </a:lnTo>
                  <a:lnTo>
                    <a:pt x="2092" y="627"/>
                  </a:lnTo>
                  <a:lnTo>
                    <a:pt x="2095" y="631"/>
                  </a:lnTo>
                  <a:lnTo>
                    <a:pt x="2099" y="627"/>
                  </a:lnTo>
                  <a:lnTo>
                    <a:pt x="2099" y="631"/>
                  </a:lnTo>
                  <a:lnTo>
                    <a:pt x="2102" y="634"/>
                  </a:lnTo>
                  <a:lnTo>
                    <a:pt x="2106" y="634"/>
                  </a:lnTo>
                  <a:lnTo>
                    <a:pt x="2109" y="634"/>
                  </a:lnTo>
                  <a:lnTo>
                    <a:pt x="2109" y="631"/>
                  </a:lnTo>
                  <a:lnTo>
                    <a:pt x="2113" y="631"/>
                  </a:lnTo>
                  <a:lnTo>
                    <a:pt x="2113" y="634"/>
                  </a:lnTo>
                  <a:lnTo>
                    <a:pt x="2117" y="634"/>
                  </a:lnTo>
                  <a:lnTo>
                    <a:pt x="2117" y="631"/>
                  </a:lnTo>
                  <a:lnTo>
                    <a:pt x="2120" y="631"/>
                  </a:lnTo>
                  <a:lnTo>
                    <a:pt x="2124" y="631"/>
                  </a:lnTo>
                  <a:lnTo>
                    <a:pt x="2127" y="631"/>
                  </a:lnTo>
                  <a:lnTo>
                    <a:pt x="2131" y="631"/>
                  </a:lnTo>
                  <a:lnTo>
                    <a:pt x="2134" y="631"/>
                  </a:lnTo>
                  <a:lnTo>
                    <a:pt x="2134" y="634"/>
                  </a:lnTo>
                  <a:lnTo>
                    <a:pt x="2138" y="634"/>
                  </a:lnTo>
                  <a:lnTo>
                    <a:pt x="2142" y="634"/>
                  </a:lnTo>
                  <a:lnTo>
                    <a:pt x="2142" y="631"/>
                  </a:lnTo>
                  <a:lnTo>
                    <a:pt x="2145" y="631"/>
                  </a:lnTo>
                  <a:lnTo>
                    <a:pt x="2149" y="631"/>
                  </a:lnTo>
                  <a:lnTo>
                    <a:pt x="2152" y="631"/>
                  </a:lnTo>
                  <a:lnTo>
                    <a:pt x="2156" y="631"/>
                  </a:lnTo>
                  <a:lnTo>
                    <a:pt x="2159" y="631"/>
                  </a:lnTo>
                  <a:lnTo>
                    <a:pt x="2163" y="627"/>
                  </a:lnTo>
                  <a:lnTo>
                    <a:pt x="2163" y="623"/>
                  </a:lnTo>
                  <a:lnTo>
                    <a:pt x="2166" y="623"/>
                  </a:lnTo>
                  <a:lnTo>
                    <a:pt x="2170" y="623"/>
                  </a:lnTo>
                  <a:lnTo>
                    <a:pt x="2174" y="623"/>
                  </a:lnTo>
                  <a:lnTo>
                    <a:pt x="2177" y="623"/>
                  </a:lnTo>
                  <a:lnTo>
                    <a:pt x="2177" y="620"/>
                  </a:lnTo>
                  <a:lnTo>
                    <a:pt x="2181" y="620"/>
                  </a:lnTo>
                  <a:lnTo>
                    <a:pt x="2184" y="620"/>
                  </a:lnTo>
                  <a:lnTo>
                    <a:pt x="2184" y="616"/>
                  </a:lnTo>
                  <a:lnTo>
                    <a:pt x="2188" y="616"/>
                  </a:lnTo>
                  <a:lnTo>
                    <a:pt x="2191" y="616"/>
                  </a:lnTo>
                  <a:lnTo>
                    <a:pt x="2191" y="613"/>
                  </a:lnTo>
                  <a:lnTo>
                    <a:pt x="2195" y="616"/>
                  </a:lnTo>
                  <a:lnTo>
                    <a:pt x="2195" y="613"/>
                  </a:lnTo>
                  <a:lnTo>
                    <a:pt x="2199" y="613"/>
                  </a:lnTo>
                  <a:lnTo>
                    <a:pt x="2202" y="613"/>
                  </a:lnTo>
                  <a:lnTo>
                    <a:pt x="2206" y="613"/>
                  </a:lnTo>
                  <a:lnTo>
                    <a:pt x="2206" y="609"/>
                  </a:lnTo>
                  <a:lnTo>
                    <a:pt x="2209" y="613"/>
                  </a:lnTo>
                  <a:lnTo>
                    <a:pt x="2209" y="609"/>
                  </a:lnTo>
                  <a:lnTo>
                    <a:pt x="2213" y="609"/>
                  </a:lnTo>
                  <a:lnTo>
                    <a:pt x="2216" y="609"/>
                  </a:lnTo>
                  <a:lnTo>
                    <a:pt x="2220" y="609"/>
                  </a:lnTo>
                  <a:lnTo>
                    <a:pt x="2220" y="613"/>
                  </a:lnTo>
                  <a:lnTo>
                    <a:pt x="2224" y="609"/>
                  </a:lnTo>
                  <a:lnTo>
                    <a:pt x="2227" y="609"/>
                  </a:lnTo>
                  <a:lnTo>
                    <a:pt x="2231" y="613"/>
                  </a:lnTo>
                  <a:lnTo>
                    <a:pt x="2234" y="613"/>
                  </a:lnTo>
                  <a:lnTo>
                    <a:pt x="2234" y="616"/>
                  </a:lnTo>
                  <a:lnTo>
                    <a:pt x="2238" y="616"/>
                  </a:lnTo>
                  <a:lnTo>
                    <a:pt x="2238" y="613"/>
                  </a:lnTo>
                  <a:lnTo>
                    <a:pt x="2241" y="613"/>
                  </a:lnTo>
                  <a:lnTo>
                    <a:pt x="2241" y="616"/>
                  </a:lnTo>
                  <a:lnTo>
                    <a:pt x="2238" y="616"/>
                  </a:lnTo>
                  <a:lnTo>
                    <a:pt x="2238" y="620"/>
                  </a:lnTo>
                  <a:lnTo>
                    <a:pt x="2238" y="623"/>
                  </a:lnTo>
                  <a:lnTo>
                    <a:pt x="2238" y="627"/>
                  </a:lnTo>
                  <a:lnTo>
                    <a:pt x="2238" y="631"/>
                  </a:lnTo>
                  <a:lnTo>
                    <a:pt x="2238" y="634"/>
                  </a:lnTo>
                  <a:lnTo>
                    <a:pt x="2241" y="634"/>
                  </a:lnTo>
                  <a:lnTo>
                    <a:pt x="2241" y="638"/>
                  </a:lnTo>
                  <a:lnTo>
                    <a:pt x="2241" y="641"/>
                  </a:lnTo>
                  <a:lnTo>
                    <a:pt x="2245" y="641"/>
                  </a:lnTo>
                  <a:lnTo>
                    <a:pt x="2245" y="645"/>
                  </a:lnTo>
                  <a:lnTo>
                    <a:pt x="2248" y="645"/>
                  </a:lnTo>
                  <a:lnTo>
                    <a:pt x="2248" y="648"/>
                  </a:lnTo>
                  <a:lnTo>
                    <a:pt x="2252" y="648"/>
                  </a:lnTo>
                  <a:lnTo>
                    <a:pt x="2256" y="648"/>
                  </a:lnTo>
                  <a:lnTo>
                    <a:pt x="2259" y="648"/>
                  </a:lnTo>
                  <a:lnTo>
                    <a:pt x="2259" y="652"/>
                  </a:lnTo>
                  <a:lnTo>
                    <a:pt x="2263" y="655"/>
                  </a:lnTo>
                  <a:lnTo>
                    <a:pt x="2263" y="652"/>
                  </a:lnTo>
                  <a:lnTo>
                    <a:pt x="2266" y="652"/>
                  </a:lnTo>
                  <a:lnTo>
                    <a:pt x="2270" y="652"/>
                  </a:lnTo>
                  <a:lnTo>
                    <a:pt x="2270" y="655"/>
                  </a:lnTo>
                  <a:lnTo>
                    <a:pt x="2273" y="652"/>
                  </a:lnTo>
                  <a:lnTo>
                    <a:pt x="2273" y="655"/>
                  </a:lnTo>
                  <a:lnTo>
                    <a:pt x="2270" y="659"/>
                  </a:lnTo>
                  <a:lnTo>
                    <a:pt x="2270" y="663"/>
                  </a:lnTo>
                  <a:lnTo>
                    <a:pt x="2270" y="666"/>
                  </a:lnTo>
                  <a:lnTo>
                    <a:pt x="2270" y="670"/>
                  </a:lnTo>
                  <a:lnTo>
                    <a:pt x="2266" y="673"/>
                  </a:lnTo>
                  <a:lnTo>
                    <a:pt x="2263" y="677"/>
                  </a:lnTo>
                  <a:lnTo>
                    <a:pt x="2252" y="677"/>
                  </a:lnTo>
                  <a:lnTo>
                    <a:pt x="2252" y="680"/>
                  </a:lnTo>
                  <a:lnTo>
                    <a:pt x="2252" y="684"/>
                  </a:lnTo>
                  <a:lnTo>
                    <a:pt x="2248" y="688"/>
                  </a:lnTo>
                  <a:lnTo>
                    <a:pt x="2245" y="688"/>
                  </a:lnTo>
                  <a:lnTo>
                    <a:pt x="2241" y="688"/>
                  </a:lnTo>
                  <a:lnTo>
                    <a:pt x="2238" y="684"/>
                  </a:lnTo>
                  <a:lnTo>
                    <a:pt x="2234" y="688"/>
                  </a:lnTo>
                  <a:lnTo>
                    <a:pt x="2231" y="688"/>
                  </a:lnTo>
                  <a:lnTo>
                    <a:pt x="2224" y="691"/>
                  </a:lnTo>
                  <a:lnTo>
                    <a:pt x="2220" y="688"/>
                  </a:lnTo>
                  <a:lnTo>
                    <a:pt x="2216" y="688"/>
                  </a:lnTo>
                  <a:lnTo>
                    <a:pt x="2213" y="688"/>
                  </a:lnTo>
                  <a:lnTo>
                    <a:pt x="2209" y="688"/>
                  </a:lnTo>
                  <a:lnTo>
                    <a:pt x="2209" y="691"/>
                  </a:lnTo>
                  <a:lnTo>
                    <a:pt x="2209" y="695"/>
                  </a:lnTo>
                  <a:lnTo>
                    <a:pt x="2206" y="695"/>
                  </a:lnTo>
                  <a:lnTo>
                    <a:pt x="2202" y="695"/>
                  </a:lnTo>
                  <a:lnTo>
                    <a:pt x="2199" y="698"/>
                  </a:lnTo>
                  <a:lnTo>
                    <a:pt x="2191" y="702"/>
                  </a:lnTo>
                  <a:lnTo>
                    <a:pt x="2188" y="702"/>
                  </a:lnTo>
                  <a:lnTo>
                    <a:pt x="2188" y="705"/>
                  </a:lnTo>
                  <a:lnTo>
                    <a:pt x="2184" y="705"/>
                  </a:lnTo>
                  <a:lnTo>
                    <a:pt x="2181" y="705"/>
                  </a:lnTo>
                  <a:lnTo>
                    <a:pt x="2174" y="702"/>
                  </a:lnTo>
                  <a:lnTo>
                    <a:pt x="2174" y="698"/>
                  </a:lnTo>
                  <a:lnTo>
                    <a:pt x="2170" y="695"/>
                  </a:lnTo>
                  <a:lnTo>
                    <a:pt x="2166" y="695"/>
                  </a:lnTo>
                  <a:lnTo>
                    <a:pt x="2152" y="688"/>
                  </a:lnTo>
                  <a:lnTo>
                    <a:pt x="2152" y="691"/>
                  </a:lnTo>
                  <a:lnTo>
                    <a:pt x="2149" y="691"/>
                  </a:lnTo>
                  <a:lnTo>
                    <a:pt x="2149" y="695"/>
                  </a:lnTo>
                  <a:lnTo>
                    <a:pt x="2145" y="695"/>
                  </a:lnTo>
                  <a:lnTo>
                    <a:pt x="2142" y="691"/>
                  </a:lnTo>
                  <a:lnTo>
                    <a:pt x="2138" y="691"/>
                  </a:lnTo>
                  <a:lnTo>
                    <a:pt x="2134" y="688"/>
                  </a:lnTo>
                  <a:lnTo>
                    <a:pt x="2131" y="691"/>
                  </a:lnTo>
                  <a:lnTo>
                    <a:pt x="2127" y="691"/>
                  </a:lnTo>
                  <a:lnTo>
                    <a:pt x="2124" y="695"/>
                  </a:lnTo>
                  <a:lnTo>
                    <a:pt x="2120" y="695"/>
                  </a:lnTo>
                  <a:lnTo>
                    <a:pt x="2117" y="695"/>
                  </a:lnTo>
                  <a:lnTo>
                    <a:pt x="2113" y="695"/>
                  </a:lnTo>
                  <a:lnTo>
                    <a:pt x="2109" y="695"/>
                  </a:lnTo>
                  <a:lnTo>
                    <a:pt x="2102" y="691"/>
                  </a:lnTo>
                  <a:lnTo>
                    <a:pt x="2102" y="688"/>
                  </a:lnTo>
                  <a:lnTo>
                    <a:pt x="2099" y="688"/>
                  </a:lnTo>
                  <a:lnTo>
                    <a:pt x="2095" y="684"/>
                  </a:lnTo>
                  <a:lnTo>
                    <a:pt x="2092" y="684"/>
                  </a:lnTo>
                  <a:lnTo>
                    <a:pt x="2088" y="684"/>
                  </a:lnTo>
                  <a:lnTo>
                    <a:pt x="2085" y="688"/>
                  </a:lnTo>
                  <a:lnTo>
                    <a:pt x="2085" y="691"/>
                  </a:lnTo>
                  <a:lnTo>
                    <a:pt x="2077" y="688"/>
                  </a:lnTo>
                  <a:lnTo>
                    <a:pt x="2077" y="691"/>
                  </a:lnTo>
                  <a:lnTo>
                    <a:pt x="2074" y="691"/>
                  </a:lnTo>
                  <a:lnTo>
                    <a:pt x="2074" y="695"/>
                  </a:lnTo>
                  <a:lnTo>
                    <a:pt x="2070" y="695"/>
                  </a:lnTo>
                  <a:lnTo>
                    <a:pt x="2067" y="698"/>
                  </a:lnTo>
                  <a:lnTo>
                    <a:pt x="2063" y="698"/>
                  </a:lnTo>
                  <a:lnTo>
                    <a:pt x="2060" y="698"/>
                  </a:lnTo>
                  <a:lnTo>
                    <a:pt x="2060" y="702"/>
                  </a:lnTo>
                  <a:lnTo>
                    <a:pt x="2056" y="702"/>
                  </a:lnTo>
                  <a:lnTo>
                    <a:pt x="2056" y="705"/>
                  </a:lnTo>
                  <a:lnTo>
                    <a:pt x="2052" y="702"/>
                  </a:lnTo>
                  <a:lnTo>
                    <a:pt x="2045" y="702"/>
                  </a:lnTo>
                  <a:lnTo>
                    <a:pt x="2045" y="705"/>
                  </a:lnTo>
                  <a:lnTo>
                    <a:pt x="2038" y="712"/>
                  </a:lnTo>
                  <a:lnTo>
                    <a:pt x="2038" y="716"/>
                  </a:lnTo>
                  <a:lnTo>
                    <a:pt x="2035" y="716"/>
                  </a:lnTo>
                  <a:lnTo>
                    <a:pt x="2035" y="720"/>
                  </a:lnTo>
                  <a:lnTo>
                    <a:pt x="2031" y="720"/>
                  </a:lnTo>
                  <a:lnTo>
                    <a:pt x="2028" y="720"/>
                  </a:lnTo>
                  <a:lnTo>
                    <a:pt x="2028" y="716"/>
                  </a:lnTo>
                  <a:lnTo>
                    <a:pt x="2024" y="716"/>
                  </a:lnTo>
                  <a:lnTo>
                    <a:pt x="2020" y="712"/>
                  </a:lnTo>
                  <a:lnTo>
                    <a:pt x="2013" y="709"/>
                  </a:lnTo>
                  <a:lnTo>
                    <a:pt x="2013" y="712"/>
                  </a:lnTo>
                  <a:lnTo>
                    <a:pt x="2010" y="716"/>
                  </a:lnTo>
                  <a:lnTo>
                    <a:pt x="2006" y="720"/>
                  </a:lnTo>
                  <a:lnTo>
                    <a:pt x="2003" y="720"/>
                  </a:lnTo>
                  <a:lnTo>
                    <a:pt x="1999" y="723"/>
                  </a:lnTo>
                  <a:lnTo>
                    <a:pt x="1995" y="723"/>
                  </a:lnTo>
                  <a:lnTo>
                    <a:pt x="1992" y="723"/>
                  </a:lnTo>
                  <a:lnTo>
                    <a:pt x="1985" y="723"/>
                  </a:lnTo>
                  <a:lnTo>
                    <a:pt x="1981" y="723"/>
                  </a:lnTo>
                  <a:lnTo>
                    <a:pt x="1974" y="720"/>
                  </a:lnTo>
                  <a:lnTo>
                    <a:pt x="1971" y="720"/>
                  </a:lnTo>
                  <a:lnTo>
                    <a:pt x="1967" y="720"/>
                  </a:lnTo>
                  <a:lnTo>
                    <a:pt x="1967" y="723"/>
                  </a:lnTo>
                  <a:lnTo>
                    <a:pt x="1963" y="723"/>
                  </a:lnTo>
                  <a:lnTo>
                    <a:pt x="1960" y="723"/>
                  </a:lnTo>
                  <a:lnTo>
                    <a:pt x="1956" y="720"/>
                  </a:lnTo>
                  <a:lnTo>
                    <a:pt x="1953" y="720"/>
                  </a:lnTo>
                  <a:lnTo>
                    <a:pt x="1949" y="723"/>
                  </a:lnTo>
                  <a:lnTo>
                    <a:pt x="1946" y="723"/>
                  </a:lnTo>
                  <a:lnTo>
                    <a:pt x="1942" y="723"/>
                  </a:lnTo>
                  <a:lnTo>
                    <a:pt x="1942" y="730"/>
                  </a:lnTo>
                  <a:lnTo>
                    <a:pt x="1935" y="727"/>
                  </a:lnTo>
                  <a:lnTo>
                    <a:pt x="1931" y="727"/>
                  </a:lnTo>
                  <a:lnTo>
                    <a:pt x="1928" y="723"/>
                  </a:lnTo>
                  <a:lnTo>
                    <a:pt x="1924" y="723"/>
                  </a:lnTo>
                  <a:lnTo>
                    <a:pt x="1921" y="723"/>
                  </a:lnTo>
                  <a:lnTo>
                    <a:pt x="1921" y="727"/>
                  </a:lnTo>
                  <a:lnTo>
                    <a:pt x="1917" y="723"/>
                  </a:lnTo>
                  <a:lnTo>
                    <a:pt x="1906" y="723"/>
                  </a:lnTo>
                  <a:lnTo>
                    <a:pt x="1906" y="727"/>
                  </a:lnTo>
                  <a:lnTo>
                    <a:pt x="1903" y="727"/>
                  </a:lnTo>
                  <a:lnTo>
                    <a:pt x="1899" y="727"/>
                  </a:lnTo>
                  <a:lnTo>
                    <a:pt x="1896" y="727"/>
                  </a:lnTo>
                  <a:lnTo>
                    <a:pt x="1892" y="727"/>
                  </a:lnTo>
                  <a:lnTo>
                    <a:pt x="1889" y="727"/>
                  </a:lnTo>
                  <a:lnTo>
                    <a:pt x="1885" y="727"/>
                  </a:lnTo>
                  <a:lnTo>
                    <a:pt x="1881" y="727"/>
                  </a:lnTo>
                  <a:lnTo>
                    <a:pt x="1881" y="720"/>
                  </a:lnTo>
                  <a:lnTo>
                    <a:pt x="1885" y="720"/>
                  </a:lnTo>
                  <a:lnTo>
                    <a:pt x="1885" y="716"/>
                  </a:lnTo>
                  <a:lnTo>
                    <a:pt x="1881" y="716"/>
                  </a:lnTo>
                  <a:lnTo>
                    <a:pt x="1878" y="716"/>
                  </a:lnTo>
                  <a:lnTo>
                    <a:pt x="1874" y="716"/>
                  </a:lnTo>
                  <a:lnTo>
                    <a:pt x="1871" y="716"/>
                  </a:lnTo>
                  <a:lnTo>
                    <a:pt x="1864" y="716"/>
                  </a:lnTo>
                  <a:lnTo>
                    <a:pt x="1864" y="712"/>
                  </a:lnTo>
                  <a:lnTo>
                    <a:pt x="1860" y="712"/>
                  </a:lnTo>
                  <a:lnTo>
                    <a:pt x="1857" y="712"/>
                  </a:lnTo>
                  <a:lnTo>
                    <a:pt x="1857" y="709"/>
                  </a:lnTo>
                  <a:lnTo>
                    <a:pt x="1853" y="705"/>
                  </a:lnTo>
                  <a:lnTo>
                    <a:pt x="1849" y="705"/>
                  </a:lnTo>
                  <a:lnTo>
                    <a:pt x="1849" y="709"/>
                  </a:lnTo>
                  <a:lnTo>
                    <a:pt x="1842" y="709"/>
                  </a:lnTo>
                  <a:lnTo>
                    <a:pt x="1839" y="712"/>
                  </a:lnTo>
                  <a:lnTo>
                    <a:pt x="1839" y="709"/>
                  </a:lnTo>
                  <a:lnTo>
                    <a:pt x="1839" y="705"/>
                  </a:lnTo>
                  <a:lnTo>
                    <a:pt x="1832" y="705"/>
                  </a:lnTo>
                  <a:lnTo>
                    <a:pt x="1828" y="705"/>
                  </a:lnTo>
                  <a:lnTo>
                    <a:pt x="1824" y="705"/>
                  </a:lnTo>
                  <a:lnTo>
                    <a:pt x="1824" y="709"/>
                  </a:lnTo>
                  <a:lnTo>
                    <a:pt x="1821" y="709"/>
                  </a:lnTo>
                  <a:lnTo>
                    <a:pt x="1821" y="712"/>
                  </a:lnTo>
                  <a:lnTo>
                    <a:pt x="1814" y="712"/>
                  </a:lnTo>
                  <a:lnTo>
                    <a:pt x="1810" y="716"/>
                  </a:lnTo>
                  <a:lnTo>
                    <a:pt x="1807" y="720"/>
                  </a:lnTo>
                  <a:lnTo>
                    <a:pt x="1800" y="720"/>
                  </a:lnTo>
                  <a:lnTo>
                    <a:pt x="1792" y="723"/>
                  </a:lnTo>
                  <a:lnTo>
                    <a:pt x="1789" y="723"/>
                  </a:lnTo>
                  <a:lnTo>
                    <a:pt x="1785" y="723"/>
                  </a:lnTo>
                  <a:lnTo>
                    <a:pt x="1782" y="723"/>
                  </a:lnTo>
                  <a:lnTo>
                    <a:pt x="1782" y="720"/>
                  </a:lnTo>
                  <a:lnTo>
                    <a:pt x="1778" y="720"/>
                  </a:lnTo>
                  <a:lnTo>
                    <a:pt x="1775" y="720"/>
                  </a:lnTo>
                  <a:lnTo>
                    <a:pt x="1771" y="720"/>
                  </a:lnTo>
                  <a:lnTo>
                    <a:pt x="1775" y="712"/>
                  </a:lnTo>
                  <a:lnTo>
                    <a:pt x="1771" y="712"/>
                  </a:lnTo>
                  <a:lnTo>
                    <a:pt x="1767" y="712"/>
                  </a:lnTo>
                  <a:lnTo>
                    <a:pt x="1764" y="709"/>
                  </a:lnTo>
                  <a:lnTo>
                    <a:pt x="1760" y="712"/>
                  </a:lnTo>
                  <a:lnTo>
                    <a:pt x="1757" y="712"/>
                  </a:lnTo>
                  <a:lnTo>
                    <a:pt x="1753" y="716"/>
                  </a:lnTo>
                  <a:lnTo>
                    <a:pt x="1743" y="716"/>
                  </a:lnTo>
                  <a:lnTo>
                    <a:pt x="1743" y="720"/>
                  </a:lnTo>
                  <a:lnTo>
                    <a:pt x="1739" y="720"/>
                  </a:lnTo>
                  <a:lnTo>
                    <a:pt x="1735" y="720"/>
                  </a:lnTo>
                  <a:lnTo>
                    <a:pt x="1728" y="720"/>
                  </a:lnTo>
                  <a:lnTo>
                    <a:pt x="1725" y="720"/>
                  </a:lnTo>
                  <a:lnTo>
                    <a:pt x="1725" y="716"/>
                  </a:lnTo>
                  <a:lnTo>
                    <a:pt x="1721" y="716"/>
                  </a:lnTo>
                  <a:lnTo>
                    <a:pt x="1718" y="712"/>
                  </a:lnTo>
                  <a:lnTo>
                    <a:pt x="1714" y="712"/>
                  </a:lnTo>
                  <a:lnTo>
                    <a:pt x="1710" y="712"/>
                  </a:lnTo>
                  <a:lnTo>
                    <a:pt x="1703" y="709"/>
                  </a:lnTo>
                  <a:lnTo>
                    <a:pt x="1700" y="705"/>
                  </a:lnTo>
                  <a:lnTo>
                    <a:pt x="1700" y="702"/>
                  </a:lnTo>
                  <a:lnTo>
                    <a:pt x="1703" y="702"/>
                  </a:lnTo>
                  <a:lnTo>
                    <a:pt x="1696" y="698"/>
                  </a:lnTo>
                  <a:lnTo>
                    <a:pt x="1693" y="698"/>
                  </a:lnTo>
                  <a:lnTo>
                    <a:pt x="1693" y="695"/>
                  </a:lnTo>
                  <a:lnTo>
                    <a:pt x="1686" y="695"/>
                  </a:lnTo>
                  <a:lnTo>
                    <a:pt x="1671" y="695"/>
                  </a:lnTo>
                  <a:lnTo>
                    <a:pt x="1664" y="698"/>
                  </a:lnTo>
                  <a:lnTo>
                    <a:pt x="1657" y="698"/>
                  </a:lnTo>
                  <a:lnTo>
                    <a:pt x="1657" y="691"/>
                  </a:lnTo>
                  <a:lnTo>
                    <a:pt x="1650" y="691"/>
                  </a:lnTo>
                  <a:lnTo>
                    <a:pt x="1646" y="691"/>
                  </a:lnTo>
                  <a:lnTo>
                    <a:pt x="1632" y="698"/>
                  </a:lnTo>
                  <a:lnTo>
                    <a:pt x="1629" y="702"/>
                  </a:lnTo>
                  <a:lnTo>
                    <a:pt x="1625" y="702"/>
                  </a:lnTo>
                  <a:lnTo>
                    <a:pt x="1625" y="705"/>
                  </a:lnTo>
                  <a:lnTo>
                    <a:pt x="1618" y="709"/>
                  </a:lnTo>
                  <a:lnTo>
                    <a:pt x="1611" y="712"/>
                  </a:lnTo>
                  <a:lnTo>
                    <a:pt x="1600" y="716"/>
                  </a:lnTo>
                  <a:lnTo>
                    <a:pt x="1596" y="716"/>
                  </a:lnTo>
                  <a:lnTo>
                    <a:pt x="1589" y="712"/>
                  </a:lnTo>
                  <a:lnTo>
                    <a:pt x="1586" y="712"/>
                  </a:lnTo>
                  <a:lnTo>
                    <a:pt x="1582" y="716"/>
                  </a:lnTo>
                  <a:lnTo>
                    <a:pt x="1582" y="720"/>
                  </a:lnTo>
                  <a:lnTo>
                    <a:pt x="1575" y="723"/>
                  </a:lnTo>
                  <a:lnTo>
                    <a:pt x="1575" y="727"/>
                  </a:lnTo>
                  <a:lnTo>
                    <a:pt x="1572" y="727"/>
                  </a:lnTo>
                  <a:lnTo>
                    <a:pt x="1575" y="730"/>
                  </a:lnTo>
                  <a:lnTo>
                    <a:pt x="1575" y="734"/>
                  </a:lnTo>
                  <a:lnTo>
                    <a:pt x="1575" y="737"/>
                  </a:lnTo>
                  <a:lnTo>
                    <a:pt x="1572" y="737"/>
                  </a:lnTo>
                  <a:lnTo>
                    <a:pt x="1568" y="737"/>
                  </a:lnTo>
                  <a:lnTo>
                    <a:pt x="1561" y="737"/>
                  </a:lnTo>
                  <a:lnTo>
                    <a:pt x="1557" y="737"/>
                  </a:lnTo>
                  <a:lnTo>
                    <a:pt x="1550" y="741"/>
                  </a:lnTo>
                  <a:lnTo>
                    <a:pt x="1547" y="741"/>
                  </a:lnTo>
                  <a:lnTo>
                    <a:pt x="1547" y="745"/>
                  </a:lnTo>
                  <a:lnTo>
                    <a:pt x="1543" y="745"/>
                  </a:lnTo>
                  <a:lnTo>
                    <a:pt x="1536" y="745"/>
                  </a:lnTo>
                  <a:lnTo>
                    <a:pt x="1536" y="748"/>
                  </a:lnTo>
                  <a:lnTo>
                    <a:pt x="1532" y="748"/>
                  </a:lnTo>
                  <a:lnTo>
                    <a:pt x="1529" y="748"/>
                  </a:lnTo>
                  <a:lnTo>
                    <a:pt x="1525" y="752"/>
                  </a:lnTo>
                  <a:lnTo>
                    <a:pt x="1525" y="755"/>
                  </a:lnTo>
                  <a:lnTo>
                    <a:pt x="1525" y="759"/>
                  </a:lnTo>
                  <a:lnTo>
                    <a:pt x="1522" y="762"/>
                  </a:lnTo>
                  <a:lnTo>
                    <a:pt x="1522" y="766"/>
                  </a:lnTo>
                  <a:lnTo>
                    <a:pt x="1518" y="766"/>
                  </a:lnTo>
                  <a:lnTo>
                    <a:pt x="1518" y="770"/>
                  </a:lnTo>
                  <a:lnTo>
                    <a:pt x="1515" y="773"/>
                  </a:lnTo>
                  <a:lnTo>
                    <a:pt x="1518" y="777"/>
                  </a:lnTo>
                  <a:lnTo>
                    <a:pt x="1518" y="780"/>
                  </a:lnTo>
                  <a:lnTo>
                    <a:pt x="1518" y="784"/>
                  </a:lnTo>
                  <a:lnTo>
                    <a:pt x="1522" y="787"/>
                  </a:lnTo>
                  <a:lnTo>
                    <a:pt x="1525" y="787"/>
                  </a:lnTo>
                  <a:lnTo>
                    <a:pt x="1522" y="791"/>
                  </a:lnTo>
                  <a:lnTo>
                    <a:pt x="1522" y="798"/>
                  </a:lnTo>
                  <a:lnTo>
                    <a:pt x="1522" y="802"/>
                  </a:lnTo>
                  <a:lnTo>
                    <a:pt x="1518" y="802"/>
                  </a:lnTo>
                  <a:lnTo>
                    <a:pt x="1511" y="802"/>
                  </a:lnTo>
                  <a:lnTo>
                    <a:pt x="1511" y="805"/>
                  </a:lnTo>
                  <a:lnTo>
                    <a:pt x="1507" y="809"/>
                  </a:lnTo>
                  <a:lnTo>
                    <a:pt x="1511" y="816"/>
                  </a:lnTo>
                  <a:lnTo>
                    <a:pt x="1504" y="819"/>
                  </a:lnTo>
                  <a:lnTo>
                    <a:pt x="1504" y="823"/>
                  </a:lnTo>
                  <a:lnTo>
                    <a:pt x="1500" y="827"/>
                  </a:lnTo>
                  <a:lnTo>
                    <a:pt x="1500" y="830"/>
                  </a:lnTo>
                  <a:lnTo>
                    <a:pt x="1497" y="834"/>
                  </a:lnTo>
                  <a:lnTo>
                    <a:pt x="1490" y="837"/>
                  </a:lnTo>
                  <a:lnTo>
                    <a:pt x="1486" y="834"/>
                  </a:lnTo>
                  <a:lnTo>
                    <a:pt x="1482" y="834"/>
                  </a:lnTo>
                  <a:lnTo>
                    <a:pt x="1482" y="837"/>
                  </a:lnTo>
                  <a:lnTo>
                    <a:pt x="1479" y="841"/>
                  </a:lnTo>
                  <a:lnTo>
                    <a:pt x="1468" y="844"/>
                  </a:lnTo>
                  <a:lnTo>
                    <a:pt x="1468" y="848"/>
                  </a:lnTo>
                  <a:lnTo>
                    <a:pt x="1468" y="851"/>
                  </a:lnTo>
                  <a:lnTo>
                    <a:pt x="1468" y="855"/>
                  </a:lnTo>
                  <a:lnTo>
                    <a:pt x="1472" y="859"/>
                  </a:lnTo>
                  <a:lnTo>
                    <a:pt x="1472" y="862"/>
                  </a:lnTo>
                  <a:lnTo>
                    <a:pt x="1472" y="866"/>
                  </a:lnTo>
                  <a:lnTo>
                    <a:pt x="1475" y="869"/>
                  </a:lnTo>
                  <a:lnTo>
                    <a:pt x="1475" y="866"/>
                  </a:lnTo>
                  <a:lnTo>
                    <a:pt x="1479" y="869"/>
                  </a:lnTo>
                  <a:lnTo>
                    <a:pt x="1482" y="873"/>
                  </a:lnTo>
                  <a:lnTo>
                    <a:pt x="1486" y="876"/>
                  </a:lnTo>
                  <a:lnTo>
                    <a:pt x="1482" y="880"/>
                  </a:lnTo>
                  <a:lnTo>
                    <a:pt x="1479" y="884"/>
                  </a:lnTo>
                  <a:lnTo>
                    <a:pt x="1475" y="887"/>
                  </a:lnTo>
                  <a:lnTo>
                    <a:pt x="1475" y="891"/>
                  </a:lnTo>
                  <a:lnTo>
                    <a:pt x="1479" y="891"/>
                  </a:lnTo>
                  <a:lnTo>
                    <a:pt x="1479" y="894"/>
                  </a:lnTo>
                  <a:lnTo>
                    <a:pt x="1472" y="898"/>
                  </a:lnTo>
                  <a:lnTo>
                    <a:pt x="1472" y="901"/>
                  </a:lnTo>
                  <a:lnTo>
                    <a:pt x="1472" y="905"/>
                  </a:lnTo>
                  <a:lnTo>
                    <a:pt x="1475" y="905"/>
                  </a:lnTo>
                  <a:lnTo>
                    <a:pt x="1475" y="908"/>
                  </a:lnTo>
                  <a:lnTo>
                    <a:pt x="1475" y="912"/>
                  </a:lnTo>
                  <a:lnTo>
                    <a:pt x="1475" y="916"/>
                  </a:lnTo>
                  <a:lnTo>
                    <a:pt x="1472" y="916"/>
                  </a:lnTo>
                  <a:lnTo>
                    <a:pt x="1472" y="919"/>
                  </a:lnTo>
                  <a:lnTo>
                    <a:pt x="1468" y="919"/>
                  </a:lnTo>
                  <a:lnTo>
                    <a:pt x="1465" y="919"/>
                  </a:lnTo>
                  <a:lnTo>
                    <a:pt x="1461" y="919"/>
                  </a:lnTo>
                  <a:lnTo>
                    <a:pt x="1458" y="919"/>
                  </a:lnTo>
                  <a:lnTo>
                    <a:pt x="1454" y="919"/>
                  </a:lnTo>
                  <a:lnTo>
                    <a:pt x="1454" y="923"/>
                  </a:lnTo>
                  <a:lnTo>
                    <a:pt x="1454" y="926"/>
                  </a:lnTo>
                  <a:lnTo>
                    <a:pt x="1450" y="926"/>
                  </a:lnTo>
                  <a:lnTo>
                    <a:pt x="1450" y="930"/>
                  </a:lnTo>
                  <a:lnTo>
                    <a:pt x="1450" y="933"/>
                  </a:lnTo>
                  <a:lnTo>
                    <a:pt x="1447" y="933"/>
                  </a:lnTo>
                  <a:lnTo>
                    <a:pt x="1447" y="937"/>
                  </a:lnTo>
                  <a:lnTo>
                    <a:pt x="1443" y="937"/>
                  </a:lnTo>
                  <a:lnTo>
                    <a:pt x="1440" y="941"/>
                  </a:lnTo>
                  <a:lnTo>
                    <a:pt x="1436" y="941"/>
                  </a:lnTo>
                  <a:lnTo>
                    <a:pt x="1433" y="944"/>
                  </a:lnTo>
                  <a:lnTo>
                    <a:pt x="1425" y="951"/>
                  </a:lnTo>
                  <a:lnTo>
                    <a:pt x="1425" y="955"/>
                  </a:lnTo>
                  <a:lnTo>
                    <a:pt x="1422" y="958"/>
                  </a:lnTo>
                  <a:lnTo>
                    <a:pt x="1422" y="962"/>
                  </a:lnTo>
                  <a:lnTo>
                    <a:pt x="1415" y="969"/>
                  </a:lnTo>
                  <a:lnTo>
                    <a:pt x="1415" y="973"/>
                  </a:lnTo>
                  <a:lnTo>
                    <a:pt x="1418" y="973"/>
                  </a:lnTo>
                  <a:lnTo>
                    <a:pt x="1418" y="980"/>
                  </a:lnTo>
                  <a:lnTo>
                    <a:pt x="1418" y="983"/>
                  </a:lnTo>
                  <a:lnTo>
                    <a:pt x="1418" y="987"/>
                  </a:lnTo>
                  <a:lnTo>
                    <a:pt x="1418" y="990"/>
                  </a:lnTo>
                  <a:lnTo>
                    <a:pt x="1418" y="994"/>
                  </a:lnTo>
                  <a:lnTo>
                    <a:pt x="1411" y="998"/>
                  </a:lnTo>
                  <a:lnTo>
                    <a:pt x="1401" y="1005"/>
                  </a:lnTo>
                  <a:lnTo>
                    <a:pt x="1401" y="1015"/>
                  </a:lnTo>
                  <a:lnTo>
                    <a:pt x="1397" y="1012"/>
                  </a:lnTo>
                  <a:lnTo>
                    <a:pt x="1390" y="1012"/>
                  </a:lnTo>
                  <a:lnTo>
                    <a:pt x="1390" y="1015"/>
                  </a:lnTo>
                  <a:lnTo>
                    <a:pt x="1383" y="1019"/>
                  </a:lnTo>
                  <a:lnTo>
                    <a:pt x="1379" y="1019"/>
                  </a:lnTo>
                  <a:lnTo>
                    <a:pt x="1376" y="1023"/>
                  </a:lnTo>
                  <a:lnTo>
                    <a:pt x="1372" y="1026"/>
                  </a:lnTo>
                  <a:lnTo>
                    <a:pt x="1368" y="1030"/>
                  </a:lnTo>
                  <a:lnTo>
                    <a:pt x="1361" y="1037"/>
                  </a:lnTo>
                  <a:lnTo>
                    <a:pt x="1354" y="1033"/>
                  </a:lnTo>
                  <a:lnTo>
                    <a:pt x="1344" y="1037"/>
                  </a:lnTo>
                  <a:lnTo>
                    <a:pt x="1333" y="1033"/>
                  </a:lnTo>
                  <a:lnTo>
                    <a:pt x="1326" y="1037"/>
                  </a:lnTo>
                  <a:lnTo>
                    <a:pt x="1326" y="1044"/>
                  </a:lnTo>
                  <a:lnTo>
                    <a:pt x="1322" y="1047"/>
                  </a:lnTo>
                  <a:lnTo>
                    <a:pt x="1319" y="1055"/>
                  </a:lnTo>
                  <a:lnTo>
                    <a:pt x="1315" y="1055"/>
                  </a:lnTo>
                  <a:lnTo>
                    <a:pt x="1311" y="1047"/>
                  </a:lnTo>
                  <a:lnTo>
                    <a:pt x="1308" y="1044"/>
                  </a:lnTo>
                  <a:lnTo>
                    <a:pt x="1311" y="1033"/>
                  </a:lnTo>
                  <a:lnTo>
                    <a:pt x="1308" y="1026"/>
                  </a:lnTo>
                  <a:lnTo>
                    <a:pt x="1304" y="1023"/>
                  </a:lnTo>
                  <a:lnTo>
                    <a:pt x="1297" y="1023"/>
                  </a:lnTo>
                  <a:lnTo>
                    <a:pt x="1294" y="1019"/>
                  </a:lnTo>
                  <a:lnTo>
                    <a:pt x="1269" y="1019"/>
                  </a:lnTo>
                  <a:lnTo>
                    <a:pt x="1230" y="1044"/>
                  </a:lnTo>
                  <a:lnTo>
                    <a:pt x="1197" y="1037"/>
                  </a:lnTo>
                  <a:lnTo>
                    <a:pt x="1194" y="1037"/>
                  </a:lnTo>
                  <a:lnTo>
                    <a:pt x="1183" y="1033"/>
                  </a:lnTo>
                  <a:lnTo>
                    <a:pt x="1173" y="1040"/>
                  </a:lnTo>
                  <a:lnTo>
                    <a:pt x="1173" y="1047"/>
                  </a:lnTo>
                  <a:lnTo>
                    <a:pt x="1158" y="1051"/>
                  </a:lnTo>
                  <a:lnTo>
                    <a:pt x="1144" y="1037"/>
                  </a:lnTo>
                  <a:lnTo>
                    <a:pt x="1126" y="1037"/>
                  </a:lnTo>
                  <a:lnTo>
                    <a:pt x="1130" y="1040"/>
                  </a:lnTo>
                  <a:lnTo>
                    <a:pt x="1119" y="1055"/>
                  </a:lnTo>
                  <a:lnTo>
                    <a:pt x="1108" y="1058"/>
                  </a:lnTo>
                  <a:lnTo>
                    <a:pt x="1112" y="1072"/>
                  </a:lnTo>
                  <a:lnTo>
                    <a:pt x="1105" y="1083"/>
                  </a:lnTo>
                  <a:lnTo>
                    <a:pt x="1105" y="1080"/>
                  </a:lnTo>
                  <a:lnTo>
                    <a:pt x="1083" y="1069"/>
                  </a:lnTo>
                  <a:lnTo>
                    <a:pt x="1076" y="1072"/>
                  </a:lnTo>
                  <a:lnTo>
                    <a:pt x="1066" y="1069"/>
                  </a:lnTo>
                  <a:lnTo>
                    <a:pt x="1062" y="1062"/>
                  </a:lnTo>
                  <a:lnTo>
                    <a:pt x="1051" y="1065"/>
                  </a:lnTo>
                  <a:lnTo>
                    <a:pt x="1051" y="1069"/>
                  </a:lnTo>
                  <a:lnTo>
                    <a:pt x="1037" y="1069"/>
                  </a:lnTo>
                  <a:lnTo>
                    <a:pt x="1037" y="1072"/>
                  </a:lnTo>
                  <a:lnTo>
                    <a:pt x="1034" y="1076"/>
                  </a:lnTo>
                  <a:lnTo>
                    <a:pt x="1016" y="1072"/>
                  </a:lnTo>
                  <a:lnTo>
                    <a:pt x="1005" y="1083"/>
                  </a:lnTo>
                  <a:lnTo>
                    <a:pt x="998" y="1083"/>
                  </a:lnTo>
                  <a:lnTo>
                    <a:pt x="998" y="1072"/>
                  </a:lnTo>
                  <a:lnTo>
                    <a:pt x="987" y="1062"/>
                  </a:lnTo>
                  <a:lnTo>
                    <a:pt x="987" y="1051"/>
                  </a:lnTo>
                  <a:lnTo>
                    <a:pt x="980" y="1047"/>
                  </a:lnTo>
                  <a:lnTo>
                    <a:pt x="984" y="1023"/>
                  </a:lnTo>
                  <a:lnTo>
                    <a:pt x="987" y="1015"/>
                  </a:lnTo>
                  <a:lnTo>
                    <a:pt x="1001" y="1005"/>
                  </a:lnTo>
                  <a:lnTo>
                    <a:pt x="1005" y="1001"/>
                  </a:lnTo>
                  <a:lnTo>
                    <a:pt x="1009" y="994"/>
                  </a:lnTo>
                  <a:lnTo>
                    <a:pt x="1005" y="990"/>
                  </a:lnTo>
                  <a:lnTo>
                    <a:pt x="991" y="980"/>
                  </a:lnTo>
                  <a:lnTo>
                    <a:pt x="991" y="976"/>
                  </a:lnTo>
                  <a:lnTo>
                    <a:pt x="980" y="976"/>
                  </a:lnTo>
                  <a:lnTo>
                    <a:pt x="973" y="973"/>
                  </a:lnTo>
                  <a:lnTo>
                    <a:pt x="966" y="958"/>
                  </a:lnTo>
                  <a:lnTo>
                    <a:pt x="962" y="951"/>
                  </a:lnTo>
                  <a:lnTo>
                    <a:pt x="959" y="926"/>
                  </a:lnTo>
                  <a:lnTo>
                    <a:pt x="962" y="916"/>
                  </a:lnTo>
                  <a:lnTo>
                    <a:pt x="955" y="908"/>
                  </a:lnTo>
                  <a:lnTo>
                    <a:pt x="955" y="901"/>
                  </a:lnTo>
                  <a:lnTo>
                    <a:pt x="944" y="901"/>
                  </a:lnTo>
                  <a:lnTo>
                    <a:pt x="948" y="894"/>
                  </a:lnTo>
                  <a:lnTo>
                    <a:pt x="934" y="898"/>
                  </a:lnTo>
                  <a:lnTo>
                    <a:pt x="912" y="905"/>
                  </a:lnTo>
                  <a:lnTo>
                    <a:pt x="895" y="916"/>
                  </a:lnTo>
                  <a:lnTo>
                    <a:pt x="884" y="923"/>
                  </a:lnTo>
                  <a:lnTo>
                    <a:pt x="877" y="926"/>
                  </a:lnTo>
                  <a:lnTo>
                    <a:pt x="873" y="937"/>
                  </a:lnTo>
                  <a:lnTo>
                    <a:pt x="852" y="951"/>
                  </a:lnTo>
                  <a:lnTo>
                    <a:pt x="830" y="955"/>
                  </a:lnTo>
                  <a:lnTo>
                    <a:pt x="813" y="962"/>
                  </a:lnTo>
                  <a:lnTo>
                    <a:pt x="813" y="966"/>
                  </a:lnTo>
                  <a:lnTo>
                    <a:pt x="798" y="969"/>
                  </a:lnTo>
                  <a:lnTo>
                    <a:pt x="798" y="976"/>
                  </a:lnTo>
                  <a:lnTo>
                    <a:pt x="798" y="980"/>
                  </a:lnTo>
                  <a:lnTo>
                    <a:pt x="788" y="987"/>
                  </a:lnTo>
                  <a:lnTo>
                    <a:pt x="781" y="983"/>
                  </a:lnTo>
                  <a:lnTo>
                    <a:pt x="781" y="990"/>
                  </a:lnTo>
                  <a:lnTo>
                    <a:pt x="766" y="994"/>
                  </a:lnTo>
                  <a:lnTo>
                    <a:pt x="766" y="1001"/>
                  </a:lnTo>
                  <a:lnTo>
                    <a:pt x="741" y="1005"/>
                  </a:lnTo>
                  <a:lnTo>
                    <a:pt x="734" y="998"/>
                  </a:lnTo>
                  <a:lnTo>
                    <a:pt x="716" y="994"/>
                  </a:lnTo>
                  <a:lnTo>
                    <a:pt x="709" y="994"/>
                  </a:lnTo>
                  <a:lnTo>
                    <a:pt x="699" y="1005"/>
                  </a:lnTo>
                  <a:lnTo>
                    <a:pt x="695" y="1005"/>
                  </a:lnTo>
                  <a:lnTo>
                    <a:pt x="670" y="1005"/>
                  </a:lnTo>
                  <a:lnTo>
                    <a:pt x="656" y="994"/>
                  </a:lnTo>
                  <a:lnTo>
                    <a:pt x="638" y="1001"/>
                  </a:lnTo>
                  <a:lnTo>
                    <a:pt x="610" y="983"/>
                  </a:lnTo>
                  <a:lnTo>
                    <a:pt x="610" y="980"/>
                  </a:lnTo>
                  <a:lnTo>
                    <a:pt x="585" y="969"/>
                  </a:lnTo>
                  <a:lnTo>
                    <a:pt x="567" y="966"/>
                  </a:lnTo>
                  <a:lnTo>
                    <a:pt x="560" y="969"/>
                  </a:lnTo>
                  <a:lnTo>
                    <a:pt x="556" y="973"/>
                  </a:lnTo>
                  <a:lnTo>
                    <a:pt x="549" y="969"/>
                  </a:lnTo>
                  <a:lnTo>
                    <a:pt x="545" y="966"/>
                  </a:lnTo>
                  <a:lnTo>
                    <a:pt x="542" y="962"/>
                  </a:lnTo>
                  <a:lnTo>
                    <a:pt x="538" y="966"/>
                  </a:lnTo>
                  <a:lnTo>
                    <a:pt x="538" y="969"/>
                  </a:lnTo>
                  <a:lnTo>
                    <a:pt x="535" y="969"/>
                  </a:lnTo>
                  <a:lnTo>
                    <a:pt x="535" y="973"/>
                  </a:lnTo>
                  <a:lnTo>
                    <a:pt x="531" y="973"/>
                  </a:lnTo>
                  <a:lnTo>
                    <a:pt x="528" y="969"/>
                  </a:lnTo>
                  <a:lnTo>
                    <a:pt x="524" y="969"/>
                  </a:lnTo>
                  <a:lnTo>
                    <a:pt x="521" y="969"/>
                  </a:lnTo>
                  <a:lnTo>
                    <a:pt x="517" y="969"/>
                  </a:lnTo>
                  <a:lnTo>
                    <a:pt x="513" y="969"/>
                  </a:lnTo>
                  <a:lnTo>
                    <a:pt x="510" y="966"/>
                  </a:lnTo>
                  <a:lnTo>
                    <a:pt x="506" y="966"/>
                  </a:lnTo>
                  <a:lnTo>
                    <a:pt x="503" y="966"/>
                  </a:lnTo>
                  <a:lnTo>
                    <a:pt x="499" y="966"/>
                  </a:lnTo>
                  <a:lnTo>
                    <a:pt x="496" y="966"/>
                  </a:lnTo>
                  <a:lnTo>
                    <a:pt x="492" y="966"/>
                  </a:lnTo>
                  <a:lnTo>
                    <a:pt x="492" y="969"/>
                  </a:lnTo>
                  <a:lnTo>
                    <a:pt x="488" y="969"/>
                  </a:lnTo>
                  <a:lnTo>
                    <a:pt x="485" y="969"/>
                  </a:lnTo>
                  <a:lnTo>
                    <a:pt x="485" y="966"/>
                  </a:lnTo>
                  <a:lnTo>
                    <a:pt x="481" y="966"/>
                  </a:lnTo>
                  <a:lnTo>
                    <a:pt x="485" y="966"/>
                  </a:lnTo>
                  <a:lnTo>
                    <a:pt x="485" y="962"/>
                  </a:lnTo>
                  <a:lnTo>
                    <a:pt x="481" y="962"/>
                  </a:lnTo>
                  <a:lnTo>
                    <a:pt x="478" y="962"/>
                  </a:lnTo>
                  <a:lnTo>
                    <a:pt x="478" y="958"/>
                  </a:lnTo>
                  <a:lnTo>
                    <a:pt x="474" y="958"/>
                  </a:lnTo>
                  <a:lnTo>
                    <a:pt x="471" y="958"/>
                  </a:lnTo>
                  <a:lnTo>
                    <a:pt x="467" y="958"/>
                  </a:lnTo>
                  <a:lnTo>
                    <a:pt x="464" y="958"/>
                  </a:lnTo>
                  <a:lnTo>
                    <a:pt x="460" y="958"/>
                  </a:lnTo>
                  <a:lnTo>
                    <a:pt x="460" y="955"/>
                  </a:lnTo>
                  <a:lnTo>
                    <a:pt x="456" y="955"/>
                  </a:lnTo>
                  <a:lnTo>
                    <a:pt x="456" y="951"/>
                  </a:lnTo>
                  <a:lnTo>
                    <a:pt x="456" y="955"/>
                  </a:lnTo>
                  <a:lnTo>
                    <a:pt x="453" y="955"/>
                  </a:lnTo>
                  <a:lnTo>
                    <a:pt x="449" y="955"/>
                  </a:lnTo>
                  <a:lnTo>
                    <a:pt x="449" y="958"/>
                  </a:lnTo>
                  <a:lnTo>
                    <a:pt x="446" y="958"/>
                  </a:lnTo>
                  <a:lnTo>
                    <a:pt x="446" y="955"/>
                  </a:lnTo>
                  <a:lnTo>
                    <a:pt x="442" y="955"/>
                  </a:lnTo>
                  <a:lnTo>
                    <a:pt x="442" y="951"/>
                  </a:lnTo>
                  <a:lnTo>
                    <a:pt x="439" y="948"/>
                  </a:lnTo>
                  <a:lnTo>
                    <a:pt x="439" y="951"/>
                  </a:lnTo>
                  <a:lnTo>
                    <a:pt x="435" y="951"/>
                  </a:lnTo>
                  <a:lnTo>
                    <a:pt x="431" y="951"/>
                  </a:lnTo>
                  <a:lnTo>
                    <a:pt x="428" y="951"/>
                  </a:lnTo>
                  <a:lnTo>
                    <a:pt x="428" y="955"/>
                  </a:lnTo>
                  <a:lnTo>
                    <a:pt x="428" y="951"/>
                  </a:lnTo>
                  <a:lnTo>
                    <a:pt x="428" y="948"/>
                  </a:lnTo>
                  <a:lnTo>
                    <a:pt x="428" y="944"/>
                  </a:lnTo>
                  <a:lnTo>
                    <a:pt x="428" y="941"/>
                  </a:lnTo>
                  <a:lnTo>
                    <a:pt x="431" y="937"/>
                  </a:lnTo>
                  <a:lnTo>
                    <a:pt x="431" y="933"/>
                  </a:lnTo>
                  <a:lnTo>
                    <a:pt x="435" y="933"/>
                  </a:lnTo>
                  <a:lnTo>
                    <a:pt x="435" y="930"/>
                  </a:lnTo>
                  <a:lnTo>
                    <a:pt x="439" y="930"/>
                  </a:lnTo>
                  <a:lnTo>
                    <a:pt x="439" y="926"/>
                  </a:lnTo>
                  <a:lnTo>
                    <a:pt x="435" y="923"/>
                  </a:lnTo>
                  <a:lnTo>
                    <a:pt x="435" y="919"/>
                  </a:lnTo>
                  <a:lnTo>
                    <a:pt x="431" y="919"/>
                  </a:lnTo>
                  <a:lnTo>
                    <a:pt x="428" y="919"/>
                  </a:lnTo>
                  <a:lnTo>
                    <a:pt x="428" y="916"/>
                  </a:lnTo>
                  <a:lnTo>
                    <a:pt x="428" y="912"/>
                  </a:lnTo>
                  <a:lnTo>
                    <a:pt x="424" y="912"/>
                  </a:lnTo>
                  <a:lnTo>
                    <a:pt x="421" y="912"/>
                  </a:lnTo>
                  <a:lnTo>
                    <a:pt x="417" y="912"/>
                  </a:lnTo>
                  <a:lnTo>
                    <a:pt x="414" y="912"/>
                  </a:lnTo>
                  <a:lnTo>
                    <a:pt x="414" y="908"/>
                  </a:lnTo>
                  <a:lnTo>
                    <a:pt x="410" y="908"/>
                  </a:lnTo>
                  <a:lnTo>
                    <a:pt x="407" y="908"/>
                  </a:lnTo>
                  <a:lnTo>
                    <a:pt x="403" y="908"/>
                  </a:lnTo>
                  <a:lnTo>
                    <a:pt x="399" y="908"/>
                  </a:lnTo>
                  <a:lnTo>
                    <a:pt x="399" y="905"/>
                  </a:lnTo>
                  <a:lnTo>
                    <a:pt x="396" y="905"/>
                  </a:lnTo>
                  <a:lnTo>
                    <a:pt x="392" y="905"/>
                  </a:lnTo>
                  <a:lnTo>
                    <a:pt x="389" y="901"/>
                  </a:lnTo>
                  <a:lnTo>
                    <a:pt x="385" y="901"/>
                  </a:lnTo>
                  <a:lnTo>
                    <a:pt x="382" y="901"/>
                  </a:lnTo>
                  <a:lnTo>
                    <a:pt x="378" y="901"/>
                  </a:lnTo>
                  <a:lnTo>
                    <a:pt x="374" y="901"/>
                  </a:lnTo>
                  <a:lnTo>
                    <a:pt x="374" y="905"/>
                  </a:lnTo>
                  <a:lnTo>
                    <a:pt x="371" y="905"/>
                  </a:lnTo>
                  <a:lnTo>
                    <a:pt x="371" y="901"/>
                  </a:lnTo>
                  <a:lnTo>
                    <a:pt x="371" y="898"/>
                  </a:lnTo>
                  <a:lnTo>
                    <a:pt x="367" y="898"/>
                  </a:lnTo>
                  <a:lnTo>
                    <a:pt x="364" y="898"/>
                  </a:lnTo>
                  <a:lnTo>
                    <a:pt x="364" y="894"/>
                  </a:lnTo>
                  <a:lnTo>
                    <a:pt x="357" y="894"/>
                  </a:lnTo>
                  <a:lnTo>
                    <a:pt x="353" y="894"/>
                  </a:lnTo>
                  <a:lnTo>
                    <a:pt x="353" y="891"/>
                  </a:lnTo>
                  <a:lnTo>
                    <a:pt x="350" y="891"/>
                  </a:lnTo>
                  <a:lnTo>
                    <a:pt x="346" y="891"/>
                  </a:lnTo>
                  <a:lnTo>
                    <a:pt x="346" y="887"/>
                  </a:lnTo>
                  <a:lnTo>
                    <a:pt x="342" y="887"/>
                  </a:lnTo>
                  <a:lnTo>
                    <a:pt x="339" y="891"/>
                  </a:lnTo>
                  <a:lnTo>
                    <a:pt x="339" y="887"/>
                  </a:lnTo>
                  <a:lnTo>
                    <a:pt x="335" y="884"/>
                  </a:lnTo>
                  <a:lnTo>
                    <a:pt x="332" y="884"/>
                  </a:lnTo>
                  <a:lnTo>
                    <a:pt x="328" y="880"/>
                  </a:lnTo>
                  <a:lnTo>
                    <a:pt x="328" y="876"/>
                  </a:lnTo>
                  <a:lnTo>
                    <a:pt x="325" y="876"/>
                  </a:lnTo>
                  <a:lnTo>
                    <a:pt x="325" y="873"/>
                  </a:lnTo>
                  <a:lnTo>
                    <a:pt x="321" y="873"/>
                  </a:lnTo>
                  <a:lnTo>
                    <a:pt x="317" y="876"/>
                  </a:lnTo>
                  <a:lnTo>
                    <a:pt x="314" y="876"/>
                  </a:lnTo>
                  <a:lnTo>
                    <a:pt x="314" y="873"/>
                  </a:lnTo>
                  <a:lnTo>
                    <a:pt x="307" y="869"/>
                  </a:lnTo>
                  <a:lnTo>
                    <a:pt x="303" y="866"/>
                  </a:lnTo>
                  <a:lnTo>
                    <a:pt x="303" y="862"/>
                  </a:lnTo>
                  <a:lnTo>
                    <a:pt x="300" y="862"/>
                  </a:lnTo>
                  <a:lnTo>
                    <a:pt x="300" y="859"/>
                  </a:lnTo>
                  <a:lnTo>
                    <a:pt x="300" y="855"/>
                  </a:lnTo>
                  <a:lnTo>
                    <a:pt x="303" y="851"/>
                  </a:lnTo>
                  <a:lnTo>
                    <a:pt x="300" y="851"/>
                  </a:lnTo>
                  <a:lnTo>
                    <a:pt x="296" y="851"/>
                  </a:lnTo>
                  <a:lnTo>
                    <a:pt x="289" y="848"/>
                  </a:lnTo>
                  <a:lnTo>
                    <a:pt x="293" y="841"/>
                  </a:lnTo>
                  <a:lnTo>
                    <a:pt x="289" y="844"/>
                  </a:lnTo>
                  <a:lnTo>
                    <a:pt x="285" y="848"/>
                  </a:lnTo>
                  <a:lnTo>
                    <a:pt x="282" y="848"/>
                  </a:lnTo>
                  <a:lnTo>
                    <a:pt x="278" y="844"/>
                  </a:lnTo>
                  <a:lnTo>
                    <a:pt x="278" y="841"/>
                  </a:lnTo>
                  <a:lnTo>
                    <a:pt x="275" y="841"/>
                  </a:lnTo>
                  <a:lnTo>
                    <a:pt x="271" y="841"/>
                  </a:lnTo>
                  <a:lnTo>
                    <a:pt x="271" y="837"/>
                  </a:lnTo>
                  <a:lnTo>
                    <a:pt x="268" y="834"/>
                  </a:lnTo>
                  <a:lnTo>
                    <a:pt x="268" y="830"/>
                  </a:lnTo>
                  <a:lnTo>
                    <a:pt x="268" y="827"/>
                  </a:lnTo>
                  <a:lnTo>
                    <a:pt x="264" y="827"/>
                  </a:lnTo>
                  <a:lnTo>
                    <a:pt x="260" y="827"/>
                  </a:lnTo>
                  <a:lnTo>
                    <a:pt x="257" y="823"/>
                  </a:lnTo>
                  <a:lnTo>
                    <a:pt x="253" y="823"/>
                  </a:lnTo>
                  <a:lnTo>
                    <a:pt x="250" y="823"/>
                  </a:lnTo>
                  <a:lnTo>
                    <a:pt x="246" y="823"/>
                  </a:lnTo>
                  <a:lnTo>
                    <a:pt x="246" y="819"/>
                  </a:lnTo>
                  <a:lnTo>
                    <a:pt x="243" y="819"/>
                  </a:lnTo>
                  <a:lnTo>
                    <a:pt x="246" y="819"/>
                  </a:lnTo>
                  <a:lnTo>
                    <a:pt x="246" y="816"/>
                  </a:lnTo>
                  <a:lnTo>
                    <a:pt x="243" y="812"/>
                  </a:lnTo>
                  <a:lnTo>
                    <a:pt x="243" y="805"/>
                  </a:lnTo>
                  <a:lnTo>
                    <a:pt x="243" y="802"/>
                  </a:lnTo>
                  <a:lnTo>
                    <a:pt x="239" y="802"/>
                  </a:lnTo>
                  <a:lnTo>
                    <a:pt x="239" y="798"/>
                  </a:lnTo>
                  <a:lnTo>
                    <a:pt x="236" y="798"/>
                  </a:lnTo>
                  <a:lnTo>
                    <a:pt x="232" y="794"/>
                  </a:lnTo>
                  <a:lnTo>
                    <a:pt x="232" y="791"/>
                  </a:lnTo>
                  <a:lnTo>
                    <a:pt x="228" y="791"/>
                  </a:lnTo>
                  <a:lnTo>
                    <a:pt x="228" y="787"/>
                  </a:lnTo>
                  <a:lnTo>
                    <a:pt x="225" y="787"/>
                  </a:lnTo>
                  <a:lnTo>
                    <a:pt x="221" y="787"/>
                  </a:lnTo>
                  <a:lnTo>
                    <a:pt x="218" y="787"/>
                  </a:lnTo>
                  <a:lnTo>
                    <a:pt x="218" y="784"/>
                  </a:lnTo>
                  <a:lnTo>
                    <a:pt x="214" y="784"/>
                  </a:lnTo>
                  <a:lnTo>
                    <a:pt x="211" y="784"/>
                  </a:lnTo>
                  <a:lnTo>
                    <a:pt x="207" y="784"/>
                  </a:lnTo>
                  <a:lnTo>
                    <a:pt x="207" y="780"/>
                  </a:lnTo>
                  <a:lnTo>
                    <a:pt x="207" y="777"/>
                  </a:lnTo>
                  <a:lnTo>
                    <a:pt x="207" y="773"/>
                  </a:lnTo>
                  <a:lnTo>
                    <a:pt x="203" y="770"/>
                  </a:lnTo>
                  <a:lnTo>
                    <a:pt x="203" y="773"/>
                  </a:lnTo>
                  <a:lnTo>
                    <a:pt x="200" y="773"/>
                  </a:lnTo>
                  <a:lnTo>
                    <a:pt x="196" y="773"/>
                  </a:lnTo>
                  <a:lnTo>
                    <a:pt x="193" y="773"/>
                  </a:lnTo>
                  <a:lnTo>
                    <a:pt x="189" y="773"/>
                  </a:lnTo>
                  <a:lnTo>
                    <a:pt x="189" y="770"/>
                  </a:lnTo>
                  <a:lnTo>
                    <a:pt x="186" y="766"/>
                  </a:lnTo>
                  <a:lnTo>
                    <a:pt x="182" y="762"/>
                  </a:lnTo>
                  <a:lnTo>
                    <a:pt x="179" y="759"/>
                  </a:lnTo>
                  <a:lnTo>
                    <a:pt x="179" y="755"/>
                  </a:lnTo>
                  <a:lnTo>
                    <a:pt x="179" y="752"/>
                  </a:lnTo>
                  <a:lnTo>
                    <a:pt x="175" y="752"/>
                  </a:lnTo>
                  <a:lnTo>
                    <a:pt x="171" y="752"/>
                  </a:lnTo>
                  <a:lnTo>
                    <a:pt x="171" y="748"/>
                  </a:lnTo>
                  <a:lnTo>
                    <a:pt x="168" y="745"/>
                  </a:lnTo>
                  <a:lnTo>
                    <a:pt x="164" y="745"/>
                  </a:lnTo>
                  <a:lnTo>
                    <a:pt x="161" y="745"/>
                  </a:lnTo>
                  <a:lnTo>
                    <a:pt x="157" y="745"/>
                  </a:lnTo>
                  <a:lnTo>
                    <a:pt x="157" y="741"/>
                  </a:lnTo>
                  <a:lnTo>
                    <a:pt x="157" y="737"/>
                  </a:lnTo>
                  <a:lnTo>
                    <a:pt x="154" y="737"/>
                  </a:lnTo>
                  <a:lnTo>
                    <a:pt x="157" y="734"/>
                  </a:lnTo>
                  <a:lnTo>
                    <a:pt x="161" y="734"/>
                  </a:lnTo>
                  <a:lnTo>
                    <a:pt x="161" y="730"/>
                  </a:lnTo>
                  <a:lnTo>
                    <a:pt x="161" y="727"/>
                  </a:lnTo>
                  <a:lnTo>
                    <a:pt x="164" y="727"/>
                  </a:lnTo>
                  <a:lnTo>
                    <a:pt x="164" y="723"/>
                  </a:lnTo>
                  <a:lnTo>
                    <a:pt x="168" y="720"/>
                  </a:lnTo>
                  <a:lnTo>
                    <a:pt x="171" y="716"/>
                  </a:lnTo>
                  <a:lnTo>
                    <a:pt x="171" y="712"/>
                  </a:lnTo>
                  <a:lnTo>
                    <a:pt x="179" y="709"/>
                  </a:lnTo>
                  <a:lnTo>
                    <a:pt x="182" y="709"/>
                  </a:lnTo>
                  <a:lnTo>
                    <a:pt x="182" y="705"/>
                  </a:lnTo>
                  <a:lnTo>
                    <a:pt x="186" y="705"/>
                  </a:lnTo>
                  <a:lnTo>
                    <a:pt x="189" y="705"/>
                  </a:lnTo>
                  <a:lnTo>
                    <a:pt x="193" y="702"/>
                  </a:lnTo>
                  <a:lnTo>
                    <a:pt x="196" y="702"/>
                  </a:lnTo>
                  <a:lnTo>
                    <a:pt x="196" y="698"/>
                  </a:lnTo>
                  <a:lnTo>
                    <a:pt x="193" y="695"/>
                  </a:lnTo>
                  <a:lnTo>
                    <a:pt x="189" y="695"/>
                  </a:lnTo>
                  <a:lnTo>
                    <a:pt x="189" y="691"/>
                  </a:lnTo>
                  <a:lnTo>
                    <a:pt x="186" y="688"/>
                  </a:lnTo>
                  <a:lnTo>
                    <a:pt x="168" y="677"/>
                  </a:lnTo>
                  <a:lnTo>
                    <a:pt x="157" y="673"/>
                  </a:lnTo>
                  <a:lnTo>
                    <a:pt x="154" y="666"/>
                  </a:lnTo>
                  <a:lnTo>
                    <a:pt x="157" y="666"/>
                  </a:lnTo>
                  <a:lnTo>
                    <a:pt x="157" y="663"/>
                  </a:lnTo>
                  <a:lnTo>
                    <a:pt x="157" y="659"/>
                  </a:lnTo>
                  <a:lnTo>
                    <a:pt x="157" y="655"/>
                  </a:lnTo>
                  <a:lnTo>
                    <a:pt x="161" y="652"/>
                  </a:lnTo>
                  <a:lnTo>
                    <a:pt x="164" y="652"/>
                  </a:lnTo>
                  <a:lnTo>
                    <a:pt x="168" y="652"/>
                  </a:lnTo>
                  <a:lnTo>
                    <a:pt x="171" y="652"/>
                  </a:lnTo>
                  <a:lnTo>
                    <a:pt x="175" y="652"/>
                  </a:lnTo>
                  <a:lnTo>
                    <a:pt x="179" y="652"/>
                  </a:lnTo>
                  <a:lnTo>
                    <a:pt x="182" y="652"/>
                  </a:lnTo>
                  <a:lnTo>
                    <a:pt x="186" y="652"/>
                  </a:lnTo>
                  <a:lnTo>
                    <a:pt x="189" y="652"/>
                  </a:lnTo>
                  <a:lnTo>
                    <a:pt x="189" y="648"/>
                  </a:lnTo>
                  <a:lnTo>
                    <a:pt x="189" y="645"/>
                  </a:lnTo>
                  <a:lnTo>
                    <a:pt x="186" y="645"/>
                  </a:lnTo>
                  <a:lnTo>
                    <a:pt x="189" y="641"/>
                  </a:lnTo>
                  <a:lnTo>
                    <a:pt x="193" y="641"/>
                  </a:lnTo>
                  <a:lnTo>
                    <a:pt x="196" y="641"/>
                  </a:lnTo>
                  <a:lnTo>
                    <a:pt x="200" y="641"/>
                  </a:lnTo>
                  <a:lnTo>
                    <a:pt x="203" y="641"/>
                  </a:lnTo>
                  <a:lnTo>
                    <a:pt x="203" y="638"/>
                  </a:lnTo>
                  <a:lnTo>
                    <a:pt x="207" y="638"/>
                  </a:lnTo>
                  <a:lnTo>
                    <a:pt x="211" y="634"/>
                  </a:lnTo>
                  <a:lnTo>
                    <a:pt x="214" y="634"/>
                  </a:lnTo>
                  <a:lnTo>
                    <a:pt x="218" y="631"/>
                  </a:lnTo>
                  <a:lnTo>
                    <a:pt x="218" y="627"/>
                  </a:lnTo>
                  <a:lnTo>
                    <a:pt x="221" y="627"/>
                  </a:lnTo>
                  <a:lnTo>
                    <a:pt x="225" y="627"/>
                  </a:lnTo>
                  <a:lnTo>
                    <a:pt x="228" y="627"/>
                  </a:lnTo>
                  <a:lnTo>
                    <a:pt x="236" y="627"/>
                  </a:lnTo>
                  <a:lnTo>
                    <a:pt x="239" y="627"/>
                  </a:lnTo>
                  <a:lnTo>
                    <a:pt x="243" y="627"/>
                  </a:lnTo>
                  <a:lnTo>
                    <a:pt x="246" y="627"/>
                  </a:lnTo>
                  <a:lnTo>
                    <a:pt x="250" y="627"/>
                  </a:lnTo>
                  <a:lnTo>
                    <a:pt x="253" y="627"/>
                  </a:lnTo>
                  <a:lnTo>
                    <a:pt x="253" y="623"/>
                  </a:lnTo>
                  <a:lnTo>
                    <a:pt x="257" y="623"/>
                  </a:lnTo>
                  <a:lnTo>
                    <a:pt x="260" y="623"/>
                  </a:lnTo>
                  <a:lnTo>
                    <a:pt x="264" y="623"/>
                  </a:lnTo>
                  <a:lnTo>
                    <a:pt x="268" y="623"/>
                  </a:lnTo>
                  <a:lnTo>
                    <a:pt x="271" y="623"/>
                  </a:lnTo>
                  <a:lnTo>
                    <a:pt x="275" y="623"/>
                  </a:lnTo>
                  <a:lnTo>
                    <a:pt x="278" y="623"/>
                  </a:lnTo>
                  <a:lnTo>
                    <a:pt x="282" y="623"/>
                  </a:lnTo>
                  <a:lnTo>
                    <a:pt x="285" y="623"/>
                  </a:lnTo>
                  <a:lnTo>
                    <a:pt x="289" y="620"/>
                  </a:lnTo>
                  <a:lnTo>
                    <a:pt x="289" y="623"/>
                  </a:lnTo>
                  <a:lnTo>
                    <a:pt x="293" y="623"/>
                  </a:lnTo>
                  <a:lnTo>
                    <a:pt x="296" y="623"/>
                  </a:lnTo>
                  <a:lnTo>
                    <a:pt x="300" y="623"/>
                  </a:lnTo>
                  <a:lnTo>
                    <a:pt x="303" y="623"/>
                  </a:lnTo>
                  <a:lnTo>
                    <a:pt x="307" y="627"/>
                  </a:lnTo>
                  <a:lnTo>
                    <a:pt x="310" y="627"/>
                  </a:lnTo>
                  <a:lnTo>
                    <a:pt x="314" y="627"/>
                  </a:lnTo>
                  <a:lnTo>
                    <a:pt x="317" y="627"/>
                  </a:lnTo>
                  <a:lnTo>
                    <a:pt x="317" y="623"/>
                  </a:lnTo>
                  <a:lnTo>
                    <a:pt x="321" y="623"/>
                  </a:lnTo>
                  <a:lnTo>
                    <a:pt x="317" y="620"/>
                  </a:lnTo>
                  <a:lnTo>
                    <a:pt x="317" y="616"/>
                  </a:lnTo>
                  <a:lnTo>
                    <a:pt x="317" y="613"/>
                  </a:lnTo>
                  <a:lnTo>
                    <a:pt x="310" y="609"/>
                  </a:lnTo>
                  <a:lnTo>
                    <a:pt x="307" y="606"/>
                  </a:lnTo>
                  <a:lnTo>
                    <a:pt x="303" y="602"/>
                  </a:lnTo>
                  <a:lnTo>
                    <a:pt x="300" y="598"/>
                  </a:lnTo>
                  <a:lnTo>
                    <a:pt x="300" y="595"/>
                  </a:lnTo>
                  <a:lnTo>
                    <a:pt x="300" y="591"/>
                  </a:lnTo>
                  <a:lnTo>
                    <a:pt x="296" y="584"/>
                  </a:lnTo>
                  <a:lnTo>
                    <a:pt x="293" y="581"/>
                  </a:lnTo>
                  <a:lnTo>
                    <a:pt x="296" y="577"/>
                  </a:lnTo>
                  <a:lnTo>
                    <a:pt x="300" y="577"/>
                  </a:lnTo>
                  <a:lnTo>
                    <a:pt x="303" y="577"/>
                  </a:lnTo>
                  <a:lnTo>
                    <a:pt x="307" y="574"/>
                  </a:lnTo>
                  <a:lnTo>
                    <a:pt x="310" y="574"/>
                  </a:lnTo>
                  <a:lnTo>
                    <a:pt x="314" y="574"/>
                  </a:lnTo>
                  <a:lnTo>
                    <a:pt x="317" y="574"/>
                  </a:lnTo>
                  <a:lnTo>
                    <a:pt x="317" y="570"/>
                  </a:lnTo>
                  <a:lnTo>
                    <a:pt x="321" y="570"/>
                  </a:lnTo>
                  <a:lnTo>
                    <a:pt x="325" y="570"/>
                  </a:lnTo>
                  <a:lnTo>
                    <a:pt x="328" y="570"/>
                  </a:lnTo>
                  <a:lnTo>
                    <a:pt x="332" y="570"/>
                  </a:lnTo>
                  <a:lnTo>
                    <a:pt x="335" y="570"/>
                  </a:lnTo>
                  <a:lnTo>
                    <a:pt x="339" y="570"/>
                  </a:lnTo>
                  <a:lnTo>
                    <a:pt x="342" y="566"/>
                  </a:lnTo>
                  <a:lnTo>
                    <a:pt x="346" y="566"/>
                  </a:lnTo>
                  <a:lnTo>
                    <a:pt x="350" y="563"/>
                  </a:lnTo>
                  <a:lnTo>
                    <a:pt x="350" y="559"/>
                  </a:lnTo>
                  <a:lnTo>
                    <a:pt x="353" y="559"/>
                  </a:lnTo>
                  <a:lnTo>
                    <a:pt x="357" y="559"/>
                  </a:lnTo>
                  <a:lnTo>
                    <a:pt x="357" y="556"/>
                  </a:lnTo>
                  <a:lnTo>
                    <a:pt x="360" y="556"/>
                  </a:lnTo>
                  <a:lnTo>
                    <a:pt x="364" y="552"/>
                  </a:lnTo>
                  <a:lnTo>
                    <a:pt x="367" y="552"/>
                  </a:lnTo>
                  <a:lnTo>
                    <a:pt x="371" y="552"/>
                  </a:lnTo>
                  <a:lnTo>
                    <a:pt x="374" y="552"/>
                  </a:lnTo>
                  <a:lnTo>
                    <a:pt x="374" y="549"/>
                  </a:lnTo>
                  <a:lnTo>
                    <a:pt x="378" y="549"/>
                  </a:lnTo>
                  <a:lnTo>
                    <a:pt x="382" y="549"/>
                  </a:lnTo>
                  <a:lnTo>
                    <a:pt x="385" y="549"/>
                  </a:lnTo>
                  <a:lnTo>
                    <a:pt x="385" y="552"/>
                  </a:lnTo>
                  <a:lnTo>
                    <a:pt x="389" y="549"/>
                  </a:lnTo>
                  <a:lnTo>
                    <a:pt x="392" y="549"/>
                  </a:lnTo>
                  <a:lnTo>
                    <a:pt x="396" y="549"/>
                  </a:lnTo>
                  <a:lnTo>
                    <a:pt x="396" y="545"/>
                  </a:lnTo>
                  <a:lnTo>
                    <a:pt x="403" y="549"/>
                  </a:lnTo>
                  <a:lnTo>
                    <a:pt x="407" y="549"/>
                  </a:lnTo>
                  <a:lnTo>
                    <a:pt x="410" y="549"/>
                  </a:lnTo>
                  <a:lnTo>
                    <a:pt x="414" y="549"/>
                  </a:lnTo>
                  <a:lnTo>
                    <a:pt x="421" y="545"/>
                  </a:lnTo>
                  <a:lnTo>
                    <a:pt x="421" y="541"/>
                  </a:lnTo>
                  <a:lnTo>
                    <a:pt x="424" y="541"/>
                  </a:lnTo>
                  <a:lnTo>
                    <a:pt x="428" y="538"/>
                  </a:lnTo>
                  <a:lnTo>
                    <a:pt x="431" y="538"/>
                  </a:lnTo>
                  <a:lnTo>
                    <a:pt x="439" y="538"/>
                  </a:lnTo>
                  <a:lnTo>
                    <a:pt x="442" y="538"/>
                  </a:lnTo>
                  <a:lnTo>
                    <a:pt x="446" y="538"/>
                  </a:lnTo>
                  <a:lnTo>
                    <a:pt x="449" y="538"/>
                  </a:lnTo>
                  <a:lnTo>
                    <a:pt x="453" y="534"/>
                  </a:lnTo>
                  <a:lnTo>
                    <a:pt x="456" y="531"/>
                  </a:lnTo>
                  <a:lnTo>
                    <a:pt x="460" y="527"/>
                  </a:lnTo>
                  <a:lnTo>
                    <a:pt x="464" y="524"/>
                  </a:lnTo>
                  <a:lnTo>
                    <a:pt x="467" y="520"/>
                  </a:lnTo>
                  <a:lnTo>
                    <a:pt x="471" y="520"/>
                  </a:lnTo>
                  <a:lnTo>
                    <a:pt x="474" y="520"/>
                  </a:lnTo>
                  <a:lnTo>
                    <a:pt x="478" y="517"/>
                  </a:lnTo>
                  <a:lnTo>
                    <a:pt x="485" y="513"/>
                  </a:lnTo>
                  <a:lnTo>
                    <a:pt x="488" y="513"/>
                  </a:lnTo>
                  <a:lnTo>
                    <a:pt x="492" y="513"/>
                  </a:lnTo>
                  <a:lnTo>
                    <a:pt x="485" y="509"/>
                  </a:lnTo>
                  <a:lnTo>
                    <a:pt x="481" y="506"/>
                  </a:lnTo>
                  <a:lnTo>
                    <a:pt x="481" y="502"/>
                  </a:lnTo>
                  <a:lnTo>
                    <a:pt x="485" y="502"/>
                  </a:lnTo>
                  <a:lnTo>
                    <a:pt x="488" y="502"/>
                  </a:lnTo>
                  <a:lnTo>
                    <a:pt x="488" y="499"/>
                  </a:lnTo>
                  <a:lnTo>
                    <a:pt x="488" y="495"/>
                  </a:lnTo>
                  <a:lnTo>
                    <a:pt x="488" y="492"/>
                  </a:lnTo>
                  <a:lnTo>
                    <a:pt x="488" y="488"/>
                  </a:lnTo>
                  <a:lnTo>
                    <a:pt x="492" y="488"/>
                  </a:lnTo>
                  <a:lnTo>
                    <a:pt x="496" y="484"/>
                  </a:lnTo>
                  <a:lnTo>
                    <a:pt x="496" y="481"/>
                  </a:lnTo>
                  <a:lnTo>
                    <a:pt x="492" y="477"/>
                  </a:lnTo>
                  <a:lnTo>
                    <a:pt x="492" y="474"/>
                  </a:lnTo>
                  <a:lnTo>
                    <a:pt x="496" y="470"/>
                  </a:lnTo>
                  <a:lnTo>
                    <a:pt x="492" y="470"/>
                  </a:lnTo>
                  <a:lnTo>
                    <a:pt x="496" y="467"/>
                  </a:lnTo>
                  <a:lnTo>
                    <a:pt x="499" y="467"/>
                  </a:lnTo>
                  <a:lnTo>
                    <a:pt x="503" y="463"/>
                  </a:lnTo>
                  <a:lnTo>
                    <a:pt x="503" y="459"/>
                  </a:lnTo>
                  <a:lnTo>
                    <a:pt x="503" y="456"/>
                  </a:lnTo>
                  <a:lnTo>
                    <a:pt x="499" y="452"/>
                  </a:lnTo>
                  <a:lnTo>
                    <a:pt x="499" y="449"/>
                  </a:lnTo>
                  <a:lnTo>
                    <a:pt x="503" y="445"/>
                  </a:lnTo>
                  <a:lnTo>
                    <a:pt x="503" y="442"/>
                  </a:lnTo>
                  <a:lnTo>
                    <a:pt x="503" y="438"/>
                  </a:lnTo>
                  <a:lnTo>
                    <a:pt x="503" y="435"/>
                  </a:lnTo>
                  <a:lnTo>
                    <a:pt x="503" y="431"/>
                  </a:lnTo>
                  <a:lnTo>
                    <a:pt x="503" y="427"/>
                  </a:lnTo>
                  <a:lnTo>
                    <a:pt x="506" y="424"/>
                  </a:lnTo>
                  <a:lnTo>
                    <a:pt x="510" y="424"/>
                  </a:lnTo>
                  <a:lnTo>
                    <a:pt x="513" y="420"/>
                  </a:lnTo>
                  <a:lnTo>
                    <a:pt x="513" y="417"/>
                  </a:lnTo>
                  <a:lnTo>
                    <a:pt x="513" y="413"/>
                  </a:lnTo>
                  <a:lnTo>
                    <a:pt x="517" y="410"/>
                  </a:lnTo>
                  <a:lnTo>
                    <a:pt x="513" y="410"/>
                  </a:lnTo>
                  <a:lnTo>
                    <a:pt x="510" y="406"/>
                  </a:lnTo>
                  <a:lnTo>
                    <a:pt x="510" y="402"/>
                  </a:lnTo>
                  <a:lnTo>
                    <a:pt x="510" y="406"/>
                  </a:lnTo>
                  <a:lnTo>
                    <a:pt x="506" y="406"/>
                  </a:lnTo>
                  <a:lnTo>
                    <a:pt x="503" y="406"/>
                  </a:lnTo>
                  <a:lnTo>
                    <a:pt x="496" y="406"/>
                  </a:lnTo>
                  <a:lnTo>
                    <a:pt x="496" y="402"/>
                  </a:lnTo>
                  <a:lnTo>
                    <a:pt x="492" y="402"/>
                  </a:lnTo>
                  <a:lnTo>
                    <a:pt x="492" y="406"/>
                  </a:lnTo>
                  <a:lnTo>
                    <a:pt x="478" y="410"/>
                  </a:lnTo>
                  <a:lnTo>
                    <a:pt x="474" y="410"/>
                  </a:lnTo>
                  <a:lnTo>
                    <a:pt x="478" y="413"/>
                  </a:lnTo>
                  <a:lnTo>
                    <a:pt x="474" y="413"/>
                  </a:lnTo>
                  <a:lnTo>
                    <a:pt x="474" y="417"/>
                  </a:lnTo>
                  <a:lnTo>
                    <a:pt x="474" y="413"/>
                  </a:lnTo>
                  <a:lnTo>
                    <a:pt x="471" y="413"/>
                  </a:lnTo>
                  <a:lnTo>
                    <a:pt x="467" y="413"/>
                  </a:lnTo>
                  <a:lnTo>
                    <a:pt x="464" y="417"/>
                  </a:lnTo>
                  <a:lnTo>
                    <a:pt x="460" y="420"/>
                  </a:lnTo>
                  <a:lnTo>
                    <a:pt x="456" y="420"/>
                  </a:lnTo>
                  <a:lnTo>
                    <a:pt x="453" y="424"/>
                  </a:lnTo>
                  <a:lnTo>
                    <a:pt x="453" y="427"/>
                  </a:lnTo>
                  <a:lnTo>
                    <a:pt x="449" y="427"/>
                  </a:lnTo>
                  <a:lnTo>
                    <a:pt x="446" y="427"/>
                  </a:lnTo>
                  <a:lnTo>
                    <a:pt x="442" y="427"/>
                  </a:lnTo>
                  <a:lnTo>
                    <a:pt x="439" y="431"/>
                  </a:lnTo>
                  <a:lnTo>
                    <a:pt x="435" y="431"/>
                  </a:lnTo>
                  <a:lnTo>
                    <a:pt x="431" y="431"/>
                  </a:lnTo>
                  <a:lnTo>
                    <a:pt x="428" y="431"/>
                  </a:lnTo>
                  <a:lnTo>
                    <a:pt x="424" y="431"/>
                  </a:lnTo>
                  <a:lnTo>
                    <a:pt x="424" y="435"/>
                  </a:lnTo>
                  <a:lnTo>
                    <a:pt x="421" y="435"/>
                  </a:lnTo>
                  <a:lnTo>
                    <a:pt x="417" y="435"/>
                  </a:lnTo>
                  <a:lnTo>
                    <a:pt x="414" y="438"/>
                  </a:lnTo>
                  <a:lnTo>
                    <a:pt x="410" y="438"/>
                  </a:lnTo>
                  <a:lnTo>
                    <a:pt x="410" y="442"/>
                  </a:lnTo>
                  <a:lnTo>
                    <a:pt x="407" y="442"/>
                  </a:lnTo>
                  <a:lnTo>
                    <a:pt x="407" y="438"/>
                  </a:lnTo>
                  <a:lnTo>
                    <a:pt x="403" y="438"/>
                  </a:lnTo>
                  <a:lnTo>
                    <a:pt x="403" y="442"/>
                  </a:lnTo>
                  <a:lnTo>
                    <a:pt x="399" y="442"/>
                  </a:lnTo>
                  <a:lnTo>
                    <a:pt x="396" y="442"/>
                  </a:lnTo>
                  <a:lnTo>
                    <a:pt x="396" y="438"/>
                  </a:lnTo>
                  <a:lnTo>
                    <a:pt x="396" y="435"/>
                  </a:lnTo>
                  <a:lnTo>
                    <a:pt x="392" y="435"/>
                  </a:lnTo>
                  <a:lnTo>
                    <a:pt x="392" y="438"/>
                  </a:lnTo>
                  <a:lnTo>
                    <a:pt x="389" y="438"/>
                  </a:lnTo>
                  <a:lnTo>
                    <a:pt x="389" y="435"/>
                  </a:lnTo>
                  <a:lnTo>
                    <a:pt x="385" y="435"/>
                  </a:lnTo>
                  <a:lnTo>
                    <a:pt x="382" y="435"/>
                  </a:lnTo>
                  <a:lnTo>
                    <a:pt x="378" y="435"/>
                  </a:lnTo>
                  <a:lnTo>
                    <a:pt x="374" y="435"/>
                  </a:lnTo>
                  <a:lnTo>
                    <a:pt x="371" y="435"/>
                  </a:lnTo>
                  <a:lnTo>
                    <a:pt x="367" y="435"/>
                  </a:lnTo>
                  <a:lnTo>
                    <a:pt x="364" y="435"/>
                  </a:lnTo>
                  <a:lnTo>
                    <a:pt x="364" y="438"/>
                  </a:lnTo>
                  <a:lnTo>
                    <a:pt x="364" y="442"/>
                  </a:lnTo>
                  <a:lnTo>
                    <a:pt x="360" y="442"/>
                  </a:lnTo>
                  <a:lnTo>
                    <a:pt x="360" y="445"/>
                  </a:lnTo>
                  <a:lnTo>
                    <a:pt x="357" y="445"/>
                  </a:lnTo>
                  <a:lnTo>
                    <a:pt x="353" y="445"/>
                  </a:lnTo>
                  <a:lnTo>
                    <a:pt x="353" y="449"/>
                  </a:lnTo>
                  <a:lnTo>
                    <a:pt x="350" y="449"/>
                  </a:lnTo>
                  <a:lnTo>
                    <a:pt x="346" y="452"/>
                  </a:lnTo>
                  <a:lnTo>
                    <a:pt x="342" y="452"/>
                  </a:lnTo>
                  <a:lnTo>
                    <a:pt x="339" y="452"/>
                  </a:lnTo>
                  <a:lnTo>
                    <a:pt x="335" y="452"/>
                  </a:lnTo>
                  <a:lnTo>
                    <a:pt x="335" y="449"/>
                  </a:lnTo>
                  <a:lnTo>
                    <a:pt x="332" y="449"/>
                  </a:lnTo>
                  <a:lnTo>
                    <a:pt x="328" y="449"/>
                  </a:lnTo>
                  <a:lnTo>
                    <a:pt x="328" y="445"/>
                  </a:lnTo>
                  <a:lnTo>
                    <a:pt x="325" y="445"/>
                  </a:lnTo>
                  <a:lnTo>
                    <a:pt x="321" y="445"/>
                  </a:lnTo>
                  <a:lnTo>
                    <a:pt x="317" y="445"/>
                  </a:lnTo>
                  <a:lnTo>
                    <a:pt x="314" y="445"/>
                  </a:lnTo>
                  <a:lnTo>
                    <a:pt x="314" y="442"/>
                  </a:lnTo>
                  <a:lnTo>
                    <a:pt x="310" y="442"/>
                  </a:lnTo>
                  <a:lnTo>
                    <a:pt x="310" y="438"/>
                  </a:lnTo>
                  <a:lnTo>
                    <a:pt x="307" y="438"/>
                  </a:lnTo>
                  <a:lnTo>
                    <a:pt x="303" y="438"/>
                  </a:lnTo>
                  <a:lnTo>
                    <a:pt x="300" y="438"/>
                  </a:lnTo>
                  <a:lnTo>
                    <a:pt x="296" y="438"/>
                  </a:lnTo>
                  <a:lnTo>
                    <a:pt x="293" y="438"/>
                  </a:lnTo>
                  <a:lnTo>
                    <a:pt x="293" y="442"/>
                  </a:lnTo>
                  <a:lnTo>
                    <a:pt x="289" y="442"/>
                  </a:lnTo>
                  <a:lnTo>
                    <a:pt x="285" y="442"/>
                  </a:lnTo>
                  <a:lnTo>
                    <a:pt x="282" y="442"/>
                  </a:lnTo>
                  <a:lnTo>
                    <a:pt x="278" y="442"/>
                  </a:lnTo>
                  <a:lnTo>
                    <a:pt x="275" y="442"/>
                  </a:lnTo>
                  <a:lnTo>
                    <a:pt x="271" y="445"/>
                  </a:lnTo>
                  <a:lnTo>
                    <a:pt x="268" y="445"/>
                  </a:lnTo>
                  <a:lnTo>
                    <a:pt x="268" y="442"/>
                  </a:lnTo>
                  <a:lnTo>
                    <a:pt x="264" y="442"/>
                  </a:lnTo>
                  <a:lnTo>
                    <a:pt x="260" y="442"/>
                  </a:lnTo>
                  <a:lnTo>
                    <a:pt x="260" y="445"/>
                  </a:lnTo>
                  <a:lnTo>
                    <a:pt x="257" y="445"/>
                  </a:lnTo>
                  <a:lnTo>
                    <a:pt x="253" y="445"/>
                  </a:lnTo>
                  <a:lnTo>
                    <a:pt x="250" y="445"/>
                  </a:lnTo>
                  <a:lnTo>
                    <a:pt x="250" y="449"/>
                  </a:lnTo>
                  <a:lnTo>
                    <a:pt x="246" y="449"/>
                  </a:lnTo>
                  <a:lnTo>
                    <a:pt x="243" y="449"/>
                  </a:lnTo>
                  <a:lnTo>
                    <a:pt x="239" y="449"/>
                  </a:lnTo>
                  <a:lnTo>
                    <a:pt x="236" y="449"/>
                  </a:lnTo>
                  <a:lnTo>
                    <a:pt x="232" y="449"/>
                  </a:lnTo>
                  <a:lnTo>
                    <a:pt x="232" y="445"/>
                  </a:lnTo>
                  <a:lnTo>
                    <a:pt x="228" y="442"/>
                  </a:lnTo>
                  <a:lnTo>
                    <a:pt x="225" y="442"/>
                  </a:lnTo>
                  <a:lnTo>
                    <a:pt x="221" y="438"/>
                  </a:lnTo>
                  <a:lnTo>
                    <a:pt x="221" y="442"/>
                  </a:lnTo>
                  <a:lnTo>
                    <a:pt x="221" y="438"/>
                  </a:lnTo>
                  <a:lnTo>
                    <a:pt x="218" y="438"/>
                  </a:lnTo>
                  <a:lnTo>
                    <a:pt x="214" y="438"/>
                  </a:lnTo>
                  <a:lnTo>
                    <a:pt x="211" y="435"/>
                  </a:lnTo>
                  <a:lnTo>
                    <a:pt x="207" y="435"/>
                  </a:lnTo>
                  <a:lnTo>
                    <a:pt x="203" y="435"/>
                  </a:lnTo>
                  <a:lnTo>
                    <a:pt x="203" y="438"/>
                  </a:lnTo>
                  <a:lnTo>
                    <a:pt x="200" y="438"/>
                  </a:lnTo>
                  <a:lnTo>
                    <a:pt x="196" y="438"/>
                  </a:lnTo>
                  <a:lnTo>
                    <a:pt x="193" y="435"/>
                  </a:lnTo>
                  <a:lnTo>
                    <a:pt x="189" y="438"/>
                  </a:lnTo>
                  <a:lnTo>
                    <a:pt x="186" y="438"/>
                  </a:lnTo>
                  <a:lnTo>
                    <a:pt x="186" y="442"/>
                  </a:lnTo>
                  <a:lnTo>
                    <a:pt x="182" y="442"/>
                  </a:lnTo>
                  <a:lnTo>
                    <a:pt x="179" y="442"/>
                  </a:lnTo>
                  <a:lnTo>
                    <a:pt x="175" y="442"/>
                  </a:lnTo>
                  <a:lnTo>
                    <a:pt x="171" y="442"/>
                  </a:lnTo>
                  <a:lnTo>
                    <a:pt x="168" y="442"/>
                  </a:lnTo>
                  <a:lnTo>
                    <a:pt x="168" y="438"/>
                  </a:lnTo>
                  <a:lnTo>
                    <a:pt x="164" y="438"/>
                  </a:lnTo>
                  <a:lnTo>
                    <a:pt x="161" y="438"/>
                  </a:lnTo>
                  <a:lnTo>
                    <a:pt x="157" y="438"/>
                  </a:lnTo>
                  <a:lnTo>
                    <a:pt x="154" y="438"/>
                  </a:lnTo>
                  <a:lnTo>
                    <a:pt x="154" y="435"/>
                  </a:lnTo>
                  <a:lnTo>
                    <a:pt x="150" y="435"/>
                  </a:lnTo>
                  <a:lnTo>
                    <a:pt x="146" y="435"/>
                  </a:lnTo>
                  <a:lnTo>
                    <a:pt x="146" y="431"/>
                  </a:lnTo>
                  <a:lnTo>
                    <a:pt x="143" y="431"/>
                  </a:lnTo>
                  <a:lnTo>
                    <a:pt x="139" y="427"/>
                  </a:lnTo>
                  <a:lnTo>
                    <a:pt x="136" y="427"/>
                  </a:lnTo>
                  <a:lnTo>
                    <a:pt x="132" y="427"/>
                  </a:lnTo>
                  <a:lnTo>
                    <a:pt x="132" y="424"/>
                  </a:lnTo>
                  <a:lnTo>
                    <a:pt x="132" y="420"/>
                  </a:lnTo>
                  <a:lnTo>
                    <a:pt x="129" y="420"/>
                  </a:lnTo>
                  <a:lnTo>
                    <a:pt x="129" y="417"/>
                  </a:lnTo>
                  <a:lnTo>
                    <a:pt x="125" y="417"/>
                  </a:lnTo>
                  <a:lnTo>
                    <a:pt x="122" y="417"/>
                  </a:lnTo>
                  <a:lnTo>
                    <a:pt x="122" y="413"/>
                  </a:lnTo>
                  <a:lnTo>
                    <a:pt x="118" y="413"/>
                  </a:lnTo>
                  <a:lnTo>
                    <a:pt x="114" y="413"/>
                  </a:lnTo>
                  <a:lnTo>
                    <a:pt x="111" y="417"/>
                  </a:lnTo>
                  <a:lnTo>
                    <a:pt x="111" y="413"/>
                  </a:lnTo>
                  <a:lnTo>
                    <a:pt x="107" y="413"/>
                  </a:lnTo>
                  <a:lnTo>
                    <a:pt x="107" y="410"/>
                  </a:lnTo>
                  <a:lnTo>
                    <a:pt x="111" y="410"/>
                  </a:lnTo>
                  <a:lnTo>
                    <a:pt x="107" y="406"/>
                  </a:lnTo>
                  <a:lnTo>
                    <a:pt x="104" y="402"/>
                  </a:lnTo>
                  <a:lnTo>
                    <a:pt x="104" y="399"/>
                  </a:lnTo>
                  <a:lnTo>
                    <a:pt x="104" y="395"/>
                  </a:lnTo>
                  <a:lnTo>
                    <a:pt x="104" y="392"/>
                  </a:lnTo>
                  <a:lnTo>
                    <a:pt x="100" y="392"/>
                  </a:lnTo>
                  <a:lnTo>
                    <a:pt x="97" y="388"/>
                  </a:lnTo>
                  <a:lnTo>
                    <a:pt x="97" y="385"/>
                  </a:lnTo>
                  <a:lnTo>
                    <a:pt x="93" y="385"/>
                  </a:lnTo>
                  <a:lnTo>
                    <a:pt x="93" y="381"/>
                  </a:lnTo>
                  <a:lnTo>
                    <a:pt x="93" y="378"/>
                  </a:lnTo>
                  <a:lnTo>
                    <a:pt x="89" y="378"/>
                  </a:lnTo>
                  <a:lnTo>
                    <a:pt x="89" y="374"/>
                  </a:lnTo>
                  <a:lnTo>
                    <a:pt x="89" y="370"/>
                  </a:lnTo>
                  <a:lnTo>
                    <a:pt x="93" y="370"/>
                  </a:lnTo>
                  <a:lnTo>
                    <a:pt x="97" y="370"/>
                  </a:lnTo>
                  <a:lnTo>
                    <a:pt x="100" y="370"/>
                  </a:lnTo>
                  <a:lnTo>
                    <a:pt x="104" y="370"/>
                  </a:lnTo>
                  <a:lnTo>
                    <a:pt x="107" y="370"/>
                  </a:lnTo>
                  <a:lnTo>
                    <a:pt x="111" y="374"/>
                  </a:lnTo>
                  <a:lnTo>
                    <a:pt x="114" y="378"/>
                  </a:lnTo>
                  <a:lnTo>
                    <a:pt x="118" y="378"/>
                  </a:lnTo>
                  <a:lnTo>
                    <a:pt x="122" y="378"/>
                  </a:lnTo>
                  <a:lnTo>
                    <a:pt x="125" y="378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2" y="381"/>
                  </a:lnTo>
                  <a:lnTo>
                    <a:pt x="136" y="381"/>
                  </a:lnTo>
                  <a:lnTo>
                    <a:pt x="136" y="385"/>
                  </a:lnTo>
                  <a:lnTo>
                    <a:pt x="139" y="381"/>
                  </a:lnTo>
                  <a:lnTo>
                    <a:pt x="143" y="381"/>
                  </a:lnTo>
                  <a:lnTo>
                    <a:pt x="146" y="381"/>
                  </a:lnTo>
                  <a:lnTo>
                    <a:pt x="146" y="385"/>
                  </a:lnTo>
                  <a:lnTo>
                    <a:pt x="150" y="385"/>
                  </a:lnTo>
                  <a:lnTo>
                    <a:pt x="157" y="385"/>
                  </a:lnTo>
                  <a:lnTo>
                    <a:pt x="161" y="388"/>
                  </a:lnTo>
                  <a:lnTo>
                    <a:pt x="161" y="392"/>
                  </a:lnTo>
                  <a:lnTo>
                    <a:pt x="164" y="395"/>
                  </a:lnTo>
                  <a:lnTo>
                    <a:pt x="168" y="395"/>
                  </a:lnTo>
                  <a:lnTo>
                    <a:pt x="168" y="399"/>
                  </a:lnTo>
                  <a:lnTo>
                    <a:pt x="168" y="402"/>
                  </a:lnTo>
                  <a:lnTo>
                    <a:pt x="168" y="406"/>
                  </a:lnTo>
                  <a:lnTo>
                    <a:pt x="164" y="406"/>
                  </a:lnTo>
                  <a:lnTo>
                    <a:pt x="164" y="410"/>
                  </a:lnTo>
                  <a:lnTo>
                    <a:pt x="161" y="410"/>
                  </a:lnTo>
                  <a:lnTo>
                    <a:pt x="161" y="413"/>
                  </a:lnTo>
                  <a:lnTo>
                    <a:pt x="161" y="417"/>
                  </a:lnTo>
                  <a:lnTo>
                    <a:pt x="164" y="417"/>
                  </a:lnTo>
                  <a:lnTo>
                    <a:pt x="168" y="417"/>
                  </a:lnTo>
                  <a:lnTo>
                    <a:pt x="168" y="420"/>
                  </a:lnTo>
                  <a:lnTo>
                    <a:pt x="171" y="420"/>
                  </a:lnTo>
                  <a:lnTo>
                    <a:pt x="175" y="420"/>
                  </a:lnTo>
                  <a:lnTo>
                    <a:pt x="175" y="424"/>
                  </a:lnTo>
                  <a:lnTo>
                    <a:pt x="179" y="424"/>
                  </a:lnTo>
                  <a:lnTo>
                    <a:pt x="182" y="424"/>
                  </a:lnTo>
                  <a:lnTo>
                    <a:pt x="186" y="420"/>
                  </a:lnTo>
                  <a:lnTo>
                    <a:pt x="189" y="417"/>
                  </a:lnTo>
                  <a:lnTo>
                    <a:pt x="186" y="417"/>
                  </a:lnTo>
                  <a:lnTo>
                    <a:pt x="186" y="413"/>
                  </a:lnTo>
                  <a:lnTo>
                    <a:pt x="186" y="410"/>
                  </a:lnTo>
                  <a:lnTo>
                    <a:pt x="186" y="406"/>
                  </a:lnTo>
                  <a:lnTo>
                    <a:pt x="186" y="402"/>
                  </a:lnTo>
                  <a:lnTo>
                    <a:pt x="186" y="399"/>
                  </a:lnTo>
                  <a:lnTo>
                    <a:pt x="186" y="395"/>
                  </a:lnTo>
                  <a:lnTo>
                    <a:pt x="186" y="392"/>
                  </a:lnTo>
                  <a:lnTo>
                    <a:pt x="186" y="388"/>
                  </a:lnTo>
                  <a:lnTo>
                    <a:pt x="186" y="385"/>
                  </a:lnTo>
                  <a:lnTo>
                    <a:pt x="186" y="381"/>
                  </a:lnTo>
                  <a:lnTo>
                    <a:pt x="186" y="378"/>
                  </a:lnTo>
                  <a:lnTo>
                    <a:pt x="186" y="374"/>
                  </a:lnTo>
                  <a:lnTo>
                    <a:pt x="186" y="370"/>
                  </a:lnTo>
                  <a:lnTo>
                    <a:pt x="189" y="370"/>
                  </a:lnTo>
                  <a:lnTo>
                    <a:pt x="189" y="367"/>
                  </a:lnTo>
                  <a:lnTo>
                    <a:pt x="189" y="363"/>
                  </a:lnTo>
                  <a:lnTo>
                    <a:pt x="189" y="360"/>
                  </a:lnTo>
                  <a:lnTo>
                    <a:pt x="182" y="363"/>
                  </a:lnTo>
                  <a:lnTo>
                    <a:pt x="182" y="360"/>
                  </a:lnTo>
                  <a:lnTo>
                    <a:pt x="175" y="356"/>
                  </a:lnTo>
                  <a:lnTo>
                    <a:pt x="171" y="356"/>
                  </a:lnTo>
                  <a:lnTo>
                    <a:pt x="168" y="356"/>
                  </a:lnTo>
                  <a:lnTo>
                    <a:pt x="164" y="356"/>
                  </a:lnTo>
                  <a:lnTo>
                    <a:pt x="161" y="356"/>
                  </a:lnTo>
                  <a:lnTo>
                    <a:pt x="157" y="360"/>
                  </a:lnTo>
                  <a:lnTo>
                    <a:pt x="154" y="360"/>
                  </a:lnTo>
                  <a:lnTo>
                    <a:pt x="150" y="356"/>
                  </a:lnTo>
                  <a:lnTo>
                    <a:pt x="146" y="356"/>
                  </a:lnTo>
                  <a:lnTo>
                    <a:pt x="143" y="356"/>
                  </a:lnTo>
                  <a:lnTo>
                    <a:pt x="139" y="356"/>
                  </a:lnTo>
                  <a:lnTo>
                    <a:pt x="136" y="356"/>
                  </a:lnTo>
                  <a:lnTo>
                    <a:pt x="136" y="353"/>
                  </a:lnTo>
                  <a:lnTo>
                    <a:pt x="139" y="349"/>
                  </a:lnTo>
                  <a:lnTo>
                    <a:pt x="139" y="345"/>
                  </a:lnTo>
                  <a:lnTo>
                    <a:pt x="136" y="345"/>
                  </a:lnTo>
                  <a:lnTo>
                    <a:pt x="136" y="342"/>
                  </a:lnTo>
                  <a:lnTo>
                    <a:pt x="132" y="342"/>
                  </a:lnTo>
                  <a:lnTo>
                    <a:pt x="132" y="338"/>
                  </a:lnTo>
                  <a:lnTo>
                    <a:pt x="129" y="338"/>
                  </a:lnTo>
                  <a:lnTo>
                    <a:pt x="129" y="335"/>
                  </a:lnTo>
                  <a:lnTo>
                    <a:pt x="129" y="331"/>
                  </a:lnTo>
                  <a:lnTo>
                    <a:pt x="125" y="328"/>
                  </a:lnTo>
                  <a:lnTo>
                    <a:pt x="125" y="324"/>
                  </a:lnTo>
                  <a:lnTo>
                    <a:pt x="129" y="321"/>
                  </a:lnTo>
                  <a:lnTo>
                    <a:pt x="125" y="321"/>
                  </a:lnTo>
                  <a:lnTo>
                    <a:pt x="125" y="317"/>
                  </a:lnTo>
                  <a:lnTo>
                    <a:pt x="129" y="313"/>
                  </a:lnTo>
                  <a:lnTo>
                    <a:pt x="129" y="310"/>
                  </a:lnTo>
                  <a:lnTo>
                    <a:pt x="125" y="306"/>
                  </a:lnTo>
                  <a:lnTo>
                    <a:pt x="122" y="306"/>
                  </a:lnTo>
                  <a:lnTo>
                    <a:pt x="118" y="303"/>
                  </a:lnTo>
                  <a:lnTo>
                    <a:pt x="114" y="303"/>
                  </a:lnTo>
                  <a:lnTo>
                    <a:pt x="111" y="299"/>
                  </a:lnTo>
                  <a:lnTo>
                    <a:pt x="107" y="299"/>
                  </a:lnTo>
                  <a:lnTo>
                    <a:pt x="107" y="303"/>
                  </a:lnTo>
                  <a:lnTo>
                    <a:pt x="104" y="303"/>
                  </a:lnTo>
                  <a:lnTo>
                    <a:pt x="100" y="303"/>
                  </a:lnTo>
                  <a:lnTo>
                    <a:pt x="97" y="303"/>
                  </a:lnTo>
                  <a:lnTo>
                    <a:pt x="93" y="303"/>
                  </a:lnTo>
                  <a:lnTo>
                    <a:pt x="93" y="306"/>
                  </a:lnTo>
                  <a:lnTo>
                    <a:pt x="89" y="306"/>
                  </a:lnTo>
                  <a:lnTo>
                    <a:pt x="86" y="303"/>
                  </a:lnTo>
                  <a:lnTo>
                    <a:pt x="82" y="303"/>
                  </a:lnTo>
                  <a:lnTo>
                    <a:pt x="79" y="303"/>
                  </a:lnTo>
                  <a:lnTo>
                    <a:pt x="75" y="303"/>
                  </a:lnTo>
                  <a:lnTo>
                    <a:pt x="72" y="303"/>
                  </a:lnTo>
                  <a:lnTo>
                    <a:pt x="72" y="306"/>
                  </a:lnTo>
                  <a:lnTo>
                    <a:pt x="72" y="303"/>
                  </a:lnTo>
                  <a:lnTo>
                    <a:pt x="68" y="303"/>
                  </a:lnTo>
                  <a:lnTo>
                    <a:pt x="68" y="299"/>
                  </a:lnTo>
                  <a:lnTo>
                    <a:pt x="65" y="299"/>
                  </a:lnTo>
                  <a:lnTo>
                    <a:pt x="61" y="296"/>
                  </a:lnTo>
                  <a:lnTo>
                    <a:pt x="57" y="292"/>
                  </a:lnTo>
                  <a:lnTo>
                    <a:pt x="54" y="292"/>
                  </a:lnTo>
                  <a:lnTo>
                    <a:pt x="50" y="292"/>
                  </a:lnTo>
                  <a:lnTo>
                    <a:pt x="50" y="288"/>
                  </a:lnTo>
                  <a:lnTo>
                    <a:pt x="47" y="288"/>
                  </a:lnTo>
                  <a:lnTo>
                    <a:pt x="47" y="292"/>
                  </a:lnTo>
                  <a:lnTo>
                    <a:pt x="47" y="296"/>
                  </a:lnTo>
                  <a:lnTo>
                    <a:pt x="47" y="299"/>
                  </a:lnTo>
                  <a:lnTo>
                    <a:pt x="43" y="299"/>
                  </a:lnTo>
                  <a:lnTo>
                    <a:pt x="40" y="299"/>
                  </a:lnTo>
                  <a:lnTo>
                    <a:pt x="36" y="299"/>
                  </a:lnTo>
                  <a:lnTo>
                    <a:pt x="32" y="299"/>
                  </a:lnTo>
                  <a:lnTo>
                    <a:pt x="29" y="299"/>
                  </a:lnTo>
                  <a:lnTo>
                    <a:pt x="29" y="296"/>
                  </a:lnTo>
                  <a:lnTo>
                    <a:pt x="25" y="296"/>
                  </a:lnTo>
                  <a:lnTo>
                    <a:pt x="22" y="296"/>
                  </a:lnTo>
                  <a:lnTo>
                    <a:pt x="22" y="292"/>
                  </a:lnTo>
                  <a:lnTo>
                    <a:pt x="18" y="292"/>
                  </a:lnTo>
                  <a:lnTo>
                    <a:pt x="15" y="292"/>
                  </a:lnTo>
                  <a:lnTo>
                    <a:pt x="8" y="292"/>
                  </a:lnTo>
                  <a:lnTo>
                    <a:pt x="4" y="292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4" y="288"/>
                  </a:lnTo>
                  <a:lnTo>
                    <a:pt x="4" y="285"/>
                  </a:lnTo>
                  <a:lnTo>
                    <a:pt x="8" y="281"/>
                  </a:lnTo>
                  <a:lnTo>
                    <a:pt x="8" y="285"/>
                  </a:lnTo>
                  <a:lnTo>
                    <a:pt x="11" y="285"/>
                  </a:lnTo>
                  <a:lnTo>
                    <a:pt x="15" y="285"/>
                  </a:lnTo>
                  <a:lnTo>
                    <a:pt x="15" y="281"/>
                  </a:lnTo>
                  <a:lnTo>
                    <a:pt x="15" y="278"/>
                  </a:lnTo>
                  <a:lnTo>
                    <a:pt x="15" y="274"/>
                  </a:lnTo>
                  <a:lnTo>
                    <a:pt x="18" y="274"/>
                  </a:lnTo>
                  <a:lnTo>
                    <a:pt x="22" y="271"/>
                  </a:lnTo>
                  <a:lnTo>
                    <a:pt x="25" y="271"/>
                  </a:lnTo>
                  <a:lnTo>
                    <a:pt x="29" y="267"/>
                  </a:lnTo>
                  <a:lnTo>
                    <a:pt x="29" y="263"/>
                  </a:lnTo>
                  <a:lnTo>
                    <a:pt x="29" y="260"/>
                  </a:lnTo>
                  <a:lnTo>
                    <a:pt x="32" y="260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6" y="253"/>
                  </a:lnTo>
                  <a:lnTo>
                    <a:pt x="40" y="253"/>
                  </a:lnTo>
                  <a:lnTo>
                    <a:pt x="40" y="249"/>
                  </a:lnTo>
                  <a:lnTo>
                    <a:pt x="43" y="253"/>
                  </a:lnTo>
                  <a:lnTo>
                    <a:pt x="47" y="249"/>
                  </a:lnTo>
                  <a:lnTo>
                    <a:pt x="50" y="253"/>
                  </a:lnTo>
                  <a:lnTo>
                    <a:pt x="50" y="249"/>
                  </a:lnTo>
                  <a:lnTo>
                    <a:pt x="54" y="249"/>
                  </a:lnTo>
                  <a:lnTo>
                    <a:pt x="57" y="246"/>
                  </a:lnTo>
                  <a:lnTo>
                    <a:pt x="61" y="246"/>
                  </a:lnTo>
                  <a:lnTo>
                    <a:pt x="65" y="249"/>
                  </a:lnTo>
                  <a:lnTo>
                    <a:pt x="65" y="253"/>
                  </a:lnTo>
                  <a:lnTo>
                    <a:pt x="68" y="249"/>
                  </a:lnTo>
                  <a:lnTo>
                    <a:pt x="72" y="249"/>
                  </a:lnTo>
                  <a:lnTo>
                    <a:pt x="75" y="249"/>
                  </a:lnTo>
                  <a:lnTo>
                    <a:pt x="79" y="249"/>
                  </a:lnTo>
                  <a:lnTo>
                    <a:pt x="82" y="249"/>
                  </a:lnTo>
                  <a:lnTo>
                    <a:pt x="86" y="253"/>
                  </a:lnTo>
                  <a:lnTo>
                    <a:pt x="86" y="249"/>
                  </a:lnTo>
                  <a:lnTo>
                    <a:pt x="89" y="249"/>
                  </a:lnTo>
                  <a:lnTo>
                    <a:pt x="93" y="249"/>
                  </a:lnTo>
                  <a:lnTo>
                    <a:pt x="97" y="249"/>
                  </a:lnTo>
                  <a:lnTo>
                    <a:pt x="100" y="249"/>
                  </a:lnTo>
                  <a:lnTo>
                    <a:pt x="104" y="249"/>
                  </a:lnTo>
                  <a:lnTo>
                    <a:pt x="107" y="246"/>
                  </a:lnTo>
                  <a:lnTo>
                    <a:pt x="107" y="242"/>
                  </a:lnTo>
                  <a:lnTo>
                    <a:pt x="114" y="246"/>
                  </a:lnTo>
                  <a:lnTo>
                    <a:pt x="118" y="246"/>
                  </a:lnTo>
                  <a:lnTo>
                    <a:pt x="122" y="246"/>
                  </a:lnTo>
                  <a:lnTo>
                    <a:pt x="125" y="242"/>
                  </a:lnTo>
                  <a:lnTo>
                    <a:pt x="129" y="242"/>
                  </a:lnTo>
                  <a:lnTo>
                    <a:pt x="129" y="239"/>
                  </a:lnTo>
                  <a:lnTo>
                    <a:pt x="132" y="235"/>
                  </a:lnTo>
                  <a:lnTo>
                    <a:pt x="136" y="235"/>
                  </a:lnTo>
                  <a:lnTo>
                    <a:pt x="139" y="239"/>
                  </a:lnTo>
                  <a:lnTo>
                    <a:pt x="139" y="242"/>
                  </a:lnTo>
                  <a:lnTo>
                    <a:pt x="139" y="246"/>
                  </a:lnTo>
                  <a:lnTo>
                    <a:pt x="143" y="246"/>
                  </a:lnTo>
                  <a:lnTo>
                    <a:pt x="143" y="249"/>
                  </a:lnTo>
                  <a:lnTo>
                    <a:pt x="146" y="249"/>
                  </a:lnTo>
                  <a:lnTo>
                    <a:pt x="150" y="249"/>
                  </a:lnTo>
                  <a:lnTo>
                    <a:pt x="150" y="253"/>
                  </a:lnTo>
                  <a:lnTo>
                    <a:pt x="154" y="253"/>
                  </a:lnTo>
                  <a:lnTo>
                    <a:pt x="157" y="253"/>
                  </a:lnTo>
                  <a:lnTo>
                    <a:pt x="161" y="253"/>
                  </a:lnTo>
                  <a:lnTo>
                    <a:pt x="161" y="256"/>
                  </a:lnTo>
                  <a:lnTo>
                    <a:pt x="164" y="260"/>
                  </a:lnTo>
                  <a:lnTo>
                    <a:pt x="161" y="260"/>
                  </a:lnTo>
                  <a:lnTo>
                    <a:pt x="161" y="263"/>
                  </a:lnTo>
                  <a:lnTo>
                    <a:pt x="161" y="267"/>
                  </a:lnTo>
                  <a:lnTo>
                    <a:pt x="164" y="267"/>
                  </a:lnTo>
                  <a:lnTo>
                    <a:pt x="164" y="271"/>
                  </a:lnTo>
                  <a:lnTo>
                    <a:pt x="168" y="274"/>
                  </a:lnTo>
                  <a:lnTo>
                    <a:pt x="168" y="271"/>
                  </a:lnTo>
                  <a:lnTo>
                    <a:pt x="171" y="271"/>
                  </a:lnTo>
                  <a:lnTo>
                    <a:pt x="175" y="274"/>
                  </a:lnTo>
                  <a:lnTo>
                    <a:pt x="179" y="274"/>
                  </a:lnTo>
                  <a:lnTo>
                    <a:pt x="186" y="271"/>
                  </a:lnTo>
                  <a:lnTo>
                    <a:pt x="189" y="271"/>
                  </a:lnTo>
                  <a:lnTo>
                    <a:pt x="193" y="271"/>
                  </a:lnTo>
                  <a:lnTo>
                    <a:pt x="196" y="267"/>
                  </a:lnTo>
                  <a:lnTo>
                    <a:pt x="200" y="267"/>
                  </a:lnTo>
                  <a:lnTo>
                    <a:pt x="203" y="267"/>
                  </a:lnTo>
                  <a:lnTo>
                    <a:pt x="203" y="271"/>
                  </a:lnTo>
                  <a:lnTo>
                    <a:pt x="203" y="274"/>
                  </a:lnTo>
                  <a:lnTo>
                    <a:pt x="200" y="278"/>
                  </a:lnTo>
                  <a:lnTo>
                    <a:pt x="200" y="281"/>
                  </a:lnTo>
                  <a:lnTo>
                    <a:pt x="200" y="285"/>
                  </a:lnTo>
                  <a:lnTo>
                    <a:pt x="200" y="288"/>
                  </a:lnTo>
                  <a:lnTo>
                    <a:pt x="196" y="288"/>
                  </a:lnTo>
                  <a:lnTo>
                    <a:pt x="193" y="296"/>
                  </a:lnTo>
                  <a:lnTo>
                    <a:pt x="196" y="299"/>
                  </a:lnTo>
                  <a:lnTo>
                    <a:pt x="196" y="303"/>
                  </a:lnTo>
                  <a:lnTo>
                    <a:pt x="203" y="303"/>
                  </a:lnTo>
                  <a:lnTo>
                    <a:pt x="211" y="303"/>
                  </a:lnTo>
                  <a:lnTo>
                    <a:pt x="214" y="299"/>
                  </a:lnTo>
                  <a:lnTo>
                    <a:pt x="214" y="296"/>
                  </a:lnTo>
                  <a:lnTo>
                    <a:pt x="214" y="292"/>
                  </a:lnTo>
                  <a:lnTo>
                    <a:pt x="214" y="288"/>
                  </a:lnTo>
                  <a:lnTo>
                    <a:pt x="214" y="285"/>
                  </a:lnTo>
                  <a:lnTo>
                    <a:pt x="214" y="281"/>
                  </a:lnTo>
                  <a:lnTo>
                    <a:pt x="218" y="281"/>
                  </a:lnTo>
                  <a:lnTo>
                    <a:pt x="218" y="278"/>
                  </a:lnTo>
                  <a:lnTo>
                    <a:pt x="221" y="274"/>
                  </a:lnTo>
                  <a:lnTo>
                    <a:pt x="225" y="271"/>
                  </a:lnTo>
                  <a:lnTo>
                    <a:pt x="225" y="267"/>
                  </a:lnTo>
                  <a:lnTo>
                    <a:pt x="228" y="267"/>
                  </a:lnTo>
                  <a:lnTo>
                    <a:pt x="232" y="267"/>
                  </a:lnTo>
                  <a:lnTo>
                    <a:pt x="236" y="267"/>
                  </a:lnTo>
                  <a:lnTo>
                    <a:pt x="236" y="263"/>
                  </a:lnTo>
                  <a:lnTo>
                    <a:pt x="239" y="263"/>
                  </a:lnTo>
                  <a:lnTo>
                    <a:pt x="243" y="263"/>
                  </a:lnTo>
                  <a:lnTo>
                    <a:pt x="246" y="263"/>
                  </a:lnTo>
                  <a:lnTo>
                    <a:pt x="250" y="263"/>
                  </a:lnTo>
                  <a:lnTo>
                    <a:pt x="253" y="263"/>
                  </a:lnTo>
                  <a:lnTo>
                    <a:pt x="257" y="267"/>
                  </a:lnTo>
                  <a:lnTo>
                    <a:pt x="260" y="267"/>
                  </a:lnTo>
                  <a:lnTo>
                    <a:pt x="264" y="267"/>
                  </a:lnTo>
                  <a:lnTo>
                    <a:pt x="268" y="267"/>
                  </a:lnTo>
                  <a:lnTo>
                    <a:pt x="268" y="271"/>
                  </a:lnTo>
                  <a:lnTo>
                    <a:pt x="271" y="267"/>
                  </a:lnTo>
                  <a:lnTo>
                    <a:pt x="271" y="263"/>
                  </a:lnTo>
                  <a:lnTo>
                    <a:pt x="278" y="260"/>
                  </a:lnTo>
                  <a:lnTo>
                    <a:pt x="282" y="260"/>
                  </a:lnTo>
                  <a:lnTo>
                    <a:pt x="282" y="256"/>
                  </a:lnTo>
                  <a:lnTo>
                    <a:pt x="285" y="256"/>
                  </a:lnTo>
                  <a:lnTo>
                    <a:pt x="282" y="256"/>
                  </a:lnTo>
                  <a:lnTo>
                    <a:pt x="278" y="253"/>
                  </a:lnTo>
                  <a:lnTo>
                    <a:pt x="278" y="246"/>
                  </a:lnTo>
                  <a:lnTo>
                    <a:pt x="282" y="242"/>
                  </a:lnTo>
                  <a:lnTo>
                    <a:pt x="282" y="239"/>
                  </a:lnTo>
                  <a:lnTo>
                    <a:pt x="285" y="239"/>
                  </a:lnTo>
                  <a:lnTo>
                    <a:pt x="285" y="235"/>
                  </a:lnTo>
                  <a:lnTo>
                    <a:pt x="289" y="235"/>
                  </a:lnTo>
                  <a:lnTo>
                    <a:pt x="289" y="231"/>
                  </a:lnTo>
                  <a:lnTo>
                    <a:pt x="293" y="231"/>
                  </a:lnTo>
                  <a:lnTo>
                    <a:pt x="296" y="231"/>
                  </a:lnTo>
                  <a:lnTo>
                    <a:pt x="300" y="228"/>
                  </a:lnTo>
                  <a:lnTo>
                    <a:pt x="303" y="224"/>
                  </a:lnTo>
                  <a:lnTo>
                    <a:pt x="303" y="221"/>
                  </a:lnTo>
                  <a:lnTo>
                    <a:pt x="303" y="217"/>
                  </a:lnTo>
                  <a:lnTo>
                    <a:pt x="303" y="214"/>
                  </a:lnTo>
                  <a:lnTo>
                    <a:pt x="303" y="210"/>
                  </a:lnTo>
                  <a:lnTo>
                    <a:pt x="300" y="210"/>
                  </a:lnTo>
                  <a:lnTo>
                    <a:pt x="300" y="203"/>
                  </a:lnTo>
                  <a:lnTo>
                    <a:pt x="300" y="199"/>
                  </a:lnTo>
                  <a:lnTo>
                    <a:pt x="303" y="199"/>
                  </a:lnTo>
                  <a:lnTo>
                    <a:pt x="303" y="196"/>
                  </a:lnTo>
                  <a:lnTo>
                    <a:pt x="307" y="196"/>
                  </a:lnTo>
                  <a:lnTo>
                    <a:pt x="310" y="192"/>
                  </a:lnTo>
                  <a:lnTo>
                    <a:pt x="310" y="189"/>
                  </a:lnTo>
                  <a:lnTo>
                    <a:pt x="314" y="189"/>
                  </a:lnTo>
                  <a:lnTo>
                    <a:pt x="317" y="189"/>
                  </a:lnTo>
                  <a:lnTo>
                    <a:pt x="321" y="189"/>
                  </a:lnTo>
                  <a:lnTo>
                    <a:pt x="321" y="185"/>
                  </a:lnTo>
                  <a:lnTo>
                    <a:pt x="321" y="182"/>
                  </a:lnTo>
                  <a:lnTo>
                    <a:pt x="325" y="182"/>
                  </a:lnTo>
                  <a:lnTo>
                    <a:pt x="328" y="178"/>
                  </a:lnTo>
                  <a:lnTo>
                    <a:pt x="332" y="178"/>
                  </a:lnTo>
                  <a:lnTo>
                    <a:pt x="335" y="178"/>
                  </a:lnTo>
                  <a:lnTo>
                    <a:pt x="332" y="178"/>
                  </a:lnTo>
                  <a:lnTo>
                    <a:pt x="332" y="174"/>
                  </a:lnTo>
                  <a:lnTo>
                    <a:pt x="325" y="174"/>
                  </a:lnTo>
                  <a:lnTo>
                    <a:pt x="325" y="171"/>
                  </a:lnTo>
                  <a:lnTo>
                    <a:pt x="321" y="171"/>
                  </a:lnTo>
                  <a:lnTo>
                    <a:pt x="317" y="171"/>
                  </a:lnTo>
                  <a:lnTo>
                    <a:pt x="317" y="167"/>
                  </a:lnTo>
                  <a:lnTo>
                    <a:pt x="314" y="167"/>
                  </a:lnTo>
                  <a:lnTo>
                    <a:pt x="310" y="167"/>
                  </a:lnTo>
                  <a:lnTo>
                    <a:pt x="307" y="167"/>
                  </a:lnTo>
                  <a:lnTo>
                    <a:pt x="303" y="164"/>
                  </a:lnTo>
                  <a:lnTo>
                    <a:pt x="300" y="164"/>
                  </a:lnTo>
                  <a:lnTo>
                    <a:pt x="296" y="164"/>
                  </a:lnTo>
                  <a:lnTo>
                    <a:pt x="293" y="160"/>
                  </a:lnTo>
                  <a:lnTo>
                    <a:pt x="296" y="160"/>
                  </a:lnTo>
                  <a:lnTo>
                    <a:pt x="300" y="160"/>
                  </a:lnTo>
                  <a:lnTo>
                    <a:pt x="303" y="153"/>
                  </a:lnTo>
                  <a:lnTo>
                    <a:pt x="307" y="139"/>
                  </a:lnTo>
                  <a:lnTo>
                    <a:pt x="310" y="128"/>
                  </a:lnTo>
                  <a:lnTo>
                    <a:pt x="317" y="110"/>
                  </a:lnTo>
                  <a:lnTo>
                    <a:pt x="321" y="110"/>
                  </a:lnTo>
                  <a:lnTo>
                    <a:pt x="321" y="114"/>
                  </a:lnTo>
                  <a:lnTo>
                    <a:pt x="325" y="114"/>
                  </a:lnTo>
                  <a:lnTo>
                    <a:pt x="328" y="114"/>
                  </a:lnTo>
                  <a:lnTo>
                    <a:pt x="328" y="117"/>
                  </a:lnTo>
                  <a:lnTo>
                    <a:pt x="332" y="117"/>
                  </a:lnTo>
                  <a:lnTo>
                    <a:pt x="335" y="117"/>
                  </a:lnTo>
                  <a:lnTo>
                    <a:pt x="335" y="114"/>
                  </a:lnTo>
                  <a:lnTo>
                    <a:pt x="339" y="114"/>
                  </a:lnTo>
                  <a:lnTo>
                    <a:pt x="339" y="117"/>
                  </a:lnTo>
                  <a:lnTo>
                    <a:pt x="342" y="117"/>
                  </a:lnTo>
                  <a:lnTo>
                    <a:pt x="342" y="114"/>
                  </a:lnTo>
                  <a:lnTo>
                    <a:pt x="346" y="117"/>
                  </a:lnTo>
                  <a:lnTo>
                    <a:pt x="350" y="117"/>
                  </a:lnTo>
                  <a:lnTo>
                    <a:pt x="353" y="117"/>
                  </a:lnTo>
                  <a:lnTo>
                    <a:pt x="357" y="117"/>
                  </a:lnTo>
                  <a:lnTo>
                    <a:pt x="360" y="114"/>
                  </a:lnTo>
                  <a:lnTo>
                    <a:pt x="364" y="114"/>
                  </a:lnTo>
                  <a:lnTo>
                    <a:pt x="367" y="114"/>
                  </a:lnTo>
                  <a:lnTo>
                    <a:pt x="371" y="114"/>
                  </a:lnTo>
                  <a:lnTo>
                    <a:pt x="374" y="114"/>
                  </a:lnTo>
                  <a:lnTo>
                    <a:pt x="378" y="110"/>
                  </a:lnTo>
                  <a:lnTo>
                    <a:pt x="382" y="114"/>
                  </a:lnTo>
                  <a:lnTo>
                    <a:pt x="382" y="110"/>
                  </a:lnTo>
                  <a:lnTo>
                    <a:pt x="385" y="114"/>
                  </a:lnTo>
                  <a:lnTo>
                    <a:pt x="389" y="114"/>
                  </a:lnTo>
                  <a:lnTo>
                    <a:pt x="389" y="117"/>
                  </a:lnTo>
                  <a:lnTo>
                    <a:pt x="392" y="117"/>
                  </a:lnTo>
                  <a:lnTo>
                    <a:pt x="396" y="117"/>
                  </a:lnTo>
                  <a:lnTo>
                    <a:pt x="396" y="114"/>
                  </a:lnTo>
                  <a:lnTo>
                    <a:pt x="399" y="114"/>
                  </a:lnTo>
                  <a:lnTo>
                    <a:pt x="403" y="114"/>
                  </a:lnTo>
                  <a:lnTo>
                    <a:pt x="407" y="110"/>
                  </a:lnTo>
                  <a:lnTo>
                    <a:pt x="410" y="110"/>
                  </a:lnTo>
                  <a:lnTo>
                    <a:pt x="414" y="110"/>
                  </a:lnTo>
                  <a:lnTo>
                    <a:pt x="417" y="110"/>
                  </a:lnTo>
                  <a:lnTo>
                    <a:pt x="421" y="110"/>
                  </a:lnTo>
                  <a:lnTo>
                    <a:pt x="424" y="107"/>
                  </a:lnTo>
                  <a:lnTo>
                    <a:pt x="428" y="107"/>
                  </a:lnTo>
                  <a:lnTo>
                    <a:pt x="428" y="110"/>
                  </a:lnTo>
                  <a:lnTo>
                    <a:pt x="431" y="110"/>
                  </a:lnTo>
                  <a:lnTo>
                    <a:pt x="435" y="110"/>
                  </a:lnTo>
                  <a:lnTo>
                    <a:pt x="435" y="107"/>
                  </a:lnTo>
                  <a:lnTo>
                    <a:pt x="439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9" y="107"/>
                  </a:lnTo>
                  <a:lnTo>
                    <a:pt x="453" y="103"/>
                  </a:lnTo>
                  <a:lnTo>
                    <a:pt x="456" y="103"/>
                  </a:lnTo>
                  <a:lnTo>
                    <a:pt x="460" y="103"/>
                  </a:lnTo>
                  <a:lnTo>
                    <a:pt x="464" y="103"/>
                  </a:lnTo>
                  <a:lnTo>
                    <a:pt x="467" y="103"/>
                  </a:lnTo>
                  <a:lnTo>
                    <a:pt x="471" y="103"/>
                  </a:lnTo>
                  <a:lnTo>
                    <a:pt x="474" y="103"/>
                  </a:lnTo>
                  <a:lnTo>
                    <a:pt x="478" y="103"/>
                  </a:lnTo>
                  <a:lnTo>
                    <a:pt x="478" y="107"/>
                  </a:lnTo>
                  <a:lnTo>
                    <a:pt x="481" y="107"/>
                  </a:lnTo>
                  <a:lnTo>
                    <a:pt x="485" y="107"/>
                  </a:lnTo>
                  <a:lnTo>
                    <a:pt x="488" y="107"/>
                  </a:lnTo>
                  <a:lnTo>
                    <a:pt x="492" y="103"/>
                  </a:lnTo>
                  <a:lnTo>
                    <a:pt x="492" y="100"/>
                  </a:lnTo>
                  <a:lnTo>
                    <a:pt x="492" y="96"/>
                  </a:lnTo>
                  <a:lnTo>
                    <a:pt x="496" y="96"/>
                  </a:lnTo>
                  <a:lnTo>
                    <a:pt x="499" y="96"/>
                  </a:lnTo>
                  <a:lnTo>
                    <a:pt x="503" y="96"/>
                  </a:lnTo>
                  <a:lnTo>
                    <a:pt x="506" y="96"/>
                  </a:lnTo>
                  <a:lnTo>
                    <a:pt x="506" y="92"/>
                  </a:lnTo>
                  <a:lnTo>
                    <a:pt x="510" y="89"/>
                  </a:lnTo>
                  <a:lnTo>
                    <a:pt x="510" y="85"/>
                  </a:lnTo>
                  <a:lnTo>
                    <a:pt x="510" y="82"/>
                  </a:lnTo>
                  <a:lnTo>
                    <a:pt x="513" y="82"/>
                  </a:lnTo>
                  <a:lnTo>
                    <a:pt x="513" y="78"/>
                  </a:lnTo>
                  <a:lnTo>
                    <a:pt x="517" y="75"/>
                  </a:lnTo>
                  <a:lnTo>
                    <a:pt x="517" y="78"/>
                  </a:lnTo>
                  <a:lnTo>
                    <a:pt x="521" y="78"/>
                  </a:lnTo>
                  <a:lnTo>
                    <a:pt x="524" y="75"/>
                  </a:lnTo>
                  <a:lnTo>
                    <a:pt x="524" y="78"/>
                  </a:lnTo>
                  <a:lnTo>
                    <a:pt x="528" y="78"/>
                  </a:lnTo>
                  <a:lnTo>
                    <a:pt x="531" y="78"/>
                  </a:lnTo>
                  <a:lnTo>
                    <a:pt x="535" y="75"/>
                  </a:lnTo>
                  <a:lnTo>
                    <a:pt x="538" y="75"/>
                  </a:lnTo>
                  <a:lnTo>
                    <a:pt x="538" y="71"/>
                  </a:lnTo>
                  <a:lnTo>
                    <a:pt x="542" y="71"/>
                  </a:lnTo>
                  <a:lnTo>
                    <a:pt x="545" y="71"/>
                  </a:lnTo>
                  <a:lnTo>
                    <a:pt x="549" y="75"/>
                  </a:lnTo>
                  <a:lnTo>
                    <a:pt x="549" y="71"/>
                  </a:lnTo>
                  <a:lnTo>
                    <a:pt x="549" y="75"/>
                  </a:lnTo>
                  <a:lnTo>
                    <a:pt x="553" y="75"/>
                  </a:lnTo>
                  <a:lnTo>
                    <a:pt x="556" y="71"/>
                  </a:lnTo>
                  <a:lnTo>
                    <a:pt x="560" y="75"/>
                  </a:lnTo>
                  <a:lnTo>
                    <a:pt x="563" y="71"/>
                  </a:lnTo>
                  <a:lnTo>
                    <a:pt x="567" y="71"/>
                  </a:lnTo>
                  <a:lnTo>
                    <a:pt x="567" y="75"/>
                  </a:lnTo>
                  <a:lnTo>
                    <a:pt x="570" y="75"/>
                  </a:lnTo>
                  <a:lnTo>
                    <a:pt x="574" y="71"/>
                  </a:lnTo>
                  <a:lnTo>
                    <a:pt x="578" y="71"/>
                  </a:lnTo>
                  <a:lnTo>
                    <a:pt x="581" y="68"/>
                  </a:lnTo>
                  <a:lnTo>
                    <a:pt x="585" y="68"/>
                  </a:lnTo>
                  <a:lnTo>
                    <a:pt x="585" y="64"/>
                  </a:lnTo>
                  <a:lnTo>
                    <a:pt x="581" y="64"/>
                  </a:lnTo>
                  <a:lnTo>
                    <a:pt x="585" y="60"/>
                  </a:lnTo>
                  <a:lnTo>
                    <a:pt x="581" y="60"/>
                  </a:lnTo>
                  <a:lnTo>
                    <a:pt x="578" y="60"/>
                  </a:lnTo>
                  <a:lnTo>
                    <a:pt x="574" y="60"/>
                  </a:lnTo>
                  <a:lnTo>
                    <a:pt x="574" y="57"/>
                  </a:lnTo>
                  <a:lnTo>
                    <a:pt x="574" y="53"/>
                  </a:lnTo>
                  <a:lnTo>
                    <a:pt x="574" y="50"/>
                  </a:lnTo>
                  <a:lnTo>
                    <a:pt x="570" y="46"/>
                  </a:lnTo>
                  <a:lnTo>
                    <a:pt x="570" y="43"/>
                  </a:lnTo>
                  <a:lnTo>
                    <a:pt x="567" y="43"/>
                  </a:lnTo>
                  <a:lnTo>
                    <a:pt x="563" y="43"/>
                  </a:lnTo>
                  <a:lnTo>
                    <a:pt x="563" y="39"/>
                  </a:lnTo>
                  <a:lnTo>
                    <a:pt x="560" y="39"/>
                  </a:lnTo>
                  <a:lnTo>
                    <a:pt x="560" y="35"/>
                  </a:lnTo>
                  <a:lnTo>
                    <a:pt x="556" y="35"/>
                  </a:lnTo>
                  <a:lnTo>
                    <a:pt x="556" y="32"/>
                  </a:lnTo>
                  <a:lnTo>
                    <a:pt x="556" y="28"/>
                  </a:lnTo>
                  <a:lnTo>
                    <a:pt x="553" y="25"/>
                  </a:lnTo>
                  <a:lnTo>
                    <a:pt x="549" y="21"/>
                  </a:lnTo>
                  <a:lnTo>
                    <a:pt x="545" y="21"/>
                  </a:lnTo>
                  <a:lnTo>
                    <a:pt x="545" y="18"/>
                  </a:lnTo>
                  <a:lnTo>
                    <a:pt x="545" y="14"/>
                  </a:lnTo>
                  <a:lnTo>
                    <a:pt x="549" y="14"/>
                  </a:lnTo>
                  <a:lnTo>
                    <a:pt x="553" y="14"/>
                  </a:lnTo>
                  <a:lnTo>
                    <a:pt x="556" y="10"/>
                  </a:lnTo>
                  <a:lnTo>
                    <a:pt x="560" y="14"/>
                  </a:lnTo>
                  <a:lnTo>
                    <a:pt x="560" y="10"/>
                  </a:lnTo>
                  <a:lnTo>
                    <a:pt x="563" y="10"/>
                  </a:lnTo>
                  <a:lnTo>
                    <a:pt x="563" y="14"/>
                  </a:lnTo>
                  <a:lnTo>
                    <a:pt x="567" y="14"/>
                  </a:lnTo>
                  <a:lnTo>
                    <a:pt x="570" y="14"/>
                  </a:lnTo>
                  <a:lnTo>
                    <a:pt x="570" y="10"/>
                  </a:lnTo>
                  <a:lnTo>
                    <a:pt x="574" y="14"/>
                  </a:lnTo>
                  <a:lnTo>
                    <a:pt x="578" y="10"/>
                  </a:lnTo>
                  <a:lnTo>
                    <a:pt x="581" y="10"/>
                  </a:lnTo>
                  <a:lnTo>
                    <a:pt x="585" y="7"/>
                  </a:lnTo>
                  <a:lnTo>
                    <a:pt x="588" y="7"/>
                  </a:lnTo>
                  <a:lnTo>
                    <a:pt x="588" y="10"/>
                  </a:lnTo>
                  <a:lnTo>
                    <a:pt x="592" y="10"/>
                  </a:lnTo>
                  <a:lnTo>
                    <a:pt x="595" y="10"/>
                  </a:lnTo>
                  <a:lnTo>
                    <a:pt x="599" y="10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10" y="7"/>
                  </a:lnTo>
                  <a:lnTo>
                    <a:pt x="613" y="7"/>
                  </a:lnTo>
                  <a:lnTo>
                    <a:pt x="617" y="7"/>
                  </a:lnTo>
                  <a:lnTo>
                    <a:pt x="617" y="10"/>
                  </a:lnTo>
                  <a:lnTo>
                    <a:pt x="620" y="10"/>
                  </a:lnTo>
                  <a:lnTo>
                    <a:pt x="624" y="10"/>
                  </a:lnTo>
                  <a:lnTo>
                    <a:pt x="627" y="10"/>
                  </a:lnTo>
                  <a:lnTo>
                    <a:pt x="631" y="14"/>
                  </a:lnTo>
                  <a:lnTo>
                    <a:pt x="635" y="10"/>
                  </a:lnTo>
                  <a:lnTo>
                    <a:pt x="638" y="10"/>
                  </a:lnTo>
                  <a:lnTo>
                    <a:pt x="638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49" y="7"/>
                  </a:lnTo>
                  <a:lnTo>
                    <a:pt x="649" y="3"/>
                  </a:lnTo>
                  <a:lnTo>
                    <a:pt x="652" y="3"/>
                  </a:lnTo>
                  <a:lnTo>
                    <a:pt x="656" y="3"/>
                  </a:lnTo>
                  <a:lnTo>
                    <a:pt x="659" y="3"/>
                  </a:lnTo>
                  <a:lnTo>
                    <a:pt x="659" y="7"/>
                  </a:lnTo>
                  <a:lnTo>
                    <a:pt x="663" y="7"/>
                  </a:lnTo>
                  <a:lnTo>
                    <a:pt x="663" y="10"/>
                  </a:lnTo>
                  <a:lnTo>
                    <a:pt x="667" y="10"/>
                  </a:lnTo>
                  <a:lnTo>
                    <a:pt x="667" y="14"/>
                  </a:lnTo>
                  <a:lnTo>
                    <a:pt x="670" y="14"/>
                  </a:lnTo>
                  <a:lnTo>
                    <a:pt x="674" y="14"/>
                  </a:lnTo>
                  <a:lnTo>
                    <a:pt x="677" y="14"/>
                  </a:lnTo>
                  <a:lnTo>
                    <a:pt x="681" y="14"/>
                  </a:lnTo>
                  <a:lnTo>
                    <a:pt x="684" y="14"/>
                  </a:lnTo>
                  <a:lnTo>
                    <a:pt x="688" y="14"/>
                  </a:lnTo>
                  <a:lnTo>
                    <a:pt x="688" y="10"/>
                  </a:lnTo>
                  <a:lnTo>
                    <a:pt x="692" y="10"/>
                  </a:lnTo>
                  <a:lnTo>
                    <a:pt x="695" y="10"/>
                  </a:lnTo>
                  <a:lnTo>
                    <a:pt x="695" y="7"/>
                  </a:lnTo>
                  <a:lnTo>
                    <a:pt x="699" y="7"/>
                  </a:lnTo>
                  <a:lnTo>
                    <a:pt x="702" y="7"/>
                  </a:lnTo>
                  <a:lnTo>
                    <a:pt x="702" y="3"/>
                  </a:lnTo>
                  <a:lnTo>
                    <a:pt x="706" y="3"/>
                  </a:lnTo>
                  <a:lnTo>
                    <a:pt x="709" y="3"/>
                  </a:lnTo>
                  <a:lnTo>
                    <a:pt x="713" y="3"/>
                  </a:lnTo>
                  <a:lnTo>
                    <a:pt x="716" y="3"/>
                  </a:lnTo>
                  <a:lnTo>
                    <a:pt x="716" y="7"/>
                  </a:lnTo>
                  <a:lnTo>
                    <a:pt x="720" y="7"/>
                  </a:lnTo>
                  <a:lnTo>
                    <a:pt x="720" y="10"/>
                  </a:lnTo>
                  <a:lnTo>
                    <a:pt x="724" y="10"/>
                  </a:lnTo>
                  <a:lnTo>
                    <a:pt x="727" y="10"/>
                  </a:lnTo>
                  <a:lnTo>
                    <a:pt x="731" y="10"/>
                  </a:lnTo>
                  <a:lnTo>
                    <a:pt x="734" y="10"/>
                  </a:lnTo>
                  <a:lnTo>
                    <a:pt x="738" y="10"/>
                  </a:lnTo>
                  <a:lnTo>
                    <a:pt x="741" y="7"/>
                  </a:lnTo>
                  <a:lnTo>
                    <a:pt x="745" y="7"/>
                  </a:lnTo>
                  <a:lnTo>
                    <a:pt x="749" y="7"/>
                  </a:lnTo>
                  <a:lnTo>
                    <a:pt x="752" y="7"/>
                  </a:lnTo>
                  <a:lnTo>
                    <a:pt x="756" y="10"/>
                  </a:lnTo>
                  <a:lnTo>
                    <a:pt x="759" y="7"/>
                  </a:lnTo>
                  <a:lnTo>
                    <a:pt x="763" y="7"/>
                  </a:lnTo>
                  <a:lnTo>
                    <a:pt x="766" y="7"/>
                  </a:lnTo>
                  <a:lnTo>
                    <a:pt x="766" y="10"/>
                  </a:lnTo>
                  <a:lnTo>
                    <a:pt x="770" y="10"/>
                  </a:lnTo>
                  <a:lnTo>
                    <a:pt x="770" y="14"/>
                  </a:lnTo>
                  <a:lnTo>
                    <a:pt x="773" y="14"/>
                  </a:lnTo>
                  <a:lnTo>
                    <a:pt x="777" y="18"/>
                  </a:lnTo>
                  <a:lnTo>
                    <a:pt x="781" y="14"/>
                  </a:lnTo>
                  <a:lnTo>
                    <a:pt x="784" y="14"/>
                  </a:lnTo>
                  <a:lnTo>
                    <a:pt x="788" y="14"/>
                  </a:lnTo>
                  <a:lnTo>
                    <a:pt x="791" y="14"/>
                  </a:lnTo>
                  <a:lnTo>
                    <a:pt x="795" y="14"/>
                  </a:lnTo>
                  <a:lnTo>
                    <a:pt x="798" y="14"/>
                  </a:lnTo>
                  <a:lnTo>
                    <a:pt x="798" y="10"/>
                  </a:lnTo>
                  <a:lnTo>
                    <a:pt x="802" y="10"/>
                  </a:lnTo>
                  <a:lnTo>
                    <a:pt x="806" y="10"/>
                  </a:lnTo>
                  <a:lnTo>
                    <a:pt x="809" y="10"/>
                  </a:lnTo>
                  <a:lnTo>
                    <a:pt x="809" y="7"/>
                  </a:lnTo>
                  <a:lnTo>
                    <a:pt x="813" y="7"/>
                  </a:lnTo>
                  <a:lnTo>
                    <a:pt x="816" y="7"/>
                  </a:lnTo>
                  <a:lnTo>
                    <a:pt x="820" y="7"/>
                  </a:lnTo>
                  <a:lnTo>
                    <a:pt x="823" y="7"/>
                  </a:lnTo>
                  <a:lnTo>
                    <a:pt x="827" y="7"/>
                  </a:lnTo>
                  <a:lnTo>
                    <a:pt x="827" y="3"/>
                  </a:lnTo>
                  <a:lnTo>
                    <a:pt x="830" y="3"/>
                  </a:lnTo>
                  <a:lnTo>
                    <a:pt x="830" y="0"/>
                  </a:lnTo>
                  <a:lnTo>
                    <a:pt x="834" y="0"/>
                  </a:lnTo>
                  <a:lnTo>
                    <a:pt x="838" y="0"/>
                  </a:lnTo>
                  <a:lnTo>
                    <a:pt x="841" y="3"/>
                  </a:lnTo>
                  <a:lnTo>
                    <a:pt x="845" y="7"/>
                  </a:lnTo>
                  <a:lnTo>
                    <a:pt x="848" y="10"/>
                  </a:lnTo>
                  <a:lnTo>
                    <a:pt x="852" y="10"/>
                  </a:lnTo>
                  <a:lnTo>
                    <a:pt x="855" y="10"/>
                  </a:lnTo>
                  <a:lnTo>
                    <a:pt x="855" y="7"/>
                  </a:lnTo>
                  <a:lnTo>
                    <a:pt x="859" y="7"/>
                  </a:lnTo>
                  <a:lnTo>
                    <a:pt x="863" y="7"/>
                  </a:lnTo>
                  <a:lnTo>
                    <a:pt x="866" y="7"/>
                  </a:lnTo>
                  <a:lnTo>
                    <a:pt x="870" y="10"/>
                  </a:lnTo>
                  <a:lnTo>
                    <a:pt x="873" y="10"/>
                  </a:lnTo>
                  <a:lnTo>
                    <a:pt x="873" y="7"/>
                  </a:lnTo>
                  <a:lnTo>
                    <a:pt x="877" y="7"/>
                  </a:lnTo>
                  <a:lnTo>
                    <a:pt x="880" y="7"/>
                  </a:lnTo>
                  <a:lnTo>
                    <a:pt x="884" y="7"/>
                  </a:lnTo>
                  <a:lnTo>
                    <a:pt x="887" y="7"/>
                  </a:lnTo>
                  <a:lnTo>
                    <a:pt x="891" y="7"/>
                  </a:lnTo>
                  <a:lnTo>
                    <a:pt x="895" y="7"/>
                  </a:lnTo>
                  <a:lnTo>
                    <a:pt x="895" y="3"/>
                  </a:lnTo>
                  <a:lnTo>
                    <a:pt x="898" y="3"/>
                  </a:lnTo>
                  <a:lnTo>
                    <a:pt x="898" y="0"/>
                  </a:lnTo>
                  <a:lnTo>
                    <a:pt x="902" y="0"/>
                  </a:lnTo>
                  <a:lnTo>
                    <a:pt x="905" y="0"/>
                  </a:lnTo>
                  <a:lnTo>
                    <a:pt x="909" y="0"/>
                  </a:lnTo>
                  <a:lnTo>
                    <a:pt x="909" y="3"/>
                  </a:lnTo>
                  <a:lnTo>
                    <a:pt x="909" y="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887412" y="2958480"/>
              <a:ext cx="3636963" cy="1125075"/>
            </a:xfrm>
            <a:custGeom>
              <a:avLst/>
              <a:gdLst>
                <a:gd name="T0" fmla="*/ 1860 w 2291"/>
                <a:gd name="T1" fmla="*/ 606 h 709"/>
                <a:gd name="T2" fmla="*/ 1846 w 2291"/>
                <a:gd name="T3" fmla="*/ 552 h 709"/>
                <a:gd name="T4" fmla="*/ 1789 w 2291"/>
                <a:gd name="T5" fmla="*/ 591 h 709"/>
                <a:gd name="T6" fmla="*/ 1742 w 2291"/>
                <a:gd name="T7" fmla="*/ 631 h 709"/>
                <a:gd name="T8" fmla="*/ 1721 w 2291"/>
                <a:gd name="T9" fmla="*/ 588 h 709"/>
                <a:gd name="T10" fmla="*/ 1735 w 2291"/>
                <a:gd name="T11" fmla="*/ 541 h 709"/>
                <a:gd name="T12" fmla="*/ 1696 w 2291"/>
                <a:gd name="T13" fmla="*/ 570 h 709"/>
                <a:gd name="T14" fmla="*/ 1625 w 2291"/>
                <a:gd name="T15" fmla="*/ 577 h 709"/>
                <a:gd name="T16" fmla="*/ 1532 w 2291"/>
                <a:gd name="T17" fmla="*/ 613 h 709"/>
                <a:gd name="T18" fmla="*/ 1511 w 2291"/>
                <a:gd name="T19" fmla="*/ 677 h 709"/>
                <a:gd name="T20" fmla="*/ 1272 w 2291"/>
                <a:gd name="T21" fmla="*/ 684 h 709"/>
                <a:gd name="T22" fmla="*/ 1008 w 2291"/>
                <a:gd name="T23" fmla="*/ 606 h 709"/>
                <a:gd name="T24" fmla="*/ 812 w 2291"/>
                <a:gd name="T25" fmla="*/ 388 h 709"/>
                <a:gd name="T26" fmla="*/ 720 w 2291"/>
                <a:gd name="T27" fmla="*/ 374 h 709"/>
                <a:gd name="T28" fmla="*/ 645 w 2291"/>
                <a:gd name="T29" fmla="*/ 531 h 709"/>
                <a:gd name="T30" fmla="*/ 314 w 2291"/>
                <a:gd name="T31" fmla="*/ 506 h 709"/>
                <a:gd name="T32" fmla="*/ 235 w 2291"/>
                <a:gd name="T33" fmla="*/ 381 h 709"/>
                <a:gd name="T34" fmla="*/ 86 w 2291"/>
                <a:gd name="T35" fmla="*/ 363 h 709"/>
                <a:gd name="T36" fmla="*/ 64 w 2291"/>
                <a:gd name="T37" fmla="*/ 299 h 709"/>
                <a:gd name="T38" fmla="*/ 217 w 2291"/>
                <a:gd name="T39" fmla="*/ 199 h 709"/>
                <a:gd name="T40" fmla="*/ 342 w 2291"/>
                <a:gd name="T41" fmla="*/ 128 h 709"/>
                <a:gd name="T42" fmla="*/ 460 w 2291"/>
                <a:gd name="T43" fmla="*/ 64 h 709"/>
                <a:gd name="T44" fmla="*/ 577 w 2291"/>
                <a:gd name="T45" fmla="*/ 7 h 709"/>
                <a:gd name="T46" fmla="*/ 652 w 2291"/>
                <a:gd name="T47" fmla="*/ 18 h 709"/>
                <a:gd name="T48" fmla="*/ 723 w 2291"/>
                <a:gd name="T49" fmla="*/ 3 h 709"/>
                <a:gd name="T50" fmla="*/ 795 w 2291"/>
                <a:gd name="T51" fmla="*/ 32 h 709"/>
                <a:gd name="T52" fmla="*/ 877 w 2291"/>
                <a:gd name="T53" fmla="*/ 50 h 709"/>
                <a:gd name="T54" fmla="*/ 937 w 2291"/>
                <a:gd name="T55" fmla="*/ 68 h 709"/>
                <a:gd name="T56" fmla="*/ 987 w 2291"/>
                <a:gd name="T57" fmla="*/ 82 h 709"/>
                <a:gd name="T58" fmla="*/ 1012 w 2291"/>
                <a:gd name="T59" fmla="*/ 32 h 709"/>
                <a:gd name="T60" fmla="*/ 1048 w 2291"/>
                <a:gd name="T61" fmla="*/ 0 h 709"/>
                <a:gd name="T62" fmla="*/ 1112 w 2291"/>
                <a:gd name="T63" fmla="*/ 18 h 709"/>
                <a:gd name="T64" fmla="*/ 1162 w 2291"/>
                <a:gd name="T65" fmla="*/ 28 h 709"/>
                <a:gd name="T66" fmla="*/ 1215 w 2291"/>
                <a:gd name="T67" fmla="*/ 46 h 709"/>
                <a:gd name="T68" fmla="*/ 1276 w 2291"/>
                <a:gd name="T69" fmla="*/ 57 h 709"/>
                <a:gd name="T70" fmla="*/ 1329 w 2291"/>
                <a:gd name="T71" fmla="*/ 85 h 709"/>
                <a:gd name="T72" fmla="*/ 1375 w 2291"/>
                <a:gd name="T73" fmla="*/ 60 h 709"/>
                <a:gd name="T74" fmla="*/ 1422 w 2291"/>
                <a:gd name="T75" fmla="*/ 50 h 709"/>
                <a:gd name="T76" fmla="*/ 1482 w 2291"/>
                <a:gd name="T77" fmla="*/ 50 h 709"/>
                <a:gd name="T78" fmla="*/ 1557 w 2291"/>
                <a:gd name="T79" fmla="*/ 64 h 709"/>
                <a:gd name="T80" fmla="*/ 1596 w 2291"/>
                <a:gd name="T81" fmla="*/ 100 h 709"/>
                <a:gd name="T82" fmla="*/ 1653 w 2291"/>
                <a:gd name="T83" fmla="*/ 103 h 709"/>
                <a:gd name="T84" fmla="*/ 1724 w 2291"/>
                <a:gd name="T85" fmla="*/ 110 h 709"/>
                <a:gd name="T86" fmla="*/ 1803 w 2291"/>
                <a:gd name="T87" fmla="*/ 117 h 709"/>
                <a:gd name="T88" fmla="*/ 1785 w 2291"/>
                <a:gd name="T89" fmla="*/ 171 h 709"/>
                <a:gd name="T90" fmla="*/ 1821 w 2291"/>
                <a:gd name="T91" fmla="*/ 174 h 709"/>
                <a:gd name="T92" fmla="*/ 1892 w 2291"/>
                <a:gd name="T93" fmla="*/ 189 h 709"/>
                <a:gd name="T94" fmla="*/ 1945 w 2291"/>
                <a:gd name="T95" fmla="*/ 242 h 709"/>
                <a:gd name="T96" fmla="*/ 1938 w 2291"/>
                <a:gd name="T97" fmla="*/ 303 h 709"/>
                <a:gd name="T98" fmla="*/ 1874 w 2291"/>
                <a:gd name="T99" fmla="*/ 256 h 709"/>
                <a:gd name="T100" fmla="*/ 1899 w 2291"/>
                <a:gd name="T101" fmla="*/ 303 h 709"/>
                <a:gd name="T102" fmla="*/ 1977 w 2291"/>
                <a:gd name="T103" fmla="*/ 324 h 709"/>
                <a:gd name="T104" fmla="*/ 2045 w 2291"/>
                <a:gd name="T105" fmla="*/ 331 h 709"/>
                <a:gd name="T106" fmla="*/ 2124 w 2291"/>
                <a:gd name="T107" fmla="*/ 335 h 709"/>
                <a:gd name="T108" fmla="*/ 2181 w 2291"/>
                <a:gd name="T109" fmla="*/ 328 h 709"/>
                <a:gd name="T110" fmla="*/ 2280 w 2291"/>
                <a:gd name="T111" fmla="*/ 292 h 709"/>
                <a:gd name="T112" fmla="*/ 2266 w 2291"/>
                <a:gd name="T113" fmla="*/ 374 h 709"/>
                <a:gd name="T114" fmla="*/ 2195 w 2291"/>
                <a:gd name="T115" fmla="*/ 431 h 709"/>
                <a:gd name="T116" fmla="*/ 2095 w 2291"/>
                <a:gd name="T117" fmla="*/ 456 h 709"/>
                <a:gd name="T118" fmla="*/ 2074 w 2291"/>
                <a:gd name="T119" fmla="*/ 509 h 709"/>
                <a:gd name="T120" fmla="*/ 1992 w 2291"/>
                <a:gd name="T121" fmla="*/ 517 h 709"/>
                <a:gd name="T122" fmla="*/ 1931 w 2291"/>
                <a:gd name="T123" fmla="*/ 55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1" h="709">
                  <a:moveTo>
                    <a:pt x="1928" y="623"/>
                  </a:moveTo>
                  <a:lnTo>
                    <a:pt x="1928" y="620"/>
                  </a:lnTo>
                  <a:lnTo>
                    <a:pt x="1924" y="620"/>
                  </a:lnTo>
                  <a:lnTo>
                    <a:pt x="1924" y="620"/>
                  </a:lnTo>
                  <a:lnTo>
                    <a:pt x="1924" y="620"/>
                  </a:lnTo>
                  <a:lnTo>
                    <a:pt x="1920" y="616"/>
                  </a:lnTo>
                  <a:lnTo>
                    <a:pt x="1920" y="616"/>
                  </a:lnTo>
                  <a:lnTo>
                    <a:pt x="1917" y="616"/>
                  </a:lnTo>
                  <a:lnTo>
                    <a:pt x="1917" y="613"/>
                  </a:lnTo>
                  <a:lnTo>
                    <a:pt x="1913" y="613"/>
                  </a:lnTo>
                  <a:lnTo>
                    <a:pt x="1913" y="616"/>
                  </a:lnTo>
                  <a:lnTo>
                    <a:pt x="1913" y="616"/>
                  </a:lnTo>
                  <a:lnTo>
                    <a:pt x="1910" y="616"/>
                  </a:lnTo>
                  <a:lnTo>
                    <a:pt x="1910" y="616"/>
                  </a:lnTo>
                  <a:lnTo>
                    <a:pt x="1906" y="616"/>
                  </a:lnTo>
                  <a:lnTo>
                    <a:pt x="1906" y="616"/>
                  </a:lnTo>
                  <a:lnTo>
                    <a:pt x="1903" y="616"/>
                  </a:lnTo>
                  <a:lnTo>
                    <a:pt x="1899" y="616"/>
                  </a:lnTo>
                  <a:lnTo>
                    <a:pt x="1899" y="616"/>
                  </a:lnTo>
                  <a:lnTo>
                    <a:pt x="1896" y="613"/>
                  </a:lnTo>
                  <a:lnTo>
                    <a:pt x="1896" y="613"/>
                  </a:lnTo>
                  <a:lnTo>
                    <a:pt x="1892" y="613"/>
                  </a:lnTo>
                  <a:lnTo>
                    <a:pt x="1892" y="613"/>
                  </a:lnTo>
                  <a:lnTo>
                    <a:pt x="1892" y="609"/>
                  </a:lnTo>
                  <a:lnTo>
                    <a:pt x="1888" y="609"/>
                  </a:lnTo>
                  <a:lnTo>
                    <a:pt x="1888" y="609"/>
                  </a:lnTo>
                  <a:lnTo>
                    <a:pt x="1885" y="609"/>
                  </a:lnTo>
                  <a:lnTo>
                    <a:pt x="1885" y="609"/>
                  </a:lnTo>
                  <a:lnTo>
                    <a:pt x="1881" y="613"/>
                  </a:lnTo>
                  <a:lnTo>
                    <a:pt x="1881" y="613"/>
                  </a:lnTo>
                  <a:lnTo>
                    <a:pt x="1881" y="613"/>
                  </a:lnTo>
                  <a:lnTo>
                    <a:pt x="1878" y="613"/>
                  </a:lnTo>
                  <a:lnTo>
                    <a:pt x="1878" y="613"/>
                  </a:lnTo>
                  <a:lnTo>
                    <a:pt x="1874" y="609"/>
                  </a:lnTo>
                  <a:lnTo>
                    <a:pt x="1874" y="609"/>
                  </a:lnTo>
                  <a:lnTo>
                    <a:pt x="1871" y="609"/>
                  </a:lnTo>
                  <a:lnTo>
                    <a:pt x="1871" y="609"/>
                  </a:lnTo>
                  <a:lnTo>
                    <a:pt x="1871" y="609"/>
                  </a:lnTo>
                  <a:lnTo>
                    <a:pt x="1867" y="606"/>
                  </a:lnTo>
                  <a:lnTo>
                    <a:pt x="1867" y="606"/>
                  </a:lnTo>
                  <a:lnTo>
                    <a:pt x="1867" y="606"/>
                  </a:lnTo>
                  <a:lnTo>
                    <a:pt x="1863" y="606"/>
                  </a:lnTo>
                  <a:lnTo>
                    <a:pt x="1860" y="606"/>
                  </a:lnTo>
                  <a:lnTo>
                    <a:pt x="1860" y="606"/>
                  </a:lnTo>
                  <a:lnTo>
                    <a:pt x="1860" y="606"/>
                  </a:lnTo>
                  <a:lnTo>
                    <a:pt x="1860" y="602"/>
                  </a:lnTo>
                  <a:lnTo>
                    <a:pt x="1863" y="602"/>
                  </a:lnTo>
                  <a:lnTo>
                    <a:pt x="1863" y="602"/>
                  </a:lnTo>
                  <a:lnTo>
                    <a:pt x="1863" y="598"/>
                  </a:lnTo>
                  <a:lnTo>
                    <a:pt x="1863" y="598"/>
                  </a:lnTo>
                  <a:lnTo>
                    <a:pt x="1863" y="595"/>
                  </a:lnTo>
                  <a:lnTo>
                    <a:pt x="1867" y="595"/>
                  </a:lnTo>
                  <a:lnTo>
                    <a:pt x="1863" y="595"/>
                  </a:lnTo>
                  <a:lnTo>
                    <a:pt x="1863" y="591"/>
                  </a:lnTo>
                  <a:lnTo>
                    <a:pt x="1863" y="591"/>
                  </a:lnTo>
                  <a:lnTo>
                    <a:pt x="1860" y="591"/>
                  </a:lnTo>
                  <a:lnTo>
                    <a:pt x="1860" y="588"/>
                  </a:lnTo>
                  <a:lnTo>
                    <a:pt x="1863" y="588"/>
                  </a:lnTo>
                  <a:lnTo>
                    <a:pt x="1863" y="584"/>
                  </a:lnTo>
                  <a:lnTo>
                    <a:pt x="1860" y="584"/>
                  </a:lnTo>
                  <a:lnTo>
                    <a:pt x="1863" y="581"/>
                  </a:lnTo>
                  <a:lnTo>
                    <a:pt x="1863" y="581"/>
                  </a:lnTo>
                  <a:lnTo>
                    <a:pt x="1863" y="577"/>
                  </a:lnTo>
                  <a:lnTo>
                    <a:pt x="1860" y="577"/>
                  </a:lnTo>
                  <a:lnTo>
                    <a:pt x="1863" y="577"/>
                  </a:lnTo>
                  <a:lnTo>
                    <a:pt x="1867" y="574"/>
                  </a:lnTo>
                  <a:lnTo>
                    <a:pt x="1867" y="574"/>
                  </a:lnTo>
                  <a:lnTo>
                    <a:pt x="1867" y="574"/>
                  </a:lnTo>
                  <a:lnTo>
                    <a:pt x="1863" y="574"/>
                  </a:lnTo>
                  <a:lnTo>
                    <a:pt x="1863" y="570"/>
                  </a:lnTo>
                  <a:lnTo>
                    <a:pt x="1860" y="570"/>
                  </a:lnTo>
                  <a:lnTo>
                    <a:pt x="1856" y="570"/>
                  </a:lnTo>
                  <a:lnTo>
                    <a:pt x="1853" y="570"/>
                  </a:lnTo>
                  <a:lnTo>
                    <a:pt x="1853" y="570"/>
                  </a:lnTo>
                  <a:lnTo>
                    <a:pt x="1849" y="566"/>
                  </a:lnTo>
                  <a:lnTo>
                    <a:pt x="1849" y="566"/>
                  </a:lnTo>
                  <a:lnTo>
                    <a:pt x="1849" y="566"/>
                  </a:lnTo>
                  <a:lnTo>
                    <a:pt x="1846" y="563"/>
                  </a:lnTo>
                  <a:lnTo>
                    <a:pt x="1846" y="563"/>
                  </a:lnTo>
                  <a:lnTo>
                    <a:pt x="1846" y="559"/>
                  </a:lnTo>
                  <a:lnTo>
                    <a:pt x="1846" y="559"/>
                  </a:lnTo>
                  <a:lnTo>
                    <a:pt x="1849" y="559"/>
                  </a:lnTo>
                  <a:lnTo>
                    <a:pt x="1849" y="556"/>
                  </a:lnTo>
                  <a:lnTo>
                    <a:pt x="1849" y="556"/>
                  </a:lnTo>
                  <a:lnTo>
                    <a:pt x="1849" y="552"/>
                  </a:lnTo>
                  <a:lnTo>
                    <a:pt x="1849" y="552"/>
                  </a:lnTo>
                  <a:lnTo>
                    <a:pt x="1849" y="552"/>
                  </a:lnTo>
                  <a:lnTo>
                    <a:pt x="1849" y="549"/>
                  </a:lnTo>
                  <a:lnTo>
                    <a:pt x="1846" y="549"/>
                  </a:lnTo>
                  <a:lnTo>
                    <a:pt x="1846" y="552"/>
                  </a:lnTo>
                  <a:lnTo>
                    <a:pt x="1839" y="552"/>
                  </a:lnTo>
                  <a:lnTo>
                    <a:pt x="1839" y="552"/>
                  </a:lnTo>
                  <a:lnTo>
                    <a:pt x="1835" y="549"/>
                  </a:lnTo>
                  <a:lnTo>
                    <a:pt x="1835" y="549"/>
                  </a:lnTo>
                  <a:lnTo>
                    <a:pt x="1831" y="549"/>
                  </a:lnTo>
                  <a:lnTo>
                    <a:pt x="1828" y="549"/>
                  </a:lnTo>
                  <a:lnTo>
                    <a:pt x="1828" y="549"/>
                  </a:lnTo>
                  <a:lnTo>
                    <a:pt x="1824" y="549"/>
                  </a:lnTo>
                  <a:lnTo>
                    <a:pt x="1824" y="552"/>
                  </a:lnTo>
                  <a:lnTo>
                    <a:pt x="1824" y="552"/>
                  </a:lnTo>
                  <a:lnTo>
                    <a:pt x="1821" y="552"/>
                  </a:lnTo>
                  <a:lnTo>
                    <a:pt x="1821" y="556"/>
                  </a:lnTo>
                  <a:lnTo>
                    <a:pt x="1824" y="556"/>
                  </a:lnTo>
                  <a:lnTo>
                    <a:pt x="1824" y="559"/>
                  </a:lnTo>
                  <a:lnTo>
                    <a:pt x="1824" y="559"/>
                  </a:lnTo>
                  <a:lnTo>
                    <a:pt x="1824" y="563"/>
                  </a:lnTo>
                  <a:lnTo>
                    <a:pt x="1821" y="566"/>
                  </a:lnTo>
                  <a:lnTo>
                    <a:pt x="1821" y="566"/>
                  </a:lnTo>
                  <a:lnTo>
                    <a:pt x="1821" y="566"/>
                  </a:lnTo>
                  <a:lnTo>
                    <a:pt x="1817" y="566"/>
                  </a:lnTo>
                  <a:lnTo>
                    <a:pt x="1814" y="566"/>
                  </a:lnTo>
                  <a:lnTo>
                    <a:pt x="1814" y="570"/>
                  </a:lnTo>
                  <a:lnTo>
                    <a:pt x="1814" y="570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7"/>
                  </a:lnTo>
                  <a:lnTo>
                    <a:pt x="1814" y="577"/>
                  </a:lnTo>
                  <a:lnTo>
                    <a:pt x="1810" y="577"/>
                  </a:lnTo>
                  <a:lnTo>
                    <a:pt x="1806" y="581"/>
                  </a:lnTo>
                  <a:lnTo>
                    <a:pt x="1806" y="584"/>
                  </a:lnTo>
                  <a:lnTo>
                    <a:pt x="1803" y="584"/>
                  </a:lnTo>
                  <a:lnTo>
                    <a:pt x="1803" y="588"/>
                  </a:lnTo>
                  <a:lnTo>
                    <a:pt x="1799" y="588"/>
                  </a:lnTo>
                  <a:lnTo>
                    <a:pt x="1799" y="588"/>
                  </a:lnTo>
                  <a:lnTo>
                    <a:pt x="1796" y="588"/>
                  </a:lnTo>
                  <a:lnTo>
                    <a:pt x="1796" y="588"/>
                  </a:lnTo>
                  <a:lnTo>
                    <a:pt x="1792" y="588"/>
                  </a:lnTo>
                  <a:lnTo>
                    <a:pt x="1792" y="588"/>
                  </a:lnTo>
                  <a:lnTo>
                    <a:pt x="1792" y="588"/>
                  </a:lnTo>
                  <a:lnTo>
                    <a:pt x="1792" y="591"/>
                  </a:lnTo>
                  <a:lnTo>
                    <a:pt x="1792" y="591"/>
                  </a:lnTo>
                  <a:lnTo>
                    <a:pt x="1789" y="591"/>
                  </a:lnTo>
                  <a:lnTo>
                    <a:pt x="1789" y="591"/>
                  </a:lnTo>
                  <a:lnTo>
                    <a:pt x="1789" y="595"/>
                  </a:lnTo>
                  <a:lnTo>
                    <a:pt x="1785" y="595"/>
                  </a:lnTo>
                  <a:lnTo>
                    <a:pt x="1785" y="595"/>
                  </a:lnTo>
                  <a:lnTo>
                    <a:pt x="1782" y="598"/>
                  </a:lnTo>
                  <a:lnTo>
                    <a:pt x="1782" y="598"/>
                  </a:lnTo>
                  <a:lnTo>
                    <a:pt x="1782" y="598"/>
                  </a:lnTo>
                  <a:lnTo>
                    <a:pt x="1782" y="602"/>
                  </a:lnTo>
                  <a:lnTo>
                    <a:pt x="1778" y="602"/>
                  </a:lnTo>
                  <a:lnTo>
                    <a:pt x="1778" y="602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9"/>
                  </a:lnTo>
                  <a:lnTo>
                    <a:pt x="1774" y="613"/>
                  </a:lnTo>
                  <a:lnTo>
                    <a:pt x="1771" y="613"/>
                  </a:lnTo>
                  <a:lnTo>
                    <a:pt x="1771" y="613"/>
                  </a:lnTo>
                  <a:lnTo>
                    <a:pt x="1771" y="613"/>
                  </a:lnTo>
                  <a:lnTo>
                    <a:pt x="1771" y="616"/>
                  </a:lnTo>
                  <a:lnTo>
                    <a:pt x="1771" y="616"/>
                  </a:lnTo>
                  <a:lnTo>
                    <a:pt x="1771" y="620"/>
                  </a:lnTo>
                  <a:lnTo>
                    <a:pt x="1771" y="620"/>
                  </a:lnTo>
                  <a:lnTo>
                    <a:pt x="1767" y="620"/>
                  </a:lnTo>
                  <a:lnTo>
                    <a:pt x="1767" y="623"/>
                  </a:lnTo>
                  <a:lnTo>
                    <a:pt x="1771" y="623"/>
                  </a:lnTo>
                  <a:lnTo>
                    <a:pt x="1771" y="627"/>
                  </a:lnTo>
                  <a:lnTo>
                    <a:pt x="1767" y="627"/>
                  </a:lnTo>
                  <a:lnTo>
                    <a:pt x="1767" y="631"/>
                  </a:lnTo>
                  <a:lnTo>
                    <a:pt x="1767" y="634"/>
                  </a:lnTo>
                  <a:lnTo>
                    <a:pt x="1771" y="634"/>
                  </a:lnTo>
                  <a:lnTo>
                    <a:pt x="1767" y="638"/>
                  </a:lnTo>
                  <a:lnTo>
                    <a:pt x="1767" y="638"/>
                  </a:lnTo>
                  <a:lnTo>
                    <a:pt x="1767" y="638"/>
                  </a:lnTo>
                  <a:lnTo>
                    <a:pt x="1764" y="638"/>
                  </a:lnTo>
                  <a:lnTo>
                    <a:pt x="1764" y="641"/>
                  </a:lnTo>
                  <a:lnTo>
                    <a:pt x="1764" y="641"/>
                  </a:lnTo>
                  <a:lnTo>
                    <a:pt x="1760" y="638"/>
                  </a:lnTo>
                  <a:lnTo>
                    <a:pt x="1757" y="638"/>
                  </a:lnTo>
                  <a:lnTo>
                    <a:pt x="1757" y="638"/>
                  </a:lnTo>
                  <a:lnTo>
                    <a:pt x="1757" y="638"/>
                  </a:lnTo>
                  <a:lnTo>
                    <a:pt x="1749" y="634"/>
                  </a:lnTo>
                  <a:lnTo>
                    <a:pt x="1749" y="634"/>
                  </a:lnTo>
                  <a:lnTo>
                    <a:pt x="1746" y="634"/>
                  </a:lnTo>
                  <a:lnTo>
                    <a:pt x="1746" y="634"/>
                  </a:lnTo>
                  <a:lnTo>
                    <a:pt x="1742" y="631"/>
                  </a:lnTo>
                  <a:lnTo>
                    <a:pt x="1739" y="631"/>
                  </a:lnTo>
                  <a:lnTo>
                    <a:pt x="1739" y="631"/>
                  </a:lnTo>
                  <a:lnTo>
                    <a:pt x="1735" y="631"/>
                  </a:lnTo>
                  <a:lnTo>
                    <a:pt x="1732" y="631"/>
                  </a:lnTo>
                  <a:lnTo>
                    <a:pt x="1732" y="631"/>
                  </a:lnTo>
                  <a:lnTo>
                    <a:pt x="1732" y="631"/>
                  </a:lnTo>
                  <a:lnTo>
                    <a:pt x="1728" y="631"/>
                  </a:lnTo>
                  <a:lnTo>
                    <a:pt x="1728" y="631"/>
                  </a:lnTo>
                  <a:lnTo>
                    <a:pt x="1724" y="631"/>
                  </a:lnTo>
                  <a:lnTo>
                    <a:pt x="1724" y="631"/>
                  </a:lnTo>
                  <a:lnTo>
                    <a:pt x="1724" y="631"/>
                  </a:lnTo>
                  <a:lnTo>
                    <a:pt x="1721" y="631"/>
                  </a:lnTo>
                  <a:lnTo>
                    <a:pt x="1721" y="631"/>
                  </a:lnTo>
                  <a:lnTo>
                    <a:pt x="1724" y="623"/>
                  </a:lnTo>
                  <a:lnTo>
                    <a:pt x="1724" y="620"/>
                  </a:lnTo>
                  <a:lnTo>
                    <a:pt x="1724" y="620"/>
                  </a:lnTo>
                  <a:lnTo>
                    <a:pt x="1724" y="620"/>
                  </a:lnTo>
                  <a:lnTo>
                    <a:pt x="1724" y="616"/>
                  </a:lnTo>
                  <a:lnTo>
                    <a:pt x="1724" y="616"/>
                  </a:lnTo>
                  <a:lnTo>
                    <a:pt x="1721" y="616"/>
                  </a:lnTo>
                  <a:lnTo>
                    <a:pt x="1721" y="616"/>
                  </a:lnTo>
                  <a:lnTo>
                    <a:pt x="1717" y="613"/>
                  </a:lnTo>
                  <a:lnTo>
                    <a:pt x="1717" y="613"/>
                  </a:lnTo>
                  <a:lnTo>
                    <a:pt x="1714" y="613"/>
                  </a:lnTo>
                  <a:lnTo>
                    <a:pt x="1714" y="613"/>
                  </a:lnTo>
                  <a:lnTo>
                    <a:pt x="1710" y="616"/>
                  </a:lnTo>
                  <a:lnTo>
                    <a:pt x="1710" y="616"/>
                  </a:lnTo>
                  <a:lnTo>
                    <a:pt x="1710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3" y="613"/>
                  </a:lnTo>
                  <a:lnTo>
                    <a:pt x="1703" y="613"/>
                  </a:lnTo>
                  <a:lnTo>
                    <a:pt x="1703" y="609"/>
                  </a:lnTo>
                  <a:lnTo>
                    <a:pt x="1703" y="609"/>
                  </a:lnTo>
                  <a:lnTo>
                    <a:pt x="1707" y="606"/>
                  </a:lnTo>
                  <a:lnTo>
                    <a:pt x="1707" y="606"/>
                  </a:lnTo>
                  <a:lnTo>
                    <a:pt x="1710" y="602"/>
                  </a:lnTo>
                  <a:lnTo>
                    <a:pt x="1710" y="598"/>
                  </a:lnTo>
                  <a:lnTo>
                    <a:pt x="1714" y="595"/>
                  </a:lnTo>
                  <a:lnTo>
                    <a:pt x="1717" y="591"/>
                  </a:lnTo>
                  <a:lnTo>
                    <a:pt x="1717" y="591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4" y="588"/>
                  </a:lnTo>
                  <a:lnTo>
                    <a:pt x="1724" y="584"/>
                  </a:lnTo>
                  <a:lnTo>
                    <a:pt x="1724" y="584"/>
                  </a:lnTo>
                  <a:lnTo>
                    <a:pt x="1724" y="584"/>
                  </a:lnTo>
                  <a:lnTo>
                    <a:pt x="1728" y="581"/>
                  </a:lnTo>
                  <a:lnTo>
                    <a:pt x="1732" y="581"/>
                  </a:lnTo>
                  <a:lnTo>
                    <a:pt x="1735" y="577"/>
                  </a:lnTo>
                  <a:lnTo>
                    <a:pt x="1739" y="577"/>
                  </a:lnTo>
                  <a:lnTo>
                    <a:pt x="1742" y="574"/>
                  </a:lnTo>
                  <a:lnTo>
                    <a:pt x="1746" y="574"/>
                  </a:lnTo>
                  <a:lnTo>
                    <a:pt x="1749" y="574"/>
                  </a:lnTo>
                  <a:lnTo>
                    <a:pt x="1749" y="574"/>
                  </a:lnTo>
                  <a:lnTo>
                    <a:pt x="1753" y="574"/>
                  </a:lnTo>
                  <a:lnTo>
                    <a:pt x="1753" y="574"/>
                  </a:lnTo>
                  <a:lnTo>
                    <a:pt x="1757" y="574"/>
                  </a:lnTo>
                  <a:lnTo>
                    <a:pt x="1757" y="574"/>
                  </a:lnTo>
                  <a:lnTo>
                    <a:pt x="1757" y="570"/>
                  </a:lnTo>
                  <a:lnTo>
                    <a:pt x="1760" y="570"/>
                  </a:lnTo>
                  <a:lnTo>
                    <a:pt x="1760" y="566"/>
                  </a:lnTo>
                  <a:lnTo>
                    <a:pt x="1764" y="563"/>
                  </a:lnTo>
                  <a:lnTo>
                    <a:pt x="1764" y="559"/>
                  </a:lnTo>
                  <a:lnTo>
                    <a:pt x="1764" y="559"/>
                  </a:lnTo>
                  <a:lnTo>
                    <a:pt x="1764" y="559"/>
                  </a:lnTo>
                  <a:lnTo>
                    <a:pt x="1760" y="559"/>
                  </a:lnTo>
                  <a:lnTo>
                    <a:pt x="1760" y="559"/>
                  </a:lnTo>
                  <a:lnTo>
                    <a:pt x="1757" y="559"/>
                  </a:lnTo>
                  <a:lnTo>
                    <a:pt x="1757" y="559"/>
                  </a:lnTo>
                  <a:lnTo>
                    <a:pt x="1757" y="556"/>
                  </a:lnTo>
                  <a:lnTo>
                    <a:pt x="1753" y="556"/>
                  </a:lnTo>
                  <a:lnTo>
                    <a:pt x="1749" y="552"/>
                  </a:lnTo>
                  <a:lnTo>
                    <a:pt x="1749" y="552"/>
                  </a:lnTo>
                  <a:lnTo>
                    <a:pt x="1749" y="549"/>
                  </a:lnTo>
                  <a:lnTo>
                    <a:pt x="1749" y="549"/>
                  </a:lnTo>
                  <a:lnTo>
                    <a:pt x="1749" y="545"/>
                  </a:lnTo>
                  <a:lnTo>
                    <a:pt x="1746" y="545"/>
                  </a:lnTo>
                  <a:lnTo>
                    <a:pt x="1746" y="541"/>
                  </a:lnTo>
                  <a:lnTo>
                    <a:pt x="1746" y="541"/>
                  </a:lnTo>
                  <a:lnTo>
                    <a:pt x="1742" y="538"/>
                  </a:lnTo>
                  <a:lnTo>
                    <a:pt x="1742" y="538"/>
                  </a:lnTo>
                  <a:lnTo>
                    <a:pt x="1739" y="541"/>
                  </a:lnTo>
                  <a:lnTo>
                    <a:pt x="1739" y="541"/>
                  </a:lnTo>
                  <a:lnTo>
                    <a:pt x="1739" y="541"/>
                  </a:lnTo>
                  <a:lnTo>
                    <a:pt x="1735" y="541"/>
                  </a:lnTo>
                  <a:lnTo>
                    <a:pt x="1735" y="541"/>
                  </a:lnTo>
                  <a:lnTo>
                    <a:pt x="1732" y="541"/>
                  </a:lnTo>
                  <a:lnTo>
                    <a:pt x="1732" y="541"/>
                  </a:lnTo>
                  <a:lnTo>
                    <a:pt x="1728" y="541"/>
                  </a:lnTo>
                  <a:lnTo>
                    <a:pt x="1724" y="545"/>
                  </a:lnTo>
                  <a:lnTo>
                    <a:pt x="1721" y="545"/>
                  </a:lnTo>
                  <a:lnTo>
                    <a:pt x="1717" y="545"/>
                  </a:lnTo>
                  <a:lnTo>
                    <a:pt x="1714" y="545"/>
                  </a:lnTo>
                  <a:lnTo>
                    <a:pt x="1714" y="545"/>
                  </a:lnTo>
                  <a:lnTo>
                    <a:pt x="1714" y="549"/>
                  </a:lnTo>
                  <a:lnTo>
                    <a:pt x="1714" y="549"/>
                  </a:lnTo>
                  <a:lnTo>
                    <a:pt x="1717" y="552"/>
                  </a:lnTo>
                  <a:lnTo>
                    <a:pt x="1717" y="556"/>
                  </a:lnTo>
                  <a:lnTo>
                    <a:pt x="1717" y="556"/>
                  </a:lnTo>
                  <a:lnTo>
                    <a:pt x="1717" y="556"/>
                  </a:lnTo>
                  <a:lnTo>
                    <a:pt x="1717" y="559"/>
                  </a:lnTo>
                  <a:lnTo>
                    <a:pt x="1721" y="559"/>
                  </a:lnTo>
                  <a:lnTo>
                    <a:pt x="1721" y="559"/>
                  </a:lnTo>
                  <a:lnTo>
                    <a:pt x="1724" y="559"/>
                  </a:lnTo>
                  <a:lnTo>
                    <a:pt x="1724" y="559"/>
                  </a:lnTo>
                  <a:lnTo>
                    <a:pt x="1724" y="563"/>
                  </a:lnTo>
                  <a:lnTo>
                    <a:pt x="1728" y="563"/>
                  </a:lnTo>
                  <a:lnTo>
                    <a:pt x="1724" y="566"/>
                  </a:lnTo>
                  <a:lnTo>
                    <a:pt x="1724" y="566"/>
                  </a:lnTo>
                  <a:lnTo>
                    <a:pt x="1724" y="566"/>
                  </a:lnTo>
                  <a:lnTo>
                    <a:pt x="1724" y="570"/>
                  </a:lnTo>
                  <a:lnTo>
                    <a:pt x="1721" y="570"/>
                  </a:lnTo>
                  <a:lnTo>
                    <a:pt x="1721" y="570"/>
                  </a:lnTo>
                  <a:lnTo>
                    <a:pt x="1717" y="570"/>
                  </a:lnTo>
                  <a:lnTo>
                    <a:pt x="1717" y="570"/>
                  </a:lnTo>
                  <a:lnTo>
                    <a:pt x="1717" y="570"/>
                  </a:lnTo>
                  <a:lnTo>
                    <a:pt x="1717" y="574"/>
                  </a:lnTo>
                  <a:lnTo>
                    <a:pt x="1714" y="574"/>
                  </a:lnTo>
                  <a:lnTo>
                    <a:pt x="1714" y="574"/>
                  </a:lnTo>
                  <a:lnTo>
                    <a:pt x="1710" y="574"/>
                  </a:lnTo>
                  <a:lnTo>
                    <a:pt x="1707" y="574"/>
                  </a:lnTo>
                  <a:lnTo>
                    <a:pt x="1707" y="574"/>
                  </a:lnTo>
                  <a:lnTo>
                    <a:pt x="1707" y="574"/>
                  </a:lnTo>
                  <a:lnTo>
                    <a:pt x="1703" y="570"/>
                  </a:lnTo>
                  <a:lnTo>
                    <a:pt x="1703" y="570"/>
                  </a:lnTo>
                  <a:lnTo>
                    <a:pt x="1700" y="570"/>
                  </a:lnTo>
                  <a:lnTo>
                    <a:pt x="1700" y="566"/>
                  </a:lnTo>
                  <a:lnTo>
                    <a:pt x="1700" y="570"/>
                  </a:lnTo>
                  <a:lnTo>
                    <a:pt x="1696" y="570"/>
                  </a:lnTo>
                  <a:lnTo>
                    <a:pt x="1696" y="570"/>
                  </a:lnTo>
                  <a:lnTo>
                    <a:pt x="1692" y="570"/>
                  </a:lnTo>
                  <a:lnTo>
                    <a:pt x="1692" y="570"/>
                  </a:lnTo>
                  <a:lnTo>
                    <a:pt x="1692" y="570"/>
                  </a:lnTo>
                  <a:lnTo>
                    <a:pt x="1689" y="570"/>
                  </a:lnTo>
                  <a:lnTo>
                    <a:pt x="1689" y="570"/>
                  </a:lnTo>
                  <a:lnTo>
                    <a:pt x="1685" y="570"/>
                  </a:lnTo>
                  <a:lnTo>
                    <a:pt x="1685" y="570"/>
                  </a:lnTo>
                  <a:lnTo>
                    <a:pt x="1685" y="570"/>
                  </a:lnTo>
                  <a:lnTo>
                    <a:pt x="1682" y="570"/>
                  </a:lnTo>
                  <a:lnTo>
                    <a:pt x="1682" y="570"/>
                  </a:lnTo>
                  <a:lnTo>
                    <a:pt x="1682" y="566"/>
                  </a:lnTo>
                  <a:lnTo>
                    <a:pt x="1678" y="566"/>
                  </a:lnTo>
                  <a:lnTo>
                    <a:pt x="1678" y="570"/>
                  </a:lnTo>
                  <a:lnTo>
                    <a:pt x="1675" y="570"/>
                  </a:lnTo>
                  <a:lnTo>
                    <a:pt x="1675" y="566"/>
                  </a:lnTo>
                  <a:lnTo>
                    <a:pt x="1675" y="566"/>
                  </a:lnTo>
                  <a:lnTo>
                    <a:pt x="1675" y="566"/>
                  </a:lnTo>
                  <a:lnTo>
                    <a:pt x="1671" y="566"/>
                  </a:lnTo>
                  <a:lnTo>
                    <a:pt x="1671" y="566"/>
                  </a:lnTo>
                  <a:lnTo>
                    <a:pt x="1667" y="566"/>
                  </a:lnTo>
                  <a:lnTo>
                    <a:pt x="1667" y="566"/>
                  </a:lnTo>
                  <a:lnTo>
                    <a:pt x="1664" y="566"/>
                  </a:lnTo>
                  <a:lnTo>
                    <a:pt x="1664" y="566"/>
                  </a:lnTo>
                  <a:lnTo>
                    <a:pt x="1660" y="566"/>
                  </a:lnTo>
                  <a:lnTo>
                    <a:pt x="1660" y="566"/>
                  </a:lnTo>
                  <a:lnTo>
                    <a:pt x="1657" y="566"/>
                  </a:lnTo>
                  <a:lnTo>
                    <a:pt x="1657" y="566"/>
                  </a:lnTo>
                  <a:lnTo>
                    <a:pt x="1653" y="566"/>
                  </a:lnTo>
                  <a:lnTo>
                    <a:pt x="1653" y="566"/>
                  </a:lnTo>
                  <a:lnTo>
                    <a:pt x="1646" y="566"/>
                  </a:lnTo>
                  <a:lnTo>
                    <a:pt x="1643" y="566"/>
                  </a:lnTo>
                  <a:lnTo>
                    <a:pt x="1643" y="566"/>
                  </a:lnTo>
                  <a:lnTo>
                    <a:pt x="1639" y="566"/>
                  </a:lnTo>
                  <a:lnTo>
                    <a:pt x="1639" y="563"/>
                  </a:lnTo>
                  <a:lnTo>
                    <a:pt x="1635" y="559"/>
                  </a:lnTo>
                  <a:lnTo>
                    <a:pt x="1632" y="559"/>
                  </a:lnTo>
                  <a:lnTo>
                    <a:pt x="1632" y="563"/>
                  </a:lnTo>
                  <a:lnTo>
                    <a:pt x="1632" y="566"/>
                  </a:lnTo>
                  <a:lnTo>
                    <a:pt x="1632" y="570"/>
                  </a:lnTo>
                  <a:lnTo>
                    <a:pt x="1625" y="570"/>
                  </a:lnTo>
                  <a:lnTo>
                    <a:pt x="1625" y="574"/>
                  </a:lnTo>
                  <a:lnTo>
                    <a:pt x="1625" y="574"/>
                  </a:lnTo>
                  <a:lnTo>
                    <a:pt x="1625" y="574"/>
                  </a:lnTo>
                  <a:lnTo>
                    <a:pt x="1625" y="577"/>
                  </a:lnTo>
                  <a:lnTo>
                    <a:pt x="1625" y="577"/>
                  </a:lnTo>
                  <a:lnTo>
                    <a:pt x="1625" y="581"/>
                  </a:lnTo>
                  <a:lnTo>
                    <a:pt x="1625" y="584"/>
                  </a:lnTo>
                  <a:lnTo>
                    <a:pt x="1625" y="584"/>
                  </a:lnTo>
                  <a:lnTo>
                    <a:pt x="1621" y="584"/>
                  </a:lnTo>
                  <a:lnTo>
                    <a:pt x="1618" y="581"/>
                  </a:lnTo>
                  <a:lnTo>
                    <a:pt x="1614" y="584"/>
                  </a:lnTo>
                  <a:lnTo>
                    <a:pt x="1610" y="584"/>
                  </a:lnTo>
                  <a:lnTo>
                    <a:pt x="1610" y="584"/>
                  </a:lnTo>
                  <a:lnTo>
                    <a:pt x="1607" y="588"/>
                  </a:lnTo>
                  <a:lnTo>
                    <a:pt x="1607" y="588"/>
                  </a:lnTo>
                  <a:lnTo>
                    <a:pt x="1607" y="591"/>
                  </a:lnTo>
                  <a:lnTo>
                    <a:pt x="1607" y="591"/>
                  </a:lnTo>
                  <a:lnTo>
                    <a:pt x="1603" y="595"/>
                  </a:lnTo>
                  <a:lnTo>
                    <a:pt x="1603" y="595"/>
                  </a:lnTo>
                  <a:lnTo>
                    <a:pt x="1603" y="598"/>
                  </a:lnTo>
                  <a:lnTo>
                    <a:pt x="1603" y="602"/>
                  </a:lnTo>
                  <a:lnTo>
                    <a:pt x="1603" y="602"/>
                  </a:lnTo>
                  <a:lnTo>
                    <a:pt x="1600" y="602"/>
                  </a:lnTo>
                  <a:lnTo>
                    <a:pt x="1596" y="602"/>
                  </a:lnTo>
                  <a:lnTo>
                    <a:pt x="1596" y="602"/>
                  </a:lnTo>
                  <a:lnTo>
                    <a:pt x="1593" y="602"/>
                  </a:lnTo>
                  <a:lnTo>
                    <a:pt x="1589" y="602"/>
                  </a:lnTo>
                  <a:lnTo>
                    <a:pt x="1586" y="602"/>
                  </a:lnTo>
                  <a:lnTo>
                    <a:pt x="1582" y="598"/>
                  </a:lnTo>
                  <a:lnTo>
                    <a:pt x="1582" y="595"/>
                  </a:lnTo>
                  <a:lnTo>
                    <a:pt x="1582" y="595"/>
                  </a:lnTo>
                  <a:lnTo>
                    <a:pt x="1578" y="591"/>
                  </a:lnTo>
                  <a:lnTo>
                    <a:pt x="1578" y="588"/>
                  </a:lnTo>
                  <a:lnTo>
                    <a:pt x="1578" y="591"/>
                  </a:lnTo>
                  <a:lnTo>
                    <a:pt x="1575" y="591"/>
                  </a:lnTo>
                  <a:lnTo>
                    <a:pt x="1564" y="595"/>
                  </a:lnTo>
                  <a:lnTo>
                    <a:pt x="1561" y="598"/>
                  </a:lnTo>
                  <a:lnTo>
                    <a:pt x="1557" y="598"/>
                  </a:lnTo>
                  <a:lnTo>
                    <a:pt x="1550" y="602"/>
                  </a:lnTo>
                  <a:lnTo>
                    <a:pt x="1546" y="602"/>
                  </a:lnTo>
                  <a:lnTo>
                    <a:pt x="1546" y="602"/>
                  </a:lnTo>
                  <a:lnTo>
                    <a:pt x="1543" y="602"/>
                  </a:lnTo>
                  <a:lnTo>
                    <a:pt x="1543" y="602"/>
                  </a:lnTo>
                  <a:lnTo>
                    <a:pt x="1539" y="606"/>
                  </a:lnTo>
                  <a:lnTo>
                    <a:pt x="1539" y="606"/>
                  </a:lnTo>
                  <a:lnTo>
                    <a:pt x="1536" y="606"/>
                  </a:lnTo>
                  <a:lnTo>
                    <a:pt x="1536" y="606"/>
                  </a:lnTo>
                  <a:lnTo>
                    <a:pt x="1532" y="609"/>
                  </a:lnTo>
                  <a:lnTo>
                    <a:pt x="1532" y="609"/>
                  </a:lnTo>
                  <a:lnTo>
                    <a:pt x="1532" y="613"/>
                  </a:lnTo>
                  <a:lnTo>
                    <a:pt x="1532" y="616"/>
                  </a:lnTo>
                  <a:lnTo>
                    <a:pt x="1532" y="616"/>
                  </a:lnTo>
                  <a:lnTo>
                    <a:pt x="1532" y="620"/>
                  </a:lnTo>
                  <a:lnTo>
                    <a:pt x="1532" y="620"/>
                  </a:lnTo>
                  <a:lnTo>
                    <a:pt x="1532" y="623"/>
                  </a:lnTo>
                  <a:lnTo>
                    <a:pt x="1532" y="627"/>
                  </a:lnTo>
                  <a:lnTo>
                    <a:pt x="1532" y="631"/>
                  </a:lnTo>
                  <a:lnTo>
                    <a:pt x="1532" y="631"/>
                  </a:lnTo>
                  <a:lnTo>
                    <a:pt x="1532" y="634"/>
                  </a:lnTo>
                  <a:lnTo>
                    <a:pt x="1532" y="634"/>
                  </a:lnTo>
                  <a:lnTo>
                    <a:pt x="1532" y="638"/>
                  </a:lnTo>
                  <a:lnTo>
                    <a:pt x="1532" y="638"/>
                  </a:lnTo>
                  <a:lnTo>
                    <a:pt x="1532" y="638"/>
                  </a:lnTo>
                  <a:lnTo>
                    <a:pt x="1532" y="641"/>
                  </a:lnTo>
                  <a:lnTo>
                    <a:pt x="1532" y="645"/>
                  </a:lnTo>
                  <a:lnTo>
                    <a:pt x="1536" y="645"/>
                  </a:lnTo>
                  <a:lnTo>
                    <a:pt x="1539" y="645"/>
                  </a:lnTo>
                  <a:lnTo>
                    <a:pt x="1543" y="648"/>
                  </a:lnTo>
                  <a:lnTo>
                    <a:pt x="1539" y="648"/>
                  </a:lnTo>
                  <a:lnTo>
                    <a:pt x="1539" y="652"/>
                  </a:lnTo>
                  <a:lnTo>
                    <a:pt x="1539" y="652"/>
                  </a:lnTo>
                  <a:lnTo>
                    <a:pt x="1539" y="652"/>
                  </a:lnTo>
                  <a:lnTo>
                    <a:pt x="1539" y="656"/>
                  </a:lnTo>
                  <a:lnTo>
                    <a:pt x="1539" y="659"/>
                  </a:lnTo>
                  <a:lnTo>
                    <a:pt x="1536" y="663"/>
                  </a:lnTo>
                  <a:lnTo>
                    <a:pt x="1536" y="666"/>
                  </a:lnTo>
                  <a:lnTo>
                    <a:pt x="1536" y="666"/>
                  </a:lnTo>
                  <a:lnTo>
                    <a:pt x="1536" y="670"/>
                  </a:lnTo>
                  <a:lnTo>
                    <a:pt x="1532" y="670"/>
                  </a:lnTo>
                  <a:lnTo>
                    <a:pt x="1532" y="670"/>
                  </a:lnTo>
                  <a:lnTo>
                    <a:pt x="1532" y="670"/>
                  </a:lnTo>
                  <a:lnTo>
                    <a:pt x="1532" y="673"/>
                  </a:lnTo>
                  <a:lnTo>
                    <a:pt x="1532" y="673"/>
                  </a:lnTo>
                  <a:lnTo>
                    <a:pt x="1529" y="673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25" y="677"/>
                  </a:lnTo>
                  <a:lnTo>
                    <a:pt x="1525" y="677"/>
                  </a:lnTo>
                  <a:lnTo>
                    <a:pt x="1521" y="677"/>
                  </a:lnTo>
                  <a:lnTo>
                    <a:pt x="1521" y="677"/>
                  </a:lnTo>
                  <a:lnTo>
                    <a:pt x="1518" y="677"/>
                  </a:lnTo>
                  <a:lnTo>
                    <a:pt x="1514" y="677"/>
                  </a:lnTo>
                  <a:lnTo>
                    <a:pt x="1514" y="677"/>
                  </a:lnTo>
                  <a:lnTo>
                    <a:pt x="1514" y="677"/>
                  </a:lnTo>
                  <a:lnTo>
                    <a:pt x="1511" y="677"/>
                  </a:lnTo>
                  <a:lnTo>
                    <a:pt x="1511" y="677"/>
                  </a:lnTo>
                  <a:lnTo>
                    <a:pt x="1507" y="677"/>
                  </a:lnTo>
                  <a:lnTo>
                    <a:pt x="1504" y="677"/>
                  </a:lnTo>
                  <a:lnTo>
                    <a:pt x="1504" y="677"/>
                  </a:lnTo>
                  <a:lnTo>
                    <a:pt x="1500" y="677"/>
                  </a:lnTo>
                  <a:lnTo>
                    <a:pt x="1500" y="677"/>
                  </a:lnTo>
                  <a:lnTo>
                    <a:pt x="1500" y="677"/>
                  </a:lnTo>
                  <a:lnTo>
                    <a:pt x="1500" y="680"/>
                  </a:lnTo>
                  <a:lnTo>
                    <a:pt x="1500" y="680"/>
                  </a:lnTo>
                  <a:lnTo>
                    <a:pt x="1496" y="684"/>
                  </a:lnTo>
                  <a:lnTo>
                    <a:pt x="1496" y="684"/>
                  </a:lnTo>
                  <a:lnTo>
                    <a:pt x="1493" y="684"/>
                  </a:lnTo>
                  <a:lnTo>
                    <a:pt x="1489" y="688"/>
                  </a:lnTo>
                  <a:lnTo>
                    <a:pt x="1489" y="688"/>
                  </a:lnTo>
                  <a:lnTo>
                    <a:pt x="1486" y="691"/>
                  </a:lnTo>
                  <a:lnTo>
                    <a:pt x="1479" y="691"/>
                  </a:lnTo>
                  <a:lnTo>
                    <a:pt x="1475" y="688"/>
                  </a:lnTo>
                  <a:lnTo>
                    <a:pt x="1461" y="691"/>
                  </a:lnTo>
                  <a:lnTo>
                    <a:pt x="1450" y="691"/>
                  </a:lnTo>
                  <a:lnTo>
                    <a:pt x="1450" y="691"/>
                  </a:lnTo>
                  <a:lnTo>
                    <a:pt x="1443" y="691"/>
                  </a:lnTo>
                  <a:lnTo>
                    <a:pt x="1439" y="688"/>
                  </a:lnTo>
                  <a:lnTo>
                    <a:pt x="1443" y="684"/>
                  </a:lnTo>
                  <a:lnTo>
                    <a:pt x="1436" y="688"/>
                  </a:lnTo>
                  <a:lnTo>
                    <a:pt x="1432" y="688"/>
                  </a:lnTo>
                  <a:lnTo>
                    <a:pt x="1425" y="688"/>
                  </a:lnTo>
                  <a:lnTo>
                    <a:pt x="1422" y="691"/>
                  </a:lnTo>
                  <a:lnTo>
                    <a:pt x="1418" y="691"/>
                  </a:lnTo>
                  <a:lnTo>
                    <a:pt x="1418" y="695"/>
                  </a:lnTo>
                  <a:lnTo>
                    <a:pt x="1411" y="698"/>
                  </a:lnTo>
                  <a:lnTo>
                    <a:pt x="1404" y="702"/>
                  </a:lnTo>
                  <a:lnTo>
                    <a:pt x="1400" y="702"/>
                  </a:lnTo>
                  <a:lnTo>
                    <a:pt x="1397" y="705"/>
                  </a:lnTo>
                  <a:lnTo>
                    <a:pt x="1397" y="709"/>
                  </a:lnTo>
                  <a:lnTo>
                    <a:pt x="1382" y="709"/>
                  </a:lnTo>
                  <a:lnTo>
                    <a:pt x="1375" y="709"/>
                  </a:lnTo>
                  <a:lnTo>
                    <a:pt x="1368" y="705"/>
                  </a:lnTo>
                  <a:lnTo>
                    <a:pt x="1372" y="702"/>
                  </a:lnTo>
                  <a:lnTo>
                    <a:pt x="1361" y="695"/>
                  </a:lnTo>
                  <a:lnTo>
                    <a:pt x="1354" y="684"/>
                  </a:lnTo>
                  <a:lnTo>
                    <a:pt x="1347" y="677"/>
                  </a:lnTo>
                  <a:lnTo>
                    <a:pt x="1333" y="684"/>
                  </a:lnTo>
                  <a:lnTo>
                    <a:pt x="1318" y="684"/>
                  </a:lnTo>
                  <a:lnTo>
                    <a:pt x="1286" y="684"/>
                  </a:lnTo>
                  <a:lnTo>
                    <a:pt x="1272" y="684"/>
                  </a:lnTo>
                  <a:lnTo>
                    <a:pt x="1258" y="684"/>
                  </a:lnTo>
                  <a:lnTo>
                    <a:pt x="1247" y="684"/>
                  </a:lnTo>
                  <a:lnTo>
                    <a:pt x="1222" y="680"/>
                  </a:lnTo>
                  <a:lnTo>
                    <a:pt x="1211" y="677"/>
                  </a:lnTo>
                  <a:lnTo>
                    <a:pt x="1208" y="673"/>
                  </a:lnTo>
                  <a:lnTo>
                    <a:pt x="1204" y="670"/>
                  </a:lnTo>
                  <a:lnTo>
                    <a:pt x="1211" y="670"/>
                  </a:lnTo>
                  <a:lnTo>
                    <a:pt x="1215" y="659"/>
                  </a:lnTo>
                  <a:lnTo>
                    <a:pt x="1211" y="656"/>
                  </a:lnTo>
                  <a:lnTo>
                    <a:pt x="1201" y="641"/>
                  </a:lnTo>
                  <a:lnTo>
                    <a:pt x="1197" y="634"/>
                  </a:lnTo>
                  <a:lnTo>
                    <a:pt x="1194" y="634"/>
                  </a:lnTo>
                  <a:lnTo>
                    <a:pt x="1194" y="631"/>
                  </a:lnTo>
                  <a:lnTo>
                    <a:pt x="1194" y="627"/>
                  </a:lnTo>
                  <a:lnTo>
                    <a:pt x="1187" y="631"/>
                  </a:lnTo>
                  <a:lnTo>
                    <a:pt x="1179" y="627"/>
                  </a:lnTo>
                  <a:lnTo>
                    <a:pt x="1179" y="623"/>
                  </a:lnTo>
                  <a:lnTo>
                    <a:pt x="1172" y="623"/>
                  </a:lnTo>
                  <a:lnTo>
                    <a:pt x="1169" y="627"/>
                  </a:lnTo>
                  <a:lnTo>
                    <a:pt x="1162" y="627"/>
                  </a:lnTo>
                  <a:lnTo>
                    <a:pt x="1165" y="620"/>
                  </a:lnTo>
                  <a:lnTo>
                    <a:pt x="1169" y="620"/>
                  </a:lnTo>
                  <a:lnTo>
                    <a:pt x="1165" y="616"/>
                  </a:lnTo>
                  <a:lnTo>
                    <a:pt x="1165" y="609"/>
                  </a:lnTo>
                  <a:lnTo>
                    <a:pt x="1154" y="606"/>
                  </a:lnTo>
                  <a:lnTo>
                    <a:pt x="1140" y="595"/>
                  </a:lnTo>
                  <a:lnTo>
                    <a:pt x="1130" y="595"/>
                  </a:lnTo>
                  <a:lnTo>
                    <a:pt x="1126" y="595"/>
                  </a:lnTo>
                  <a:lnTo>
                    <a:pt x="1112" y="595"/>
                  </a:lnTo>
                  <a:lnTo>
                    <a:pt x="1108" y="591"/>
                  </a:lnTo>
                  <a:lnTo>
                    <a:pt x="1097" y="588"/>
                  </a:lnTo>
                  <a:lnTo>
                    <a:pt x="1090" y="581"/>
                  </a:lnTo>
                  <a:lnTo>
                    <a:pt x="1083" y="588"/>
                  </a:lnTo>
                  <a:lnTo>
                    <a:pt x="1080" y="595"/>
                  </a:lnTo>
                  <a:lnTo>
                    <a:pt x="1069" y="595"/>
                  </a:lnTo>
                  <a:lnTo>
                    <a:pt x="1065" y="595"/>
                  </a:lnTo>
                  <a:lnTo>
                    <a:pt x="1058" y="598"/>
                  </a:lnTo>
                  <a:lnTo>
                    <a:pt x="1051" y="606"/>
                  </a:lnTo>
                  <a:lnTo>
                    <a:pt x="1033" y="609"/>
                  </a:lnTo>
                  <a:lnTo>
                    <a:pt x="1012" y="613"/>
                  </a:lnTo>
                  <a:lnTo>
                    <a:pt x="1008" y="616"/>
                  </a:lnTo>
                  <a:lnTo>
                    <a:pt x="1001" y="616"/>
                  </a:lnTo>
                  <a:lnTo>
                    <a:pt x="998" y="606"/>
                  </a:lnTo>
                  <a:lnTo>
                    <a:pt x="998" y="606"/>
                  </a:lnTo>
                  <a:lnTo>
                    <a:pt x="1008" y="606"/>
                  </a:lnTo>
                  <a:lnTo>
                    <a:pt x="1012" y="602"/>
                  </a:lnTo>
                  <a:lnTo>
                    <a:pt x="1016" y="598"/>
                  </a:lnTo>
                  <a:lnTo>
                    <a:pt x="1019" y="595"/>
                  </a:lnTo>
                  <a:lnTo>
                    <a:pt x="1023" y="588"/>
                  </a:lnTo>
                  <a:lnTo>
                    <a:pt x="1019" y="581"/>
                  </a:lnTo>
                  <a:lnTo>
                    <a:pt x="1012" y="556"/>
                  </a:lnTo>
                  <a:lnTo>
                    <a:pt x="1012" y="531"/>
                  </a:lnTo>
                  <a:lnTo>
                    <a:pt x="1001" y="531"/>
                  </a:lnTo>
                  <a:lnTo>
                    <a:pt x="994" y="531"/>
                  </a:lnTo>
                  <a:lnTo>
                    <a:pt x="987" y="527"/>
                  </a:lnTo>
                  <a:lnTo>
                    <a:pt x="980" y="534"/>
                  </a:lnTo>
                  <a:lnTo>
                    <a:pt x="969" y="534"/>
                  </a:lnTo>
                  <a:lnTo>
                    <a:pt x="959" y="549"/>
                  </a:lnTo>
                  <a:lnTo>
                    <a:pt x="948" y="549"/>
                  </a:lnTo>
                  <a:lnTo>
                    <a:pt x="923" y="541"/>
                  </a:lnTo>
                  <a:lnTo>
                    <a:pt x="923" y="534"/>
                  </a:lnTo>
                  <a:lnTo>
                    <a:pt x="902" y="534"/>
                  </a:lnTo>
                  <a:lnTo>
                    <a:pt x="891" y="538"/>
                  </a:lnTo>
                  <a:lnTo>
                    <a:pt x="884" y="534"/>
                  </a:lnTo>
                  <a:lnTo>
                    <a:pt x="877" y="534"/>
                  </a:lnTo>
                  <a:lnTo>
                    <a:pt x="877" y="531"/>
                  </a:lnTo>
                  <a:lnTo>
                    <a:pt x="869" y="531"/>
                  </a:lnTo>
                  <a:lnTo>
                    <a:pt x="859" y="527"/>
                  </a:lnTo>
                  <a:lnTo>
                    <a:pt x="862" y="520"/>
                  </a:lnTo>
                  <a:lnTo>
                    <a:pt x="859" y="509"/>
                  </a:lnTo>
                  <a:lnTo>
                    <a:pt x="859" y="506"/>
                  </a:lnTo>
                  <a:lnTo>
                    <a:pt x="866" y="502"/>
                  </a:lnTo>
                  <a:lnTo>
                    <a:pt x="873" y="492"/>
                  </a:lnTo>
                  <a:lnTo>
                    <a:pt x="866" y="481"/>
                  </a:lnTo>
                  <a:lnTo>
                    <a:pt x="873" y="470"/>
                  </a:lnTo>
                  <a:lnTo>
                    <a:pt x="873" y="460"/>
                  </a:lnTo>
                  <a:lnTo>
                    <a:pt x="869" y="456"/>
                  </a:lnTo>
                  <a:lnTo>
                    <a:pt x="859" y="445"/>
                  </a:lnTo>
                  <a:lnTo>
                    <a:pt x="866" y="438"/>
                  </a:lnTo>
                  <a:lnTo>
                    <a:pt x="862" y="435"/>
                  </a:lnTo>
                  <a:lnTo>
                    <a:pt x="855" y="431"/>
                  </a:lnTo>
                  <a:lnTo>
                    <a:pt x="852" y="435"/>
                  </a:lnTo>
                  <a:lnTo>
                    <a:pt x="837" y="435"/>
                  </a:lnTo>
                  <a:lnTo>
                    <a:pt x="837" y="431"/>
                  </a:lnTo>
                  <a:lnTo>
                    <a:pt x="837" y="424"/>
                  </a:lnTo>
                  <a:lnTo>
                    <a:pt x="830" y="417"/>
                  </a:lnTo>
                  <a:lnTo>
                    <a:pt x="827" y="413"/>
                  </a:lnTo>
                  <a:lnTo>
                    <a:pt x="820" y="410"/>
                  </a:lnTo>
                  <a:lnTo>
                    <a:pt x="812" y="399"/>
                  </a:lnTo>
                  <a:lnTo>
                    <a:pt x="812" y="388"/>
                  </a:lnTo>
                  <a:lnTo>
                    <a:pt x="812" y="385"/>
                  </a:lnTo>
                  <a:lnTo>
                    <a:pt x="805" y="385"/>
                  </a:lnTo>
                  <a:lnTo>
                    <a:pt x="798" y="399"/>
                  </a:lnTo>
                  <a:lnTo>
                    <a:pt x="798" y="403"/>
                  </a:lnTo>
                  <a:lnTo>
                    <a:pt x="791" y="406"/>
                  </a:lnTo>
                  <a:lnTo>
                    <a:pt x="791" y="399"/>
                  </a:lnTo>
                  <a:lnTo>
                    <a:pt x="784" y="395"/>
                  </a:lnTo>
                  <a:lnTo>
                    <a:pt x="780" y="395"/>
                  </a:lnTo>
                  <a:lnTo>
                    <a:pt x="780" y="399"/>
                  </a:lnTo>
                  <a:lnTo>
                    <a:pt x="773" y="403"/>
                  </a:lnTo>
                  <a:lnTo>
                    <a:pt x="780" y="406"/>
                  </a:lnTo>
                  <a:lnTo>
                    <a:pt x="780" y="410"/>
                  </a:lnTo>
                  <a:lnTo>
                    <a:pt x="773" y="410"/>
                  </a:lnTo>
                  <a:lnTo>
                    <a:pt x="763" y="406"/>
                  </a:lnTo>
                  <a:lnTo>
                    <a:pt x="759" y="403"/>
                  </a:lnTo>
                  <a:lnTo>
                    <a:pt x="763" y="399"/>
                  </a:lnTo>
                  <a:lnTo>
                    <a:pt x="763" y="395"/>
                  </a:lnTo>
                  <a:lnTo>
                    <a:pt x="766" y="392"/>
                  </a:lnTo>
                  <a:lnTo>
                    <a:pt x="766" y="385"/>
                  </a:lnTo>
                  <a:lnTo>
                    <a:pt x="770" y="385"/>
                  </a:lnTo>
                  <a:lnTo>
                    <a:pt x="780" y="378"/>
                  </a:lnTo>
                  <a:lnTo>
                    <a:pt x="784" y="370"/>
                  </a:lnTo>
                  <a:lnTo>
                    <a:pt x="780" y="367"/>
                  </a:lnTo>
                  <a:lnTo>
                    <a:pt x="780" y="360"/>
                  </a:lnTo>
                  <a:lnTo>
                    <a:pt x="784" y="356"/>
                  </a:lnTo>
                  <a:lnTo>
                    <a:pt x="788" y="356"/>
                  </a:lnTo>
                  <a:lnTo>
                    <a:pt x="784" y="353"/>
                  </a:lnTo>
                  <a:lnTo>
                    <a:pt x="780" y="353"/>
                  </a:lnTo>
                  <a:lnTo>
                    <a:pt x="777" y="353"/>
                  </a:lnTo>
                  <a:lnTo>
                    <a:pt x="780" y="349"/>
                  </a:lnTo>
                  <a:lnTo>
                    <a:pt x="784" y="342"/>
                  </a:lnTo>
                  <a:lnTo>
                    <a:pt x="784" y="338"/>
                  </a:lnTo>
                  <a:lnTo>
                    <a:pt x="777" y="338"/>
                  </a:lnTo>
                  <a:lnTo>
                    <a:pt x="773" y="342"/>
                  </a:lnTo>
                  <a:lnTo>
                    <a:pt x="770" y="345"/>
                  </a:lnTo>
                  <a:lnTo>
                    <a:pt x="763" y="349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60"/>
                  </a:lnTo>
                  <a:lnTo>
                    <a:pt x="748" y="367"/>
                  </a:lnTo>
                  <a:lnTo>
                    <a:pt x="745" y="367"/>
                  </a:lnTo>
                  <a:lnTo>
                    <a:pt x="738" y="367"/>
                  </a:lnTo>
                  <a:lnTo>
                    <a:pt x="727" y="367"/>
                  </a:lnTo>
                  <a:lnTo>
                    <a:pt x="720" y="370"/>
                  </a:lnTo>
                  <a:lnTo>
                    <a:pt x="720" y="374"/>
                  </a:lnTo>
                  <a:lnTo>
                    <a:pt x="727" y="378"/>
                  </a:lnTo>
                  <a:lnTo>
                    <a:pt x="731" y="378"/>
                  </a:lnTo>
                  <a:lnTo>
                    <a:pt x="734" y="370"/>
                  </a:lnTo>
                  <a:lnTo>
                    <a:pt x="741" y="370"/>
                  </a:lnTo>
                  <a:lnTo>
                    <a:pt x="745" y="370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52" y="385"/>
                  </a:lnTo>
                  <a:lnTo>
                    <a:pt x="748" y="388"/>
                  </a:lnTo>
                  <a:lnTo>
                    <a:pt x="755" y="395"/>
                  </a:lnTo>
                  <a:lnTo>
                    <a:pt x="755" y="403"/>
                  </a:lnTo>
                  <a:lnTo>
                    <a:pt x="752" y="403"/>
                  </a:lnTo>
                  <a:lnTo>
                    <a:pt x="752" y="406"/>
                  </a:lnTo>
                  <a:lnTo>
                    <a:pt x="741" y="413"/>
                  </a:lnTo>
                  <a:lnTo>
                    <a:pt x="741" y="413"/>
                  </a:lnTo>
                  <a:lnTo>
                    <a:pt x="748" y="417"/>
                  </a:lnTo>
                  <a:lnTo>
                    <a:pt x="748" y="420"/>
                  </a:lnTo>
                  <a:lnTo>
                    <a:pt x="738" y="431"/>
                  </a:lnTo>
                  <a:lnTo>
                    <a:pt x="734" y="438"/>
                  </a:lnTo>
                  <a:lnTo>
                    <a:pt x="731" y="442"/>
                  </a:lnTo>
                  <a:lnTo>
                    <a:pt x="727" y="438"/>
                  </a:lnTo>
                  <a:lnTo>
                    <a:pt x="723" y="438"/>
                  </a:lnTo>
                  <a:lnTo>
                    <a:pt x="723" y="445"/>
                  </a:lnTo>
                  <a:lnTo>
                    <a:pt x="716" y="452"/>
                  </a:lnTo>
                  <a:lnTo>
                    <a:pt x="695" y="467"/>
                  </a:lnTo>
                  <a:lnTo>
                    <a:pt x="691" y="463"/>
                  </a:lnTo>
                  <a:lnTo>
                    <a:pt x="681" y="463"/>
                  </a:lnTo>
                  <a:lnTo>
                    <a:pt x="681" y="460"/>
                  </a:lnTo>
                  <a:lnTo>
                    <a:pt x="670" y="463"/>
                  </a:lnTo>
                  <a:lnTo>
                    <a:pt x="663" y="463"/>
                  </a:lnTo>
                  <a:lnTo>
                    <a:pt x="652" y="456"/>
                  </a:lnTo>
                  <a:lnTo>
                    <a:pt x="645" y="460"/>
                  </a:lnTo>
                  <a:lnTo>
                    <a:pt x="638" y="463"/>
                  </a:lnTo>
                  <a:lnTo>
                    <a:pt x="634" y="467"/>
                  </a:lnTo>
                  <a:lnTo>
                    <a:pt x="634" y="474"/>
                  </a:lnTo>
                  <a:lnTo>
                    <a:pt x="638" y="477"/>
                  </a:lnTo>
                  <a:lnTo>
                    <a:pt x="634" y="484"/>
                  </a:lnTo>
                  <a:lnTo>
                    <a:pt x="634" y="495"/>
                  </a:lnTo>
                  <a:lnTo>
                    <a:pt x="641" y="495"/>
                  </a:lnTo>
                  <a:lnTo>
                    <a:pt x="641" y="499"/>
                  </a:lnTo>
                  <a:lnTo>
                    <a:pt x="645" y="499"/>
                  </a:lnTo>
                  <a:lnTo>
                    <a:pt x="645" y="509"/>
                  </a:lnTo>
                  <a:lnTo>
                    <a:pt x="634" y="517"/>
                  </a:lnTo>
                  <a:lnTo>
                    <a:pt x="634" y="524"/>
                  </a:lnTo>
                  <a:lnTo>
                    <a:pt x="645" y="531"/>
                  </a:lnTo>
                  <a:lnTo>
                    <a:pt x="634" y="545"/>
                  </a:lnTo>
                  <a:lnTo>
                    <a:pt x="616" y="556"/>
                  </a:lnTo>
                  <a:lnTo>
                    <a:pt x="609" y="545"/>
                  </a:lnTo>
                  <a:lnTo>
                    <a:pt x="609" y="541"/>
                  </a:lnTo>
                  <a:lnTo>
                    <a:pt x="606" y="527"/>
                  </a:lnTo>
                  <a:lnTo>
                    <a:pt x="599" y="524"/>
                  </a:lnTo>
                  <a:lnTo>
                    <a:pt x="581" y="527"/>
                  </a:lnTo>
                  <a:lnTo>
                    <a:pt x="574" y="545"/>
                  </a:lnTo>
                  <a:lnTo>
                    <a:pt x="563" y="549"/>
                  </a:lnTo>
                  <a:lnTo>
                    <a:pt x="563" y="541"/>
                  </a:lnTo>
                  <a:lnTo>
                    <a:pt x="556" y="541"/>
                  </a:lnTo>
                  <a:lnTo>
                    <a:pt x="556" y="541"/>
                  </a:lnTo>
                  <a:lnTo>
                    <a:pt x="556" y="524"/>
                  </a:lnTo>
                  <a:lnTo>
                    <a:pt x="549" y="520"/>
                  </a:lnTo>
                  <a:lnTo>
                    <a:pt x="542" y="520"/>
                  </a:lnTo>
                  <a:lnTo>
                    <a:pt x="538" y="517"/>
                  </a:lnTo>
                  <a:lnTo>
                    <a:pt x="535" y="517"/>
                  </a:lnTo>
                  <a:lnTo>
                    <a:pt x="535" y="520"/>
                  </a:lnTo>
                  <a:lnTo>
                    <a:pt x="531" y="524"/>
                  </a:lnTo>
                  <a:lnTo>
                    <a:pt x="520" y="513"/>
                  </a:lnTo>
                  <a:lnTo>
                    <a:pt x="510" y="513"/>
                  </a:lnTo>
                  <a:lnTo>
                    <a:pt x="499" y="520"/>
                  </a:lnTo>
                  <a:lnTo>
                    <a:pt x="495" y="520"/>
                  </a:lnTo>
                  <a:lnTo>
                    <a:pt x="492" y="527"/>
                  </a:lnTo>
                  <a:lnTo>
                    <a:pt x="492" y="531"/>
                  </a:lnTo>
                  <a:lnTo>
                    <a:pt x="488" y="534"/>
                  </a:lnTo>
                  <a:lnTo>
                    <a:pt x="478" y="541"/>
                  </a:lnTo>
                  <a:lnTo>
                    <a:pt x="478" y="538"/>
                  </a:lnTo>
                  <a:lnTo>
                    <a:pt x="474" y="541"/>
                  </a:lnTo>
                  <a:lnTo>
                    <a:pt x="456" y="524"/>
                  </a:lnTo>
                  <a:lnTo>
                    <a:pt x="442" y="520"/>
                  </a:lnTo>
                  <a:lnTo>
                    <a:pt x="435" y="517"/>
                  </a:lnTo>
                  <a:lnTo>
                    <a:pt x="410" y="524"/>
                  </a:lnTo>
                  <a:lnTo>
                    <a:pt x="399" y="527"/>
                  </a:lnTo>
                  <a:lnTo>
                    <a:pt x="388" y="527"/>
                  </a:lnTo>
                  <a:lnTo>
                    <a:pt x="388" y="520"/>
                  </a:lnTo>
                  <a:lnTo>
                    <a:pt x="378" y="513"/>
                  </a:lnTo>
                  <a:lnTo>
                    <a:pt x="360" y="502"/>
                  </a:lnTo>
                  <a:lnTo>
                    <a:pt x="356" y="495"/>
                  </a:lnTo>
                  <a:lnTo>
                    <a:pt x="349" y="492"/>
                  </a:lnTo>
                  <a:lnTo>
                    <a:pt x="342" y="488"/>
                  </a:lnTo>
                  <a:lnTo>
                    <a:pt x="331" y="488"/>
                  </a:lnTo>
                  <a:lnTo>
                    <a:pt x="321" y="495"/>
                  </a:lnTo>
                  <a:lnTo>
                    <a:pt x="314" y="499"/>
                  </a:lnTo>
                  <a:lnTo>
                    <a:pt x="314" y="506"/>
                  </a:lnTo>
                  <a:lnTo>
                    <a:pt x="314" y="509"/>
                  </a:lnTo>
                  <a:lnTo>
                    <a:pt x="310" y="513"/>
                  </a:lnTo>
                  <a:lnTo>
                    <a:pt x="307" y="509"/>
                  </a:lnTo>
                  <a:lnTo>
                    <a:pt x="303" y="495"/>
                  </a:lnTo>
                  <a:lnTo>
                    <a:pt x="303" y="484"/>
                  </a:lnTo>
                  <a:lnTo>
                    <a:pt x="299" y="481"/>
                  </a:lnTo>
                  <a:lnTo>
                    <a:pt x="299" y="474"/>
                  </a:lnTo>
                  <a:lnTo>
                    <a:pt x="307" y="470"/>
                  </a:lnTo>
                  <a:lnTo>
                    <a:pt x="307" y="463"/>
                  </a:lnTo>
                  <a:lnTo>
                    <a:pt x="303" y="460"/>
                  </a:lnTo>
                  <a:lnTo>
                    <a:pt x="303" y="456"/>
                  </a:lnTo>
                  <a:lnTo>
                    <a:pt x="307" y="456"/>
                  </a:lnTo>
                  <a:lnTo>
                    <a:pt x="307" y="445"/>
                  </a:lnTo>
                  <a:lnTo>
                    <a:pt x="307" y="445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0" y="435"/>
                  </a:lnTo>
                  <a:lnTo>
                    <a:pt x="307" y="431"/>
                  </a:lnTo>
                  <a:lnTo>
                    <a:pt x="307" y="427"/>
                  </a:lnTo>
                  <a:lnTo>
                    <a:pt x="303" y="427"/>
                  </a:lnTo>
                  <a:lnTo>
                    <a:pt x="307" y="420"/>
                  </a:lnTo>
                  <a:lnTo>
                    <a:pt x="307" y="417"/>
                  </a:lnTo>
                  <a:lnTo>
                    <a:pt x="303" y="413"/>
                  </a:lnTo>
                  <a:lnTo>
                    <a:pt x="299" y="413"/>
                  </a:lnTo>
                  <a:lnTo>
                    <a:pt x="296" y="410"/>
                  </a:lnTo>
                  <a:lnTo>
                    <a:pt x="296" y="406"/>
                  </a:lnTo>
                  <a:lnTo>
                    <a:pt x="292" y="399"/>
                  </a:lnTo>
                  <a:lnTo>
                    <a:pt x="289" y="399"/>
                  </a:lnTo>
                  <a:lnTo>
                    <a:pt x="289" y="399"/>
                  </a:lnTo>
                  <a:lnTo>
                    <a:pt x="285" y="395"/>
                  </a:lnTo>
                  <a:lnTo>
                    <a:pt x="282" y="392"/>
                  </a:lnTo>
                  <a:lnTo>
                    <a:pt x="278" y="388"/>
                  </a:lnTo>
                  <a:lnTo>
                    <a:pt x="274" y="385"/>
                  </a:lnTo>
                  <a:lnTo>
                    <a:pt x="274" y="385"/>
                  </a:lnTo>
                  <a:lnTo>
                    <a:pt x="274" y="378"/>
                  </a:lnTo>
                  <a:lnTo>
                    <a:pt x="274" y="378"/>
                  </a:lnTo>
                  <a:lnTo>
                    <a:pt x="267" y="378"/>
                  </a:lnTo>
                  <a:lnTo>
                    <a:pt x="264" y="378"/>
                  </a:lnTo>
                  <a:lnTo>
                    <a:pt x="260" y="374"/>
                  </a:lnTo>
                  <a:lnTo>
                    <a:pt x="257" y="374"/>
                  </a:lnTo>
                  <a:lnTo>
                    <a:pt x="257" y="374"/>
                  </a:lnTo>
                  <a:lnTo>
                    <a:pt x="250" y="374"/>
                  </a:lnTo>
                  <a:lnTo>
                    <a:pt x="242" y="378"/>
                  </a:lnTo>
                  <a:lnTo>
                    <a:pt x="242" y="381"/>
                  </a:lnTo>
                  <a:lnTo>
                    <a:pt x="235" y="381"/>
                  </a:lnTo>
                  <a:lnTo>
                    <a:pt x="232" y="381"/>
                  </a:lnTo>
                  <a:lnTo>
                    <a:pt x="228" y="381"/>
                  </a:lnTo>
                  <a:lnTo>
                    <a:pt x="225" y="381"/>
                  </a:lnTo>
                  <a:lnTo>
                    <a:pt x="221" y="385"/>
                  </a:lnTo>
                  <a:lnTo>
                    <a:pt x="217" y="385"/>
                  </a:lnTo>
                  <a:lnTo>
                    <a:pt x="214" y="381"/>
                  </a:lnTo>
                  <a:lnTo>
                    <a:pt x="210" y="385"/>
                  </a:lnTo>
                  <a:lnTo>
                    <a:pt x="214" y="388"/>
                  </a:lnTo>
                  <a:lnTo>
                    <a:pt x="210" y="388"/>
                  </a:lnTo>
                  <a:lnTo>
                    <a:pt x="207" y="388"/>
                  </a:lnTo>
                  <a:lnTo>
                    <a:pt x="203" y="388"/>
                  </a:lnTo>
                  <a:lnTo>
                    <a:pt x="203" y="388"/>
                  </a:lnTo>
                  <a:lnTo>
                    <a:pt x="200" y="395"/>
                  </a:lnTo>
                  <a:lnTo>
                    <a:pt x="200" y="399"/>
                  </a:lnTo>
                  <a:lnTo>
                    <a:pt x="196" y="399"/>
                  </a:lnTo>
                  <a:lnTo>
                    <a:pt x="193" y="399"/>
                  </a:lnTo>
                  <a:lnTo>
                    <a:pt x="193" y="403"/>
                  </a:lnTo>
                  <a:lnTo>
                    <a:pt x="193" y="406"/>
                  </a:lnTo>
                  <a:lnTo>
                    <a:pt x="185" y="406"/>
                  </a:lnTo>
                  <a:lnTo>
                    <a:pt x="182" y="410"/>
                  </a:lnTo>
                  <a:lnTo>
                    <a:pt x="178" y="410"/>
                  </a:lnTo>
                  <a:lnTo>
                    <a:pt x="171" y="410"/>
                  </a:lnTo>
                  <a:lnTo>
                    <a:pt x="171" y="410"/>
                  </a:lnTo>
                  <a:lnTo>
                    <a:pt x="164" y="413"/>
                  </a:lnTo>
                  <a:lnTo>
                    <a:pt x="160" y="413"/>
                  </a:lnTo>
                  <a:lnTo>
                    <a:pt x="153" y="406"/>
                  </a:lnTo>
                  <a:lnTo>
                    <a:pt x="153" y="406"/>
                  </a:lnTo>
                  <a:lnTo>
                    <a:pt x="153" y="403"/>
                  </a:lnTo>
                  <a:lnTo>
                    <a:pt x="150" y="399"/>
                  </a:lnTo>
                  <a:lnTo>
                    <a:pt x="139" y="395"/>
                  </a:lnTo>
                  <a:lnTo>
                    <a:pt x="136" y="388"/>
                  </a:lnTo>
                  <a:lnTo>
                    <a:pt x="121" y="385"/>
                  </a:lnTo>
                  <a:lnTo>
                    <a:pt x="121" y="378"/>
                  </a:lnTo>
                  <a:lnTo>
                    <a:pt x="114" y="374"/>
                  </a:lnTo>
                  <a:lnTo>
                    <a:pt x="111" y="378"/>
                  </a:lnTo>
                  <a:lnTo>
                    <a:pt x="107" y="378"/>
                  </a:lnTo>
                  <a:lnTo>
                    <a:pt x="103" y="374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0" y="367"/>
                  </a:lnTo>
                  <a:lnTo>
                    <a:pt x="100" y="367"/>
                  </a:lnTo>
                  <a:lnTo>
                    <a:pt x="96" y="367"/>
                  </a:lnTo>
                  <a:lnTo>
                    <a:pt x="89" y="363"/>
                  </a:lnTo>
                  <a:lnTo>
                    <a:pt x="89" y="363"/>
                  </a:lnTo>
                  <a:lnTo>
                    <a:pt x="86" y="363"/>
                  </a:lnTo>
                  <a:lnTo>
                    <a:pt x="86" y="360"/>
                  </a:lnTo>
                  <a:lnTo>
                    <a:pt x="82" y="360"/>
                  </a:lnTo>
                  <a:lnTo>
                    <a:pt x="79" y="360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68" y="353"/>
                  </a:lnTo>
                  <a:lnTo>
                    <a:pt x="68" y="353"/>
                  </a:lnTo>
                  <a:lnTo>
                    <a:pt x="64" y="353"/>
                  </a:lnTo>
                  <a:lnTo>
                    <a:pt x="61" y="353"/>
                  </a:lnTo>
                  <a:lnTo>
                    <a:pt x="57" y="353"/>
                  </a:lnTo>
                  <a:lnTo>
                    <a:pt x="54" y="356"/>
                  </a:lnTo>
                  <a:lnTo>
                    <a:pt x="54" y="360"/>
                  </a:lnTo>
                  <a:lnTo>
                    <a:pt x="54" y="360"/>
                  </a:lnTo>
                  <a:lnTo>
                    <a:pt x="46" y="363"/>
                  </a:lnTo>
                  <a:lnTo>
                    <a:pt x="43" y="363"/>
                  </a:lnTo>
                  <a:lnTo>
                    <a:pt x="39" y="367"/>
                  </a:lnTo>
                  <a:lnTo>
                    <a:pt x="29" y="367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7" y="356"/>
                  </a:lnTo>
                  <a:lnTo>
                    <a:pt x="4" y="353"/>
                  </a:lnTo>
                  <a:lnTo>
                    <a:pt x="0" y="353"/>
                  </a:lnTo>
                  <a:lnTo>
                    <a:pt x="4" y="349"/>
                  </a:lnTo>
                  <a:lnTo>
                    <a:pt x="7" y="349"/>
                  </a:lnTo>
                  <a:lnTo>
                    <a:pt x="7" y="338"/>
                  </a:lnTo>
                  <a:lnTo>
                    <a:pt x="11" y="338"/>
                  </a:lnTo>
                  <a:lnTo>
                    <a:pt x="7" y="335"/>
                  </a:lnTo>
                  <a:lnTo>
                    <a:pt x="7" y="331"/>
                  </a:lnTo>
                  <a:lnTo>
                    <a:pt x="11" y="331"/>
                  </a:lnTo>
                  <a:lnTo>
                    <a:pt x="11" y="328"/>
                  </a:lnTo>
                  <a:lnTo>
                    <a:pt x="22" y="324"/>
                  </a:lnTo>
                  <a:lnTo>
                    <a:pt x="22" y="321"/>
                  </a:lnTo>
                  <a:lnTo>
                    <a:pt x="25" y="317"/>
                  </a:lnTo>
                  <a:lnTo>
                    <a:pt x="25" y="313"/>
                  </a:lnTo>
                  <a:lnTo>
                    <a:pt x="22" y="310"/>
                  </a:lnTo>
                  <a:lnTo>
                    <a:pt x="22" y="306"/>
                  </a:lnTo>
                  <a:lnTo>
                    <a:pt x="29" y="303"/>
                  </a:lnTo>
                  <a:lnTo>
                    <a:pt x="32" y="303"/>
                  </a:lnTo>
                  <a:lnTo>
                    <a:pt x="36" y="303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50" y="306"/>
                  </a:lnTo>
                  <a:lnTo>
                    <a:pt x="54" y="303"/>
                  </a:lnTo>
                  <a:lnTo>
                    <a:pt x="57" y="303"/>
                  </a:lnTo>
                  <a:lnTo>
                    <a:pt x="64" y="299"/>
                  </a:lnTo>
                  <a:lnTo>
                    <a:pt x="64" y="296"/>
                  </a:lnTo>
                  <a:lnTo>
                    <a:pt x="75" y="292"/>
                  </a:lnTo>
                  <a:lnTo>
                    <a:pt x="82" y="292"/>
                  </a:lnTo>
                  <a:lnTo>
                    <a:pt x="86" y="292"/>
                  </a:lnTo>
                  <a:lnTo>
                    <a:pt x="89" y="288"/>
                  </a:lnTo>
                  <a:lnTo>
                    <a:pt x="100" y="288"/>
                  </a:lnTo>
                  <a:lnTo>
                    <a:pt x="103" y="285"/>
                  </a:lnTo>
                  <a:lnTo>
                    <a:pt x="103" y="281"/>
                  </a:lnTo>
                  <a:lnTo>
                    <a:pt x="107" y="278"/>
                  </a:lnTo>
                  <a:lnTo>
                    <a:pt x="107" y="274"/>
                  </a:lnTo>
                  <a:lnTo>
                    <a:pt x="111" y="271"/>
                  </a:lnTo>
                  <a:lnTo>
                    <a:pt x="114" y="267"/>
                  </a:lnTo>
                  <a:lnTo>
                    <a:pt x="121" y="267"/>
                  </a:lnTo>
                  <a:lnTo>
                    <a:pt x="121" y="267"/>
                  </a:lnTo>
                  <a:lnTo>
                    <a:pt x="125" y="267"/>
                  </a:lnTo>
                  <a:lnTo>
                    <a:pt x="136" y="260"/>
                  </a:lnTo>
                  <a:lnTo>
                    <a:pt x="139" y="260"/>
                  </a:lnTo>
                  <a:lnTo>
                    <a:pt x="143" y="256"/>
                  </a:lnTo>
                  <a:lnTo>
                    <a:pt x="150" y="253"/>
                  </a:lnTo>
                  <a:lnTo>
                    <a:pt x="150" y="249"/>
                  </a:lnTo>
                  <a:lnTo>
                    <a:pt x="153" y="249"/>
                  </a:lnTo>
                  <a:lnTo>
                    <a:pt x="164" y="249"/>
                  </a:lnTo>
                  <a:lnTo>
                    <a:pt x="168" y="249"/>
                  </a:lnTo>
                  <a:lnTo>
                    <a:pt x="168" y="246"/>
                  </a:lnTo>
                  <a:lnTo>
                    <a:pt x="171" y="242"/>
                  </a:lnTo>
                  <a:lnTo>
                    <a:pt x="171" y="242"/>
                  </a:lnTo>
                  <a:lnTo>
                    <a:pt x="171" y="239"/>
                  </a:lnTo>
                  <a:lnTo>
                    <a:pt x="171" y="235"/>
                  </a:lnTo>
                  <a:lnTo>
                    <a:pt x="171" y="231"/>
                  </a:lnTo>
                  <a:lnTo>
                    <a:pt x="171" y="224"/>
                  </a:lnTo>
                  <a:lnTo>
                    <a:pt x="171" y="221"/>
                  </a:lnTo>
                  <a:lnTo>
                    <a:pt x="175" y="217"/>
                  </a:lnTo>
                  <a:lnTo>
                    <a:pt x="182" y="210"/>
                  </a:lnTo>
                  <a:lnTo>
                    <a:pt x="182" y="210"/>
                  </a:lnTo>
                  <a:lnTo>
                    <a:pt x="185" y="210"/>
                  </a:lnTo>
                  <a:lnTo>
                    <a:pt x="189" y="210"/>
                  </a:lnTo>
                  <a:lnTo>
                    <a:pt x="193" y="210"/>
                  </a:lnTo>
                  <a:lnTo>
                    <a:pt x="193" y="207"/>
                  </a:lnTo>
                  <a:lnTo>
                    <a:pt x="196" y="207"/>
                  </a:lnTo>
                  <a:lnTo>
                    <a:pt x="200" y="207"/>
                  </a:lnTo>
                  <a:lnTo>
                    <a:pt x="203" y="207"/>
                  </a:lnTo>
                  <a:lnTo>
                    <a:pt x="203" y="203"/>
                  </a:lnTo>
                  <a:lnTo>
                    <a:pt x="207" y="199"/>
                  </a:lnTo>
                  <a:lnTo>
                    <a:pt x="214" y="203"/>
                  </a:lnTo>
                  <a:lnTo>
                    <a:pt x="217" y="199"/>
                  </a:lnTo>
                  <a:lnTo>
                    <a:pt x="214" y="196"/>
                  </a:lnTo>
                  <a:lnTo>
                    <a:pt x="217" y="189"/>
                  </a:lnTo>
                  <a:lnTo>
                    <a:pt x="217" y="185"/>
                  </a:lnTo>
                  <a:lnTo>
                    <a:pt x="221" y="185"/>
                  </a:lnTo>
                  <a:lnTo>
                    <a:pt x="232" y="185"/>
                  </a:lnTo>
                  <a:lnTo>
                    <a:pt x="232" y="182"/>
                  </a:lnTo>
                  <a:lnTo>
                    <a:pt x="235" y="178"/>
                  </a:lnTo>
                  <a:lnTo>
                    <a:pt x="235" y="178"/>
                  </a:lnTo>
                  <a:lnTo>
                    <a:pt x="235" y="174"/>
                  </a:lnTo>
                  <a:lnTo>
                    <a:pt x="239" y="174"/>
                  </a:lnTo>
                  <a:lnTo>
                    <a:pt x="242" y="171"/>
                  </a:lnTo>
                  <a:lnTo>
                    <a:pt x="246" y="167"/>
                  </a:lnTo>
                  <a:lnTo>
                    <a:pt x="246" y="164"/>
                  </a:lnTo>
                  <a:lnTo>
                    <a:pt x="250" y="164"/>
                  </a:lnTo>
                  <a:lnTo>
                    <a:pt x="246" y="160"/>
                  </a:lnTo>
                  <a:lnTo>
                    <a:pt x="250" y="160"/>
                  </a:lnTo>
                  <a:lnTo>
                    <a:pt x="250" y="157"/>
                  </a:lnTo>
                  <a:lnTo>
                    <a:pt x="253" y="157"/>
                  </a:lnTo>
                  <a:lnTo>
                    <a:pt x="253" y="153"/>
                  </a:lnTo>
                  <a:lnTo>
                    <a:pt x="264" y="153"/>
                  </a:lnTo>
                  <a:lnTo>
                    <a:pt x="271" y="149"/>
                  </a:lnTo>
                  <a:lnTo>
                    <a:pt x="282" y="149"/>
                  </a:lnTo>
                  <a:lnTo>
                    <a:pt x="282" y="153"/>
                  </a:lnTo>
                  <a:lnTo>
                    <a:pt x="285" y="153"/>
                  </a:lnTo>
                  <a:lnTo>
                    <a:pt x="292" y="153"/>
                  </a:lnTo>
                  <a:lnTo>
                    <a:pt x="296" y="153"/>
                  </a:lnTo>
                  <a:lnTo>
                    <a:pt x="296" y="142"/>
                  </a:lnTo>
                  <a:lnTo>
                    <a:pt x="299" y="142"/>
                  </a:lnTo>
                  <a:lnTo>
                    <a:pt x="303" y="146"/>
                  </a:lnTo>
                  <a:lnTo>
                    <a:pt x="307" y="146"/>
                  </a:lnTo>
                  <a:lnTo>
                    <a:pt x="314" y="146"/>
                  </a:lnTo>
                  <a:lnTo>
                    <a:pt x="321" y="149"/>
                  </a:lnTo>
                  <a:lnTo>
                    <a:pt x="321" y="146"/>
                  </a:lnTo>
                  <a:lnTo>
                    <a:pt x="324" y="146"/>
                  </a:lnTo>
                  <a:lnTo>
                    <a:pt x="335" y="149"/>
                  </a:lnTo>
                  <a:lnTo>
                    <a:pt x="335" y="146"/>
                  </a:lnTo>
                  <a:lnTo>
                    <a:pt x="339" y="146"/>
                  </a:lnTo>
                  <a:lnTo>
                    <a:pt x="339" y="142"/>
                  </a:lnTo>
                  <a:lnTo>
                    <a:pt x="342" y="142"/>
                  </a:lnTo>
                  <a:lnTo>
                    <a:pt x="346" y="139"/>
                  </a:lnTo>
                  <a:lnTo>
                    <a:pt x="346" y="135"/>
                  </a:lnTo>
                  <a:lnTo>
                    <a:pt x="346" y="135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42" y="128"/>
                  </a:lnTo>
                  <a:lnTo>
                    <a:pt x="342" y="128"/>
                  </a:lnTo>
                  <a:lnTo>
                    <a:pt x="342" y="125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42" y="117"/>
                  </a:lnTo>
                  <a:lnTo>
                    <a:pt x="342" y="114"/>
                  </a:lnTo>
                  <a:lnTo>
                    <a:pt x="339" y="114"/>
                  </a:lnTo>
                  <a:lnTo>
                    <a:pt x="335" y="110"/>
                  </a:lnTo>
                  <a:lnTo>
                    <a:pt x="339" y="107"/>
                  </a:lnTo>
                  <a:lnTo>
                    <a:pt x="339" y="103"/>
                  </a:lnTo>
                  <a:lnTo>
                    <a:pt x="339" y="103"/>
                  </a:lnTo>
                  <a:lnTo>
                    <a:pt x="342" y="100"/>
                  </a:lnTo>
                  <a:lnTo>
                    <a:pt x="346" y="96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46" y="89"/>
                  </a:lnTo>
                  <a:lnTo>
                    <a:pt x="346" y="85"/>
                  </a:lnTo>
                  <a:lnTo>
                    <a:pt x="349" y="82"/>
                  </a:lnTo>
                  <a:lnTo>
                    <a:pt x="356" y="85"/>
                  </a:lnTo>
                  <a:lnTo>
                    <a:pt x="360" y="85"/>
                  </a:lnTo>
                  <a:lnTo>
                    <a:pt x="364" y="85"/>
                  </a:lnTo>
                  <a:lnTo>
                    <a:pt x="364" y="85"/>
                  </a:lnTo>
                  <a:lnTo>
                    <a:pt x="364" y="89"/>
                  </a:lnTo>
                  <a:lnTo>
                    <a:pt x="367" y="89"/>
                  </a:lnTo>
                  <a:lnTo>
                    <a:pt x="371" y="92"/>
                  </a:lnTo>
                  <a:lnTo>
                    <a:pt x="374" y="89"/>
                  </a:lnTo>
                  <a:lnTo>
                    <a:pt x="378" y="89"/>
                  </a:lnTo>
                  <a:lnTo>
                    <a:pt x="385" y="96"/>
                  </a:lnTo>
                  <a:lnTo>
                    <a:pt x="396" y="96"/>
                  </a:lnTo>
                  <a:lnTo>
                    <a:pt x="406" y="96"/>
                  </a:lnTo>
                  <a:lnTo>
                    <a:pt x="413" y="96"/>
                  </a:lnTo>
                  <a:lnTo>
                    <a:pt x="417" y="89"/>
                  </a:lnTo>
                  <a:lnTo>
                    <a:pt x="417" y="89"/>
                  </a:lnTo>
                  <a:lnTo>
                    <a:pt x="424" y="85"/>
                  </a:lnTo>
                  <a:lnTo>
                    <a:pt x="424" y="82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1" y="78"/>
                  </a:lnTo>
                  <a:lnTo>
                    <a:pt x="435" y="78"/>
                  </a:lnTo>
                  <a:lnTo>
                    <a:pt x="438" y="75"/>
                  </a:lnTo>
                  <a:lnTo>
                    <a:pt x="438" y="75"/>
                  </a:lnTo>
                  <a:lnTo>
                    <a:pt x="442" y="71"/>
                  </a:lnTo>
                  <a:lnTo>
                    <a:pt x="445" y="68"/>
                  </a:lnTo>
                  <a:lnTo>
                    <a:pt x="449" y="68"/>
                  </a:lnTo>
                  <a:lnTo>
                    <a:pt x="460" y="64"/>
                  </a:lnTo>
                  <a:lnTo>
                    <a:pt x="467" y="64"/>
                  </a:lnTo>
                  <a:lnTo>
                    <a:pt x="470" y="60"/>
                  </a:lnTo>
                  <a:lnTo>
                    <a:pt x="470" y="53"/>
                  </a:lnTo>
                  <a:lnTo>
                    <a:pt x="470" y="53"/>
                  </a:lnTo>
                  <a:lnTo>
                    <a:pt x="474" y="53"/>
                  </a:lnTo>
                  <a:lnTo>
                    <a:pt x="485" y="50"/>
                  </a:lnTo>
                  <a:lnTo>
                    <a:pt x="488" y="46"/>
                  </a:lnTo>
                  <a:lnTo>
                    <a:pt x="488" y="43"/>
                  </a:lnTo>
                  <a:lnTo>
                    <a:pt x="492" y="46"/>
                  </a:lnTo>
                  <a:lnTo>
                    <a:pt x="499" y="39"/>
                  </a:lnTo>
                  <a:lnTo>
                    <a:pt x="506" y="39"/>
                  </a:lnTo>
                  <a:lnTo>
                    <a:pt x="506" y="39"/>
                  </a:lnTo>
                  <a:lnTo>
                    <a:pt x="513" y="39"/>
                  </a:lnTo>
                  <a:lnTo>
                    <a:pt x="517" y="43"/>
                  </a:lnTo>
                  <a:lnTo>
                    <a:pt x="524" y="43"/>
                  </a:lnTo>
                  <a:lnTo>
                    <a:pt x="527" y="39"/>
                  </a:lnTo>
                  <a:lnTo>
                    <a:pt x="527" y="39"/>
                  </a:lnTo>
                  <a:lnTo>
                    <a:pt x="527" y="35"/>
                  </a:lnTo>
                  <a:lnTo>
                    <a:pt x="531" y="35"/>
                  </a:lnTo>
                  <a:lnTo>
                    <a:pt x="538" y="35"/>
                  </a:lnTo>
                  <a:lnTo>
                    <a:pt x="538" y="32"/>
                  </a:lnTo>
                  <a:lnTo>
                    <a:pt x="538" y="28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2" y="21"/>
                  </a:lnTo>
                  <a:lnTo>
                    <a:pt x="542" y="18"/>
                  </a:lnTo>
                  <a:lnTo>
                    <a:pt x="545" y="18"/>
                  </a:lnTo>
                  <a:lnTo>
                    <a:pt x="545" y="18"/>
                  </a:lnTo>
                  <a:lnTo>
                    <a:pt x="552" y="14"/>
                  </a:lnTo>
                  <a:lnTo>
                    <a:pt x="552" y="11"/>
                  </a:lnTo>
                  <a:lnTo>
                    <a:pt x="552" y="7"/>
                  </a:lnTo>
                  <a:lnTo>
                    <a:pt x="556" y="7"/>
                  </a:lnTo>
                  <a:lnTo>
                    <a:pt x="559" y="7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63" y="3"/>
                  </a:lnTo>
                  <a:lnTo>
                    <a:pt x="563" y="3"/>
                  </a:lnTo>
                  <a:lnTo>
                    <a:pt x="567" y="3"/>
                  </a:lnTo>
                  <a:lnTo>
                    <a:pt x="567" y="3"/>
                  </a:lnTo>
                  <a:lnTo>
                    <a:pt x="567" y="3"/>
                  </a:lnTo>
                  <a:lnTo>
                    <a:pt x="570" y="3"/>
                  </a:lnTo>
                  <a:lnTo>
                    <a:pt x="570" y="3"/>
                  </a:lnTo>
                  <a:lnTo>
                    <a:pt x="574" y="3"/>
                  </a:lnTo>
                  <a:lnTo>
                    <a:pt x="574" y="3"/>
                  </a:lnTo>
                  <a:lnTo>
                    <a:pt x="577" y="7"/>
                  </a:lnTo>
                  <a:lnTo>
                    <a:pt x="577" y="7"/>
                  </a:lnTo>
                  <a:lnTo>
                    <a:pt x="581" y="7"/>
                  </a:lnTo>
                  <a:lnTo>
                    <a:pt x="584" y="7"/>
                  </a:lnTo>
                  <a:lnTo>
                    <a:pt x="584" y="3"/>
                  </a:lnTo>
                  <a:lnTo>
                    <a:pt x="588" y="3"/>
                  </a:lnTo>
                  <a:lnTo>
                    <a:pt x="588" y="3"/>
                  </a:lnTo>
                  <a:lnTo>
                    <a:pt x="588" y="3"/>
                  </a:lnTo>
                  <a:lnTo>
                    <a:pt x="592" y="7"/>
                  </a:lnTo>
                  <a:lnTo>
                    <a:pt x="592" y="7"/>
                  </a:lnTo>
                  <a:lnTo>
                    <a:pt x="595" y="7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2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9" y="7"/>
                  </a:lnTo>
                  <a:lnTo>
                    <a:pt x="609" y="11"/>
                  </a:lnTo>
                  <a:lnTo>
                    <a:pt x="613" y="11"/>
                  </a:lnTo>
                  <a:lnTo>
                    <a:pt x="616" y="11"/>
                  </a:lnTo>
                  <a:lnTo>
                    <a:pt x="616" y="11"/>
                  </a:lnTo>
                  <a:lnTo>
                    <a:pt x="620" y="14"/>
                  </a:lnTo>
                  <a:lnTo>
                    <a:pt x="624" y="14"/>
                  </a:lnTo>
                  <a:lnTo>
                    <a:pt x="627" y="18"/>
                  </a:lnTo>
                  <a:lnTo>
                    <a:pt x="627" y="18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8" y="18"/>
                  </a:lnTo>
                  <a:lnTo>
                    <a:pt x="638" y="18"/>
                  </a:lnTo>
                  <a:lnTo>
                    <a:pt x="638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21"/>
                  </a:lnTo>
                  <a:lnTo>
                    <a:pt x="641" y="18"/>
                  </a:lnTo>
                  <a:lnTo>
                    <a:pt x="645" y="18"/>
                  </a:lnTo>
                  <a:lnTo>
                    <a:pt x="645" y="18"/>
                  </a:lnTo>
                  <a:lnTo>
                    <a:pt x="649" y="18"/>
                  </a:lnTo>
                  <a:lnTo>
                    <a:pt x="649" y="18"/>
                  </a:lnTo>
                  <a:lnTo>
                    <a:pt x="652" y="18"/>
                  </a:lnTo>
                  <a:lnTo>
                    <a:pt x="652" y="18"/>
                  </a:lnTo>
                  <a:lnTo>
                    <a:pt x="656" y="18"/>
                  </a:lnTo>
                  <a:lnTo>
                    <a:pt x="659" y="18"/>
                  </a:lnTo>
                  <a:lnTo>
                    <a:pt x="659" y="18"/>
                  </a:lnTo>
                  <a:lnTo>
                    <a:pt x="659" y="18"/>
                  </a:lnTo>
                  <a:lnTo>
                    <a:pt x="663" y="18"/>
                  </a:lnTo>
                  <a:lnTo>
                    <a:pt x="663" y="18"/>
                  </a:lnTo>
                  <a:lnTo>
                    <a:pt x="663" y="14"/>
                  </a:lnTo>
                  <a:lnTo>
                    <a:pt x="663" y="14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4" y="11"/>
                  </a:lnTo>
                  <a:lnTo>
                    <a:pt x="674" y="11"/>
                  </a:lnTo>
                  <a:lnTo>
                    <a:pt x="674" y="11"/>
                  </a:lnTo>
                  <a:lnTo>
                    <a:pt x="677" y="11"/>
                  </a:lnTo>
                  <a:lnTo>
                    <a:pt x="677" y="11"/>
                  </a:lnTo>
                  <a:lnTo>
                    <a:pt x="681" y="11"/>
                  </a:lnTo>
                  <a:lnTo>
                    <a:pt x="681" y="11"/>
                  </a:lnTo>
                  <a:lnTo>
                    <a:pt x="684" y="11"/>
                  </a:lnTo>
                  <a:lnTo>
                    <a:pt x="684" y="11"/>
                  </a:lnTo>
                  <a:lnTo>
                    <a:pt x="684" y="11"/>
                  </a:lnTo>
                  <a:lnTo>
                    <a:pt x="688" y="11"/>
                  </a:lnTo>
                  <a:lnTo>
                    <a:pt x="688" y="14"/>
                  </a:lnTo>
                  <a:lnTo>
                    <a:pt x="691" y="14"/>
                  </a:lnTo>
                  <a:lnTo>
                    <a:pt x="691" y="11"/>
                  </a:lnTo>
                  <a:lnTo>
                    <a:pt x="695" y="11"/>
                  </a:lnTo>
                  <a:lnTo>
                    <a:pt x="695" y="11"/>
                  </a:lnTo>
                  <a:lnTo>
                    <a:pt x="698" y="11"/>
                  </a:lnTo>
                  <a:lnTo>
                    <a:pt x="698" y="11"/>
                  </a:lnTo>
                  <a:lnTo>
                    <a:pt x="698" y="11"/>
                  </a:lnTo>
                  <a:lnTo>
                    <a:pt x="702" y="11"/>
                  </a:lnTo>
                  <a:lnTo>
                    <a:pt x="702" y="11"/>
                  </a:lnTo>
                  <a:lnTo>
                    <a:pt x="706" y="11"/>
                  </a:lnTo>
                  <a:lnTo>
                    <a:pt x="706" y="11"/>
                  </a:lnTo>
                  <a:lnTo>
                    <a:pt x="709" y="7"/>
                  </a:lnTo>
                  <a:lnTo>
                    <a:pt x="713" y="7"/>
                  </a:lnTo>
                  <a:lnTo>
                    <a:pt x="713" y="7"/>
                  </a:lnTo>
                  <a:lnTo>
                    <a:pt x="716" y="3"/>
                  </a:lnTo>
                  <a:lnTo>
                    <a:pt x="716" y="3"/>
                  </a:lnTo>
                  <a:lnTo>
                    <a:pt x="716" y="3"/>
                  </a:lnTo>
                  <a:lnTo>
                    <a:pt x="720" y="3"/>
                  </a:lnTo>
                  <a:lnTo>
                    <a:pt x="720" y="3"/>
                  </a:lnTo>
                  <a:lnTo>
                    <a:pt x="723" y="3"/>
                  </a:lnTo>
                  <a:lnTo>
                    <a:pt x="723" y="3"/>
                  </a:lnTo>
                  <a:lnTo>
                    <a:pt x="727" y="3"/>
                  </a:lnTo>
                  <a:lnTo>
                    <a:pt x="727" y="7"/>
                  </a:lnTo>
                  <a:lnTo>
                    <a:pt x="731" y="7"/>
                  </a:lnTo>
                  <a:lnTo>
                    <a:pt x="731" y="7"/>
                  </a:lnTo>
                  <a:lnTo>
                    <a:pt x="734" y="7"/>
                  </a:lnTo>
                  <a:lnTo>
                    <a:pt x="734" y="7"/>
                  </a:lnTo>
                  <a:lnTo>
                    <a:pt x="738" y="7"/>
                  </a:lnTo>
                  <a:lnTo>
                    <a:pt x="738" y="7"/>
                  </a:lnTo>
                  <a:lnTo>
                    <a:pt x="741" y="7"/>
                  </a:lnTo>
                  <a:lnTo>
                    <a:pt x="741" y="7"/>
                  </a:lnTo>
                  <a:lnTo>
                    <a:pt x="745" y="7"/>
                  </a:lnTo>
                  <a:lnTo>
                    <a:pt x="745" y="7"/>
                  </a:lnTo>
                  <a:lnTo>
                    <a:pt x="748" y="11"/>
                  </a:lnTo>
                  <a:lnTo>
                    <a:pt x="748" y="11"/>
                  </a:lnTo>
                  <a:lnTo>
                    <a:pt x="748" y="14"/>
                  </a:lnTo>
                  <a:lnTo>
                    <a:pt x="752" y="14"/>
                  </a:lnTo>
                  <a:lnTo>
                    <a:pt x="755" y="14"/>
                  </a:lnTo>
                  <a:lnTo>
                    <a:pt x="755" y="18"/>
                  </a:lnTo>
                  <a:lnTo>
                    <a:pt x="759" y="18"/>
                  </a:lnTo>
                  <a:lnTo>
                    <a:pt x="759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6" y="18"/>
                  </a:lnTo>
                  <a:lnTo>
                    <a:pt x="766" y="18"/>
                  </a:lnTo>
                  <a:lnTo>
                    <a:pt x="766" y="21"/>
                  </a:lnTo>
                  <a:lnTo>
                    <a:pt x="766" y="21"/>
                  </a:lnTo>
                  <a:lnTo>
                    <a:pt x="770" y="21"/>
                  </a:lnTo>
                  <a:lnTo>
                    <a:pt x="770" y="25"/>
                  </a:lnTo>
                  <a:lnTo>
                    <a:pt x="770" y="25"/>
                  </a:lnTo>
                  <a:lnTo>
                    <a:pt x="773" y="28"/>
                  </a:lnTo>
                  <a:lnTo>
                    <a:pt x="773" y="28"/>
                  </a:lnTo>
                  <a:lnTo>
                    <a:pt x="777" y="28"/>
                  </a:lnTo>
                  <a:lnTo>
                    <a:pt x="777" y="28"/>
                  </a:lnTo>
                  <a:lnTo>
                    <a:pt x="780" y="28"/>
                  </a:lnTo>
                  <a:lnTo>
                    <a:pt x="780" y="28"/>
                  </a:lnTo>
                  <a:lnTo>
                    <a:pt x="780" y="28"/>
                  </a:lnTo>
                  <a:lnTo>
                    <a:pt x="784" y="28"/>
                  </a:lnTo>
                  <a:lnTo>
                    <a:pt x="784" y="28"/>
                  </a:lnTo>
                  <a:lnTo>
                    <a:pt x="784" y="28"/>
                  </a:lnTo>
                  <a:lnTo>
                    <a:pt x="788" y="32"/>
                  </a:lnTo>
                  <a:lnTo>
                    <a:pt x="791" y="32"/>
                  </a:lnTo>
                  <a:lnTo>
                    <a:pt x="795" y="32"/>
                  </a:lnTo>
                  <a:lnTo>
                    <a:pt x="795" y="32"/>
                  </a:lnTo>
                  <a:lnTo>
                    <a:pt x="795" y="32"/>
                  </a:lnTo>
                  <a:lnTo>
                    <a:pt x="798" y="35"/>
                  </a:lnTo>
                  <a:lnTo>
                    <a:pt x="798" y="35"/>
                  </a:lnTo>
                  <a:lnTo>
                    <a:pt x="802" y="35"/>
                  </a:lnTo>
                  <a:lnTo>
                    <a:pt x="802" y="35"/>
                  </a:lnTo>
                  <a:lnTo>
                    <a:pt x="805" y="35"/>
                  </a:lnTo>
                  <a:lnTo>
                    <a:pt x="805" y="35"/>
                  </a:lnTo>
                  <a:lnTo>
                    <a:pt x="809" y="35"/>
                  </a:lnTo>
                  <a:lnTo>
                    <a:pt x="809" y="35"/>
                  </a:lnTo>
                  <a:lnTo>
                    <a:pt x="812" y="35"/>
                  </a:lnTo>
                  <a:lnTo>
                    <a:pt x="812" y="35"/>
                  </a:lnTo>
                  <a:lnTo>
                    <a:pt x="812" y="35"/>
                  </a:lnTo>
                  <a:lnTo>
                    <a:pt x="816" y="35"/>
                  </a:lnTo>
                  <a:lnTo>
                    <a:pt x="816" y="35"/>
                  </a:lnTo>
                  <a:lnTo>
                    <a:pt x="820" y="35"/>
                  </a:lnTo>
                  <a:lnTo>
                    <a:pt x="820" y="35"/>
                  </a:lnTo>
                  <a:lnTo>
                    <a:pt x="823" y="35"/>
                  </a:lnTo>
                  <a:lnTo>
                    <a:pt x="823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30" y="35"/>
                  </a:lnTo>
                  <a:lnTo>
                    <a:pt x="830" y="35"/>
                  </a:lnTo>
                  <a:lnTo>
                    <a:pt x="834" y="39"/>
                  </a:lnTo>
                  <a:lnTo>
                    <a:pt x="834" y="39"/>
                  </a:lnTo>
                  <a:lnTo>
                    <a:pt x="837" y="43"/>
                  </a:lnTo>
                  <a:lnTo>
                    <a:pt x="841" y="43"/>
                  </a:lnTo>
                  <a:lnTo>
                    <a:pt x="841" y="43"/>
                  </a:lnTo>
                  <a:lnTo>
                    <a:pt x="845" y="43"/>
                  </a:lnTo>
                  <a:lnTo>
                    <a:pt x="845" y="43"/>
                  </a:lnTo>
                  <a:lnTo>
                    <a:pt x="848" y="43"/>
                  </a:lnTo>
                  <a:lnTo>
                    <a:pt x="848" y="43"/>
                  </a:lnTo>
                  <a:lnTo>
                    <a:pt x="852" y="43"/>
                  </a:lnTo>
                  <a:lnTo>
                    <a:pt x="855" y="43"/>
                  </a:lnTo>
                  <a:lnTo>
                    <a:pt x="855" y="43"/>
                  </a:lnTo>
                  <a:lnTo>
                    <a:pt x="859" y="43"/>
                  </a:lnTo>
                  <a:lnTo>
                    <a:pt x="859" y="43"/>
                  </a:lnTo>
                  <a:lnTo>
                    <a:pt x="862" y="43"/>
                  </a:lnTo>
                  <a:lnTo>
                    <a:pt x="866" y="46"/>
                  </a:lnTo>
                  <a:lnTo>
                    <a:pt x="866" y="46"/>
                  </a:lnTo>
                  <a:lnTo>
                    <a:pt x="869" y="46"/>
                  </a:lnTo>
                  <a:lnTo>
                    <a:pt x="869" y="46"/>
                  </a:lnTo>
                  <a:lnTo>
                    <a:pt x="873" y="50"/>
                  </a:lnTo>
                  <a:lnTo>
                    <a:pt x="873" y="50"/>
                  </a:lnTo>
                  <a:lnTo>
                    <a:pt x="877" y="50"/>
                  </a:lnTo>
                  <a:lnTo>
                    <a:pt x="877" y="50"/>
                  </a:lnTo>
                  <a:lnTo>
                    <a:pt x="880" y="50"/>
                  </a:lnTo>
                  <a:lnTo>
                    <a:pt x="880" y="50"/>
                  </a:lnTo>
                  <a:lnTo>
                    <a:pt x="884" y="50"/>
                  </a:lnTo>
                  <a:lnTo>
                    <a:pt x="884" y="53"/>
                  </a:lnTo>
                  <a:lnTo>
                    <a:pt x="887" y="53"/>
                  </a:lnTo>
                  <a:lnTo>
                    <a:pt x="887" y="53"/>
                  </a:lnTo>
                  <a:lnTo>
                    <a:pt x="891" y="53"/>
                  </a:lnTo>
                  <a:lnTo>
                    <a:pt x="891" y="53"/>
                  </a:lnTo>
                  <a:lnTo>
                    <a:pt x="891" y="53"/>
                  </a:lnTo>
                  <a:lnTo>
                    <a:pt x="894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898" y="57"/>
                  </a:lnTo>
                  <a:lnTo>
                    <a:pt x="902" y="57"/>
                  </a:lnTo>
                  <a:lnTo>
                    <a:pt x="902" y="57"/>
                  </a:lnTo>
                  <a:lnTo>
                    <a:pt x="902" y="57"/>
                  </a:lnTo>
                  <a:lnTo>
                    <a:pt x="905" y="57"/>
                  </a:lnTo>
                  <a:lnTo>
                    <a:pt x="905" y="57"/>
                  </a:lnTo>
                  <a:lnTo>
                    <a:pt x="905" y="60"/>
                  </a:lnTo>
                  <a:lnTo>
                    <a:pt x="905" y="60"/>
                  </a:lnTo>
                  <a:lnTo>
                    <a:pt x="909" y="60"/>
                  </a:lnTo>
                  <a:lnTo>
                    <a:pt x="909" y="60"/>
                  </a:lnTo>
                  <a:lnTo>
                    <a:pt x="912" y="60"/>
                  </a:lnTo>
                  <a:lnTo>
                    <a:pt x="912" y="60"/>
                  </a:lnTo>
                  <a:lnTo>
                    <a:pt x="912" y="64"/>
                  </a:lnTo>
                  <a:lnTo>
                    <a:pt x="916" y="64"/>
                  </a:lnTo>
                  <a:lnTo>
                    <a:pt x="919" y="64"/>
                  </a:lnTo>
                  <a:lnTo>
                    <a:pt x="919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26" y="68"/>
                  </a:lnTo>
                  <a:lnTo>
                    <a:pt x="926" y="68"/>
                  </a:lnTo>
                  <a:lnTo>
                    <a:pt x="930" y="68"/>
                  </a:lnTo>
                  <a:lnTo>
                    <a:pt x="930" y="68"/>
                  </a:lnTo>
                  <a:lnTo>
                    <a:pt x="934" y="68"/>
                  </a:lnTo>
                  <a:lnTo>
                    <a:pt x="934" y="68"/>
                  </a:lnTo>
                  <a:lnTo>
                    <a:pt x="934" y="68"/>
                  </a:lnTo>
                  <a:lnTo>
                    <a:pt x="937" y="68"/>
                  </a:lnTo>
                  <a:lnTo>
                    <a:pt x="937" y="68"/>
                  </a:lnTo>
                  <a:lnTo>
                    <a:pt x="937" y="68"/>
                  </a:lnTo>
                  <a:lnTo>
                    <a:pt x="937" y="71"/>
                  </a:lnTo>
                  <a:lnTo>
                    <a:pt x="937" y="71"/>
                  </a:lnTo>
                  <a:lnTo>
                    <a:pt x="941" y="71"/>
                  </a:lnTo>
                  <a:lnTo>
                    <a:pt x="941" y="71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8" y="71"/>
                  </a:lnTo>
                  <a:lnTo>
                    <a:pt x="948" y="71"/>
                  </a:lnTo>
                  <a:lnTo>
                    <a:pt x="951" y="71"/>
                  </a:lnTo>
                  <a:lnTo>
                    <a:pt x="951" y="75"/>
                  </a:lnTo>
                  <a:lnTo>
                    <a:pt x="951" y="75"/>
                  </a:lnTo>
                  <a:lnTo>
                    <a:pt x="951" y="75"/>
                  </a:lnTo>
                  <a:lnTo>
                    <a:pt x="955" y="75"/>
                  </a:lnTo>
                  <a:lnTo>
                    <a:pt x="955" y="75"/>
                  </a:lnTo>
                  <a:lnTo>
                    <a:pt x="955" y="75"/>
                  </a:lnTo>
                  <a:lnTo>
                    <a:pt x="959" y="75"/>
                  </a:lnTo>
                  <a:lnTo>
                    <a:pt x="959" y="75"/>
                  </a:lnTo>
                  <a:lnTo>
                    <a:pt x="962" y="75"/>
                  </a:lnTo>
                  <a:lnTo>
                    <a:pt x="962" y="75"/>
                  </a:lnTo>
                  <a:lnTo>
                    <a:pt x="966" y="75"/>
                  </a:lnTo>
                  <a:lnTo>
                    <a:pt x="966" y="75"/>
                  </a:lnTo>
                  <a:lnTo>
                    <a:pt x="966" y="71"/>
                  </a:lnTo>
                  <a:lnTo>
                    <a:pt x="969" y="71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8"/>
                  </a:lnTo>
                  <a:lnTo>
                    <a:pt x="969" y="78"/>
                  </a:lnTo>
                  <a:lnTo>
                    <a:pt x="969" y="82"/>
                  </a:lnTo>
                  <a:lnTo>
                    <a:pt x="973" y="82"/>
                  </a:lnTo>
                  <a:lnTo>
                    <a:pt x="973" y="82"/>
                  </a:lnTo>
                  <a:lnTo>
                    <a:pt x="976" y="82"/>
                  </a:lnTo>
                  <a:lnTo>
                    <a:pt x="976" y="82"/>
                  </a:lnTo>
                  <a:lnTo>
                    <a:pt x="980" y="82"/>
                  </a:lnTo>
                  <a:lnTo>
                    <a:pt x="980" y="82"/>
                  </a:lnTo>
                  <a:lnTo>
                    <a:pt x="983" y="82"/>
                  </a:lnTo>
                  <a:lnTo>
                    <a:pt x="983" y="78"/>
                  </a:lnTo>
                  <a:lnTo>
                    <a:pt x="983" y="78"/>
                  </a:lnTo>
                  <a:lnTo>
                    <a:pt x="983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91" y="82"/>
                  </a:lnTo>
                  <a:lnTo>
                    <a:pt x="991" y="82"/>
                  </a:lnTo>
                  <a:lnTo>
                    <a:pt x="991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8" y="78"/>
                  </a:lnTo>
                  <a:lnTo>
                    <a:pt x="998" y="78"/>
                  </a:lnTo>
                  <a:lnTo>
                    <a:pt x="1001" y="78"/>
                  </a:lnTo>
                  <a:lnTo>
                    <a:pt x="1001" y="78"/>
                  </a:lnTo>
                  <a:lnTo>
                    <a:pt x="1001" y="75"/>
                  </a:lnTo>
                  <a:lnTo>
                    <a:pt x="1005" y="75"/>
                  </a:lnTo>
                  <a:lnTo>
                    <a:pt x="1005" y="75"/>
                  </a:lnTo>
                  <a:lnTo>
                    <a:pt x="1008" y="75"/>
                  </a:lnTo>
                  <a:lnTo>
                    <a:pt x="1008" y="71"/>
                  </a:lnTo>
                  <a:lnTo>
                    <a:pt x="1008" y="71"/>
                  </a:lnTo>
                  <a:lnTo>
                    <a:pt x="1008" y="68"/>
                  </a:lnTo>
                  <a:lnTo>
                    <a:pt x="1008" y="68"/>
                  </a:lnTo>
                  <a:lnTo>
                    <a:pt x="1008" y="64"/>
                  </a:lnTo>
                  <a:lnTo>
                    <a:pt x="1012" y="64"/>
                  </a:lnTo>
                  <a:lnTo>
                    <a:pt x="1012" y="60"/>
                  </a:lnTo>
                  <a:lnTo>
                    <a:pt x="1012" y="60"/>
                  </a:lnTo>
                  <a:lnTo>
                    <a:pt x="1012" y="57"/>
                  </a:lnTo>
                  <a:lnTo>
                    <a:pt x="1016" y="57"/>
                  </a:lnTo>
                  <a:lnTo>
                    <a:pt x="1016" y="53"/>
                  </a:lnTo>
                  <a:lnTo>
                    <a:pt x="1012" y="53"/>
                  </a:lnTo>
                  <a:lnTo>
                    <a:pt x="1012" y="53"/>
                  </a:lnTo>
                  <a:lnTo>
                    <a:pt x="1012" y="50"/>
                  </a:lnTo>
                  <a:lnTo>
                    <a:pt x="1012" y="50"/>
                  </a:lnTo>
                  <a:lnTo>
                    <a:pt x="1012" y="50"/>
                  </a:lnTo>
                  <a:lnTo>
                    <a:pt x="1012" y="46"/>
                  </a:lnTo>
                  <a:lnTo>
                    <a:pt x="1012" y="46"/>
                  </a:lnTo>
                  <a:lnTo>
                    <a:pt x="1008" y="43"/>
                  </a:lnTo>
                  <a:lnTo>
                    <a:pt x="1008" y="43"/>
                  </a:lnTo>
                  <a:lnTo>
                    <a:pt x="1008" y="39"/>
                  </a:lnTo>
                  <a:lnTo>
                    <a:pt x="1012" y="39"/>
                  </a:lnTo>
                  <a:lnTo>
                    <a:pt x="1008" y="35"/>
                  </a:lnTo>
                  <a:lnTo>
                    <a:pt x="1008" y="35"/>
                  </a:lnTo>
                  <a:lnTo>
                    <a:pt x="1012" y="35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6" y="32"/>
                  </a:lnTo>
                  <a:lnTo>
                    <a:pt x="1016" y="32"/>
                  </a:lnTo>
                  <a:lnTo>
                    <a:pt x="1019" y="32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5"/>
                  </a:lnTo>
                  <a:lnTo>
                    <a:pt x="1019" y="25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6" y="21"/>
                  </a:lnTo>
                  <a:lnTo>
                    <a:pt x="1026" y="21"/>
                  </a:lnTo>
                  <a:lnTo>
                    <a:pt x="1030" y="21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4"/>
                  </a:lnTo>
                  <a:lnTo>
                    <a:pt x="1030" y="14"/>
                  </a:lnTo>
                  <a:lnTo>
                    <a:pt x="1030" y="14"/>
                  </a:lnTo>
                  <a:lnTo>
                    <a:pt x="1030" y="11"/>
                  </a:lnTo>
                  <a:lnTo>
                    <a:pt x="1030" y="11"/>
                  </a:lnTo>
                  <a:lnTo>
                    <a:pt x="1030" y="11"/>
                  </a:lnTo>
                  <a:lnTo>
                    <a:pt x="1030" y="7"/>
                  </a:lnTo>
                  <a:lnTo>
                    <a:pt x="1030" y="7"/>
                  </a:lnTo>
                  <a:lnTo>
                    <a:pt x="1030" y="7"/>
                  </a:lnTo>
                  <a:lnTo>
                    <a:pt x="1026" y="3"/>
                  </a:lnTo>
                  <a:lnTo>
                    <a:pt x="1026" y="3"/>
                  </a:lnTo>
                  <a:lnTo>
                    <a:pt x="1030" y="3"/>
                  </a:lnTo>
                  <a:lnTo>
                    <a:pt x="1030" y="3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37" y="3"/>
                  </a:lnTo>
                  <a:lnTo>
                    <a:pt x="1040" y="3"/>
                  </a:lnTo>
                  <a:lnTo>
                    <a:pt x="1040" y="3"/>
                  </a:lnTo>
                  <a:lnTo>
                    <a:pt x="1044" y="3"/>
                  </a:lnTo>
                  <a:lnTo>
                    <a:pt x="1044" y="3"/>
                  </a:lnTo>
                  <a:lnTo>
                    <a:pt x="1044" y="0"/>
                  </a:lnTo>
                  <a:lnTo>
                    <a:pt x="1048" y="0"/>
                  </a:lnTo>
                  <a:lnTo>
                    <a:pt x="1048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5" y="3"/>
                  </a:lnTo>
                  <a:lnTo>
                    <a:pt x="1055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62" y="3"/>
                  </a:lnTo>
                  <a:lnTo>
                    <a:pt x="1062" y="3"/>
                  </a:lnTo>
                  <a:lnTo>
                    <a:pt x="1065" y="3"/>
                  </a:lnTo>
                  <a:lnTo>
                    <a:pt x="1065" y="3"/>
                  </a:lnTo>
                  <a:lnTo>
                    <a:pt x="1065" y="3"/>
                  </a:lnTo>
                  <a:lnTo>
                    <a:pt x="1069" y="7"/>
                  </a:lnTo>
                  <a:lnTo>
                    <a:pt x="1069" y="3"/>
                  </a:lnTo>
                  <a:lnTo>
                    <a:pt x="1073" y="3"/>
                  </a:lnTo>
                  <a:lnTo>
                    <a:pt x="1073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80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7" y="3"/>
                  </a:lnTo>
                  <a:lnTo>
                    <a:pt x="1087" y="7"/>
                  </a:lnTo>
                  <a:lnTo>
                    <a:pt x="1090" y="3"/>
                  </a:lnTo>
                  <a:lnTo>
                    <a:pt x="1090" y="3"/>
                  </a:lnTo>
                  <a:lnTo>
                    <a:pt x="1094" y="7"/>
                  </a:lnTo>
                  <a:lnTo>
                    <a:pt x="1094" y="7"/>
                  </a:lnTo>
                  <a:lnTo>
                    <a:pt x="1094" y="11"/>
                  </a:lnTo>
                  <a:lnTo>
                    <a:pt x="1097" y="11"/>
                  </a:lnTo>
                  <a:lnTo>
                    <a:pt x="1097" y="11"/>
                  </a:lnTo>
                  <a:lnTo>
                    <a:pt x="1097" y="11"/>
                  </a:lnTo>
                  <a:lnTo>
                    <a:pt x="1101" y="11"/>
                  </a:lnTo>
                  <a:lnTo>
                    <a:pt x="1101" y="11"/>
                  </a:lnTo>
                  <a:lnTo>
                    <a:pt x="1105" y="11"/>
                  </a:lnTo>
                  <a:lnTo>
                    <a:pt x="1105" y="14"/>
                  </a:lnTo>
                  <a:lnTo>
                    <a:pt x="1105" y="14"/>
                  </a:lnTo>
                  <a:lnTo>
                    <a:pt x="1108" y="14"/>
                  </a:lnTo>
                  <a:lnTo>
                    <a:pt x="1108" y="18"/>
                  </a:lnTo>
                  <a:lnTo>
                    <a:pt x="1112" y="18"/>
                  </a:lnTo>
                  <a:lnTo>
                    <a:pt x="1112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21"/>
                  </a:lnTo>
                  <a:lnTo>
                    <a:pt x="1115" y="21"/>
                  </a:lnTo>
                  <a:lnTo>
                    <a:pt x="1115" y="21"/>
                  </a:lnTo>
                  <a:lnTo>
                    <a:pt x="1115" y="25"/>
                  </a:lnTo>
                  <a:lnTo>
                    <a:pt x="1115" y="25"/>
                  </a:lnTo>
                  <a:lnTo>
                    <a:pt x="1112" y="25"/>
                  </a:lnTo>
                  <a:lnTo>
                    <a:pt x="1112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9" y="28"/>
                  </a:lnTo>
                  <a:lnTo>
                    <a:pt x="1119" y="28"/>
                  </a:lnTo>
                  <a:lnTo>
                    <a:pt x="1122" y="28"/>
                  </a:lnTo>
                  <a:lnTo>
                    <a:pt x="1122" y="28"/>
                  </a:lnTo>
                  <a:lnTo>
                    <a:pt x="1126" y="28"/>
                  </a:lnTo>
                  <a:lnTo>
                    <a:pt x="1126" y="28"/>
                  </a:lnTo>
                  <a:lnTo>
                    <a:pt x="1126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3" y="32"/>
                  </a:lnTo>
                  <a:lnTo>
                    <a:pt x="1133" y="32"/>
                  </a:lnTo>
                  <a:lnTo>
                    <a:pt x="1133" y="32"/>
                  </a:lnTo>
                  <a:lnTo>
                    <a:pt x="1137" y="32"/>
                  </a:lnTo>
                  <a:lnTo>
                    <a:pt x="1137" y="32"/>
                  </a:lnTo>
                  <a:lnTo>
                    <a:pt x="1140" y="32"/>
                  </a:lnTo>
                  <a:lnTo>
                    <a:pt x="1140" y="32"/>
                  </a:lnTo>
                  <a:lnTo>
                    <a:pt x="1144" y="32"/>
                  </a:lnTo>
                  <a:lnTo>
                    <a:pt x="1144" y="32"/>
                  </a:lnTo>
                  <a:lnTo>
                    <a:pt x="1147" y="32"/>
                  </a:lnTo>
                  <a:lnTo>
                    <a:pt x="1151" y="28"/>
                  </a:lnTo>
                  <a:lnTo>
                    <a:pt x="1154" y="28"/>
                  </a:lnTo>
                  <a:lnTo>
                    <a:pt x="1154" y="28"/>
                  </a:lnTo>
                  <a:lnTo>
                    <a:pt x="1154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62" y="28"/>
                  </a:lnTo>
                  <a:lnTo>
                    <a:pt x="1162" y="28"/>
                  </a:lnTo>
                  <a:lnTo>
                    <a:pt x="1162" y="28"/>
                  </a:lnTo>
                  <a:lnTo>
                    <a:pt x="1165" y="28"/>
                  </a:lnTo>
                  <a:lnTo>
                    <a:pt x="1165" y="32"/>
                  </a:lnTo>
                  <a:lnTo>
                    <a:pt x="1165" y="32"/>
                  </a:lnTo>
                  <a:lnTo>
                    <a:pt x="1169" y="32"/>
                  </a:lnTo>
                  <a:lnTo>
                    <a:pt x="1169" y="32"/>
                  </a:lnTo>
                  <a:lnTo>
                    <a:pt x="1169" y="32"/>
                  </a:lnTo>
                  <a:lnTo>
                    <a:pt x="1169" y="35"/>
                  </a:lnTo>
                  <a:lnTo>
                    <a:pt x="1172" y="35"/>
                  </a:lnTo>
                  <a:lnTo>
                    <a:pt x="1172" y="35"/>
                  </a:lnTo>
                  <a:lnTo>
                    <a:pt x="1176" y="35"/>
                  </a:lnTo>
                  <a:lnTo>
                    <a:pt x="1176" y="35"/>
                  </a:lnTo>
                  <a:lnTo>
                    <a:pt x="1179" y="35"/>
                  </a:lnTo>
                  <a:lnTo>
                    <a:pt x="1179" y="35"/>
                  </a:lnTo>
                  <a:lnTo>
                    <a:pt x="1179" y="32"/>
                  </a:lnTo>
                  <a:lnTo>
                    <a:pt x="1179" y="32"/>
                  </a:lnTo>
                  <a:lnTo>
                    <a:pt x="1183" y="32"/>
                  </a:lnTo>
                  <a:lnTo>
                    <a:pt x="1183" y="32"/>
                  </a:lnTo>
                  <a:lnTo>
                    <a:pt x="1183" y="35"/>
                  </a:lnTo>
                  <a:lnTo>
                    <a:pt x="1187" y="32"/>
                  </a:lnTo>
                  <a:lnTo>
                    <a:pt x="1187" y="32"/>
                  </a:lnTo>
                  <a:lnTo>
                    <a:pt x="1187" y="35"/>
                  </a:lnTo>
                  <a:lnTo>
                    <a:pt x="1190" y="35"/>
                  </a:lnTo>
                  <a:lnTo>
                    <a:pt x="1190" y="35"/>
                  </a:lnTo>
                  <a:lnTo>
                    <a:pt x="1190" y="32"/>
                  </a:lnTo>
                  <a:lnTo>
                    <a:pt x="1194" y="32"/>
                  </a:lnTo>
                  <a:lnTo>
                    <a:pt x="1194" y="35"/>
                  </a:lnTo>
                  <a:lnTo>
                    <a:pt x="1194" y="35"/>
                  </a:lnTo>
                  <a:lnTo>
                    <a:pt x="1197" y="35"/>
                  </a:lnTo>
                  <a:lnTo>
                    <a:pt x="1197" y="35"/>
                  </a:lnTo>
                  <a:lnTo>
                    <a:pt x="1201" y="35"/>
                  </a:lnTo>
                  <a:lnTo>
                    <a:pt x="1201" y="35"/>
                  </a:lnTo>
                  <a:lnTo>
                    <a:pt x="1204" y="35"/>
                  </a:lnTo>
                  <a:lnTo>
                    <a:pt x="1204" y="35"/>
                  </a:lnTo>
                  <a:lnTo>
                    <a:pt x="1204" y="39"/>
                  </a:lnTo>
                  <a:lnTo>
                    <a:pt x="1204" y="39"/>
                  </a:lnTo>
                  <a:lnTo>
                    <a:pt x="1208" y="39"/>
                  </a:lnTo>
                  <a:lnTo>
                    <a:pt x="1208" y="43"/>
                  </a:lnTo>
                  <a:lnTo>
                    <a:pt x="1208" y="43"/>
                  </a:lnTo>
                  <a:lnTo>
                    <a:pt x="1208" y="43"/>
                  </a:lnTo>
                  <a:lnTo>
                    <a:pt x="1211" y="43"/>
                  </a:lnTo>
                  <a:lnTo>
                    <a:pt x="1211" y="43"/>
                  </a:lnTo>
                  <a:lnTo>
                    <a:pt x="1211" y="46"/>
                  </a:lnTo>
                  <a:lnTo>
                    <a:pt x="1215" y="46"/>
                  </a:lnTo>
                  <a:lnTo>
                    <a:pt x="1215" y="46"/>
                  </a:lnTo>
                  <a:lnTo>
                    <a:pt x="1219" y="46"/>
                  </a:lnTo>
                  <a:lnTo>
                    <a:pt x="1219" y="43"/>
                  </a:lnTo>
                  <a:lnTo>
                    <a:pt x="1219" y="43"/>
                  </a:lnTo>
                  <a:lnTo>
                    <a:pt x="1222" y="43"/>
                  </a:lnTo>
                  <a:lnTo>
                    <a:pt x="1222" y="43"/>
                  </a:lnTo>
                  <a:lnTo>
                    <a:pt x="1226" y="43"/>
                  </a:lnTo>
                  <a:lnTo>
                    <a:pt x="1226" y="43"/>
                  </a:lnTo>
                  <a:lnTo>
                    <a:pt x="1226" y="46"/>
                  </a:lnTo>
                  <a:lnTo>
                    <a:pt x="1226" y="46"/>
                  </a:lnTo>
                  <a:lnTo>
                    <a:pt x="1226" y="46"/>
                  </a:lnTo>
                  <a:lnTo>
                    <a:pt x="1229" y="46"/>
                  </a:lnTo>
                  <a:lnTo>
                    <a:pt x="1229" y="50"/>
                  </a:lnTo>
                  <a:lnTo>
                    <a:pt x="1229" y="50"/>
                  </a:lnTo>
                  <a:lnTo>
                    <a:pt x="1229" y="46"/>
                  </a:lnTo>
                  <a:lnTo>
                    <a:pt x="1229" y="46"/>
                  </a:lnTo>
                  <a:lnTo>
                    <a:pt x="1233" y="46"/>
                  </a:lnTo>
                  <a:lnTo>
                    <a:pt x="1233" y="46"/>
                  </a:lnTo>
                  <a:lnTo>
                    <a:pt x="1236" y="46"/>
                  </a:lnTo>
                  <a:lnTo>
                    <a:pt x="1236" y="46"/>
                  </a:lnTo>
                  <a:lnTo>
                    <a:pt x="1240" y="46"/>
                  </a:lnTo>
                  <a:lnTo>
                    <a:pt x="1240" y="46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46"/>
                  </a:lnTo>
                  <a:lnTo>
                    <a:pt x="1247" y="46"/>
                  </a:lnTo>
                  <a:lnTo>
                    <a:pt x="1247" y="46"/>
                  </a:lnTo>
                  <a:lnTo>
                    <a:pt x="1251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8" y="50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5" y="50"/>
                  </a:lnTo>
                  <a:lnTo>
                    <a:pt x="1265" y="50"/>
                  </a:lnTo>
                  <a:lnTo>
                    <a:pt x="1268" y="50"/>
                  </a:lnTo>
                  <a:lnTo>
                    <a:pt x="1268" y="50"/>
                  </a:lnTo>
                  <a:lnTo>
                    <a:pt x="1272" y="50"/>
                  </a:lnTo>
                  <a:lnTo>
                    <a:pt x="1272" y="53"/>
                  </a:lnTo>
                  <a:lnTo>
                    <a:pt x="1272" y="53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9" y="57"/>
                  </a:lnTo>
                  <a:lnTo>
                    <a:pt x="1279" y="60"/>
                  </a:lnTo>
                  <a:lnTo>
                    <a:pt x="1279" y="60"/>
                  </a:lnTo>
                  <a:lnTo>
                    <a:pt x="1283" y="60"/>
                  </a:lnTo>
                  <a:lnTo>
                    <a:pt x="1283" y="60"/>
                  </a:lnTo>
                  <a:lnTo>
                    <a:pt x="1283" y="60"/>
                  </a:lnTo>
                  <a:lnTo>
                    <a:pt x="1286" y="64"/>
                  </a:lnTo>
                  <a:lnTo>
                    <a:pt x="1286" y="64"/>
                  </a:lnTo>
                  <a:lnTo>
                    <a:pt x="1290" y="64"/>
                  </a:lnTo>
                  <a:lnTo>
                    <a:pt x="1290" y="64"/>
                  </a:lnTo>
                  <a:lnTo>
                    <a:pt x="1290" y="68"/>
                  </a:lnTo>
                  <a:lnTo>
                    <a:pt x="1290" y="68"/>
                  </a:lnTo>
                  <a:lnTo>
                    <a:pt x="1290" y="68"/>
                  </a:lnTo>
                  <a:lnTo>
                    <a:pt x="1293" y="68"/>
                  </a:lnTo>
                  <a:lnTo>
                    <a:pt x="1293" y="68"/>
                  </a:lnTo>
                  <a:lnTo>
                    <a:pt x="1297" y="68"/>
                  </a:lnTo>
                  <a:lnTo>
                    <a:pt x="1297" y="68"/>
                  </a:lnTo>
                  <a:lnTo>
                    <a:pt x="1301" y="68"/>
                  </a:lnTo>
                  <a:lnTo>
                    <a:pt x="1301" y="71"/>
                  </a:lnTo>
                  <a:lnTo>
                    <a:pt x="1301" y="71"/>
                  </a:lnTo>
                  <a:lnTo>
                    <a:pt x="1304" y="71"/>
                  </a:lnTo>
                  <a:lnTo>
                    <a:pt x="1304" y="71"/>
                  </a:lnTo>
                  <a:lnTo>
                    <a:pt x="1304" y="71"/>
                  </a:lnTo>
                  <a:lnTo>
                    <a:pt x="1304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8"/>
                  </a:lnTo>
                  <a:lnTo>
                    <a:pt x="1311" y="78"/>
                  </a:lnTo>
                  <a:lnTo>
                    <a:pt x="1311" y="82"/>
                  </a:lnTo>
                  <a:lnTo>
                    <a:pt x="1315" y="82"/>
                  </a:lnTo>
                  <a:lnTo>
                    <a:pt x="1315" y="82"/>
                  </a:lnTo>
                  <a:lnTo>
                    <a:pt x="1318" y="82"/>
                  </a:lnTo>
                  <a:lnTo>
                    <a:pt x="1318" y="82"/>
                  </a:lnTo>
                  <a:lnTo>
                    <a:pt x="1322" y="82"/>
                  </a:lnTo>
                  <a:lnTo>
                    <a:pt x="1322" y="82"/>
                  </a:lnTo>
                  <a:lnTo>
                    <a:pt x="1322" y="82"/>
                  </a:lnTo>
                  <a:lnTo>
                    <a:pt x="1322" y="85"/>
                  </a:lnTo>
                  <a:lnTo>
                    <a:pt x="1325" y="85"/>
                  </a:lnTo>
                  <a:lnTo>
                    <a:pt x="1325" y="85"/>
                  </a:lnTo>
                  <a:lnTo>
                    <a:pt x="1329" y="85"/>
                  </a:lnTo>
                  <a:lnTo>
                    <a:pt x="1329" y="85"/>
                  </a:lnTo>
                  <a:lnTo>
                    <a:pt x="1333" y="85"/>
                  </a:lnTo>
                  <a:lnTo>
                    <a:pt x="1336" y="85"/>
                  </a:lnTo>
                  <a:lnTo>
                    <a:pt x="1336" y="85"/>
                  </a:lnTo>
                  <a:lnTo>
                    <a:pt x="1340" y="85"/>
                  </a:lnTo>
                  <a:lnTo>
                    <a:pt x="1340" y="85"/>
                  </a:lnTo>
                  <a:lnTo>
                    <a:pt x="1340" y="85"/>
                  </a:lnTo>
                  <a:lnTo>
                    <a:pt x="1343" y="82"/>
                  </a:lnTo>
                  <a:lnTo>
                    <a:pt x="1343" y="82"/>
                  </a:lnTo>
                  <a:lnTo>
                    <a:pt x="1347" y="82"/>
                  </a:lnTo>
                  <a:lnTo>
                    <a:pt x="1347" y="82"/>
                  </a:lnTo>
                  <a:lnTo>
                    <a:pt x="1347" y="82"/>
                  </a:lnTo>
                  <a:lnTo>
                    <a:pt x="1350" y="78"/>
                  </a:lnTo>
                  <a:lnTo>
                    <a:pt x="1350" y="78"/>
                  </a:lnTo>
                  <a:lnTo>
                    <a:pt x="1354" y="78"/>
                  </a:lnTo>
                  <a:lnTo>
                    <a:pt x="1354" y="78"/>
                  </a:lnTo>
                  <a:lnTo>
                    <a:pt x="1354" y="7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61" y="78"/>
                  </a:lnTo>
                  <a:lnTo>
                    <a:pt x="1361" y="78"/>
                  </a:lnTo>
                  <a:lnTo>
                    <a:pt x="1365" y="78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65" y="71"/>
                  </a:lnTo>
                  <a:lnTo>
                    <a:pt x="1365" y="71"/>
                  </a:lnTo>
                  <a:lnTo>
                    <a:pt x="1365" y="71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4"/>
                  </a:lnTo>
                  <a:lnTo>
                    <a:pt x="1361" y="64"/>
                  </a:lnTo>
                  <a:lnTo>
                    <a:pt x="1361" y="64"/>
                  </a:lnTo>
                  <a:lnTo>
                    <a:pt x="1365" y="64"/>
                  </a:lnTo>
                  <a:lnTo>
                    <a:pt x="1365" y="60"/>
                  </a:lnTo>
                  <a:lnTo>
                    <a:pt x="1365" y="60"/>
                  </a:lnTo>
                  <a:lnTo>
                    <a:pt x="1368" y="60"/>
                  </a:lnTo>
                  <a:lnTo>
                    <a:pt x="1368" y="60"/>
                  </a:lnTo>
                  <a:lnTo>
                    <a:pt x="1372" y="60"/>
                  </a:lnTo>
                  <a:lnTo>
                    <a:pt x="1372" y="60"/>
                  </a:lnTo>
                  <a:lnTo>
                    <a:pt x="1372" y="60"/>
                  </a:lnTo>
                  <a:lnTo>
                    <a:pt x="1375" y="60"/>
                  </a:lnTo>
                  <a:lnTo>
                    <a:pt x="1375" y="60"/>
                  </a:lnTo>
                  <a:lnTo>
                    <a:pt x="1379" y="60"/>
                  </a:lnTo>
                  <a:lnTo>
                    <a:pt x="1379" y="60"/>
                  </a:lnTo>
                  <a:lnTo>
                    <a:pt x="1382" y="60"/>
                  </a:lnTo>
                  <a:lnTo>
                    <a:pt x="1382" y="60"/>
                  </a:lnTo>
                  <a:lnTo>
                    <a:pt x="1386" y="60"/>
                  </a:lnTo>
                  <a:lnTo>
                    <a:pt x="1386" y="57"/>
                  </a:lnTo>
                  <a:lnTo>
                    <a:pt x="1386" y="57"/>
                  </a:lnTo>
                  <a:lnTo>
                    <a:pt x="1386" y="57"/>
                  </a:lnTo>
                  <a:lnTo>
                    <a:pt x="1386" y="53"/>
                  </a:lnTo>
                  <a:lnTo>
                    <a:pt x="1390" y="53"/>
                  </a:lnTo>
                  <a:lnTo>
                    <a:pt x="1390" y="53"/>
                  </a:lnTo>
                  <a:lnTo>
                    <a:pt x="1390" y="53"/>
                  </a:lnTo>
                  <a:lnTo>
                    <a:pt x="1390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46"/>
                  </a:lnTo>
                  <a:lnTo>
                    <a:pt x="1397" y="46"/>
                  </a:lnTo>
                  <a:lnTo>
                    <a:pt x="1397" y="46"/>
                  </a:lnTo>
                  <a:lnTo>
                    <a:pt x="1400" y="46"/>
                  </a:lnTo>
                  <a:lnTo>
                    <a:pt x="1400" y="43"/>
                  </a:lnTo>
                  <a:lnTo>
                    <a:pt x="1404" y="43"/>
                  </a:lnTo>
                  <a:lnTo>
                    <a:pt x="1404" y="43"/>
                  </a:lnTo>
                  <a:lnTo>
                    <a:pt x="1404" y="39"/>
                  </a:lnTo>
                  <a:lnTo>
                    <a:pt x="1404" y="39"/>
                  </a:lnTo>
                  <a:lnTo>
                    <a:pt x="1404" y="43"/>
                  </a:lnTo>
                  <a:lnTo>
                    <a:pt x="1407" y="43"/>
                  </a:lnTo>
                  <a:lnTo>
                    <a:pt x="1407" y="43"/>
                  </a:lnTo>
                  <a:lnTo>
                    <a:pt x="1411" y="43"/>
                  </a:lnTo>
                  <a:lnTo>
                    <a:pt x="1411" y="43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50"/>
                  </a:lnTo>
                  <a:lnTo>
                    <a:pt x="1411" y="50"/>
                  </a:lnTo>
                  <a:lnTo>
                    <a:pt x="1415" y="50"/>
                  </a:lnTo>
                  <a:lnTo>
                    <a:pt x="1415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22" y="50"/>
                  </a:lnTo>
                  <a:lnTo>
                    <a:pt x="1422" y="50"/>
                  </a:lnTo>
                  <a:lnTo>
                    <a:pt x="1422" y="50"/>
                  </a:lnTo>
                  <a:lnTo>
                    <a:pt x="1425" y="50"/>
                  </a:lnTo>
                  <a:lnTo>
                    <a:pt x="1425" y="50"/>
                  </a:lnTo>
                  <a:lnTo>
                    <a:pt x="1425" y="46"/>
                  </a:lnTo>
                  <a:lnTo>
                    <a:pt x="1429" y="46"/>
                  </a:lnTo>
                  <a:lnTo>
                    <a:pt x="1429" y="46"/>
                  </a:lnTo>
                  <a:lnTo>
                    <a:pt x="1429" y="43"/>
                  </a:lnTo>
                  <a:lnTo>
                    <a:pt x="1432" y="43"/>
                  </a:lnTo>
                  <a:lnTo>
                    <a:pt x="1432" y="43"/>
                  </a:lnTo>
                  <a:lnTo>
                    <a:pt x="1432" y="46"/>
                  </a:lnTo>
                  <a:lnTo>
                    <a:pt x="1436" y="46"/>
                  </a:lnTo>
                  <a:lnTo>
                    <a:pt x="1436" y="46"/>
                  </a:lnTo>
                  <a:lnTo>
                    <a:pt x="1436" y="46"/>
                  </a:lnTo>
                  <a:lnTo>
                    <a:pt x="1436" y="50"/>
                  </a:lnTo>
                  <a:lnTo>
                    <a:pt x="1436" y="50"/>
                  </a:lnTo>
                  <a:lnTo>
                    <a:pt x="1436" y="50"/>
                  </a:lnTo>
                  <a:lnTo>
                    <a:pt x="1439" y="53"/>
                  </a:lnTo>
                  <a:lnTo>
                    <a:pt x="1439" y="53"/>
                  </a:lnTo>
                  <a:lnTo>
                    <a:pt x="1443" y="53"/>
                  </a:lnTo>
                  <a:lnTo>
                    <a:pt x="1443" y="53"/>
                  </a:lnTo>
                  <a:lnTo>
                    <a:pt x="1447" y="53"/>
                  </a:lnTo>
                  <a:lnTo>
                    <a:pt x="1447" y="53"/>
                  </a:lnTo>
                  <a:lnTo>
                    <a:pt x="1447" y="50"/>
                  </a:lnTo>
                  <a:lnTo>
                    <a:pt x="1450" y="53"/>
                  </a:lnTo>
                  <a:lnTo>
                    <a:pt x="1450" y="53"/>
                  </a:lnTo>
                  <a:lnTo>
                    <a:pt x="1450" y="53"/>
                  </a:lnTo>
                  <a:lnTo>
                    <a:pt x="1454" y="53"/>
                  </a:lnTo>
                  <a:lnTo>
                    <a:pt x="1454" y="53"/>
                  </a:lnTo>
                  <a:lnTo>
                    <a:pt x="1457" y="53"/>
                  </a:lnTo>
                  <a:lnTo>
                    <a:pt x="1457" y="53"/>
                  </a:lnTo>
                  <a:lnTo>
                    <a:pt x="1461" y="57"/>
                  </a:lnTo>
                  <a:lnTo>
                    <a:pt x="1461" y="57"/>
                  </a:lnTo>
                  <a:lnTo>
                    <a:pt x="1464" y="53"/>
                  </a:lnTo>
                  <a:lnTo>
                    <a:pt x="1464" y="53"/>
                  </a:lnTo>
                  <a:lnTo>
                    <a:pt x="1468" y="53"/>
                  </a:lnTo>
                  <a:lnTo>
                    <a:pt x="1468" y="53"/>
                  </a:lnTo>
                  <a:lnTo>
                    <a:pt x="1468" y="50"/>
                  </a:lnTo>
                  <a:lnTo>
                    <a:pt x="1472" y="50"/>
                  </a:lnTo>
                  <a:lnTo>
                    <a:pt x="1472" y="50"/>
                  </a:lnTo>
                  <a:lnTo>
                    <a:pt x="1475" y="50"/>
                  </a:lnTo>
                  <a:lnTo>
                    <a:pt x="1475" y="50"/>
                  </a:lnTo>
                  <a:lnTo>
                    <a:pt x="1479" y="50"/>
                  </a:lnTo>
                  <a:lnTo>
                    <a:pt x="1479" y="50"/>
                  </a:lnTo>
                  <a:lnTo>
                    <a:pt x="1482" y="50"/>
                  </a:lnTo>
                  <a:lnTo>
                    <a:pt x="1482" y="50"/>
                  </a:lnTo>
                  <a:lnTo>
                    <a:pt x="1482" y="50"/>
                  </a:lnTo>
                  <a:lnTo>
                    <a:pt x="1486" y="53"/>
                  </a:lnTo>
                  <a:lnTo>
                    <a:pt x="1489" y="53"/>
                  </a:lnTo>
                  <a:lnTo>
                    <a:pt x="1489" y="53"/>
                  </a:lnTo>
                  <a:lnTo>
                    <a:pt x="1493" y="53"/>
                  </a:lnTo>
                  <a:lnTo>
                    <a:pt x="1493" y="53"/>
                  </a:lnTo>
                  <a:lnTo>
                    <a:pt x="1496" y="53"/>
                  </a:lnTo>
                  <a:lnTo>
                    <a:pt x="1496" y="53"/>
                  </a:lnTo>
                  <a:lnTo>
                    <a:pt x="1500" y="53"/>
                  </a:lnTo>
                  <a:lnTo>
                    <a:pt x="1500" y="50"/>
                  </a:lnTo>
                  <a:lnTo>
                    <a:pt x="1500" y="50"/>
                  </a:lnTo>
                  <a:lnTo>
                    <a:pt x="1504" y="50"/>
                  </a:lnTo>
                  <a:lnTo>
                    <a:pt x="1504" y="50"/>
                  </a:lnTo>
                  <a:lnTo>
                    <a:pt x="1507" y="50"/>
                  </a:lnTo>
                  <a:lnTo>
                    <a:pt x="1507" y="53"/>
                  </a:lnTo>
                  <a:lnTo>
                    <a:pt x="1511" y="50"/>
                  </a:lnTo>
                  <a:lnTo>
                    <a:pt x="1511" y="50"/>
                  </a:lnTo>
                  <a:lnTo>
                    <a:pt x="1514" y="53"/>
                  </a:lnTo>
                  <a:lnTo>
                    <a:pt x="1514" y="53"/>
                  </a:lnTo>
                  <a:lnTo>
                    <a:pt x="1514" y="53"/>
                  </a:lnTo>
                  <a:lnTo>
                    <a:pt x="1518" y="53"/>
                  </a:lnTo>
                  <a:lnTo>
                    <a:pt x="1518" y="53"/>
                  </a:lnTo>
                  <a:lnTo>
                    <a:pt x="1521" y="53"/>
                  </a:lnTo>
                  <a:lnTo>
                    <a:pt x="1521" y="53"/>
                  </a:lnTo>
                  <a:lnTo>
                    <a:pt x="1521" y="53"/>
                  </a:lnTo>
                  <a:lnTo>
                    <a:pt x="1525" y="53"/>
                  </a:lnTo>
                  <a:lnTo>
                    <a:pt x="1525" y="53"/>
                  </a:lnTo>
                  <a:lnTo>
                    <a:pt x="1529" y="53"/>
                  </a:lnTo>
                  <a:lnTo>
                    <a:pt x="1529" y="53"/>
                  </a:lnTo>
                  <a:lnTo>
                    <a:pt x="1529" y="57"/>
                  </a:lnTo>
                  <a:lnTo>
                    <a:pt x="1532" y="57"/>
                  </a:lnTo>
                  <a:lnTo>
                    <a:pt x="1532" y="57"/>
                  </a:lnTo>
                  <a:lnTo>
                    <a:pt x="1536" y="57"/>
                  </a:lnTo>
                  <a:lnTo>
                    <a:pt x="1539" y="57"/>
                  </a:lnTo>
                  <a:lnTo>
                    <a:pt x="1539" y="57"/>
                  </a:lnTo>
                  <a:lnTo>
                    <a:pt x="1543" y="57"/>
                  </a:lnTo>
                  <a:lnTo>
                    <a:pt x="1546" y="57"/>
                  </a:lnTo>
                  <a:lnTo>
                    <a:pt x="1546" y="57"/>
                  </a:lnTo>
                  <a:lnTo>
                    <a:pt x="1550" y="57"/>
                  </a:lnTo>
                  <a:lnTo>
                    <a:pt x="1550" y="60"/>
                  </a:lnTo>
                  <a:lnTo>
                    <a:pt x="1550" y="60"/>
                  </a:lnTo>
                  <a:lnTo>
                    <a:pt x="1553" y="60"/>
                  </a:lnTo>
                  <a:lnTo>
                    <a:pt x="1553" y="60"/>
                  </a:lnTo>
                  <a:lnTo>
                    <a:pt x="1557" y="64"/>
                  </a:lnTo>
                  <a:lnTo>
                    <a:pt x="1557" y="64"/>
                  </a:lnTo>
                  <a:lnTo>
                    <a:pt x="1561" y="64"/>
                  </a:lnTo>
                  <a:lnTo>
                    <a:pt x="1561" y="64"/>
                  </a:lnTo>
                  <a:lnTo>
                    <a:pt x="1561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8" y="64"/>
                  </a:lnTo>
                  <a:lnTo>
                    <a:pt x="1568" y="64"/>
                  </a:lnTo>
                  <a:lnTo>
                    <a:pt x="1568" y="64"/>
                  </a:lnTo>
                  <a:lnTo>
                    <a:pt x="1571" y="64"/>
                  </a:lnTo>
                  <a:lnTo>
                    <a:pt x="1571" y="64"/>
                  </a:lnTo>
                  <a:lnTo>
                    <a:pt x="1571" y="68"/>
                  </a:lnTo>
                  <a:lnTo>
                    <a:pt x="1571" y="68"/>
                  </a:lnTo>
                  <a:lnTo>
                    <a:pt x="1575" y="68"/>
                  </a:lnTo>
                  <a:lnTo>
                    <a:pt x="1578" y="68"/>
                  </a:lnTo>
                  <a:lnTo>
                    <a:pt x="1578" y="71"/>
                  </a:lnTo>
                  <a:lnTo>
                    <a:pt x="1578" y="71"/>
                  </a:lnTo>
                  <a:lnTo>
                    <a:pt x="1578" y="71"/>
                  </a:lnTo>
                  <a:lnTo>
                    <a:pt x="1578" y="75"/>
                  </a:lnTo>
                  <a:lnTo>
                    <a:pt x="1578" y="75"/>
                  </a:lnTo>
                  <a:lnTo>
                    <a:pt x="1578" y="75"/>
                  </a:lnTo>
                  <a:lnTo>
                    <a:pt x="1578" y="78"/>
                  </a:lnTo>
                  <a:lnTo>
                    <a:pt x="1578" y="78"/>
                  </a:lnTo>
                  <a:lnTo>
                    <a:pt x="1582" y="78"/>
                  </a:lnTo>
                  <a:lnTo>
                    <a:pt x="1582" y="82"/>
                  </a:lnTo>
                  <a:lnTo>
                    <a:pt x="1582" y="82"/>
                  </a:lnTo>
                  <a:lnTo>
                    <a:pt x="1586" y="82"/>
                  </a:lnTo>
                  <a:lnTo>
                    <a:pt x="1586" y="82"/>
                  </a:lnTo>
                  <a:lnTo>
                    <a:pt x="1586" y="85"/>
                  </a:lnTo>
                  <a:lnTo>
                    <a:pt x="1586" y="85"/>
                  </a:lnTo>
                  <a:lnTo>
                    <a:pt x="1586" y="89"/>
                  </a:lnTo>
                  <a:lnTo>
                    <a:pt x="1586" y="89"/>
                  </a:lnTo>
                  <a:lnTo>
                    <a:pt x="1582" y="92"/>
                  </a:lnTo>
                  <a:lnTo>
                    <a:pt x="1586" y="92"/>
                  </a:lnTo>
                  <a:lnTo>
                    <a:pt x="1586" y="92"/>
                  </a:lnTo>
                  <a:lnTo>
                    <a:pt x="1589" y="96"/>
                  </a:lnTo>
                  <a:lnTo>
                    <a:pt x="1589" y="96"/>
                  </a:lnTo>
                  <a:lnTo>
                    <a:pt x="1589" y="96"/>
                  </a:lnTo>
                  <a:lnTo>
                    <a:pt x="1593" y="96"/>
                  </a:lnTo>
                  <a:lnTo>
                    <a:pt x="1593" y="96"/>
                  </a:lnTo>
                  <a:lnTo>
                    <a:pt x="1593" y="96"/>
                  </a:lnTo>
                  <a:lnTo>
                    <a:pt x="1596" y="100"/>
                  </a:lnTo>
                  <a:lnTo>
                    <a:pt x="1596" y="100"/>
                  </a:lnTo>
                  <a:lnTo>
                    <a:pt x="1596" y="96"/>
                  </a:lnTo>
                  <a:lnTo>
                    <a:pt x="1596" y="96"/>
                  </a:lnTo>
                  <a:lnTo>
                    <a:pt x="1600" y="96"/>
                  </a:lnTo>
                  <a:lnTo>
                    <a:pt x="1600" y="96"/>
                  </a:lnTo>
                  <a:lnTo>
                    <a:pt x="1603" y="96"/>
                  </a:lnTo>
                  <a:lnTo>
                    <a:pt x="1603" y="96"/>
                  </a:lnTo>
                  <a:lnTo>
                    <a:pt x="1603" y="96"/>
                  </a:lnTo>
                  <a:lnTo>
                    <a:pt x="1607" y="96"/>
                  </a:lnTo>
                  <a:lnTo>
                    <a:pt x="1607" y="96"/>
                  </a:lnTo>
                  <a:lnTo>
                    <a:pt x="1610" y="96"/>
                  </a:lnTo>
                  <a:lnTo>
                    <a:pt x="1610" y="96"/>
                  </a:lnTo>
                  <a:lnTo>
                    <a:pt x="1610" y="96"/>
                  </a:lnTo>
                  <a:lnTo>
                    <a:pt x="1614" y="96"/>
                  </a:lnTo>
                  <a:lnTo>
                    <a:pt x="1614" y="96"/>
                  </a:lnTo>
                  <a:lnTo>
                    <a:pt x="1614" y="96"/>
                  </a:lnTo>
                  <a:lnTo>
                    <a:pt x="1618" y="96"/>
                  </a:lnTo>
                  <a:lnTo>
                    <a:pt x="1618" y="100"/>
                  </a:lnTo>
                  <a:lnTo>
                    <a:pt x="1618" y="96"/>
                  </a:lnTo>
                  <a:lnTo>
                    <a:pt x="1621" y="96"/>
                  </a:lnTo>
                  <a:lnTo>
                    <a:pt x="1621" y="96"/>
                  </a:lnTo>
                  <a:lnTo>
                    <a:pt x="1625" y="96"/>
                  </a:lnTo>
                  <a:lnTo>
                    <a:pt x="1625" y="96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8" y="100"/>
                  </a:lnTo>
                  <a:lnTo>
                    <a:pt x="1628" y="100"/>
                  </a:lnTo>
                  <a:lnTo>
                    <a:pt x="1628" y="103"/>
                  </a:lnTo>
                  <a:lnTo>
                    <a:pt x="1628" y="103"/>
                  </a:lnTo>
                  <a:lnTo>
                    <a:pt x="1628" y="103"/>
                  </a:lnTo>
                  <a:lnTo>
                    <a:pt x="1632" y="103"/>
                  </a:lnTo>
                  <a:lnTo>
                    <a:pt x="1632" y="103"/>
                  </a:lnTo>
                  <a:lnTo>
                    <a:pt x="1635" y="103"/>
                  </a:lnTo>
                  <a:lnTo>
                    <a:pt x="1639" y="100"/>
                  </a:lnTo>
                  <a:lnTo>
                    <a:pt x="1639" y="100"/>
                  </a:lnTo>
                  <a:lnTo>
                    <a:pt x="1639" y="100"/>
                  </a:lnTo>
                  <a:lnTo>
                    <a:pt x="1643" y="100"/>
                  </a:lnTo>
                  <a:lnTo>
                    <a:pt x="1643" y="100"/>
                  </a:lnTo>
                  <a:lnTo>
                    <a:pt x="1643" y="100"/>
                  </a:lnTo>
                  <a:lnTo>
                    <a:pt x="1646" y="100"/>
                  </a:lnTo>
                  <a:lnTo>
                    <a:pt x="1646" y="103"/>
                  </a:lnTo>
                  <a:lnTo>
                    <a:pt x="1646" y="103"/>
                  </a:lnTo>
                  <a:lnTo>
                    <a:pt x="1646" y="107"/>
                  </a:lnTo>
                  <a:lnTo>
                    <a:pt x="1650" y="103"/>
                  </a:lnTo>
                  <a:lnTo>
                    <a:pt x="1650" y="103"/>
                  </a:lnTo>
                  <a:lnTo>
                    <a:pt x="1653" y="103"/>
                  </a:lnTo>
                  <a:lnTo>
                    <a:pt x="1653" y="103"/>
                  </a:lnTo>
                  <a:lnTo>
                    <a:pt x="1657" y="103"/>
                  </a:lnTo>
                  <a:lnTo>
                    <a:pt x="1660" y="103"/>
                  </a:lnTo>
                  <a:lnTo>
                    <a:pt x="1660" y="107"/>
                  </a:lnTo>
                  <a:lnTo>
                    <a:pt x="1660" y="107"/>
                  </a:lnTo>
                  <a:lnTo>
                    <a:pt x="1664" y="107"/>
                  </a:lnTo>
                  <a:lnTo>
                    <a:pt x="1667" y="107"/>
                  </a:lnTo>
                  <a:lnTo>
                    <a:pt x="1667" y="107"/>
                  </a:lnTo>
                  <a:lnTo>
                    <a:pt x="1671" y="107"/>
                  </a:lnTo>
                  <a:lnTo>
                    <a:pt x="1671" y="110"/>
                  </a:lnTo>
                  <a:lnTo>
                    <a:pt x="1675" y="110"/>
                  </a:lnTo>
                  <a:lnTo>
                    <a:pt x="1675" y="110"/>
                  </a:lnTo>
                  <a:lnTo>
                    <a:pt x="1678" y="114"/>
                  </a:lnTo>
                  <a:lnTo>
                    <a:pt x="1678" y="114"/>
                  </a:lnTo>
                  <a:lnTo>
                    <a:pt x="1682" y="114"/>
                  </a:lnTo>
                  <a:lnTo>
                    <a:pt x="1682" y="114"/>
                  </a:lnTo>
                  <a:lnTo>
                    <a:pt x="1685" y="114"/>
                  </a:lnTo>
                  <a:lnTo>
                    <a:pt x="1685" y="114"/>
                  </a:lnTo>
                  <a:lnTo>
                    <a:pt x="1689" y="114"/>
                  </a:lnTo>
                  <a:lnTo>
                    <a:pt x="1689" y="114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6" y="114"/>
                  </a:lnTo>
                  <a:lnTo>
                    <a:pt x="1696" y="110"/>
                  </a:lnTo>
                  <a:lnTo>
                    <a:pt x="1696" y="110"/>
                  </a:lnTo>
                  <a:lnTo>
                    <a:pt x="1700" y="110"/>
                  </a:lnTo>
                  <a:lnTo>
                    <a:pt x="1700" y="110"/>
                  </a:lnTo>
                  <a:lnTo>
                    <a:pt x="1703" y="110"/>
                  </a:lnTo>
                  <a:lnTo>
                    <a:pt x="1703" y="110"/>
                  </a:lnTo>
                  <a:lnTo>
                    <a:pt x="1703" y="110"/>
                  </a:lnTo>
                  <a:lnTo>
                    <a:pt x="1707" y="110"/>
                  </a:lnTo>
                  <a:lnTo>
                    <a:pt x="1707" y="110"/>
                  </a:lnTo>
                  <a:lnTo>
                    <a:pt x="1707" y="114"/>
                  </a:lnTo>
                  <a:lnTo>
                    <a:pt x="1710" y="114"/>
                  </a:lnTo>
                  <a:lnTo>
                    <a:pt x="1710" y="114"/>
                  </a:lnTo>
                  <a:lnTo>
                    <a:pt x="1710" y="110"/>
                  </a:lnTo>
                  <a:lnTo>
                    <a:pt x="1714" y="110"/>
                  </a:lnTo>
                  <a:lnTo>
                    <a:pt x="1714" y="110"/>
                  </a:lnTo>
                  <a:lnTo>
                    <a:pt x="1717" y="114"/>
                  </a:lnTo>
                  <a:lnTo>
                    <a:pt x="1717" y="114"/>
                  </a:lnTo>
                  <a:lnTo>
                    <a:pt x="1721" y="114"/>
                  </a:lnTo>
                  <a:lnTo>
                    <a:pt x="1721" y="114"/>
                  </a:lnTo>
                  <a:lnTo>
                    <a:pt x="1724" y="110"/>
                  </a:lnTo>
                  <a:lnTo>
                    <a:pt x="1724" y="110"/>
                  </a:lnTo>
                  <a:lnTo>
                    <a:pt x="1728" y="110"/>
                  </a:lnTo>
                  <a:lnTo>
                    <a:pt x="1728" y="110"/>
                  </a:lnTo>
                  <a:lnTo>
                    <a:pt x="1732" y="110"/>
                  </a:lnTo>
                  <a:lnTo>
                    <a:pt x="1732" y="110"/>
                  </a:lnTo>
                  <a:lnTo>
                    <a:pt x="1735" y="110"/>
                  </a:lnTo>
                  <a:lnTo>
                    <a:pt x="1735" y="110"/>
                  </a:lnTo>
                  <a:lnTo>
                    <a:pt x="1739" y="110"/>
                  </a:lnTo>
                  <a:lnTo>
                    <a:pt x="1739" y="110"/>
                  </a:lnTo>
                  <a:lnTo>
                    <a:pt x="1739" y="110"/>
                  </a:lnTo>
                  <a:lnTo>
                    <a:pt x="1742" y="110"/>
                  </a:lnTo>
                  <a:lnTo>
                    <a:pt x="1742" y="107"/>
                  </a:lnTo>
                  <a:lnTo>
                    <a:pt x="1746" y="107"/>
                  </a:lnTo>
                  <a:lnTo>
                    <a:pt x="1749" y="107"/>
                  </a:lnTo>
                  <a:lnTo>
                    <a:pt x="1753" y="107"/>
                  </a:lnTo>
                  <a:lnTo>
                    <a:pt x="1753" y="103"/>
                  </a:lnTo>
                  <a:lnTo>
                    <a:pt x="1757" y="103"/>
                  </a:lnTo>
                  <a:lnTo>
                    <a:pt x="1757" y="103"/>
                  </a:lnTo>
                  <a:lnTo>
                    <a:pt x="1760" y="103"/>
                  </a:lnTo>
                  <a:lnTo>
                    <a:pt x="1764" y="103"/>
                  </a:lnTo>
                  <a:lnTo>
                    <a:pt x="1764" y="103"/>
                  </a:lnTo>
                  <a:lnTo>
                    <a:pt x="1767" y="107"/>
                  </a:lnTo>
                  <a:lnTo>
                    <a:pt x="1771" y="107"/>
                  </a:lnTo>
                  <a:lnTo>
                    <a:pt x="1771" y="103"/>
                  </a:lnTo>
                  <a:lnTo>
                    <a:pt x="1771" y="103"/>
                  </a:lnTo>
                  <a:lnTo>
                    <a:pt x="1774" y="107"/>
                  </a:lnTo>
                  <a:lnTo>
                    <a:pt x="1778" y="107"/>
                  </a:lnTo>
                  <a:lnTo>
                    <a:pt x="1778" y="107"/>
                  </a:lnTo>
                  <a:lnTo>
                    <a:pt x="1782" y="107"/>
                  </a:lnTo>
                  <a:lnTo>
                    <a:pt x="1782" y="107"/>
                  </a:lnTo>
                  <a:lnTo>
                    <a:pt x="1782" y="110"/>
                  </a:lnTo>
                  <a:lnTo>
                    <a:pt x="1785" y="110"/>
                  </a:lnTo>
                  <a:lnTo>
                    <a:pt x="1789" y="110"/>
                  </a:lnTo>
                  <a:lnTo>
                    <a:pt x="1789" y="110"/>
                  </a:lnTo>
                  <a:lnTo>
                    <a:pt x="1792" y="107"/>
                  </a:lnTo>
                  <a:lnTo>
                    <a:pt x="1796" y="107"/>
                  </a:lnTo>
                  <a:lnTo>
                    <a:pt x="1796" y="107"/>
                  </a:lnTo>
                  <a:lnTo>
                    <a:pt x="1799" y="107"/>
                  </a:lnTo>
                  <a:lnTo>
                    <a:pt x="1799" y="107"/>
                  </a:lnTo>
                  <a:lnTo>
                    <a:pt x="1803" y="107"/>
                  </a:lnTo>
                  <a:lnTo>
                    <a:pt x="1803" y="110"/>
                  </a:lnTo>
                  <a:lnTo>
                    <a:pt x="1803" y="110"/>
                  </a:lnTo>
                  <a:lnTo>
                    <a:pt x="1803" y="114"/>
                  </a:lnTo>
                  <a:lnTo>
                    <a:pt x="1803" y="114"/>
                  </a:lnTo>
                  <a:lnTo>
                    <a:pt x="1803" y="114"/>
                  </a:lnTo>
                  <a:lnTo>
                    <a:pt x="1803" y="117"/>
                  </a:lnTo>
                  <a:lnTo>
                    <a:pt x="1806" y="117"/>
                  </a:lnTo>
                  <a:lnTo>
                    <a:pt x="1806" y="121"/>
                  </a:lnTo>
                  <a:lnTo>
                    <a:pt x="1806" y="121"/>
                  </a:lnTo>
                  <a:lnTo>
                    <a:pt x="1806" y="125"/>
                  </a:lnTo>
                  <a:lnTo>
                    <a:pt x="1810" y="125"/>
                  </a:lnTo>
                  <a:lnTo>
                    <a:pt x="1810" y="125"/>
                  </a:lnTo>
                  <a:lnTo>
                    <a:pt x="1814" y="125"/>
                  </a:lnTo>
                  <a:lnTo>
                    <a:pt x="1814" y="128"/>
                  </a:lnTo>
                  <a:lnTo>
                    <a:pt x="1814" y="128"/>
                  </a:lnTo>
                  <a:lnTo>
                    <a:pt x="1810" y="128"/>
                  </a:lnTo>
                  <a:lnTo>
                    <a:pt x="1814" y="128"/>
                  </a:lnTo>
                  <a:lnTo>
                    <a:pt x="1810" y="132"/>
                  </a:lnTo>
                  <a:lnTo>
                    <a:pt x="1814" y="132"/>
                  </a:lnTo>
                  <a:lnTo>
                    <a:pt x="1814" y="132"/>
                  </a:lnTo>
                  <a:lnTo>
                    <a:pt x="1814" y="135"/>
                  </a:lnTo>
                  <a:lnTo>
                    <a:pt x="1814" y="135"/>
                  </a:lnTo>
                  <a:lnTo>
                    <a:pt x="1814" y="139"/>
                  </a:lnTo>
                  <a:lnTo>
                    <a:pt x="1810" y="139"/>
                  </a:lnTo>
                  <a:lnTo>
                    <a:pt x="1810" y="142"/>
                  </a:lnTo>
                  <a:lnTo>
                    <a:pt x="1806" y="142"/>
                  </a:lnTo>
                  <a:lnTo>
                    <a:pt x="1806" y="146"/>
                  </a:lnTo>
                  <a:lnTo>
                    <a:pt x="1806" y="146"/>
                  </a:lnTo>
                  <a:lnTo>
                    <a:pt x="1806" y="146"/>
                  </a:lnTo>
                  <a:lnTo>
                    <a:pt x="1803" y="146"/>
                  </a:lnTo>
                  <a:lnTo>
                    <a:pt x="1803" y="149"/>
                  </a:lnTo>
                  <a:lnTo>
                    <a:pt x="1803" y="153"/>
                  </a:lnTo>
                  <a:lnTo>
                    <a:pt x="1803" y="153"/>
                  </a:lnTo>
                  <a:lnTo>
                    <a:pt x="1799" y="157"/>
                  </a:lnTo>
                  <a:lnTo>
                    <a:pt x="1799" y="157"/>
                  </a:lnTo>
                  <a:lnTo>
                    <a:pt x="1796" y="157"/>
                  </a:lnTo>
                  <a:lnTo>
                    <a:pt x="1796" y="157"/>
                  </a:lnTo>
                  <a:lnTo>
                    <a:pt x="1792" y="160"/>
                  </a:lnTo>
                  <a:lnTo>
                    <a:pt x="1789" y="160"/>
                  </a:lnTo>
                  <a:lnTo>
                    <a:pt x="1789" y="160"/>
                  </a:lnTo>
                  <a:lnTo>
                    <a:pt x="1789" y="160"/>
                  </a:lnTo>
                  <a:lnTo>
                    <a:pt x="1789" y="164"/>
                  </a:lnTo>
                  <a:lnTo>
                    <a:pt x="1789" y="164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71"/>
                  </a:lnTo>
                  <a:lnTo>
                    <a:pt x="1789" y="171"/>
                  </a:lnTo>
                  <a:lnTo>
                    <a:pt x="1789" y="171"/>
                  </a:lnTo>
                  <a:lnTo>
                    <a:pt x="1785" y="171"/>
                  </a:lnTo>
                  <a:lnTo>
                    <a:pt x="1782" y="171"/>
                  </a:lnTo>
                  <a:lnTo>
                    <a:pt x="1782" y="167"/>
                  </a:lnTo>
                  <a:lnTo>
                    <a:pt x="1778" y="171"/>
                  </a:lnTo>
                  <a:lnTo>
                    <a:pt x="1778" y="174"/>
                  </a:lnTo>
                  <a:lnTo>
                    <a:pt x="1778" y="174"/>
                  </a:lnTo>
                  <a:lnTo>
                    <a:pt x="1774" y="174"/>
                  </a:lnTo>
                  <a:lnTo>
                    <a:pt x="1774" y="178"/>
                  </a:lnTo>
                  <a:lnTo>
                    <a:pt x="1778" y="178"/>
                  </a:lnTo>
                  <a:lnTo>
                    <a:pt x="1778" y="178"/>
                  </a:lnTo>
                  <a:lnTo>
                    <a:pt x="1782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92" y="178"/>
                  </a:lnTo>
                  <a:lnTo>
                    <a:pt x="1792" y="178"/>
                  </a:lnTo>
                  <a:lnTo>
                    <a:pt x="1796" y="178"/>
                  </a:lnTo>
                  <a:lnTo>
                    <a:pt x="1796" y="182"/>
                  </a:lnTo>
                  <a:lnTo>
                    <a:pt x="1799" y="182"/>
                  </a:lnTo>
                  <a:lnTo>
                    <a:pt x="1803" y="182"/>
                  </a:lnTo>
                  <a:lnTo>
                    <a:pt x="1803" y="182"/>
                  </a:lnTo>
                  <a:lnTo>
                    <a:pt x="1803" y="185"/>
                  </a:lnTo>
                  <a:lnTo>
                    <a:pt x="1806" y="185"/>
                  </a:lnTo>
                  <a:lnTo>
                    <a:pt x="1806" y="185"/>
                  </a:lnTo>
                  <a:lnTo>
                    <a:pt x="1810" y="185"/>
                  </a:lnTo>
                  <a:lnTo>
                    <a:pt x="1810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7" y="185"/>
                  </a:lnTo>
                  <a:lnTo>
                    <a:pt x="1817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21" y="182"/>
                  </a:lnTo>
                  <a:lnTo>
                    <a:pt x="1821" y="182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4"/>
                  </a:lnTo>
                  <a:lnTo>
                    <a:pt x="1821" y="174"/>
                  </a:lnTo>
                  <a:lnTo>
                    <a:pt x="1821" y="174"/>
                  </a:lnTo>
                  <a:lnTo>
                    <a:pt x="1824" y="174"/>
                  </a:lnTo>
                  <a:lnTo>
                    <a:pt x="1824" y="178"/>
                  </a:lnTo>
                  <a:lnTo>
                    <a:pt x="1824" y="178"/>
                  </a:lnTo>
                  <a:lnTo>
                    <a:pt x="1828" y="178"/>
                  </a:lnTo>
                  <a:lnTo>
                    <a:pt x="1828" y="178"/>
                  </a:lnTo>
                  <a:lnTo>
                    <a:pt x="1831" y="178"/>
                  </a:lnTo>
                  <a:lnTo>
                    <a:pt x="1835" y="182"/>
                  </a:lnTo>
                  <a:lnTo>
                    <a:pt x="1835" y="182"/>
                  </a:lnTo>
                  <a:lnTo>
                    <a:pt x="1835" y="182"/>
                  </a:lnTo>
                  <a:lnTo>
                    <a:pt x="1839" y="185"/>
                  </a:lnTo>
                  <a:lnTo>
                    <a:pt x="1842" y="185"/>
                  </a:lnTo>
                  <a:lnTo>
                    <a:pt x="1842" y="189"/>
                  </a:lnTo>
                  <a:lnTo>
                    <a:pt x="1846" y="189"/>
                  </a:lnTo>
                  <a:lnTo>
                    <a:pt x="1846" y="192"/>
                  </a:lnTo>
                  <a:lnTo>
                    <a:pt x="1846" y="189"/>
                  </a:lnTo>
                  <a:lnTo>
                    <a:pt x="1849" y="189"/>
                  </a:lnTo>
                  <a:lnTo>
                    <a:pt x="1849" y="189"/>
                  </a:lnTo>
                  <a:lnTo>
                    <a:pt x="1849" y="189"/>
                  </a:lnTo>
                  <a:lnTo>
                    <a:pt x="1853" y="189"/>
                  </a:lnTo>
                  <a:lnTo>
                    <a:pt x="1853" y="189"/>
                  </a:lnTo>
                  <a:lnTo>
                    <a:pt x="1856" y="189"/>
                  </a:lnTo>
                  <a:lnTo>
                    <a:pt x="1856" y="189"/>
                  </a:lnTo>
                  <a:lnTo>
                    <a:pt x="1860" y="189"/>
                  </a:lnTo>
                  <a:lnTo>
                    <a:pt x="1863" y="192"/>
                  </a:lnTo>
                  <a:lnTo>
                    <a:pt x="1863" y="192"/>
                  </a:lnTo>
                  <a:lnTo>
                    <a:pt x="1867" y="192"/>
                  </a:lnTo>
                  <a:lnTo>
                    <a:pt x="1867" y="192"/>
                  </a:lnTo>
                  <a:lnTo>
                    <a:pt x="1867" y="189"/>
                  </a:lnTo>
                  <a:lnTo>
                    <a:pt x="1871" y="189"/>
                  </a:lnTo>
                  <a:lnTo>
                    <a:pt x="1871" y="189"/>
                  </a:lnTo>
                  <a:lnTo>
                    <a:pt x="1874" y="189"/>
                  </a:lnTo>
                  <a:lnTo>
                    <a:pt x="1874" y="189"/>
                  </a:lnTo>
                  <a:lnTo>
                    <a:pt x="1878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5"/>
                  </a:lnTo>
                  <a:lnTo>
                    <a:pt x="1885" y="185"/>
                  </a:lnTo>
                  <a:lnTo>
                    <a:pt x="1885" y="185"/>
                  </a:lnTo>
                  <a:lnTo>
                    <a:pt x="1888" y="189"/>
                  </a:lnTo>
                  <a:lnTo>
                    <a:pt x="1888" y="189"/>
                  </a:lnTo>
                  <a:lnTo>
                    <a:pt x="1892" y="189"/>
                  </a:lnTo>
                  <a:lnTo>
                    <a:pt x="1892" y="189"/>
                  </a:lnTo>
                  <a:lnTo>
                    <a:pt x="1892" y="189"/>
                  </a:lnTo>
                  <a:lnTo>
                    <a:pt x="1896" y="192"/>
                  </a:lnTo>
                  <a:lnTo>
                    <a:pt x="1899" y="192"/>
                  </a:lnTo>
                  <a:lnTo>
                    <a:pt x="1903" y="196"/>
                  </a:lnTo>
                  <a:lnTo>
                    <a:pt x="1903" y="199"/>
                  </a:lnTo>
                  <a:lnTo>
                    <a:pt x="1899" y="203"/>
                  </a:lnTo>
                  <a:lnTo>
                    <a:pt x="1899" y="203"/>
                  </a:lnTo>
                  <a:lnTo>
                    <a:pt x="1899" y="207"/>
                  </a:lnTo>
                  <a:lnTo>
                    <a:pt x="1903" y="207"/>
                  </a:lnTo>
                  <a:lnTo>
                    <a:pt x="1899" y="210"/>
                  </a:lnTo>
                  <a:lnTo>
                    <a:pt x="1899" y="210"/>
                  </a:lnTo>
                  <a:lnTo>
                    <a:pt x="1899" y="214"/>
                  </a:lnTo>
                  <a:lnTo>
                    <a:pt x="1899" y="214"/>
                  </a:lnTo>
                  <a:lnTo>
                    <a:pt x="1903" y="217"/>
                  </a:lnTo>
                  <a:lnTo>
                    <a:pt x="1903" y="221"/>
                  </a:lnTo>
                  <a:lnTo>
                    <a:pt x="1903" y="221"/>
                  </a:lnTo>
                  <a:lnTo>
                    <a:pt x="1903" y="221"/>
                  </a:lnTo>
                  <a:lnTo>
                    <a:pt x="1903" y="224"/>
                  </a:lnTo>
                  <a:lnTo>
                    <a:pt x="1903" y="224"/>
                  </a:lnTo>
                  <a:lnTo>
                    <a:pt x="1906" y="224"/>
                  </a:lnTo>
                  <a:lnTo>
                    <a:pt x="1906" y="224"/>
                  </a:lnTo>
                  <a:lnTo>
                    <a:pt x="1906" y="228"/>
                  </a:lnTo>
                  <a:lnTo>
                    <a:pt x="1906" y="228"/>
                  </a:lnTo>
                  <a:lnTo>
                    <a:pt x="1910" y="228"/>
                  </a:lnTo>
                  <a:lnTo>
                    <a:pt x="1910" y="231"/>
                  </a:lnTo>
                  <a:lnTo>
                    <a:pt x="1910" y="231"/>
                  </a:lnTo>
                  <a:lnTo>
                    <a:pt x="1913" y="231"/>
                  </a:lnTo>
                  <a:lnTo>
                    <a:pt x="1913" y="235"/>
                  </a:lnTo>
                  <a:lnTo>
                    <a:pt x="1913" y="235"/>
                  </a:lnTo>
                  <a:lnTo>
                    <a:pt x="1910" y="239"/>
                  </a:lnTo>
                  <a:lnTo>
                    <a:pt x="1910" y="239"/>
                  </a:lnTo>
                  <a:lnTo>
                    <a:pt x="1910" y="242"/>
                  </a:lnTo>
                  <a:lnTo>
                    <a:pt x="1910" y="242"/>
                  </a:lnTo>
                  <a:lnTo>
                    <a:pt x="1913" y="242"/>
                  </a:lnTo>
                  <a:lnTo>
                    <a:pt x="1917" y="242"/>
                  </a:lnTo>
                  <a:lnTo>
                    <a:pt x="1917" y="242"/>
                  </a:lnTo>
                  <a:lnTo>
                    <a:pt x="1920" y="242"/>
                  </a:lnTo>
                  <a:lnTo>
                    <a:pt x="1924" y="242"/>
                  </a:lnTo>
                  <a:lnTo>
                    <a:pt x="1928" y="246"/>
                  </a:lnTo>
                  <a:lnTo>
                    <a:pt x="1931" y="246"/>
                  </a:lnTo>
                  <a:lnTo>
                    <a:pt x="1931" y="246"/>
                  </a:lnTo>
                  <a:lnTo>
                    <a:pt x="1935" y="242"/>
                  </a:lnTo>
                  <a:lnTo>
                    <a:pt x="1938" y="242"/>
                  </a:lnTo>
                  <a:lnTo>
                    <a:pt x="1942" y="242"/>
                  </a:lnTo>
                  <a:lnTo>
                    <a:pt x="1942" y="242"/>
                  </a:lnTo>
                  <a:lnTo>
                    <a:pt x="1945" y="242"/>
                  </a:lnTo>
                  <a:lnTo>
                    <a:pt x="1949" y="242"/>
                  </a:lnTo>
                  <a:lnTo>
                    <a:pt x="1956" y="246"/>
                  </a:lnTo>
                  <a:lnTo>
                    <a:pt x="1956" y="246"/>
                  </a:lnTo>
                  <a:lnTo>
                    <a:pt x="1956" y="249"/>
                  </a:lnTo>
                  <a:lnTo>
                    <a:pt x="1963" y="246"/>
                  </a:lnTo>
                  <a:lnTo>
                    <a:pt x="1963" y="246"/>
                  </a:lnTo>
                  <a:lnTo>
                    <a:pt x="1963" y="249"/>
                  </a:lnTo>
                  <a:lnTo>
                    <a:pt x="1963" y="253"/>
                  </a:lnTo>
                  <a:lnTo>
                    <a:pt x="1963" y="256"/>
                  </a:lnTo>
                  <a:lnTo>
                    <a:pt x="1960" y="256"/>
                  </a:lnTo>
                  <a:lnTo>
                    <a:pt x="1960" y="260"/>
                  </a:lnTo>
                  <a:lnTo>
                    <a:pt x="1960" y="260"/>
                  </a:lnTo>
                  <a:lnTo>
                    <a:pt x="1960" y="264"/>
                  </a:lnTo>
                  <a:lnTo>
                    <a:pt x="1960" y="267"/>
                  </a:lnTo>
                  <a:lnTo>
                    <a:pt x="1960" y="271"/>
                  </a:lnTo>
                  <a:lnTo>
                    <a:pt x="1960" y="271"/>
                  </a:lnTo>
                  <a:lnTo>
                    <a:pt x="1960" y="274"/>
                  </a:lnTo>
                  <a:lnTo>
                    <a:pt x="1960" y="278"/>
                  </a:lnTo>
                  <a:lnTo>
                    <a:pt x="1960" y="278"/>
                  </a:lnTo>
                  <a:lnTo>
                    <a:pt x="1960" y="281"/>
                  </a:lnTo>
                  <a:lnTo>
                    <a:pt x="1960" y="285"/>
                  </a:lnTo>
                  <a:lnTo>
                    <a:pt x="1960" y="288"/>
                  </a:lnTo>
                  <a:lnTo>
                    <a:pt x="1960" y="288"/>
                  </a:lnTo>
                  <a:lnTo>
                    <a:pt x="1960" y="288"/>
                  </a:lnTo>
                  <a:lnTo>
                    <a:pt x="1960" y="292"/>
                  </a:lnTo>
                  <a:lnTo>
                    <a:pt x="1960" y="292"/>
                  </a:lnTo>
                  <a:lnTo>
                    <a:pt x="1960" y="296"/>
                  </a:lnTo>
                  <a:lnTo>
                    <a:pt x="1960" y="299"/>
                  </a:lnTo>
                  <a:lnTo>
                    <a:pt x="1960" y="303"/>
                  </a:lnTo>
                  <a:lnTo>
                    <a:pt x="1963" y="303"/>
                  </a:lnTo>
                  <a:lnTo>
                    <a:pt x="1960" y="306"/>
                  </a:lnTo>
                  <a:lnTo>
                    <a:pt x="1960" y="306"/>
                  </a:lnTo>
                  <a:lnTo>
                    <a:pt x="1956" y="310"/>
                  </a:lnTo>
                  <a:lnTo>
                    <a:pt x="1953" y="310"/>
                  </a:lnTo>
                  <a:lnTo>
                    <a:pt x="1953" y="310"/>
                  </a:lnTo>
                  <a:lnTo>
                    <a:pt x="1949" y="310"/>
                  </a:lnTo>
                  <a:lnTo>
                    <a:pt x="1949" y="306"/>
                  </a:lnTo>
                  <a:lnTo>
                    <a:pt x="1945" y="306"/>
                  </a:lnTo>
                  <a:lnTo>
                    <a:pt x="1945" y="306"/>
                  </a:lnTo>
                  <a:lnTo>
                    <a:pt x="1942" y="306"/>
                  </a:lnTo>
                  <a:lnTo>
                    <a:pt x="1942" y="306"/>
                  </a:lnTo>
                  <a:lnTo>
                    <a:pt x="1942" y="306"/>
                  </a:lnTo>
                  <a:lnTo>
                    <a:pt x="1942" y="303"/>
                  </a:lnTo>
                  <a:lnTo>
                    <a:pt x="1938" y="303"/>
                  </a:lnTo>
                  <a:lnTo>
                    <a:pt x="1938" y="303"/>
                  </a:lnTo>
                  <a:lnTo>
                    <a:pt x="1935" y="303"/>
                  </a:lnTo>
                  <a:lnTo>
                    <a:pt x="1935" y="299"/>
                  </a:lnTo>
                  <a:lnTo>
                    <a:pt x="1935" y="299"/>
                  </a:lnTo>
                  <a:lnTo>
                    <a:pt x="1935" y="296"/>
                  </a:lnTo>
                  <a:lnTo>
                    <a:pt x="1938" y="296"/>
                  </a:lnTo>
                  <a:lnTo>
                    <a:pt x="1938" y="296"/>
                  </a:lnTo>
                  <a:lnTo>
                    <a:pt x="1938" y="292"/>
                  </a:lnTo>
                  <a:lnTo>
                    <a:pt x="1942" y="292"/>
                  </a:lnTo>
                  <a:lnTo>
                    <a:pt x="1942" y="288"/>
                  </a:lnTo>
                  <a:lnTo>
                    <a:pt x="1942" y="288"/>
                  </a:lnTo>
                  <a:lnTo>
                    <a:pt x="1942" y="285"/>
                  </a:lnTo>
                  <a:lnTo>
                    <a:pt x="1942" y="281"/>
                  </a:lnTo>
                  <a:lnTo>
                    <a:pt x="1938" y="281"/>
                  </a:lnTo>
                  <a:lnTo>
                    <a:pt x="1935" y="278"/>
                  </a:lnTo>
                  <a:lnTo>
                    <a:pt x="1935" y="274"/>
                  </a:lnTo>
                  <a:lnTo>
                    <a:pt x="1931" y="271"/>
                  </a:lnTo>
                  <a:lnTo>
                    <a:pt x="1931" y="271"/>
                  </a:lnTo>
                  <a:lnTo>
                    <a:pt x="1924" y="271"/>
                  </a:lnTo>
                  <a:lnTo>
                    <a:pt x="1920" y="271"/>
                  </a:lnTo>
                  <a:lnTo>
                    <a:pt x="1920" y="267"/>
                  </a:lnTo>
                  <a:lnTo>
                    <a:pt x="1917" y="267"/>
                  </a:lnTo>
                  <a:lnTo>
                    <a:pt x="1917" y="267"/>
                  </a:lnTo>
                  <a:lnTo>
                    <a:pt x="1913" y="267"/>
                  </a:lnTo>
                  <a:lnTo>
                    <a:pt x="1913" y="267"/>
                  </a:lnTo>
                  <a:lnTo>
                    <a:pt x="1910" y="271"/>
                  </a:lnTo>
                  <a:lnTo>
                    <a:pt x="1910" y="267"/>
                  </a:lnTo>
                  <a:lnTo>
                    <a:pt x="1906" y="267"/>
                  </a:lnTo>
                  <a:lnTo>
                    <a:pt x="1906" y="267"/>
                  </a:lnTo>
                  <a:lnTo>
                    <a:pt x="1906" y="267"/>
                  </a:lnTo>
                  <a:lnTo>
                    <a:pt x="1906" y="264"/>
                  </a:lnTo>
                  <a:lnTo>
                    <a:pt x="1906" y="264"/>
                  </a:lnTo>
                  <a:lnTo>
                    <a:pt x="1903" y="264"/>
                  </a:lnTo>
                  <a:lnTo>
                    <a:pt x="1903" y="264"/>
                  </a:lnTo>
                  <a:lnTo>
                    <a:pt x="1899" y="264"/>
                  </a:lnTo>
                  <a:lnTo>
                    <a:pt x="1899" y="264"/>
                  </a:lnTo>
                  <a:lnTo>
                    <a:pt x="1896" y="264"/>
                  </a:lnTo>
                  <a:lnTo>
                    <a:pt x="1892" y="264"/>
                  </a:lnTo>
                  <a:lnTo>
                    <a:pt x="1892" y="264"/>
                  </a:lnTo>
                  <a:lnTo>
                    <a:pt x="1888" y="264"/>
                  </a:lnTo>
                  <a:lnTo>
                    <a:pt x="1885" y="260"/>
                  </a:lnTo>
                  <a:lnTo>
                    <a:pt x="1885" y="260"/>
                  </a:lnTo>
                  <a:lnTo>
                    <a:pt x="1881" y="256"/>
                  </a:lnTo>
                  <a:lnTo>
                    <a:pt x="1881" y="256"/>
                  </a:lnTo>
                  <a:lnTo>
                    <a:pt x="1878" y="256"/>
                  </a:lnTo>
                  <a:lnTo>
                    <a:pt x="1874" y="256"/>
                  </a:lnTo>
                  <a:lnTo>
                    <a:pt x="1871" y="256"/>
                  </a:lnTo>
                  <a:lnTo>
                    <a:pt x="1871" y="256"/>
                  </a:lnTo>
                  <a:lnTo>
                    <a:pt x="1867" y="256"/>
                  </a:lnTo>
                  <a:lnTo>
                    <a:pt x="1867" y="256"/>
                  </a:lnTo>
                  <a:lnTo>
                    <a:pt x="1863" y="256"/>
                  </a:lnTo>
                  <a:lnTo>
                    <a:pt x="1863" y="256"/>
                  </a:lnTo>
                  <a:lnTo>
                    <a:pt x="1863" y="260"/>
                  </a:lnTo>
                  <a:lnTo>
                    <a:pt x="1863" y="260"/>
                  </a:lnTo>
                  <a:lnTo>
                    <a:pt x="1863" y="264"/>
                  </a:lnTo>
                  <a:lnTo>
                    <a:pt x="1863" y="264"/>
                  </a:lnTo>
                  <a:lnTo>
                    <a:pt x="1867" y="264"/>
                  </a:lnTo>
                  <a:lnTo>
                    <a:pt x="1867" y="264"/>
                  </a:lnTo>
                  <a:lnTo>
                    <a:pt x="1867" y="267"/>
                  </a:lnTo>
                  <a:lnTo>
                    <a:pt x="1867" y="267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71" y="271"/>
                  </a:lnTo>
                  <a:lnTo>
                    <a:pt x="1871" y="274"/>
                  </a:lnTo>
                  <a:lnTo>
                    <a:pt x="1874" y="278"/>
                  </a:lnTo>
                  <a:lnTo>
                    <a:pt x="1874" y="278"/>
                  </a:lnTo>
                  <a:lnTo>
                    <a:pt x="1874" y="278"/>
                  </a:lnTo>
                  <a:lnTo>
                    <a:pt x="1878" y="278"/>
                  </a:lnTo>
                  <a:lnTo>
                    <a:pt x="1878" y="281"/>
                  </a:lnTo>
                  <a:lnTo>
                    <a:pt x="1878" y="281"/>
                  </a:lnTo>
                  <a:lnTo>
                    <a:pt x="1878" y="285"/>
                  </a:lnTo>
                  <a:lnTo>
                    <a:pt x="1878" y="285"/>
                  </a:lnTo>
                  <a:lnTo>
                    <a:pt x="1878" y="288"/>
                  </a:lnTo>
                  <a:lnTo>
                    <a:pt x="1878" y="288"/>
                  </a:lnTo>
                  <a:lnTo>
                    <a:pt x="1881" y="292"/>
                  </a:lnTo>
                  <a:lnTo>
                    <a:pt x="1885" y="296"/>
                  </a:lnTo>
                  <a:lnTo>
                    <a:pt x="1881" y="296"/>
                  </a:lnTo>
                  <a:lnTo>
                    <a:pt x="1881" y="299"/>
                  </a:lnTo>
                  <a:lnTo>
                    <a:pt x="1885" y="299"/>
                  </a:lnTo>
                  <a:lnTo>
                    <a:pt x="1885" y="299"/>
                  </a:lnTo>
                  <a:lnTo>
                    <a:pt x="1885" y="303"/>
                  </a:lnTo>
                  <a:lnTo>
                    <a:pt x="1888" y="299"/>
                  </a:lnTo>
                  <a:lnTo>
                    <a:pt x="1888" y="299"/>
                  </a:lnTo>
                  <a:lnTo>
                    <a:pt x="1892" y="299"/>
                  </a:lnTo>
                  <a:lnTo>
                    <a:pt x="1892" y="299"/>
                  </a:lnTo>
                  <a:lnTo>
                    <a:pt x="1892" y="299"/>
                  </a:lnTo>
                  <a:lnTo>
                    <a:pt x="1896" y="299"/>
                  </a:lnTo>
                  <a:lnTo>
                    <a:pt x="1896" y="303"/>
                  </a:lnTo>
                  <a:lnTo>
                    <a:pt x="1899" y="303"/>
                  </a:lnTo>
                  <a:lnTo>
                    <a:pt x="1903" y="303"/>
                  </a:lnTo>
                  <a:lnTo>
                    <a:pt x="1903" y="306"/>
                  </a:lnTo>
                  <a:lnTo>
                    <a:pt x="1906" y="306"/>
                  </a:lnTo>
                  <a:lnTo>
                    <a:pt x="1906" y="310"/>
                  </a:lnTo>
                  <a:lnTo>
                    <a:pt x="1906" y="310"/>
                  </a:lnTo>
                  <a:lnTo>
                    <a:pt x="1906" y="313"/>
                  </a:lnTo>
                  <a:lnTo>
                    <a:pt x="1910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7" y="317"/>
                  </a:lnTo>
                  <a:lnTo>
                    <a:pt x="1920" y="317"/>
                  </a:lnTo>
                  <a:lnTo>
                    <a:pt x="1920" y="317"/>
                  </a:lnTo>
                  <a:lnTo>
                    <a:pt x="1920" y="321"/>
                  </a:lnTo>
                  <a:lnTo>
                    <a:pt x="1924" y="321"/>
                  </a:lnTo>
                  <a:lnTo>
                    <a:pt x="1924" y="321"/>
                  </a:lnTo>
                  <a:lnTo>
                    <a:pt x="1928" y="321"/>
                  </a:lnTo>
                  <a:lnTo>
                    <a:pt x="1928" y="324"/>
                  </a:lnTo>
                  <a:lnTo>
                    <a:pt x="1931" y="324"/>
                  </a:lnTo>
                  <a:lnTo>
                    <a:pt x="1935" y="324"/>
                  </a:lnTo>
                  <a:lnTo>
                    <a:pt x="1935" y="324"/>
                  </a:lnTo>
                  <a:lnTo>
                    <a:pt x="1938" y="324"/>
                  </a:lnTo>
                  <a:lnTo>
                    <a:pt x="1942" y="324"/>
                  </a:lnTo>
                  <a:lnTo>
                    <a:pt x="1942" y="328"/>
                  </a:lnTo>
                  <a:lnTo>
                    <a:pt x="1945" y="328"/>
                  </a:lnTo>
                  <a:lnTo>
                    <a:pt x="1945" y="328"/>
                  </a:lnTo>
                  <a:lnTo>
                    <a:pt x="1949" y="328"/>
                  </a:lnTo>
                  <a:lnTo>
                    <a:pt x="1949" y="328"/>
                  </a:lnTo>
                  <a:lnTo>
                    <a:pt x="1953" y="328"/>
                  </a:lnTo>
                  <a:lnTo>
                    <a:pt x="1953" y="328"/>
                  </a:lnTo>
                  <a:lnTo>
                    <a:pt x="1956" y="328"/>
                  </a:lnTo>
                  <a:lnTo>
                    <a:pt x="1960" y="328"/>
                  </a:lnTo>
                  <a:lnTo>
                    <a:pt x="1960" y="328"/>
                  </a:lnTo>
                  <a:lnTo>
                    <a:pt x="1960" y="324"/>
                  </a:lnTo>
                  <a:lnTo>
                    <a:pt x="1963" y="324"/>
                  </a:lnTo>
                  <a:lnTo>
                    <a:pt x="1963" y="324"/>
                  </a:lnTo>
                  <a:lnTo>
                    <a:pt x="1963" y="324"/>
                  </a:lnTo>
                  <a:lnTo>
                    <a:pt x="1967" y="321"/>
                  </a:lnTo>
                  <a:lnTo>
                    <a:pt x="1967" y="321"/>
                  </a:lnTo>
                  <a:lnTo>
                    <a:pt x="1970" y="324"/>
                  </a:lnTo>
                  <a:lnTo>
                    <a:pt x="1970" y="324"/>
                  </a:lnTo>
                  <a:lnTo>
                    <a:pt x="1974" y="324"/>
                  </a:lnTo>
                  <a:lnTo>
                    <a:pt x="1974" y="324"/>
                  </a:lnTo>
                  <a:lnTo>
                    <a:pt x="1977" y="324"/>
                  </a:lnTo>
                  <a:lnTo>
                    <a:pt x="1977" y="321"/>
                  </a:lnTo>
                  <a:lnTo>
                    <a:pt x="1977" y="321"/>
                  </a:lnTo>
                  <a:lnTo>
                    <a:pt x="1977" y="321"/>
                  </a:lnTo>
                  <a:lnTo>
                    <a:pt x="1981" y="321"/>
                  </a:lnTo>
                  <a:lnTo>
                    <a:pt x="1981" y="321"/>
                  </a:lnTo>
                  <a:lnTo>
                    <a:pt x="1985" y="321"/>
                  </a:lnTo>
                  <a:lnTo>
                    <a:pt x="1985" y="321"/>
                  </a:lnTo>
                  <a:lnTo>
                    <a:pt x="1988" y="324"/>
                  </a:lnTo>
                  <a:lnTo>
                    <a:pt x="1988" y="324"/>
                  </a:lnTo>
                  <a:lnTo>
                    <a:pt x="1992" y="324"/>
                  </a:lnTo>
                  <a:lnTo>
                    <a:pt x="1995" y="324"/>
                  </a:lnTo>
                  <a:lnTo>
                    <a:pt x="1995" y="328"/>
                  </a:lnTo>
                  <a:lnTo>
                    <a:pt x="1995" y="324"/>
                  </a:lnTo>
                  <a:lnTo>
                    <a:pt x="1995" y="324"/>
                  </a:lnTo>
                  <a:lnTo>
                    <a:pt x="1999" y="328"/>
                  </a:lnTo>
                  <a:lnTo>
                    <a:pt x="1999" y="328"/>
                  </a:lnTo>
                  <a:lnTo>
                    <a:pt x="2002" y="328"/>
                  </a:lnTo>
                  <a:lnTo>
                    <a:pt x="2006" y="331"/>
                  </a:lnTo>
                  <a:lnTo>
                    <a:pt x="2006" y="335"/>
                  </a:lnTo>
                  <a:lnTo>
                    <a:pt x="2010" y="335"/>
                  </a:lnTo>
                  <a:lnTo>
                    <a:pt x="2010" y="335"/>
                  </a:lnTo>
                  <a:lnTo>
                    <a:pt x="2010" y="335"/>
                  </a:lnTo>
                  <a:lnTo>
                    <a:pt x="2013" y="335"/>
                  </a:lnTo>
                  <a:lnTo>
                    <a:pt x="2013" y="335"/>
                  </a:lnTo>
                  <a:lnTo>
                    <a:pt x="2017" y="335"/>
                  </a:lnTo>
                  <a:lnTo>
                    <a:pt x="2017" y="335"/>
                  </a:lnTo>
                  <a:lnTo>
                    <a:pt x="2020" y="335"/>
                  </a:lnTo>
                  <a:lnTo>
                    <a:pt x="2020" y="335"/>
                  </a:lnTo>
                  <a:lnTo>
                    <a:pt x="2024" y="335"/>
                  </a:lnTo>
                  <a:lnTo>
                    <a:pt x="2024" y="331"/>
                  </a:lnTo>
                  <a:lnTo>
                    <a:pt x="2024" y="331"/>
                  </a:lnTo>
                  <a:lnTo>
                    <a:pt x="2027" y="331"/>
                  </a:lnTo>
                  <a:lnTo>
                    <a:pt x="2027" y="331"/>
                  </a:lnTo>
                  <a:lnTo>
                    <a:pt x="2027" y="331"/>
                  </a:lnTo>
                  <a:lnTo>
                    <a:pt x="2031" y="331"/>
                  </a:lnTo>
                  <a:lnTo>
                    <a:pt x="2031" y="331"/>
                  </a:lnTo>
                  <a:lnTo>
                    <a:pt x="2034" y="331"/>
                  </a:lnTo>
                  <a:lnTo>
                    <a:pt x="2034" y="328"/>
                  </a:lnTo>
                  <a:lnTo>
                    <a:pt x="2038" y="328"/>
                  </a:lnTo>
                  <a:lnTo>
                    <a:pt x="2038" y="328"/>
                  </a:lnTo>
                  <a:lnTo>
                    <a:pt x="2042" y="328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45" y="331"/>
                  </a:lnTo>
                  <a:lnTo>
                    <a:pt x="2045" y="331"/>
                  </a:lnTo>
                  <a:lnTo>
                    <a:pt x="2049" y="328"/>
                  </a:lnTo>
                  <a:lnTo>
                    <a:pt x="2049" y="328"/>
                  </a:lnTo>
                  <a:lnTo>
                    <a:pt x="2052" y="328"/>
                  </a:lnTo>
                  <a:lnTo>
                    <a:pt x="2052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9" y="328"/>
                  </a:lnTo>
                  <a:lnTo>
                    <a:pt x="2059" y="328"/>
                  </a:lnTo>
                  <a:lnTo>
                    <a:pt x="2063" y="328"/>
                  </a:lnTo>
                  <a:lnTo>
                    <a:pt x="2063" y="328"/>
                  </a:lnTo>
                  <a:lnTo>
                    <a:pt x="2067" y="328"/>
                  </a:lnTo>
                  <a:lnTo>
                    <a:pt x="2067" y="324"/>
                  </a:lnTo>
                  <a:lnTo>
                    <a:pt x="2070" y="324"/>
                  </a:lnTo>
                  <a:lnTo>
                    <a:pt x="2070" y="324"/>
                  </a:lnTo>
                  <a:lnTo>
                    <a:pt x="2074" y="324"/>
                  </a:lnTo>
                  <a:lnTo>
                    <a:pt x="2074" y="324"/>
                  </a:lnTo>
                  <a:lnTo>
                    <a:pt x="2074" y="324"/>
                  </a:lnTo>
                  <a:lnTo>
                    <a:pt x="2077" y="324"/>
                  </a:lnTo>
                  <a:lnTo>
                    <a:pt x="2077" y="324"/>
                  </a:lnTo>
                  <a:lnTo>
                    <a:pt x="2081" y="324"/>
                  </a:lnTo>
                  <a:lnTo>
                    <a:pt x="2081" y="324"/>
                  </a:lnTo>
                  <a:lnTo>
                    <a:pt x="2084" y="324"/>
                  </a:lnTo>
                  <a:lnTo>
                    <a:pt x="2084" y="328"/>
                  </a:lnTo>
                  <a:lnTo>
                    <a:pt x="2088" y="328"/>
                  </a:lnTo>
                  <a:lnTo>
                    <a:pt x="2088" y="328"/>
                  </a:lnTo>
                  <a:lnTo>
                    <a:pt x="2088" y="331"/>
                  </a:lnTo>
                  <a:lnTo>
                    <a:pt x="2091" y="331"/>
                  </a:lnTo>
                  <a:lnTo>
                    <a:pt x="2091" y="331"/>
                  </a:lnTo>
                  <a:lnTo>
                    <a:pt x="2095" y="331"/>
                  </a:lnTo>
                  <a:lnTo>
                    <a:pt x="2095" y="331"/>
                  </a:lnTo>
                  <a:lnTo>
                    <a:pt x="2099" y="331"/>
                  </a:lnTo>
                  <a:lnTo>
                    <a:pt x="2099" y="331"/>
                  </a:lnTo>
                  <a:lnTo>
                    <a:pt x="2102" y="331"/>
                  </a:lnTo>
                  <a:lnTo>
                    <a:pt x="2102" y="335"/>
                  </a:lnTo>
                  <a:lnTo>
                    <a:pt x="2106" y="335"/>
                  </a:lnTo>
                  <a:lnTo>
                    <a:pt x="2106" y="335"/>
                  </a:lnTo>
                  <a:lnTo>
                    <a:pt x="2109" y="335"/>
                  </a:lnTo>
                  <a:lnTo>
                    <a:pt x="2109" y="338"/>
                  </a:lnTo>
                  <a:lnTo>
                    <a:pt x="2109" y="338"/>
                  </a:lnTo>
                  <a:lnTo>
                    <a:pt x="2113" y="338"/>
                  </a:lnTo>
                  <a:lnTo>
                    <a:pt x="2113" y="338"/>
                  </a:lnTo>
                  <a:lnTo>
                    <a:pt x="2116" y="338"/>
                  </a:lnTo>
                  <a:lnTo>
                    <a:pt x="2120" y="338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7" y="335"/>
                  </a:lnTo>
                  <a:lnTo>
                    <a:pt x="2127" y="331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4" y="331"/>
                  </a:lnTo>
                  <a:lnTo>
                    <a:pt x="2134" y="328"/>
                  </a:lnTo>
                  <a:lnTo>
                    <a:pt x="2138" y="328"/>
                  </a:lnTo>
                  <a:lnTo>
                    <a:pt x="2138" y="324"/>
                  </a:lnTo>
                  <a:lnTo>
                    <a:pt x="2138" y="324"/>
                  </a:lnTo>
                  <a:lnTo>
                    <a:pt x="2138" y="321"/>
                  </a:lnTo>
                  <a:lnTo>
                    <a:pt x="2141" y="321"/>
                  </a:lnTo>
                  <a:lnTo>
                    <a:pt x="2141" y="321"/>
                  </a:lnTo>
                  <a:lnTo>
                    <a:pt x="2145" y="321"/>
                  </a:lnTo>
                  <a:lnTo>
                    <a:pt x="2145" y="321"/>
                  </a:lnTo>
                  <a:lnTo>
                    <a:pt x="2148" y="321"/>
                  </a:lnTo>
                  <a:lnTo>
                    <a:pt x="2148" y="321"/>
                  </a:lnTo>
                  <a:lnTo>
                    <a:pt x="2152" y="321"/>
                  </a:lnTo>
                  <a:lnTo>
                    <a:pt x="2152" y="321"/>
                  </a:lnTo>
                  <a:lnTo>
                    <a:pt x="2156" y="321"/>
                  </a:lnTo>
                  <a:lnTo>
                    <a:pt x="2156" y="321"/>
                  </a:lnTo>
                  <a:lnTo>
                    <a:pt x="2156" y="321"/>
                  </a:lnTo>
                  <a:lnTo>
                    <a:pt x="2159" y="321"/>
                  </a:lnTo>
                  <a:lnTo>
                    <a:pt x="2159" y="321"/>
                  </a:lnTo>
                  <a:lnTo>
                    <a:pt x="2163" y="321"/>
                  </a:lnTo>
                  <a:lnTo>
                    <a:pt x="2163" y="324"/>
                  </a:lnTo>
                  <a:lnTo>
                    <a:pt x="2166" y="324"/>
                  </a:lnTo>
                  <a:lnTo>
                    <a:pt x="2166" y="324"/>
                  </a:lnTo>
                  <a:lnTo>
                    <a:pt x="2166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4"/>
                  </a:lnTo>
                  <a:lnTo>
                    <a:pt x="2170" y="324"/>
                  </a:lnTo>
                  <a:lnTo>
                    <a:pt x="2170" y="328"/>
                  </a:lnTo>
                  <a:lnTo>
                    <a:pt x="2173" y="328"/>
                  </a:lnTo>
                  <a:lnTo>
                    <a:pt x="2177" y="328"/>
                  </a:lnTo>
                  <a:lnTo>
                    <a:pt x="2177" y="324"/>
                  </a:lnTo>
                  <a:lnTo>
                    <a:pt x="2181" y="324"/>
                  </a:lnTo>
                  <a:lnTo>
                    <a:pt x="2181" y="324"/>
                  </a:lnTo>
                  <a:lnTo>
                    <a:pt x="2181" y="328"/>
                  </a:lnTo>
                  <a:lnTo>
                    <a:pt x="2184" y="328"/>
                  </a:lnTo>
                  <a:lnTo>
                    <a:pt x="2184" y="324"/>
                  </a:lnTo>
                  <a:lnTo>
                    <a:pt x="2188" y="324"/>
                  </a:lnTo>
                  <a:lnTo>
                    <a:pt x="2188" y="324"/>
                  </a:lnTo>
                  <a:lnTo>
                    <a:pt x="2191" y="321"/>
                  </a:lnTo>
                  <a:lnTo>
                    <a:pt x="2195" y="321"/>
                  </a:lnTo>
                  <a:lnTo>
                    <a:pt x="2198" y="321"/>
                  </a:lnTo>
                  <a:lnTo>
                    <a:pt x="2198" y="317"/>
                  </a:lnTo>
                  <a:lnTo>
                    <a:pt x="2202" y="317"/>
                  </a:lnTo>
                  <a:lnTo>
                    <a:pt x="2202" y="317"/>
                  </a:lnTo>
                  <a:lnTo>
                    <a:pt x="2205" y="317"/>
                  </a:lnTo>
                  <a:lnTo>
                    <a:pt x="2209" y="317"/>
                  </a:lnTo>
                  <a:lnTo>
                    <a:pt x="2209" y="317"/>
                  </a:lnTo>
                  <a:lnTo>
                    <a:pt x="2213" y="317"/>
                  </a:lnTo>
                  <a:lnTo>
                    <a:pt x="2216" y="313"/>
                  </a:lnTo>
                  <a:lnTo>
                    <a:pt x="2220" y="313"/>
                  </a:lnTo>
                  <a:lnTo>
                    <a:pt x="2220" y="313"/>
                  </a:lnTo>
                  <a:lnTo>
                    <a:pt x="2223" y="313"/>
                  </a:lnTo>
                  <a:lnTo>
                    <a:pt x="2227" y="313"/>
                  </a:lnTo>
                  <a:lnTo>
                    <a:pt x="2227" y="310"/>
                  </a:lnTo>
                  <a:lnTo>
                    <a:pt x="2230" y="306"/>
                  </a:lnTo>
                  <a:lnTo>
                    <a:pt x="2234" y="306"/>
                  </a:lnTo>
                  <a:lnTo>
                    <a:pt x="2234" y="306"/>
                  </a:lnTo>
                  <a:lnTo>
                    <a:pt x="2238" y="303"/>
                  </a:lnTo>
                  <a:lnTo>
                    <a:pt x="2238" y="303"/>
                  </a:lnTo>
                  <a:lnTo>
                    <a:pt x="2238" y="303"/>
                  </a:lnTo>
                  <a:lnTo>
                    <a:pt x="2241" y="299"/>
                  </a:lnTo>
                  <a:lnTo>
                    <a:pt x="2241" y="299"/>
                  </a:lnTo>
                  <a:lnTo>
                    <a:pt x="2245" y="299"/>
                  </a:lnTo>
                  <a:lnTo>
                    <a:pt x="2248" y="299"/>
                  </a:lnTo>
                  <a:lnTo>
                    <a:pt x="2248" y="303"/>
                  </a:lnTo>
                  <a:lnTo>
                    <a:pt x="2248" y="303"/>
                  </a:lnTo>
                  <a:lnTo>
                    <a:pt x="2248" y="299"/>
                  </a:lnTo>
                  <a:lnTo>
                    <a:pt x="2252" y="299"/>
                  </a:lnTo>
                  <a:lnTo>
                    <a:pt x="2248" y="296"/>
                  </a:lnTo>
                  <a:lnTo>
                    <a:pt x="2252" y="296"/>
                  </a:lnTo>
                  <a:lnTo>
                    <a:pt x="2266" y="292"/>
                  </a:lnTo>
                  <a:lnTo>
                    <a:pt x="2266" y="292"/>
                  </a:lnTo>
                  <a:lnTo>
                    <a:pt x="2266" y="288"/>
                  </a:lnTo>
                  <a:lnTo>
                    <a:pt x="2270" y="288"/>
                  </a:lnTo>
                  <a:lnTo>
                    <a:pt x="2270" y="292"/>
                  </a:lnTo>
                  <a:lnTo>
                    <a:pt x="2277" y="292"/>
                  </a:lnTo>
                  <a:lnTo>
                    <a:pt x="2277" y="292"/>
                  </a:lnTo>
                  <a:lnTo>
                    <a:pt x="2280" y="292"/>
                  </a:lnTo>
                  <a:lnTo>
                    <a:pt x="2280" y="292"/>
                  </a:lnTo>
                  <a:lnTo>
                    <a:pt x="2284" y="292"/>
                  </a:lnTo>
                  <a:lnTo>
                    <a:pt x="2284" y="288"/>
                  </a:lnTo>
                  <a:lnTo>
                    <a:pt x="2284" y="292"/>
                  </a:lnTo>
                  <a:lnTo>
                    <a:pt x="2284" y="292"/>
                  </a:lnTo>
                  <a:lnTo>
                    <a:pt x="2287" y="296"/>
                  </a:lnTo>
                  <a:lnTo>
                    <a:pt x="2287" y="296"/>
                  </a:lnTo>
                  <a:lnTo>
                    <a:pt x="2291" y="296"/>
                  </a:lnTo>
                  <a:lnTo>
                    <a:pt x="2287" y="299"/>
                  </a:lnTo>
                  <a:lnTo>
                    <a:pt x="2287" y="303"/>
                  </a:lnTo>
                  <a:lnTo>
                    <a:pt x="2287" y="303"/>
                  </a:lnTo>
                  <a:lnTo>
                    <a:pt x="2287" y="306"/>
                  </a:lnTo>
                  <a:lnTo>
                    <a:pt x="2284" y="310"/>
                  </a:lnTo>
                  <a:lnTo>
                    <a:pt x="2284" y="310"/>
                  </a:lnTo>
                  <a:lnTo>
                    <a:pt x="2280" y="310"/>
                  </a:lnTo>
                  <a:lnTo>
                    <a:pt x="2280" y="310"/>
                  </a:lnTo>
                  <a:lnTo>
                    <a:pt x="2277" y="313"/>
                  </a:lnTo>
                  <a:lnTo>
                    <a:pt x="2277" y="313"/>
                  </a:lnTo>
                  <a:lnTo>
                    <a:pt x="2277" y="317"/>
                  </a:lnTo>
                  <a:lnTo>
                    <a:pt x="2277" y="321"/>
                  </a:lnTo>
                  <a:lnTo>
                    <a:pt x="2277" y="321"/>
                  </a:lnTo>
                  <a:lnTo>
                    <a:pt x="2277" y="324"/>
                  </a:lnTo>
                  <a:lnTo>
                    <a:pt x="2277" y="324"/>
                  </a:lnTo>
                  <a:lnTo>
                    <a:pt x="2277" y="328"/>
                  </a:lnTo>
                  <a:lnTo>
                    <a:pt x="2277" y="331"/>
                  </a:lnTo>
                  <a:lnTo>
                    <a:pt x="2273" y="335"/>
                  </a:lnTo>
                  <a:lnTo>
                    <a:pt x="2273" y="335"/>
                  </a:lnTo>
                  <a:lnTo>
                    <a:pt x="2273" y="335"/>
                  </a:lnTo>
                  <a:lnTo>
                    <a:pt x="2273" y="338"/>
                  </a:lnTo>
                  <a:lnTo>
                    <a:pt x="2273" y="338"/>
                  </a:lnTo>
                  <a:lnTo>
                    <a:pt x="2277" y="342"/>
                  </a:lnTo>
                  <a:lnTo>
                    <a:pt x="2277" y="345"/>
                  </a:lnTo>
                  <a:lnTo>
                    <a:pt x="2277" y="345"/>
                  </a:lnTo>
                  <a:lnTo>
                    <a:pt x="2277" y="349"/>
                  </a:lnTo>
                  <a:lnTo>
                    <a:pt x="2273" y="353"/>
                  </a:lnTo>
                  <a:lnTo>
                    <a:pt x="2270" y="353"/>
                  </a:lnTo>
                  <a:lnTo>
                    <a:pt x="2266" y="356"/>
                  </a:lnTo>
                  <a:lnTo>
                    <a:pt x="2270" y="356"/>
                  </a:lnTo>
                  <a:lnTo>
                    <a:pt x="2266" y="360"/>
                  </a:lnTo>
                  <a:lnTo>
                    <a:pt x="2266" y="363"/>
                  </a:lnTo>
                  <a:lnTo>
                    <a:pt x="2270" y="367"/>
                  </a:lnTo>
                  <a:lnTo>
                    <a:pt x="2270" y="367"/>
                  </a:lnTo>
                  <a:lnTo>
                    <a:pt x="2270" y="367"/>
                  </a:lnTo>
                  <a:lnTo>
                    <a:pt x="2270" y="370"/>
                  </a:lnTo>
                  <a:lnTo>
                    <a:pt x="2266" y="374"/>
                  </a:lnTo>
                  <a:lnTo>
                    <a:pt x="2266" y="374"/>
                  </a:lnTo>
                  <a:lnTo>
                    <a:pt x="2262" y="374"/>
                  </a:lnTo>
                  <a:lnTo>
                    <a:pt x="2262" y="378"/>
                  </a:lnTo>
                  <a:lnTo>
                    <a:pt x="2262" y="378"/>
                  </a:lnTo>
                  <a:lnTo>
                    <a:pt x="2262" y="381"/>
                  </a:lnTo>
                  <a:lnTo>
                    <a:pt x="2262" y="381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8"/>
                  </a:lnTo>
                  <a:lnTo>
                    <a:pt x="2259" y="388"/>
                  </a:lnTo>
                  <a:lnTo>
                    <a:pt x="2259" y="388"/>
                  </a:lnTo>
                  <a:lnTo>
                    <a:pt x="2255" y="388"/>
                  </a:lnTo>
                  <a:lnTo>
                    <a:pt x="2255" y="392"/>
                  </a:lnTo>
                  <a:lnTo>
                    <a:pt x="2255" y="392"/>
                  </a:lnTo>
                  <a:lnTo>
                    <a:pt x="2259" y="395"/>
                  </a:lnTo>
                  <a:lnTo>
                    <a:pt x="2266" y="399"/>
                  </a:lnTo>
                  <a:lnTo>
                    <a:pt x="2262" y="399"/>
                  </a:lnTo>
                  <a:lnTo>
                    <a:pt x="2259" y="399"/>
                  </a:lnTo>
                  <a:lnTo>
                    <a:pt x="2252" y="403"/>
                  </a:lnTo>
                  <a:lnTo>
                    <a:pt x="2248" y="406"/>
                  </a:lnTo>
                  <a:lnTo>
                    <a:pt x="2245" y="406"/>
                  </a:lnTo>
                  <a:lnTo>
                    <a:pt x="2241" y="406"/>
                  </a:lnTo>
                  <a:lnTo>
                    <a:pt x="2241" y="406"/>
                  </a:lnTo>
                  <a:lnTo>
                    <a:pt x="2238" y="410"/>
                  </a:lnTo>
                  <a:lnTo>
                    <a:pt x="2234" y="413"/>
                  </a:lnTo>
                  <a:lnTo>
                    <a:pt x="2230" y="417"/>
                  </a:lnTo>
                  <a:lnTo>
                    <a:pt x="2227" y="420"/>
                  </a:lnTo>
                  <a:lnTo>
                    <a:pt x="2227" y="420"/>
                  </a:lnTo>
                  <a:lnTo>
                    <a:pt x="2223" y="424"/>
                  </a:lnTo>
                  <a:lnTo>
                    <a:pt x="2223" y="424"/>
                  </a:lnTo>
                  <a:lnTo>
                    <a:pt x="2220" y="424"/>
                  </a:lnTo>
                  <a:lnTo>
                    <a:pt x="2220" y="424"/>
                  </a:lnTo>
                  <a:lnTo>
                    <a:pt x="2216" y="424"/>
                  </a:lnTo>
                  <a:lnTo>
                    <a:pt x="2216" y="424"/>
                  </a:lnTo>
                  <a:lnTo>
                    <a:pt x="2213" y="424"/>
                  </a:lnTo>
                  <a:lnTo>
                    <a:pt x="2205" y="424"/>
                  </a:lnTo>
                  <a:lnTo>
                    <a:pt x="2205" y="424"/>
                  </a:lnTo>
                  <a:lnTo>
                    <a:pt x="2202" y="424"/>
                  </a:lnTo>
                  <a:lnTo>
                    <a:pt x="2202" y="424"/>
                  </a:lnTo>
                  <a:lnTo>
                    <a:pt x="2198" y="427"/>
                  </a:lnTo>
                  <a:lnTo>
                    <a:pt x="2195" y="427"/>
                  </a:lnTo>
                  <a:lnTo>
                    <a:pt x="2195" y="427"/>
                  </a:lnTo>
                  <a:lnTo>
                    <a:pt x="2195" y="431"/>
                  </a:lnTo>
                  <a:lnTo>
                    <a:pt x="2195" y="431"/>
                  </a:lnTo>
                  <a:lnTo>
                    <a:pt x="2188" y="435"/>
                  </a:lnTo>
                  <a:lnTo>
                    <a:pt x="2188" y="435"/>
                  </a:lnTo>
                  <a:lnTo>
                    <a:pt x="2184" y="435"/>
                  </a:lnTo>
                  <a:lnTo>
                    <a:pt x="2181" y="435"/>
                  </a:lnTo>
                  <a:lnTo>
                    <a:pt x="2177" y="435"/>
                  </a:lnTo>
                  <a:lnTo>
                    <a:pt x="2177" y="435"/>
                  </a:lnTo>
                  <a:lnTo>
                    <a:pt x="2170" y="431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66" y="435"/>
                  </a:lnTo>
                  <a:lnTo>
                    <a:pt x="2163" y="435"/>
                  </a:lnTo>
                  <a:lnTo>
                    <a:pt x="2163" y="435"/>
                  </a:lnTo>
                  <a:lnTo>
                    <a:pt x="2159" y="438"/>
                  </a:lnTo>
                  <a:lnTo>
                    <a:pt x="2159" y="435"/>
                  </a:lnTo>
                  <a:lnTo>
                    <a:pt x="2156" y="435"/>
                  </a:lnTo>
                  <a:lnTo>
                    <a:pt x="2156" y="435"/>
                  </a:lnTo>
                  <a:lnTo>
                    <a:pt x="2152" y="435"/>
                  </a:lnTo>
                  <a:lnTo>
                    <a:pt x="2152" y="435"/>
                  </a:lnTo>
                  <a:lnTo>
                    <a:pt x="2148" y="435"/>
                  </a:lnTo>
                  <a:lnTo>
                    <a:pt x="2148" y="438"/>
                  </a:lnTo>
                  <a:lnTo>
                    <a:pt x="2145" y="438"/>
                  </a:lnTo>
                  <a:lnTo>
                    <a:pt x="2141" y="438"/>
                  </a:lnTo>
                  <a:lnTo>
                    <a:pt x="2138" y="438"/>
                  </a:lnTo>
                  <a:lnTo>
                    <a:pt x="2138" y="438"/>
                  </a:lnTo>
                  <a:lnTo>
                    <a:pt x="2134" y="442"/>
                  </a:lnTo>
                  <a:lnTo>
                    <a:pt x="2131" y="442"/>
                  </a:lnTo>
                  <a:lnTo>
                    <a:pt x="2131" y="442"/>
                  </a:lnTo>
                  <a:lnTo>
                    <a:pt x="2131" y="445"/>
                  </a:lnTo>
                  <a:lnTo>
                    <a:pt x="2127" y="445"/>
                  </a:lnTo>
                  <a:lnTo>
                    <a:pt x="2127" y="445"/>
                  </a:lnTo>
                  <a:lnTo>
                    <a:pt x="2124" y="445"/>
                  </a:lnTo>
                  <a:lnTo>
                    <a:pt x="2124" y="449"/>
                  </a:lnTo>
                  <a:lnTo>
                    <a:pt x="2124" y="449"/>
                  </a:lnTo>
                  <a:lnTo>
                    <a:pt x="2120" y="452"/>
                  </a:lnTo>
                  <a:lnTo>
                    <a:pt x="2116" y="452"/>
                  </a:lnTo>
                  <a:lnTo>
                    <a:pt x="2113" y="456"/>
                  </a:lnTo>
                  <a:lnTo>
                    <a:pt x="2109" y="456"/>
                  </a:lnTo>
                  <a:lnTo>
                    <a:pt x="2106" y="456"/>
                  </a:lnTo>
                  <a:lnTo>
                    <a:pt x="2106" y="456"/>
                  </a:lnTo>
                  <a:lnTo>
                    <a:pt x="2102" y="456"/>
                  </a:lnTo>
                  <a:lnTo>
                    <a:pt x="2099" y="456"/>
                  </a:lnTo>
                  <a:lnTo>
                    <a:pt x="2099" y="456"/>
                  </a:lnTo>
                  <a:lnTo>
                    <a:pt x="2095" y="456"/>
                  </a:lnTo>
                  <a:lnTo>
                    <a:pt x="2091" y="456"/>
                  </a:lnTo>
                  <a:lnTo>
                    <a:pt x="2091" y="456"/>
                  </a:lnTo>
                  <a:lnTo>
                    <a:pt x="2091" y="456"/>
                  </a:lnTo>
                  <a:lnTo>
                    <a:pt x="2091" y="460"/>
                  </a:lnTo>
                  <a:lnTo>
                    <a:pt x="2088" y="460"/>
                  </a:lnTo>
                  <a:lnTo>
                    <a:pt x="2088" y="460"/>
                  </a:lnTo>
                  <a:lnTo>
                    <a:pt x="2084" y="460"/>
                  </a:lnTo>
                  <a:lnTo>
                    <a:pt x="2084" y="460"/>
                  </a:lnTo>
                  <a:lnTo>
                    <a:pt x="2081" y="460"/>
                  </a:lnTo>
                  <a:lnTo>
                    <a:pt x="2077" y="463"/>
                  </a:lnTo>
                  <a:lnTo>
                    <a:pt x="2077" y="463"/>
                  </a:lnTo>
                  <a:lnTo>
                    <a:pt x="2074" y="463"/>
                  </a:lnTo>
                  <a:lnTo>
                    <a:pt x="2074" y="463"/>
                  </a:lnTo>
                  <a:lnTo>
                    <a:pt x="2070" y="463"/>
                  </a:lnTo>
                  <a:lnTo>
                    <a:pt x="2067" y="467"/>
                  </a:lnTo>
                  <a:lnTo>
                    <a:pt x="2070" y="470"/>
                  </a:lnTo>
                  <a:lnTo>
                    <a:pt x="2070" y="470"/>
                  </a:lnTo>
                  <a:lnTo>
                    <a:pt x="2074" y="477"/>
                  </a:lnTo>
                  <a:lnTo>
                    <a:pt x="2074" y="477"/>
                  </a:lnTo>
                  <a:lnTo>
                    <a:pt x="2074" y="481"/>
                  </a:lnTo>
                  <a:lnTo>
                    <a:pt x="2074" y="481"/>
                  </a:lnTo>
                  <a:lnTo>
                    <a:pt x="2074" y="484"/>
                  </a:lnTo>
                  <a:lnTo>
                    <a:pt x="2077" y="488"/>
                  </a:lnTo>
                  <a:lnTo>
                    <a:pt x="2081" y="492"/>
                  </a:lnTo>
                  <a:lnTo>
                    <a:pt x="2084" y="495"/>
                  </a:lnTo>
                  <a:lnTo>
                    <a:pt x="2091" y="499"/>
                  </a:lnTo>
                  <a:lnTo>
                    <a:pt x="2091" y="502"/>
                  </a:lnTo>
                  <a:lnTo>
                    <a:pt x="2091" y="506"/>
                  </a:lnTo>
                  <a:lnTo>
                    <a:pt x="2095" y="509"/>
                  </a:lnTo>
                  <a:lnTo>
                    <a:pt x="2095" y="509"/>
                  </a:lnTo>
                  <a:lnTo>
                    <a:pt x="2095" y="509"/>
                  </a:lnTo>
                  <a:lnTo>
                    <a:pt x="2091" y="509"/>
                  </a:lnTo>
                  <a:lnTo>
                    <a:pt x="2091" y="509"/>
                  </a:lnTo>
                  <a:lnTo>
                    <a:pt x="2091" y="513"/>
                  </a:lnTo>
                  <a:lnTo>
                    <a:pt x="2091" y="513"/>
                  </a:lnTo>
                  <a:lnTo>
                    <a:pt x="2088" y="513"/>
                  </a:lnTo>
                  <a:lnTo>
                    <a:pt x="2088" y="513"/>
                  </a:lnTo>
                  <a:lnTo>
                    <a:pt x="2084" y="513"/>
                  </a:lnTo>
                  <a:lnTo>
                    <a:pt x="2084" y="513"/>
                  </a:lnTo>
                  <a:lnTo>
                    <a:pt x="2084" y="513"/>
                  </a:lnTo>
                  <a:lnTo>
                    <a:pt x="2081" y="513"/>
                  </a:lnTo>
                  <a:lnTo>
                    <a:pt x="2077" y="509"/>
                  </a:lnTo>
                  <a:lnTo>
                    <a:pt x="2077" y="509"/>
                  </a:lnTo>
                  <a:lnTo>
                    <a:pt x="2074" y="509"/>
                  </a:lnTo>
                  <a:lnTo>
                    <a:pt x="2074" y="509"/>
                  </a:lnTo>
                  <a:lnTo>
                    <a:pt x="2074" y="509"/>
                  </a:lnTo>
                  <a:lnTo>
                    <a:pt x="2070" y="509"/>
                  </a:lnTo>
                  <a:lnTo>
                    <a:pt x="2070" y="509"/>
                  </a:lnTo>
                  <a:lnTo>
                    <a:pt x="2067" y="509"/>
                  </a:lnTo>
                  <a:lnTo>
                    <a:pt x="2063" y="509"/>
                  </a:lnTo>
                  <a:lnTo>
                    <a:pt x="2063" y="506"/>
                  </a:lnTo>
                  <a:lnTo>
                    <a:pt x="2059" y="509"/>
                  </a:lnTo>
                  <a:lnTo>
                    <a:pt x="2059" y="509"/>
                  </a:lnTo>
                  <a:lnTo>
                    <a:pt x="2059" y="509"/>
                  </a:lnTo>
                  <a:lnTo>
                    <a:pt x="2056" y="509"/>
                  </a:lnTo>
                  <a:lnTo>
                    <a:pt x="2056" y="509"/>
                  </a:lnTo>
                  <a:lnTo>
                    <a:pt x="2052" y="509"/>
                  </a:lnTo>
                  <a:lnTo>
                    <a:pt x="2052" y="509"/>
                  </a:lnTo>
                  <a:lnTo>
                    <a:pt x="2049" y="509"/>
                  </a:lnTo>
                  <a:lnTo>
                    <a:pt x="2049" y="509"/>
                  </a:lnTo>
                  <a:lnTo>
                    <a:pt x="2045" y="509"/>
                  </a:lnTo>
                  <a:lnTo>
                    <a:pt x="2042" y="509"/>
                  </a:lnTo>
                  <a:lnTo>
                    <a:pt x="2042" y="509"/>
                  </a:lnTo>
                  <a:lnTo>
                    <a:pt x="2038" y="509"/>
                  </a:lnTo>
                  <a:lnTo>
                    <a:pt x="2038" y="509"/>
                  </a:lnTo>
                  <a:lnTo>
                    <a:pt x="2034" y="509"/>
                  </a:lnTo>
                  <a:lnTo>
                    <a:pt x="2034" y="509"/>
                  </a:lnTo>
                  <a:lnTo>
                    <a:pt x="2031" y="509"/>
                  </a:lnTo>
                  <a:lnTo>
                    <a:pt x="2027" y="509"/>
                  </a:lnTo>
                  <a:lnTo>
                    <a:pt x="2027" y="513"/>
                  </a:lnTo>
                  <a:lnTo>
                    <a:pt x="2027" y="513"/>
                  </a:lnTo>
                  <a:lnTo>
                    <a:pt x="2024" y="513"/>
                  </a:lnTo>
                  <a:lnTo>
                    <a:pt x="2020" y="513"/>
                  </a:lnTo>
                  <a:lnTo>
                    <a:pt x="2020" y="513"/>
                  </a:lnTo>
                  <a:lnTo>
                    <a:pt x="2017" y="513"/>
                  </a:lnTo>
                  <a:lnTo>
                    <a:pt x="2017" y="513"/>
                  </a:lnTo>
                  <a:lnTo>
                    <a:pt x="2013" y="513"/>
                  </a:lnTo>
                  <a:lnTo>
                    <a:pt x="2013" y="513"/>
                  </a:lnTo>
                  <a:lnTo>
                    <a:pt x="2010" y="513"/>
                  </a:lnTo>
                  <a:lnTo>
                    <a:pt x="2010" y="513"/>
                  </a:lnTo>
                  <a:lnTo>
                    <a:pt x="2010" y="513"/>
                  </a:lnTo>
                  <a:lnTo>
                    <a:pt x="2002" y="513"/>
                  </a:lnTo>
                  <a:lnTo>
                    <a:pt x="2002" y="513"/>
                  </a:lnTo>
                  <a:lnTo>
                    <a:pt x="1999" y="513"/>
                  </a:lnTo>
                  <a:lnTo>
                    <a:pt x="1995" y="513"/>
                  </a:lnTo>
                  <a:lnTo>
                    <a:pt x="1995" y="513"/>
                  </a:lnTo>
                  <a:lnTo>
                    <a:pt x="1992" y="513"/>
                  </a:lnTo>
                  <a:lnTo>
                    <a:pt x="1992" y="513"/>
                  </a:lnTo>
                  <a:lnTo>
                    <a:pt x="1992" y="517"/>
                  </a:lnTo>
                  <a:lnTo>
                    <a:pt x="1992" y="517"/>
                  </a:lnTo>
                  <a:lnTo>
                    <a:pt x="1988" y="520"/>
                  </a:lnTo>
                  <a:lnTo>
                    <a:pt x="1988" y="520"/>
                  </a:lnTo>
                  <a:lnTo>
                    <a:pt x="1985" y="520"/>
                  </a:lnTo>
                  <a:lnTo>
                    <a:pt x="1985" y="520"/>
                  </a:lnTo>
                  <a:lnTo>
                    <a:pt x="1981" y="524"/>
                  </a:lnTo>
                  <a:lnTo>
                    <a:pt x="1977" y="524"/>
                  </a:lnTo>
                  <a:lnTo>
                    <a:pt x="1977" y="524"/>
                  </a:lnTo>
                  <a:lnTo>
                    <a:pt x="1977" y="527"/>
                  </a:lnTo>
                  <a:lnTo>
                    <a:pt x="1974" y="527"/>
                  </a:lnTo>
                  <a:lnTo>
                    <a:pt x="1974" y="527"/>
                  </a:lnTo>
                  <a:lnTo>
                    <a:pt x="1970" y="527"/>
                  </a:lnTo>
                  <a:lnTo>
                    <a:pt x="1970" y="527"/>
                  </a:lnTo>
                  <a:lnTo>
                    <a:pt x="1967" y="527"/>
                  </a:lnTo>
                  <a:lnTo>
                    <a:pt x="1967" y="527"/>
                  </a:lnTo>
                  <a:lnTo>
                    <a:pt x="1963" y="527"/>
                  </a:lnTo>
                  <a:lnTo>
                    <a:pt x="1963" y="527"/>
                  </a:lnTo>
                  <a:lnTo>
                    <a:pt x="1963" y="527"/>
                  </a:lnTo>
                  <a:lnTo>
                    <a:pt x="1960" y="531"/>
                  </a:lnTo>
                  <a:lnTo>
                    <a:pt x="1963" y="531"/>
                  </a:lnTo>
                  <a:lnTo>
                    <a:pt x="1963" y="531"/>
                  </a:lnTo>
                  <a:lnTo>
                    <a:pt x="1963" y="534"/>
                  </a:lnTo>
                  <a:lnTo>
                    <a:pt x="1963" y="534"/>
                  </a:lnTo>
                  <a:lnTo>
                    <a:pt x="1963" y="534"/>
                  </a:lnTo>
                  <a:lnTo>
                    <a:pt x="1963" y="538"/>
                  </a:lnTo>
                  <a:lnTo>
                    <a:pt x="1960" y="538"/>
                  </a:lnTo>
                  <a:lnTo>
                    <a:pt x="1960" y="538"/>
                  </a:lnTo>
                  <a:lnTo>
                    <a:pt x="1956" y="538"/>
                  </a:lnTo>
                  <a:lnTo>
                    <a:pt x="1956" y="538"/>
                  </a:lnTo>
                  <a:lnTo>
                    <a:pt x="1953" y="538"/>
                  </a:lnTo>
                  <a:lnTo>
                    <a:pt x="1953" y="538"/>
                  </a:lnTo>
                  <a:lnTo>
                    <a:pt x="1949" y="538"/>
                  </a:lnTo>
                  <a:lnTo>
                    <a:pt x="1949" y="538"/>
                  </a:lnTo>
                  <a:lnTo>
                    <a:pt x="1945" y="538"/>
                  </a:lnTo>
                  <a:lnTo>
                    <a:pt x="1945" y="538"/>
                  </a:lnTo>
                  <a:lnTo>
                    <a:pt x="1942" y="538"/>
                  </a:lnTo>
                  <a:lnTo>
                    <a:pt x="1938" y="538"/>
                  </a:lnTo>
                  <a:lnTo>
                    <a:pt x="1935" y="538"/>
                  </a:lnTo>
                  <a:lnTo>
                    <a:pt x="1931" y="541"/>
                  </a:lnTo>
                  <a:lnTo>
                    <a:pt x="1931" y="541"/>
                  </a:lnTo>
                  <a:lnTo>
                    <a:pt x="1931" y="541"/>
                  </a:lnTo>
                  <a:lnTo>
                    <a:pt x="1931" y="545"/>
                  </a:lnTo>
                  <a:lnTo>
                    <a:pt x="1931" y="545"/>
                  </a:lnTo>
                  <a:lnTo>
                    <a:pt x="1931" y="549"/>
                  </a:lnTo>
                  <a:lnTo>
                    <a:pt x="1931" y="549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28" y="552"/>
                  </a:lnTo>
                  <a:lnTo>
                    <a:pt x="1928" y="552"/>
                  </a:lnTo>
                  <a:lnTo>
                    <a:pt x="1931" y="559"/>
                  </a:lnTo>
                  <a:lnTo>
                    <a:pt x="1942" y="563"/>
                  </a:lnTo>
                  <a:lnTo>
                    <a:pt x="1960" y="574"/>
                  </a:lnTo>
                  <a:lnTo>
                    <a:pt x="1963" y="577"/>
                  </a:lnTo>
                  <a:lnTo>
                    <a:pt x="1963" y="581"/>
                  </a:lnTo>
                  <a:lnTo>
                    <a:pt x="1963" y="581"/>
                  </a:lnTo>
                  <a:lnTo>
                    <a:pt x="1967" y="581"/>
                  </a:lnTo>
                  <a:lnTo>
                    <a:pt x="1967" y="581"/>
                  </a:lnTo>
                  <a:lnTo>
                    <a:pt x="1970" y="584"/>
                  </a:lnTo>
                  <a:lnTo>
                    <a:pt x="1970" y="584"/>
                  </a:lnTo>
                  <a:lnTo>
                    <a:pt x="1970" y="588"/>
                  </a:lnTo>
                  <a:lnTo>
                    <a:pt x="1967" y="588"/>
                  </a:lnTo>
                  <a:lnTo>
                    <a:pt x="1967" y="588"/>
                  </a:lnTo>
                  <a:lnTo>
                    <a:pt x="1963" y="591"/>
                  </a:lnTo>
                  <a:lnTo>
                    <a:pt x="1960" y="591"/>
                  </a:lnTo>
                  <a:lnTo>
                    <a:pt x="1956" y="591"/>
                  </a:lnTo>
                  <a:lnTo>
                    <a:pt x="1956" y="595"/>
                  </a:lnTo>
                  <a:lnTo>
                    <a:pt x="1953" y="595"/>
                  </a:lnTo>
                  <a:lnTo>
                    <a:pt x="1953" y="595"/>
                  </a:lnTo>
                  <a:lnTo>
                    <a:pt x="1945" y="598"/>
                  </a:lnTo>
                  <a:lnTo>
                    <a:pt x="1945" y="602"/>
                  </a:lnTo>
                  <a:lnTo>
                    <a:pt x="1942" y="606"/>
                  </a:lnTo>
                  <a:lnTo>
                    <a:pt x="1942" y="606"/>
                  </a:lnTo>
                  <a:lnTo>
                    <a:pt x="1942" y="606"/>
                  </a:lnTo>
                  <a:lnTo>
                    <a:pt x="1938" y="609"/>
                  </a:lnTo>
                  <a:lnTo>
                    <a:pt x="1938" y="609"/>
                  </a:lnTo>
                  <a:lnTo>
                    <a:pt x="1938" y="613"/>
                  </a:lnTo>
                  <a:lnTo>
                    <a:pt x="1935" y="613"/>
                  </a:lnTo>
                  <a:lnTo>
                    <a:pt x="1935" y="613"/>
                  </a:lnTo>
                  <a:lnTo>
                    <a:pt x="1935" y="616"/>
                  </a:lnTo>
                  <a:lnTo>
                    <a:pt x="1935" y="616"/>
                  </a:lnTo>
                  <a:lnTo>
                    <a:pt x="1935" y="620"/>
                  </a:lnTo>
                  <a:lnTo>
                    <a:pt x="1931" y="620"/>
                  </a:lnTo>
                  <a:lnTo>
                    <a:pt x="1931" y="620"/>
                  </a:lnTo>
                  <a:lnTo>
                    <a:pt x="1931" y="620"/>
                  </a:lnTo>
                  <a:lnTo>
                    <a:pt x="1928" y="623"/>
                  </a:lnTo>
                  <a:lnTo>
                    <a:pt x="1928" y="62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5241925" y="2387345"/>
              <a:ext cx="3698875" cy="1429681"/>
            </a:xfrm>
            <a:custGeom>
              <a:avLst/>
              <a:gdLst>
                <a:gd name="T0" fmla="*/ 1269 w 2330"/>
                <a:gd name="T1" fmla="*/ 866 h 901"/>
                <a:gd name="T2" fmla="*/ 1226 w 2330"/>
                <a:gd name="T3" fmla="*/ 859 h 901"/>
                <a:gd name="T4" fmla="*/ 1173 w 2330"/>
                <a:gd name="T5" fmla="*/ 880 h 901"/>
                <a:gd name="T6" fmla="*/ 1112 w 2330"/>
                <a:gd name="T7" fmla="*/ 869 h 901"/>
                <a:gd name="T8" fmla="*/ 1044 w 2330"/>
                <a:gd name="T9" fmla="*/ 869 h 901"/>
                <a:gd name="T10" fmla="*/ 1012 w 2330"/>
                <a:gd name="T11" fmla="*/ 837 h 901"/>
                <a:gd name="T12" fmla="*/ 962 w 2330"/>
                <a:gd name="T13" fmla="*/ 827 h 901"/>
                <a:gd name="T14" fmla="*/ 888 w 2330"/>
                <a:gd name="T15" fmla="*/ 827 h 901"/>
                <a:gd name="T16" fmla="*/ 863 w 2330"/>
                <a:gd name="T17" fmla="*/ 777 h 901"/>
                <a:gd name="T18" fmla="*/ 834 w 2330"/>
                <a:gd name="T19" fmla="*/ 727 h 901"/>
                <a:gd name="T20" fmla="*/ 855 w 2330"/>
                <a:gd name="T21" fmla="*/ 709 h 901"/>
                <a:gd name="T22" fmla="*/ 816 w 2330"/>
                <a:gd name="T23" fmla="*/ 684 h 901"/>
                <a:gd name="T24" fmla="*/ 741 w 2330"/>
                <a:gd name="T25" fmla="*/ 684 h 901"/>
                <a:gd name="T26" fmla="*/ 677 w 2330"/>
                <a:gd name="T27" fmla="*/ 684 h 901"/>
                <a:gd name="T28" fmla="*/ 610 w 2330"/>
                <a:gd name="T29" fmla="*/ 688 h 901"/>
                <a:gd name="T30" fmla="*/ 546 w 2330"/>
                <a:gd name="T31" fmla="*/ 681 h 901"/>
                <a:gd name="T32" fmla="*/ 531 w 2330"/>
                <a:gd name="T33" fmla="*/ 631 h 901"/>
                <a:gd name="T34" fmla="*/ 535 w 2330"/>
                <a:gd name="T35" fmla="*/ 584 h 901"/>
                <a:gd name="T36" fmla="*/ 478 w 2330"/>
                <a:gd name="T37" fmla="*/ 595 h 901"/>
                <a:gd name="T38" fmla="*/ 421 w 2330"/>
                <a:gd name="T39" fmla="*/ 574 h 901"/>
                <a:gd name="T40" fmla="*/ 467 w 2330"/>
                <a:gd name="T41" fmla="*/ 545 h 901"/>
                <a:gd name="T42" fmla="*/ 492 w 2330"/>
                <a:gd name="T43" fmla="*/ 506 h 901"/>
                <a:gd name="T44" fmla="*/ 428 w 2330"/>
                <a:gd name="T45" fmla="*/ 481 h 901"/>
                <a:gd name="T46" fmla="*/ 360 w 2330"/>
                <a:gd name="T47" fmla="*/ 467 h 901"/>
                <a:gd name="T48" fmla="*/ 293 w 2330"/>
                <a:gd name="T49" fmla="*/ 456 h 901"/>
                <a:gd name="T50" fmla="*/ 228 w 2330"/>
                <a:gd name="T51" fmla="*/ 463 h 901"/>
                <a:gd name="T52" fmla="*/ 228 w 2330"/>
                <a:gd name="T53" fmla="*/ 442 h 901"/>
                <a:gd name="T54" fmla="*/ 221 w 2330"/>
                <a:gd name="T55" fmla="*/ 395 h 901"/>
                <a:gd name="T56" fmla="*/ 182 w 2330"/>
                <a:gd name="T57" fmla="*/ 360 h 901"/>
                <a:gd name="T58" fmla="*/ 171 w 2330"/>
                <a:gd name="T59" fmla="*/ 274 h 901"/>
                <a:gd name="T60" fmla="*/ 57 w 2330"/>
                <a:gd name="T61" fmla="*/ 271 h 901"/>
                <a:gd name="T62" fmla="*/ 11 w 2330"/>
                <a:gd name="T63" fmla="*/ 239 h 901"/>
                <a:gd name="T64" fmla="*/ 79 w 2330"/>
                <a:gd name="T65" fmla="*/ 203 h 901"/>
                <a:gd name="T66" fmla="*/ 100 w 2330"/>
                <a:gd name="T67" fmla="*/ 178 h 901"/>
                <a:gd name="T68" fmla="*/ 179 w 2330"/>
                <a:gd name="T69" fmla="*/ 171 h 901"/>
                <a:gd name="T70" fmla="*/ 253 w 2330"/>
                <a:gd name="T71" fmla="*/ 167 h 901"/>
                <a:gd name="T72" fmla="*/ 307 w 2330"/>
                <a:gd name="T73" fmla="*/ 132 h 901"/>
                <a:gd name="T74" fmla="*/ 367 w 2330"/>
                <a:gd name="T75" fmla="*/ 100 h 901"/>
                <a:gd name="T76" fmla="*/ 421 w 2330"/>
                <a:gd name="T77" fmla="*/ 78 h 901"/>
                <a:gd name="T78" fmla="*/ 485 w 2330"/>
                <a:gd name="T79" fmla="*/ 85 h 901"/>
                <a:gd name="T80" fmla="*/ 549 w 2330"/>
                <a:gd name="T81" fmla="*/ 82 h 901"/>
                <a:gd name="T82" fmla="*/ 613 w 2330"/>
                <a:gd name="T83" fmla="*/ 71 h 901"/>
                <a:gd name="T84" fmla="*/ 681 w 2330"/>
                <a:gd name="T85" fmla="*/ 68 h 901"/>
                <a:gd name="T86" fmla="*/ 741 w 2330"/>
                <a:gd name="T87" fmla="*/ 53 h 901"/>
                <a:gd name="T88" fmla="*/ 788 w 2330"/>
                <a:gd name="T89" fmla="*/ 14 h 901"/>
                <a:gd name="T90" fmla="*/ 991 w 2330"/>
                <a:gd name="T91" fmla="*/ 11 h 901"/>
                <a:gd name="T92" fmla="*/ 1162 w 2330"/>
                <a:gd name="T93" fmla="*/ 43 h 901"/>
                <a:gd name="T94" fmla="*/ 1315 w 2330"/>
                <a:gd name="T95" fmla="*/ 39 h 901"/>
                <a:gd name="T96" fmla="*/ 1529 w 2330"/>
                <a:gd name="T97" fmla="*/ 60 h 901"/>
                <a:gd name="T98" fmla="*/ 1789 w 2330"/>
                <a:gd name="T99" fmla="*/ 142 h 901"/>
                <a:gd name="T100" fmla="*/ 1967 w 2330"/>
                <a:gd name="T101" fmla="*/ 242 h 901"/>
                <a:gd name="T102" fmla="*/ 2159 w 2330"/>
                <a:gd name="T103" fmla="*/ 253 h 901"/>
                <a:gd name="T104" fmla="*/ 2298 w 2330"/>
                <a:gd name="T105" fmla="*/ 363 h 901"/>
                <a:gd name="T106" fmla="*/ 2327 w 2330"/>
                <a:gd name="T107" fmla="*/ 435 h 901"/>
                <a:gd name="T108" fmla="*/ 2181 w 2330"/>
                <a:gd name="T109" fmla="*/ 449 h 901"/>
                <a:gd name="T110" fmla="*/ 1963 w 2330"/>
                <a:gd name="T111" fmla="*/ 584 h 901"/>
                <a:gd name="T112" fmla="*/ 1928 w 2330"/>
                <a:gd name="T113" fmla="*/ 559 h 901"/>
                <a:gd name="T114" fmla="*/ 1796 w 2330"/>
                <a:gd name="T115" fmla="*/ 602 h 901"/>
                <a:gd name="T116" fmla="*/ 1646 w 2330"/>
                <a:gd name="T117" fmla="*/ 648 h 901"/>
                <a:gd name="T118" fmla="*/ 1547 w 2330"/>
                <a:gd name="T119" fmla="*/ 695 h 901"/>
                <a:gd name="T120" fmla="*/ 1379 w 2330"/>
                <a:gd name="T121" fmla="*/ 770 h 901"/>
                <a:gd name="T122" fmla="*/ 1333 w 2330"/>
                <a:gd name="T123" fmla="*/ 852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0" h="901">
                  <a:moveTo>
                    <a:pt x="1304" y="898"/>
                  </a:moveTo>
                  <a:lnTo>
                    <a:pt x="1301" y="901"/>
                  </a:lnTo>
                  <a:lnTo>
                    <a:pt x="1301" y="898"/>
                  </a:lnTo>
                  <a:lnTo>
                    <a:pt x="1301" y="898"/>
                  </a:lnTo>
                  <a:lnTo>
                    <a:pt x="1301" y="898"/>
                  </a:lnTo>
                  <a:lnTo>
                    <a:pt x="1297" y="898"/>
                  </a:lnTo>
                  <a:lnTo>
                    <a:pt x="1297" y="898"/>
                  </a:lnTo>
                  <a:lnTo>
                    <a:pt x="1294" y="898"/>
                  </a:lnTo>
                  <a:lnTo>
                    <a:pt x="1294" y="901"/>
                  </a:lnTo>
                  <a:lnTo>
                    <a:pt x="1290" y="898"/>
                  </a:lnTo>
                  <a:lnTo>
                    <a:pt x="1290" y="898"/>
                  </a:lnTo>
                  <a:lnTo>
                    <a:pt x="1290" y="898"/>
                  </a:lnTo>
                  <a:lnTo>
                    <a:pt x="1290" y="894"/>
                  </a:lnTo>
                  <a:lnTo>
                    <a:pt x="1287" y="894"/>
                  </a:lnTo>
                  <a:lnTo>
                    <a:pt x="1287" y="894"/>
                  </a:lnTo>
                  <a:lnTo>
                    <a:pt x="1287" y="894"/>
                  </a:lnTo>
                  <a:lnTo>
                    <a:pt x="1283" y="894"/>
                  </a:lnTo>
                  <a:lnTo>
                    <a:pt x="1283" y="894"/>
                  </a:lnTo>
                  <a:lnTo>
                    <a:pt x="1283" y="894"/>
                  </a:lnTo>
                  <a:lnTo>
                    <a:pt x="1279" y="894"/>
                  </a:lnTo>
                  <a:lnTo>
                    <a:pt x="1279" y="891"/>
                  </a:lnTo>
                  <a:lnTo>
                    <a:pt x="1276" y="891"/>
                  </a:lnTo>
                  <a:lnTo>
                    <a:pt x="1276" y="891"/>
                  </a:lnTo>
                  <a:lnTo>
                    <a:pt x="1276" y="887"/>
                  </a:lnTo>
                  <a:lnTo>
                    <a:pt x="1276" y="887"/>
                  </a:lnTo>
                  <a:lnTo>
                    <a:pt x="1276" y="887"/>
                  </a:lnTo>
                  <a:lnTo>
                    <a:pt x="1272" y="887"/>
                  </a:lnTo>
                  <a:lnTo>
                    <a:pt x="1272" y="884"/>
                  </a:lnTo>
                  <a:lnTo>
                    <a:pt x="1272" y="884"/>
                  </a:lnTo>
                  <a:lnTo>
                    <a:pt x="1272" y="880"/>
                  </a:lnTo>
                  <a:lnTo>
                    <a:pt x="1269" y="880"/>
                  </a:lnTo>
                  <a:lnTo>
                    <a:pt x="1269" y="880"/>
                  </a:lnTo>
                  <a:lnTo>
                    <a:pt x="1269" y="877"/>
                  </a:lnTo>
                  <a:lnTo>
                    <a:pt x="1269" y="877"/>
                  </a:lnTo>
                  <a:lnTo>
                    <a:pt x="1269" y="873"/>
                  </a:lnTo>
                  <a:lnTo>
                    <a:pt x="1269" y="873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6"/>
                  </a:lnTo>
                  <a:lnTo>
                    <a:pt x="1269" y="866"/>
                  </a:lnTo>
                  <a:lnTo>
                    <a:pt x="1269" y="866"/>
                  </a:lnTo>
                  <a:lnTo>
                    <a:pt x="1269" y="862"/>
                  </a:lnTo>
                  <a:lnTo>
                    <a:pt x="1269" y="862"/>
                  </a:lnTo>
                  <a:lnTo>
                    <a:pt x="1272" y="862"/>
                  </a:lnTo>
                  <a:lnTo>
                    <a:pt x="1272" y="859"/>
                  </a:lnTo>
                  <a:lnTo>
                    <a:pt x="1269" y="859"/>
                  </a:lnTo>
                  <a:lnTo>
                    <a:pt x="1269" y="862"/>
                  </a:lnTo>
                  <a:lnTo>
                    <a:pt x="1269" y="862"/>
                  </a:lnTo>
                  <a:lnTo>
                    <a:pt x="1265" y="862"/>
                  </a:lnTo>
                  <a:lnTo>
                    <a:pt x="1265" y="862"/>
                  </a:lnTo>
                  <a:lnTo>
                    <a:pt x="1265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58" y="855"/>
                  </a:lnTo>
                  <a:lnTo>
                    <a:pt x="1258" y="855"/>
                  </a:lnTo>
                  <a:lnTo>
                    <a:pt x="1258" y="855"/>
                  </a:lnTo>
                  <a:lnTo>
                    <a:pt x="1255" y="855"/>
                  </a:lnTo>
                  <a:lnTo>
                    <a:pt x="1255" y="855"/>
                  </a:lnTo>
                  <a:lnTo>
                    <a:pt x="1251" y="859"/>
                  </a:lnTo>
                  <a:lnTo>
                    <a:pt x="1251" y="859"/>
                  </a:lnTo>
                  <a:lnTo>
                    <a:pt x="1251" y="855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4" y="855"/>
                  </a:lnTo>
                  <a:lnTo>
                    <a:pt x="1244" y="855"/>
                  </a:lnTo>
                  <a:lnTo>
                    <a:pt x="1240" y="855"/>
                  </a:lnTo>
                  <a:lnTo>
                    <a:pt x="1240" y="859"/>
                  </a:lnTo>
                  <a:lnTo>
                    <a:pt x="1240" y="859"/>
                  </a:lnTo>
                  <a:lnTo>
                    <a:pt x="1237" y="855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3" y="859"/>
                  </a:lnTo>
                  <a:lnTo>
                    <a:pt x="1233" y="859"/>
                  </a:lnTo>
                  <a:lnTo>
                    <a:pt x="1230" y="859"/>
                  </a:lnTo>
                  <a:lnTo>
                    <a:pt x="1230" y="859"/>
                  </a:lnTo>
                  <a:lnTo>
                    <a:pt x="1226" y="859"/>
                  </a:lnTo>
                  <a:lnTo>
                    <a:pt x="1226" y="859"/>
                  </a:lnTo>
                  <a:lnTo>
                    <a:pt x="1226" y="862"/>
                  </a:lnTo>
                  <a:lnTo>
                    <a:pt x="1226" y="862"/>
                  </a:lnTo>
                  <a:lnTo>
                    <a:pt x="1222" y="859"/>
                  </a:lnTo>
                  <a:lnTo>
                    <a:pt x="1222" y="862"/>
                  </a:lnTo>
                  <a:lnTo>
                    <a:pt x="1219" y="862"/>
                  </a:lnTo>
                  <a:lnTo>
                    <a:pt x="1219" y="862"/>
                  </a:lnTo>
                  <a:lnTo>
                    <a:pt x="1219" y="862"/>
                  </a:lnTo>
                  <a:lnTo>
                    <a:pt x="1215" y="862"/>
                  </a:lnTo>
                  <a:lnTo>
                    <a:pt x="1215" y="866"/>
                  </a:lnTo>
                  <a:lnTo>
                    <a:pt x="1212" y="866"/>
                  </a:lnTo>
                  <a:lnTo>
                    <a:pt x="1212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9"/>
                  </a:lnTo>
                  <a:lnTo>
                    <a:pt x="1205" y="869"/>
                  </a:lnTo>
                  <a:lnTo>
                    <a:pt x="1205" y="869"/>
                  </a:lnTo>
                  <a:lnTo>
                    <a:pt x="1205" y="869"/>
                  </a:lnTo>
                  <a:lnTo>
                    <a:pt x="1201" y="869"/>
                  </a:lnTo>
                  <a:lnTo>
                    <a:pt x="1201" y="869"/>
                  </a:lnTo>
                  <a:lnTo>
                    <a:pt x="1197" y="869"/>
                  </a:lnTo>
                  <a:lnTo>
                    <a:pt x="1197" y="869"/>
                  </a:lnTo>
                  <a:lnTo>
                    <a:pt x="1194" y="869"/>
                  </a:lnTo>
                  <a:lnTo>
                    <a:pt x="1194" y="873"/>
                  </a:lnTo>
                  <a:lnTo>
                    <a:pt x="1194" y="873"/>
                  </a:lnTo>
                  <a:lnTo>
                    <a:pt x="1190" y="877"/>
                  </a:lnTo>
                  <a:lnTo>
                    <a:pt x="1190" y="877"/>
                  </a:lnTo>
                  <a:lnTo>
                    <a:pt x="1187" y="877"/>
                  </a:lnTo>
                  <a:lnTo>
                    <a:pt x="1187" y="877"/>
                  </a:lnTo>
                  <a:lnTo>
                    <a:pt x="1187" y="877"/>
                  </a:lnTo>
                  <a:lnTo>
                    <a:pt x="1183" y="877"/>
                  </a:lnTo>
                  <a:lnTo>
                    <a:pt x="1183" y="877"/>
                  </a:lnTo>
                  <a:lnTo>
                    <a:pt x="1180" y="877"/>
                  </a:lnTo>
                  <a:lnTo>
                    <a:pt x="1180" y="877"/>
                  </a:lnTo>
                  <a:lnTo>
                    <a:pt x="1176" y="877"/>
                  </a:lnTo>
                  <a:lnTo>
                    <a:pt x="1176" y="877"/>
                  </a:lnTo>
                  <a:lnTo>
                    <a:pt x="1173" y="877"/>
                  </a:lnTo>
                  <a:lnTo>
                    <a:pt x="1173" y="877"/>
                  </a:lnTo>
                  <a:lnTo>
                    <a:pt x="1173" y="880"/>
                  </a:lnTo>
                  <a:lnTo>
                    <a:pt x="1173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65" y="880"/>
                  </a:lnTo>
                  <a:lnTo>
                    <a:pt x="1165" y="877"/>
                  </a:lnTo>
                  <a:lnTo>
                    <a:pt x="1162" y="877"/>
                  </a:lnTo>
                  <a:lnTo>
                    <a:pt x="1162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5" y="877"/>
                  </a:lnTo>
                  <a:lnTo>
                    <a:pt x="1155" y="877"/>
                  </a:lnTo>
                  <a:lnTo>
                    <a:pt x="1155" y="877"/>
                  </a:lnTo>
                  <a:lnTo>
                    <a:pt x="1151" y="877"/>
                  </a:lnTo>
                  <a:lnTo>
                    <a:pt x="1151" y="877"/>
                  </a:lnTo>
                  <a:lnTo>
                    <a:pt x="1148" y="877"/>
                  </a:lnTo>
                  <a:lnTo>
                    <a:pt x="1148" y="880"/>
                  </a:lnTo>
                  <a:lnTo>
                    <a:pt x="1144" y="880"/>
                  </a:lnTo>
                  <a:lnTo>
                    <a:pt x="1144" y="877"/>
                  </a:lnTo>
                  <a:lnTo>
                    <a:pt x="1140" y="877"/>
                  </a:lnTo>
                  <a:lnTo>
                    <a:pt x="1140" y="880"/>
                  </a:lnTo>
                  <a:lnTo>
                    <a:pt x="1140" y="880"/>
                  </a:lnTo>
                  <a:lnTo>
                    <a:pt x="1137" y="880"/>
                  </a:lnTo>
                  <a:lnTo>
                    <a:pt x="1137" y="880"/>
                  </a:lnTo>
                  <a:lnTo>
                    <a:pt x="1133" y="880"/>
                  </a:lnTo>
                  <a:lnTo>
                    <a:pt x="1133" y="880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3"/>
                  </a:lnTo>
                  <a:lnTo>
                    <a:pt x="1126" y="877"/>
                  </a:lnTo>
                  <a:lnTo>
                    <a:pt x="1126" y="877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19" y="873"/>
                  </a:lnTo>
                  <a:lnTo>
                    <a:pt x="1116" y="869"/>
                  </a:lnTo>
                  <a:lnTo>
                    <a:pt x="1116" y="869"/>
                  </a:lnTo>
                  <a:lnTo>
                    <a:pt x="1112" y="869"/>
                  </a:lnTo>
                  <a:lnTo>
                    <a:pt x="1112" y="869"/>
                  </a:lnTo>
                  <a:lnTo>
                    <a:pt x="1108" y="869"/>
                  </a:lnTo>
                  <a:lnTo>
                    <a:pt x="1105" y="869"/>
                  </a:lnTo>
                  <a:lnTo>
                    <a:pt x="1105" y="869"/>
                  </a:lnTo>
                  <a:lnTo>
                    <a:pt x="1101" y="869"/>
                  </a:lnTo>
                  <a:lnTo>
                    <a:pt x="1098" y="869"/>
                  </a:lnTo>
                  <a:lnTo>
                    <a:pt x="1098" y="869"/>
                  </a:lnTo>
                  <a:lnTo>
                    <a:pt x="1094" y="869"/>
                  </a:lnTo>
                  <a:lnTo>
                    <a:pt x="1094" y="869"/>
                  </a:lnTo>
                  <a:lnTo>
                    <a:pt x="1091" y="869"/>
                  </a:lnTo>
                  <a:lnTo>
                    <a:pt x="1091" y="869"/>
                  </a:lnTo>
                  <a:lnTo>
                    <a:pt x="1091" y="869"/>
                  </a:lnTo>
                  <a:lnTo>
                    <a:pt x="1087" y="869"/>
                  </a:lnTo>
                  <a:lnTo>
                    <a:pt x="1083" y="869"/>
                  </a:lnTo>
                  <a:lnTo>
                    <a:pt x="1083" y="869"/>
                  </a:lnTo>
                  <a:lnTo>
                    <a:pt x="1080" y="869"/>
                  </a:lnTo>
                  <a:lnTo>
                    <a:pt x="1080" y="869"/>
                  </a:lnTo>
                  <a:lnTo>
                    <a:pt x="1080" y="866"/>
                  </a:lnTo>
                  <a:lnTo>
                    <a:pt x="1080" y="866"/>
                  </a:lnTo>
                  <a:lnTo>
                    <a:pt x="1076" y="866"/>
                  </a:lnTo>
                  <a:lnTo>
                    <a:pt x="1076" y="866"/>
                  </a:lnTo>
                  <a:lnTo>
                    <a:pt x="1076" y="866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69" y="866"/>
                  </a:lnTo>
                  <a:lnTo>
                    <a:pt x="1066" y="866"/>
                  </a:lnTo>
                  <a:lnTo>
                    <a:pt x="1066" y="866"/>
                  </a:lnTo>
                  <a:lnTo>
                    <a:pt x="1066" y="869"/>
                  </a:lnTo>
                  <a:lnTo>
                    <a:pt x="1062" y="869"/>
                  </a:lnTo>
                  <a:lnTo>
                    <a:pt x="1062" y="869"/>
                  </a:lnTo>
                  <a:lnTo>
                    <a:pt x="1059" y="869"/>
                  </a:lnTo>
                  <a:lnTo>
                    <a:pt x="1059" y="869"/>
                  </a:lnTo>
                  <a:lnTo>
                    <a:pt x="1059" y="869"/>
                  </a:lnTo>
                  <a:lnTo>
                    <a:pt x="1055" y="869"/>
                  </a:lnTo>
                  <a:lnTo>
                    <a:pt x="1055" y="869"/>
                  </a:lnTo>
                  <a:lnTo>
                    <a:pt x="1051" y="869"/>
                  </a:lnTo>
                  <a:lnTo>
                    <a:pt x="1051" y="869"/>
                  </a:lnTo>
                  <a:lnTo>
                    <a:pt x="1048" y="869"/>
                  </a:lnTo>
                  <a:lnTo>
                    <a:pt x="1048" y="869"/>
                  </a:lnTo>
                  <a:lnTo>
                    <a:pt x="1048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1" y="869"/>
                  </a:lnTo>
                  <a:lnTo>
                    <a:pt x="1041" y="869"/>
                  </a:lnTo>
                  <a:lnTo>
                    <a:pt x="1037" y="869"/>
                  </a:lnTo>
                  <a:lnTo>
                    <a:pt x="1037" y="873"/>
                  </a:lnTo>
                  <a:lnTo>
                    <a:pt x="1034" y="873"/>
                  </a:lnTo>
                  <a:lnTo>
                    <a:pt x="1030" y="873"/>
                  </a:lnTo>
                  <a:lnTo>
                    <a:pt x="1026" y="873"/>
                  </a:lnTo>
                  <a:lnTo>
                    <a:pt x="1026" y="873"/>
                  </a:lnTo>
                  <a:lnTo>
                    <a:pt x="1026" y="873"/>
                  </a:lnTo>
                  <a:lnTo>
                    <a:pt x="1023" y="869"/>
                  </a:lnTo>
                  <a:lnTo>
                    <a:pt x="1023" y="869"/>
                  </a:lnTo>
                  <a:lnTo>
                    <a:pt x="1019" y="869"/>
                  </a:lnTo>
                  <a:lnTo>
                    <a:pt x="1019" y="869"/>
                  </a:lnTo>
                  <a:lnTo>
                    <a:pt x="1019" y="869"/>
                  </a:lnTo>
                  <a:lnTo>
                    <a:pt x="1016" y="866"/>
                  </a:lnTo>
                  <a:lnTo>
                    <a:pt x="1016" y="866"/>
                  </a:lnTo>
                  <a:lnTo>
                    <a:pt x="1012" y="866"/>
                  </a:lnTo>
                  <a:lnTo>
                    <a:pt x="1012" y="866"/>
                  </a:lnTo>
                  <a:lnTo>
                    <a:pt x="1009" y="866"/>
                  </a:lnTo>
                  <a:lnTo>
                    <a:pt x="1009" y="866"/>
                  </a:lnTo>
                  <a:lnTo>
                    <a:pt x="1005" y="862"/>
                  </a:lnTo>
                  <a:lnTo>
                    <a:pt x="1005" y="862"/>
                  </a:lnTo>
                  <a:lnTo>
                    <a:pt x="1005" y="862"/>
                  </a:lnTo>
                  <a:lnTo>
                    <a:pt x="1005" y="859"/>
                  </a:lnTo>
                  <a:lnTo>
                    <a:pt x="1005" y="859"/>
                  </a:lnTo>
                  <a:lnTo>
                    <a:pt x="1005" y="855"/>
                  </a:lnTo>
                  <a:lnTo>
                    <a:pt x="1005" y="855"/>
                  </a:lnTo>
                  <a:lnTo>
                    <a:pt x="1005" y="855"/>
                  </a:lnTo>
                  <a:lnTo>
                    <a:pt x="1005" y="852"/>
                  </a:lnTo>
                  <a:lnTo>
                    <a:pt x="1005" y="852"/>
                  </a:lnTo>
                  <a:lnTo>
                    <a:pt x="1005" y="848"/>
                  </a:lnTo>
                  <a:lnTo>
                    <a:pt x="1005" y="848"/>
                  </a:lnTo>
                  <a:lnTo>
                    <a:pt x="1005" y="844"/>
                  </a:lnTo>
                  <a:lnTo>
                    <a:pt x="1005" y="841"/>
                  </a:lnTo>
                  <a:lnTo>
                    <a:pt x="1005" y="841"/>
                  </a:lnTo>
                  <a:lnTo>
                    <a:pt x="1009" y="841"/>
                  </a:lnTo>
                  <a:lnTo>
                    <a:pt x="1009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6" y="834"/>
                  </a:lnTo>
                  <a:lnTo>
                    <a:pt x="1016" y="834"/>
                  </a:lnTo>
                  <a:lnTo>
                    <a:pt x="1019" y="834"/>
                  </a:lnTo>
                  <a:lnTo>
                    <a:pt x="1019" y="830"/>
                  </a:lnTo>
                  <a:lnTo>
                    <a:pt x="1016" y="830"/>
                  </a:lnTo>
                  <a:lnTo>
                    <a:pt x="1016" y="830"/>
                  </a:lnTo>
                  <a:lnTo>
                    <a:pt x="1012" y="830"/>
                  </a:lnTo>
                  <a:lnTo>
                    <a:pt x="1012" y="830"/>
                  </a:lnTo>
                  <a:lnTo>
                    <a:pt x="1009" y="830"/>
                  </a:lnTo>
                  <a:lnTo>
                    <a:pt x="1009" y="830"/>
                  </a:lnTo>
                  <a:lnTo>
                    <a:pt x="1005" y="830"/>
                  </a:lnTo>
                  <a:lnTo>
                    <a:pt x="1005" y="827"/>
                  </a:lnTo>
                  <a:lnTo>
                    <a:pt x="1002" y="827"/>
                  </a:lnTo>
                  <a:lnTo>
                    <a:pt x="994" y="823"/>
                  </a:lnTo>
                  <a:lnTo>
                    <a:pt x="994" y="823"/>
                  </a:lnTo>
                  <a:lnTo>
                    <a:pt x="994" y="823"/>
                  </a:lnTo>
                  <a:lnTo>
                    <a:pt x="991" y="823"/>
                  </a:lnTo>
                  <a:lnTo>
                    <a:pt x="991" y="827"/>
                  </a:lnTo>
                  <a:lnTo>
                    <a:pt x="987" y="827"/>
                  </a:lnTo>
                  <a:lnTo>
                    <a:pt x="987" y="827"/>
                  </a:lnTo>
                  <a:lnTo>
                    <a:pt x="984" y="827"/>
                  </a:lnTo>
                  <a:lnTo>
                    <a:pt x="984" y="823"/>
                  </a:lnTo>
                  <a:lnTo>
                    <a:pt x="984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77" y="823"/>
                  </a:lnTo>
                  <a:lnTo>
                    <a:pt x="977" y="827"/>
                  </a:lnTo>
                  <a:lnTo>
                    <a:pt x="977" y="827"/>
                  </a:lnTo>
                  <a:lnTo>
                    <a:pt x="973" y="827"/>
                  </a:lnTo>
                  <a:lnTo>
                    <a:pt x="973" y="827"/>
                  </a:lnTo>
                  <a:lnTo>
                    <a:pt x="969" y="827"/>
                  </a:lnTo>
                  <a:lnTo>
                    <a:pt x="969" y="827"/>
                  </a:lnTo>
                  <a:lnTo>
                    <a:pt x="966" y="827"/>
                  </a:lnTo>
                  <a:lnTo>
                    <a:pt x="966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59" y="827"/>
                  </a:lnTo>
                  <a:lnTo>
                    <a:pt x="955" y="827"/>
                  </a:lnTo>
                  <a:lnTo>
                    <a:pt x="955" y="827"/>
                  </a:lnTo>
                  <a:lnTo>
                    <a:pt x="952" y="827"/>
                  </a:lnTo>
                  <a:lnTo>
                    <a:pt x="952" y="827"/>
                  </a:lnTo>
                  <a:lnTo>
                    <a:pt x="948" y="827"/>
                  </a:lnTo>
                  <a:lnTo>
                    <a:pt x="948" y="827"/>
                  </a:lnTo>
                  <a:lnTo>
                    <a:pt x="948" y="830"/>
                  </a:lnTo>
                  <a:lnTo>
                    <a:pt x="945" y="830"/>
                  </a:lnTo>
                  <a:lnTo>
                    <a:pt x="941" y="830"/>
                  </a:lnTo>
                  <a:lnTo>
                    <a:pt x="941" y="830"/>
                  </a:lnTo>
                  <a:lnTo>
                    <a:pt x="937" y="834"/>
                  </a:lnTo>
                  <a:lnTo>
                    <a:pt x="937" y="834"/>
                  </a:lnTo>
                  <a:lnTo>
                    <a:pt x="937" y="834"/>
                  </a:lnTo>
                  <a:lnTo>
                    <a:pt x="934" y="834"/>
                  </a:lnTo>
                  <a:lnTo>
                    <a:pt x="934" y="834"/>
                  </a:lnTo>
                  <a:lnTo>
                    <a:pt x="930" y="834"/>
                  </a:lnTo>
                  <a:lnTo>
                    <a:pt x="930" y="834"/>
                  </a:lnTo>
                  <a:lnTo>
                    <a:pt x="927" y="834"/>
                  </a:lnTo>
                  <a:lnTo>
                    <a:pt x="920" y="837"/>
                  </a:lnTo>
                  <a:lnTo>
                    <a:pt x="912" y="837"/>
                  </a:lnTo>
                  <a:lnTo>
                    <a:pt x="902" y="841"/>
                  </a:lnTo>
                  <a:lnTo>
                    <a:pt x="895" y="844"/>
                  </a:lnTo>
                  <a:lnTo>
                    <a:pt x="888" y="844"/>
                  </a:lnTo>
                  <a:lnTo>
                    <a:pt x="884" y="848"/>
                  </a:lnTo>
                  <a:lnTo>
                    <a:pt x="877" y="848"/>
                  </a:lnTo>
                  <a:lnTo>
                    <a:pt x="873" y="852"/>
                  </a:lnTo>
                  <a:lnTo>
                    <a:pt x="866" y="852"/>
                  </a:lnTo>
                  <a:lnTo>
                    <a:pt x="863" y="852"/>
                  </a:lnTo>
                  <a:lnTo>
                    <a:pt x="863" y="848"/>
                  </a:lnTo>
                  <a:lnTo>
                    <a:pt x="863" y="844"/>
                  </a:lnTo>
                  <a:lnTo>
                    <a:pt x="866" y="844"/>
                  </a:lnTo>
                  <a:lnTo>
                    <a:pt x="866" y="841"/>
                  </a:lnTo>
                  <a:lnTo>
                    <a:pt x="870" y="841"/>
                  </a:lnTo>
                  <a:lnTo>
                    <a:pt x="873" y="837"/>
                  </a:lnTo>
                  <a:lnTo>
                    <a:pt x="877" y="837"/>
                  </a:lnTo>
                  <a:lnTo>
                    <a:pt x="880" y="837"/>
                  </a:lnTo>
                  <a:lnTo>
                    <a:pt x="884" y="834"/>
                  </a:lnTo>
                  <a:lnTo>
                    <a:pt x="884" y="834"/>
                  </a:lnTo>
                  <a:lnTo>
                    <a:pt x="884" y="830"/>
                  </a:lnTo>
                  <a:lnTo>
                    <a:pt x="888" y="827"/>
                  </a:lnTo>
                  <a:lnTo>
                    <a:pt x="888" y="823"/>
                  </a:lnTo>
                  <a:lnTo>
                    <a:pt x="888" y="823"/>
                  </a:lnTo>
                  <a:lnTo>
                    <a:pt x="891" y="820"/>
                  </a:lnTo>
                  <a:lnTo>
                    <a:pt x="891" y="816"/>
                  </a:lnTo>
                  <a:lnTo>
                    <a:pt x="891" y="816"/>
                  </a:lnTo>
                  <a:lnTo>
                    <a:pt x="891" y="812"/>
                  </a:lnTo>
                  <a:lnTo>
                    <a:pt x="891" y="809"/>
                  </a:lnTo>
                  <a:lnTo>
                    <a:pt x="891" y="809"/>
                  </a:lnTo>
                  <a:lnTo>
                    <a:pt x="891" y="805"/>
                  </a:lnTo>
                  <a:lnTo>
                    <a:pt x="895" y="805"/>
                  </a:lnTo>
                  <a:lnTo>
                    <a:pt x="895" y="802"/>
                  </a:lnTo>
                  <a:lnTo>
                    <a:pt x="895" y="802"/>
                  </a:lnTo>
                  <a:lnTo>
                    <a:pt x="898" y="802"/>
                  </a:lnTo>
                  <a:lnTo>
                    <a:pt x="902" y="798"/>
                  </a:lnTo>
                  <a:lnTo>
                    <a:pt x="902" y="795"/>
                  </a:lnTo>
                  <a:lnTo>
                    <a:pt x="902" y="791"/>
                  </a:lnTo>
                  <a:lnTo>
                    <a:pt x="902" y="791"/>
                  </a:lnTo>
                  <a:lnTo>
                    <a:pt x="902" y="791"/>
                  </a:lnTo>
                  <a:lnTo>
                    <a:pt x="902" y="787"/>
                  </a:lnTo>
                  <a:lnTo>
                    <a:pt x="902" y="787"/>
                  </a:lnTo>
                  <a:lnTo>
                    <a:pt x="898" y="784"/>
                  </a:lnTo>
                  <a:lnTo>
                    <a:pt x="898" y="784"/>
                  </a:lnTo>
                  <a:lnTo>
                    <a:pt x="895" y="784"/>
                  </a:lnTo>
                  <a:lnTo>
                    <a:pt x="895" y="784"/>
                  </a:lnTo>
                  <a:lnTo>
                    <a:pt x="895" y="780"/>
                  </a:lnTo>
                  <a:lnTo>
                    <a:pt x="891" y="780"/>
                  </a:lnTo>
                  <a:lnTo>
                    <a:pt x="891" y="780"/>
                  </a:lnTo>
                  <a:lnTo>
                    <a:pt x="888" y="780"/>
                  </a:lnTo>
                  <a:lnTo>
                    <a:pt x="888" y="780"/>
                  </a:lnTo>
                  <a:lnTo>
                    <a:pt x="884" y="780"/>
                  </a:lnTo>
                  <a:lnTo>
                    <a:pt x="884" y="780"/>
                  </a:lnTo>
                  <a:lnTo>
                    <a:pt x="880" y="780"/>
                  </a:lnTo>
                  <a:lnTo>
                    <a:pt x="877" y="780"/>
                  </a:lnTo>
                  <a:lnTo>
                    <a:pt x="873" y="780"/>
                  </a:lnTo>
                  <a:lnTo>
                    <a:pt x="873" y="780"/>
                  </a:lnTo>
                  <a:lnTo>
                    <a:pt x="870" y="780"/>
                  </a:lnTo>
                  <a:lnTo>
                    <a:pt x="870" y="780"/>
                  </a:lnTo>
                  <a:lnTo>
                    <a:pt x="870" y="780"/>
                  </a:lnTo>
                  <a:lnTo>
                    <a:pt x="866" y="780"/>
                  </a:lnTo>
                  <a:lnTo>
                    <a:pt x="866" y="777"/>
                  </a:lnTo>
                  <a:lnTo>
                    <a:pt x="863" y="777"/>
                  </a:lnTo>
                  <a:lnTo>
                    <a:pt x="863" y="777"/>
                  </a:lnTo>
                  <a:lnTo>
                    <a:pt x="859" y="777"/>
                  </a:lnTo>
                  <a:lnTo>
                    <a:pt x="859" y="777"/>
                  </a:lnTo>
                  <a:lnTo>
                    <a:pt x="859" y="777"/>
                  </a:lnTo>
                  <a:lnTo>
                    <a:pt x="855" y="777"/>
                  </a:lnTo>
                  <a:lnTo>
                    <a:pt x="855" y="777"/>
                  </a:lnTo>
                  <a:lnTo>
                    <a:pt x="855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48" y="773"/>
                  </a:lnTo>
                  <a:lnTo>
                    <a:pt x="848" y="773"/>
                  </a:lnTo>
                  <a:lnTo>
                    <a:pt x="845" y="770"/>
                  </a:lnTo>
                  <a:lnTo>
                    <a:pt x="845" y="770"/>
                  </a:lnTo>
                  <a:lnTo>
                    <a:pt x="845" y="766"/>
                  </a:lnTo>
                  <a:lnTo>
                    <a:pt x="845" y="766"/>
                  </a:lnTo>
                  <a:lnTo>
                    <a:pt x="845" y="763"/>
                  </a:lnTo>
                  <a:lnTo>
                    <a:pt x="845" y="763"/>
                  </a:lnTo>
                  <a:lnTo>
                    <a:pt x="845" y="759"/>
                  </a:lnTo>
                  <a:lnTo>
                    <a:pt x="845" y="759"/>
                  </a:lnTo>
                  <a:lnTo>
                    <a:pt x="845" y="755"/>
                  </a:lnTo>
                  <a:lnTo>
                    <a:pt x="841" y="755"/>
                  </a:lnTo>
                  <a:lnTo>
                    <a:pt x="841" y="755"/>
                  </a:lnTo>
                  <a:lnTo>
                    <a:pt x="841" y="752"/>
                  </a:lnTo>
                  <a:lnTo>
                    <a:pt x="841" y="752"/>
                  </a:lnTo>
                  <a:lnTo>
                    <a:pt x="841" y="752"/>
                  </a:lnTo>
                  <a:lnTo>
                    <a:pt x="838" y="748"/>
                  </a:lnTo>
                  <a:lnTo>
                    <a:pt x="838" y="748"/>
                  </a:lnTo>
                  <a:lnTo>
                    <a:pt x="838" y="745"/>
                  </a:lnTo>
                  <a:lnTo>
                    <a:pt x="838" y="745"/>
                  </a:lnTo>
                  <a:lnTo>
                    <a:pt x="838" y="745"/>
                  </a:lnTo>
                  <a:lnTo>
                    <a:pt x="838" y="741"/>
                  </a:lnTo>
                  <a:lnTo>
                    <a:pt x="838" y="741"/>
                  </a:lnTo>
                  <a:lnTo>
                    <a:pt x="838" y="738"/>
                  </a:lnTo>
                  <a:lnTo>
                    <a:pt x="838" y="738"/>
                  </a:lnTo>
                  <a:lnTo>
                    <a:pt x="838" y="734"/>
                  </a:lnTo>
                  <a:lnTo>
                    <a:pt x="834" y="734"/>
                  </a:lnTo>
                  <a:lnTo>
                    <a:pt x="834" y="730"/>
                  </a:lnTo>
                  <a:lnTo>
                    <a:pt x="834" y="730"/>
                  </a:lnTo>
                  <a:lnTo>
                    <a:pt x="834" y="727"/>
                  </a:lnTo>
                  <a:lnTo>
                    <a:pt x="831" y="727"/>
                  </a:lnTo>
                  <a:lnTo>
                    <a:pt x="831" y="727"/>
                  </a:lnTo>
                  <a:lnTo>
                    <a:pt x="831" y="727"/>
                  </a:lnTo>
                  <a:lnTo>
                    <a:pt x="827" y="727"/>
                  </a:lnTo>
                  <a:lnTo>
                    <a:pt x="827" y="723"/>
                  </a:lnTo>
                  <a:lnTo>
                    <a:pt x="827" y="723"/>
                  </a:lnTo>
                  <a:lnTo>
                    <a:pt x="823" y="723"/>
                  </a:lnTo>
                  <a:lnTo>
                    <a:pt x="823" y="720"/>
                  </a:lnTo>
                  <a:lnTo>
                    <a:pt x="820" y="720"/>
                  </a:lnTo>
                  <a:lnTo>
                    <a:pt x="820" y="720"/>
                  </a:lnTo>
                  <a:lnTo>
                    <a:pt x="820" y="720"/>
                  </a:lnTo>
                  <a:lnTo>
                    <a:pt x="816" y="716"/>
                  </a:lnTo>
                  <a:lnTo>
                    <a:pt x="816" y="716"/>
                  </a:lnTo>
                  <a:lnTo>
                    <a:pt x="816" y="716"/>
                  </a:lnTo>
                  <a:lnTo>
                    <a:pt x="823" y="716"/>
                  </a:lnTo>
                  <a:lnTo>
                    <a:pt x="823" y="716"/>
                  </a:lnTo>
                  <a:lnTo>
                    <a:pt x="827" y="720"/>
                  </a:lnTo>
                  <a:lnTo>
                    <a:pt x="827" y="720"/>
                  </a:lnTo>
                  <a:lnTo>
                    <a:pt x="831" y="720"/>
                  </a:lnTo>
                  <a:lnTo>
                    <a:pt x="831" y="723"/>
                  </a:lnTo>
                  <a:lnTo>
                    <a:pt x="834" y="723"/>
                  </a:lnTo>
                  <a:lnTo>
                    <a:pt x="834" y="720"/>
                  </a:lnTo>
                  <a:lnTo>
                    <a:pt x="838" y="720"/>
                  </a:lnTo>
                  <a:lnTo>
                    <a:pt x="838" y="720"/>
                  </a:lnTo>
                  <a:lnTo>
                    <a:pt x="838" y="720"/>
                  </a:lnTo>
                  <a:lnTo>
                    <a:pt x="841" y="720"/>
                  </a:lnTo>
                  <a:lnTo>
                    <a:pt x="841" y="716"/>
                  </a:lnTo>
                  <a:lnTo>
                    <a:pt x="845" y="716"/>
                  </a:lnTo>
                  <a:lnTo>
                    <a:pt x="845" y="716"/>
                  </a:lnTo>
                  <a:lnTo>
                    <a:pt x="848" y="720"/>
                  </a:lnTo>
                  <a:lnTo>
                    <a:pt x="848" y="720"/>
                  </a:lnTo>
                  <a:lnTo>
                    <a:pt x="852" y="720"/>
                  </a:lnTo>
                  <a:lnTo>
                    <a:pt x="852" y="720"/>
                  </a:lnTo>
                  <a:lnTo>
                    <a:pt x="852" y="720"/>
                  </a:lnTo>
                  <a:lnTo>
                    <a:pt x="852" y="716"/>
                  </a:lnTo>
                  <a:lnTo>
                    <a:pt x="852" y="716"/>
                  </a:lnTo>
                  <a:lnTo>
                    <a:pt x="852" y="713"/>
                  </a:lnTo>
                  <a:lnTo>
                    <a:pt x="852" y="713"/>
                  </a:lnTo>
                  <a:lnTo>
                    <a:pt x="852" y="713"/>
                  </a:lnTo>
                  <a:lnTo>
                    <a:pt x="855" y="709"/>
                  </a:lnTo>
                  <a:lnTo>
                    <a:pt x="855" y="709"/>
                  </a:lnTo>
                  <a:lnTo>
                    <a:pt x="859" y="705"/>
                  </a:lnTo>
                  <a:lnTo>
                    <a:pt x="859" y="705"/>
                  </a:lnTo>
                  <a:lnTo>
                    <a:pt x="863" y="702"/>
                  </a:lnTo>
                  <a:lnTo>
                    <a:pt x="863" y="702"/>
                  </a:lnTo>
                  <a:lnTo>
                    <a:pt x="863" y="698"/>
                  </a:lnTo>
                  <a:lnTo>
                    <a:pt x="863" y="698"/>
                  </a:lnTo>
                  <a:lnTo>
                    <a:pt x="866" y="695"/>
                  </a:lnTo>
                  <a:lnTo>
                    <a:pt x="866" y="695"/>
                  </a:lnTo>
                  <a:lnTo>
                    <a:pt x="866" y="688"/>
                  </a:lnTo>
                  <a:lnTo>
                    <a:pt x="866" y="684"/>
                  </a:lnTo>
                  <a:lnTo>
                    <a:pt x="863" y="681"/>
                  </a:lnTo>
                  <a:lnTo>
                    <a:pt x="859" y="673"/>
                  </a:lnTo>
                  <a:lnTo>
                    <a:pt x="855" y="670"/>
                  </a:lnTo>
                  <a:lnTo>
                    <a:pt x="852" y="663"/>
                  </a:lnTo>
                  <a:lnTo>
                    <a:pt x="852" y="663"/>
                  </a:lnTo>
                  <a:lnTo>
                    <a:pt x="848" y="663"/>
                  </a:lnTo>
                  <a:lnTo>
                    <a:pt x="848" y="663"/>
                  </a:lnTo>
                  <a:lnTo>
                    <a:pt x="845" y="663"/>
                  </a:lnTo>
                  <a:lnTo>
                    <a:pt x="845" y="663"/>
                  </a:lnTo>
                  <a:lnTo>
                    <a:pt x="845" y="666"/>
                  </a:lnTo>
                  <a:lnTo>
                    <a:pt x="845" y="666"/>
                  </a:lnTo>
                  <a:lnTo>
                    <a:pt x="841" y="666"/>
                  </a:lnTo>
                  <a:lnTo>
                    <a:pt x="841" y="670"/>
                  </a:lnTo>
                  <a:lnTo>
                    <a:pt x="845" y="670"/>
                  </a:lnTo>
                  <a:lnTo>
                    <a:pt x="841" y="670"/>
                  </a:lnTo>
                  <a:lnTo>
                    <a:pt x="841" y="673"/>
                  </a:lnTo>
                  <a:lnTo>
                    <a:pt x="841" y="673"/>
                  </a:lnTo>
                  <a:lnTo>
                    <a:pt x="838" y="677"/>
                  </a:lnTo>
                  <a:lnTo>
                    <a:pt x="838" y="677"/>
                  </a:lnTo>
                  <a:lnTo>
                    <a:pt x="834" y="677"/>
                  </a:lnTo>
                  <a:lnTo>
                    <a:pt x="834" y="677"/>
                  </a:lnTo>
                  <a:lnTo>
                    <a:pt x="831" y="681"/>
                  </a:lnTo>
                  <a:lnTo>
                    <a:pt x="831" y="681"/>
                  </a:lnTo>
                  <a:lnTo>
                    <a:pt x="827" y="681"/>
                  </a:lnTo>
                  <a:lnTo>
                    <a:pt x="827" y="681"/>
                  </a:lnTo>
                  <a:lnTo>
                    <a:pt x="823" y="681"/>
                  </a:lnTo>
                  <a:lnTo>
                    <a:pt x="823" y="681"/>
                  </a:lnTo>
                  <a:lnTo>
                    <a:pt x="820" y="681"/>
                  </a:lnTo>
                  <a:lnTo>
                    <a:pt x="820" y="684"/>
                  </a:lnTo>
                  <a:lnTo>
                    <a:pt x="820" y="684"/>
                  </a:lnTo>
                  <a:lnTo>
                    <a:pt x="816" y="684"/>
                  </a:lnTo>
                  <a:lnTo>
                    <a:pt x="813" y="684"/>
                  </a:lnTo>
                  <a:lnTo>
                    <a:pt x="813" y="688"/>
                  </a:lnTo>
                  <a:lnTo>
                    <a:pt x="809" y="688"/>
                  </a:lnTo>
                  <a:lnTo>
                    <a:pt x="806" y="688"/>
                  </a:lnTo>
                  <a:lnTo>
                    <a:pt x="806" y="688"/>
                  </a:lnTo>
                  <a:lnTo>
                    <a:pt x="802" y="688"/>
                  </a:lnTo>
                  <a:lnTo>
                    <a:pt x="798" y="688"/>
                  </a:lnTo>
                  <a:lnTo>
                    <a:pt x="798" y="688"/>
                  </a:lnTo>
                  <a:lnTo>
                    <a:pt x="795" y="688"/>
                  </a:lnTo>
                  <a:lnTo>
                    <a:pt x="795" y="688"/>
                  </a:lnTo>
                  <a:lnTo>
                    <a:pt x="791" y="688"/>
                  </a:lnTo>
                  <a:lnTo>
                    <a:pt x="791" y="691"/>
                  </a:lnTo>
                  <a:lnTo>
                    <a:pt x="788" y="691"/>
                  </a:lnTo>
                  <a:lnTo>
                    <a:pt x="788" y="691"/>
                  </a:lnTo>
                  <a:lnTo>
                    <a:pt x="788" y="691"/>
                  </a:lnTo>
                  <a:lnTo>
                    <a:pt x="784" y="688"/>
                  </a:lnTo>
                  <a:lnTo>
                    <a:pt x="781" y="688"/>
                  </a:lnTo>
                  <a:lnTo>
                    <a:pt x="781" y="688"/>
                  </a:lnTo>
                  <a:lnTo>
                    <a:pt x="777" y="684"/>
                  </a:lnTo>
                  <a:lnTo>
                    <a:pt x="777" y="688"/>
                  </a:lnTo>
                  <a:lnTo>
                    <a:pt x="777" y="688"/>
                  </a:lnTo>
                  <a:lnTo>
                    <a:pt x="774" y="688"/>
                  </a:lnTo>
                  <a:lnTo>
                    <a:pt x="774" y="688"/>
                  </a:lnTo>
                  <a:lnTo>
                    <a:pt x="774" y="688"/>
                  </a:lnTo>
                  <a:lnTo>
                    <a:pt x="770" y="688"/>
                  </a:lnTo>
                  <a:lnTo>
                    <a:pt x="770" y="688"/>
                  </a:lnTo>
                  <a:lnTo>
                    <a:pt x="766" y="688"/>
                  </a:lnTo>
                  <a:lnTo>
                    <a:pt x="766" y="688"/>
                  </a:lnTo>
                  <a:lnTo>
                    <a:pt x="763" y="688"/>
                  </a:lnTo>
                  <a:lnTo>
                    <a:pt x="763" y="688"/>
                  </a:lnTo>
                  <a:lnTo>
                    <a:pt x="759" y="688"/>
                  </a:lnTo>
                  <a:lnTo>
                    <a:pt x="756" y="688"/>
                  </a:lnTo>
                  <a:lnTo>
                    <a:pt x="756" y="688"/>
                  </a:lnTo>
                  <a:lnTo>
                    <a:pt x="756" y="684"/>
                  </a:lnTo>
                  <a:lnTo>
                    <a:pt x="752" y="684"/>
                  </a:lnTo>
                  <a:lnTo>
                    <a:pt x="752" y="684"/>
                  </a:lnTo>
                  <a:lnTo>
                    <a:pt x="749" y="684"/>
                  </a:lnTo>
                  <a:lnTo>
                    <a:pt x="749" y="684"/>
                  </a:lnTo>
                  <a:lnTo>
                    <a:pt x="745" y="684"/>
                  </a:lnTo>
                  <a:lnTo>
                    <a:pt x="741" y="684"/>
                  </a:lnTo>
                  <a:lnTo>
                    <a:pt x="741" y="684"/>
                  </a:lnTo>
                  <a:lnTo>
                    <a:pt x="738" y="684"/>
                  </a:lnTo>
                  <a:lnTo>
                    <a:pt x="738" y="684"/>
                  </a:lnTo>
                  <a:lnTo>
                    <a:pt x="734" y="684"/>
                  </a:lnTo>
                  <a:lnTo>
                    <a:pt x="734" y="684"/>
                  </a:lnTo>
                  <a:lnTo>
                    <a:pt x="731" y="684"/>
                  </a:lnTo>
                  <a:lnTo>
                    <a:pt x="727" y="684"/>
                  </a:lnTo>
                  <a:lnTo>
                    <a:pt x="724" y="684"/>
                  </a:lnTo>
                  <a:lnTo>
                    <a:pt x="724" y="684"/>
                  </a:lnTo>
                  <a:lnTo>
                    <a:pt x="724" y="684"/>
                  </a:lnTo>
                  <a:lnTo>
                    <a:pt x="720" y="681"/>
                  </a:lnTo>
                  <a:lnTo>
                    <a:pt x="717" y="681"/>
                  </a:lnTo>
                  <a:lnTo>
                    <a:pt x="717" y="684"/>
                  </a:lnTo>
                  <a:lnTo>
                    <a:pt x="717" y="684"/>
                  </a:lnTo>
                  <a:lnTo>
                    <a:pt x="717" y="688"/>
                  </a:lnTo>
                  <a:lnTo>
                    <a:pt x="713" y="688"/>
                  </a:lnTo>
                  <a:lnTo>
                    <a:pt x="709" y="688"/>
                  </a:lnTo>
                  <a:lnTo>
                    <a:pt x="709" y="688"/>
                  </a:lnTo>
                  <a:lnTo>
                    <a:pt x="706" y="688"/>
                  </a:lnTo>
                  <a:lnTo>
                    <a:pt x="706" y="688"/>
                  </a:lnTo>
                  <a:lnTo>
                    <a:pt x="702" y="688"/>
                  </a:lnTo>
                  <a:lnTo>
                    <a:pt x="702" y="691"/>
                  </a:lnTo>
                  <a:lnTo>
                    <a:pt x="699" y="691"/>
                  </a:lnTo>
                  <a:lnTo>
                    <a:pt x="702" y="695"/>
                  </a:lnTo>
                  <a:lnTo>
                    <a:pt x="702" y="695"/>
                  </a:lnTo>
                  <a:lnTo>
                    <a:pt x="699" y="695"/>
                  </a:lnTo>
                  <a:lnTo>
                    <a:pt x="695" y="695"/>
                  </a:lnTo>
                  <a:lnTo>
                    <a:pt x="692" y="695"/>
                  </a:lnTo>
                  <a:lnTo>
                    <a:pt x="692" y="695"/>
                  </a:lnTo>
                  <a:lnTo>
                    <a:pt x="692" y="695"/>
                  </a:lnTo>
                  <a:lnTo>
                    <a:pt x="688" y="695"/>
                  </a:lnTo>
                  <a:lnTo>
                    <a:pt x="684" y="695"/>
                  </a:lnTo>
                  <a:lnTo>
                    <a:pt x="684" y="691"/>
                  </a:lnTo>
                  <a:lnTo>
                    <a:pt x="681" y="695"/>
                  </a:lnTo>
                  <a:lnTo>
                    <a:pt x="681" y="695"/>
                  </a:lnTo>
                  <a:lnTo>
                    <a:pt x="681" y="691"/>
                  </a:lnTo>
                  <a:lnTo>
                    <a:pt x="681" y="691"/>
                  </a:lnTo>
                  <a:lnTo>
                    <a:pt x="681" y="688"/>
                  </a:lnTo>
                  <a:lnTo>
                    <a:pt x="681" y="688"/>
                  </a:lnTo>
                  <a:lnTo>
                    <a:pt x="681" y="684"/>
                  </a:lnTo>
                  <a:lnTo>
                    <a:pt x="677" y="684"/>
                  </a:lnTo>
                  <a:lnTo>
                    <a:pt x="677" y="684"/>
                  </a:lnTo>
                  <a:lnTo>
                    <a:pt x="677" y="684"/>
                  </a:lnTo>
                  <a:lnTo>
                    <a:pt x="677" y="681"/>
                  </a:lnTo>
                  <a:lnTo>
                    <a:pt x="674" y="681"/>
                  </a:lnTo>
                  <a:lnTo>
                    <a:pt x="674" y="681"/>
                  </a:lnTo>
                  <a:lnTo>
                    <a:pt x="670" y="681"/>
                  </a:lnTo>
                  <a:lnTo>
                    <a:pt x="670" y="681"/>
                  </a:lnTo>
                  <a:lnTo>
                    <a:pt x="667" y="681"/>
                  </a:lnTo>
                  <a:lnTo>
                    <a:pt x="663" y="681"/>
                  </a:lnTo>
                  <a:lnTo>
                    <a:pt x="660" y="681"/>
                  </a:lnTo>
                  <a:lnTo>
                    <a:pt x="660" y="681"/>
                  </a:lnTo>
                  <a:lnTo>
                    <a:pt x="656" y="681"/>
                  </a:lnTo>
                  <a:lnTo>
                    <a:pt x="656" y="681"/>
                  </a:lnTo>
                  <a:lnTo>
                    <a:pt x="656" y="681"/>
                  </a:lnTo>
                  <a:lnTo>
                    <a:pt x="652" y="681"/>
                  </a:lnTo>
                  <a:lnTo>
                    <a:pt x="649" y="681"/>
                  </a:lnTo>
                  <a:lnTo>
                    <a:pt x="645" y="684"/>
                  </a:lnTo>
                  <a:lnTo>
                    <a:pt x="645" y="684"/>
                  </a:lnTo>
                  <a:lnTo>
                    <a:pt x="642" y="684"/>
                  </a:lnTo>
                  <a:lnTo>
                    <a:pt x="642" y="684"/>
                  </a:lnTo>
                  <a:lnTo>
                    <a:pt x="638" y="684"/>
                  </a:lnTo>
                  <a:lnTo>
                    <a:pt x="635" y="684"/>
                  </a:lnTo>
                  <a:lnTo>
                    <a:pt x="635" y="688"/>
                  </a:lnTo>
                  <a:lnTo>
                    <a:pt x="631" y="688"/>
                  </a:lnTo>
                  <a:lnTo>
                    <a:pt x="631" y="688"/>
                  </a:lnTo>
                  <a:lnTo>
                    <a:pt x="631" y="688"/>
                  </a:lnTo>
                  <a:lnTo>
                    <a:pt x="627" y="688"/>
                  </a:lnTo>
                  <a:lnTo>
                    <a:pt x="627" y="688"/>
                  </a:lnTo>
                  <a:lnTo>
                    <a:pt x="627" y="688"/>
                  </a:lnTo>
                  <a:lnTo>
                    <a:pt x="624" y="688"/>
                  </a:lnTo>
                  <a:lnTo>
                    <a:pt x="624" y="691"/>
                  </a:lnTo>
                  <a:lnTo>
                    <a:pt x="624" y="691"/>
                  </a:lnTo>
                  <a:lnTo>
                    <a:pt x="624" y="691"/>
                  </a:lnTo>
                  <a:lnTo>
                    <a:pt x="620" y="695"/>
                  </a:lnTo>
                  <a:lnTo>
                    <a:pt x="620" y="695"/>
                  </a:lnTo>
                  <a:lnTo>
                    <a:pt x="617" y="695"/>
                  </a:lnTo>
                  <a:lnTo>
                    <a:pt x="617" y="691"/>
                  </a:lnTo>
                  <a:lnTo>
                    <a:pt x="613" y="691"/>
                  </a:lnTo>
                  <a:lnTo>
                    <a:pt x="613" y="688"/>
                  </a:lnTo>
                  <a:lnTo>
                    <a:pt x="613" y="688"/>
                  </a:lnTo>
                  <a:lnTo>
                    <a:pt x="610" y="688"/>
                  </a:lnTo>
                  <a:lnTo>
                    <a:pt x="610" y="688"/>
                  </a:lnTo>
                  <a:lnTo>
                    <a:pt x="606" y="688"/>
                  </a:lnTo>
                  <a:lnTo>
                    <a:pt x="606" y="688"/>
                  </a:lnTo>
                  <a:lnTo>
                    <a:pt x="603" y="688"/>
                  </a:lnTo>
                  <a:lnTo>
                    <a:pt x="603" y="688"/>
                  </a:lnTo>
                  <a:lnTo>
                    <a:pt x="599" y="688"/>
                  </a:lnTo>
                  <a:lnTo>
                    <a:pt x="599" y="688"/>
                  </a:lnTo>
                  <a:lnTo>
                    <a:pt x="599" y="688"/>
                  </a:lnTo>
                  <a:lnTo>
                    <a:pt x="595" y="688"/>
                  </a:lnTo>
                  <a:lnTo>
                    <a:pt x="595" y="688"/>
                  </a:lnTo>
                  <a:lnTo>
                    <a:pt x="595" y="688"/>
                  </a:lnTo>
                  <a:lnTo>
                    <a:pt x="592" y="688"/>
                  </a:lnTo>
                  <a:lnTo>
                    <a:pt x="588" y="688"/>
                  </a:lnTo>
                  <a:lnTo>
                    <a:pt x="585" y="688"/>
                  </a:lnTo>
                  <a:lnTo>
                    <a:pt x="581" y="688"/>
                  </a:lnTo>
                  <a:lnTo>
                    <a:pt x="581" y="688"/>
                  </a:lnTo>
                  <a:lnTo>
                    <a:pt x="581" y="691"/>
                  </a:lnTo>
                  <a:lnTo>
                    <a:pt x="578" y="688"/>
                  </a:lnTo>
                  <a:lnTo>
                    <a:pt x="578" y="688"/>
                  </a:lnTo>
                  <a:lnTo>
                    <a:pt x="574" y="688"/>
                  </a:lnTo>
                  <a:lnTo>
                    <a:pt x="574" y="688"/>
                  </a:lnTo>
                  <a:lnTo>
                    <a:pt x="574" y="684"/>
                  </a:lnTo>
                  <a:lnTo>
                    <a:pt x="574" y="684"/>
                  </a:lnTo>
                  <a:lnTo>
                    <a:pt x="570" y="684"/>
                  </a:lnTo>
                  <a:lnTo>
                    <a:pt x="570" y="684"/>
                  </a:lnTo>
                  <a:lnTo>
                    <a:pt x="567" y="681"/>
                  </a:lnTo>
                  <a:lnTo>
                    <a:pt x="567" y="681"/>
                  </a:lnTo>
                  <a:lnTo>
                    <a:pt x="563" y="681"/>
                  </a:lnTo>
                  <a:lnTo>
                    <a:pt x="563" y="677"/>
                  </a:lnTo>
                  <a:lnTo>
                    <a:pt x="563" y="677"/>
                  </a:lnTo>
                  <a:lnTo>
                    <a:pt x="563" y="673"/>
                  </a:lnTo>
                  <a:lnTo>
                    <a:pt x="563" y="673"/>
                  </a:lnTo>
                  <a:lnTo>
                    <a:pt x="563" y="673"/>
                  </a:lnTo>
                  <a:lnTo>
                    <a:pt x="560" y="670"/>
                  </a:lnTo>
                  <a:lnTo>
                    <a:pt x="556" y="670"/>
                  </a:lnTo>
                  <a:lnTo>
                    <a:pt x="553" y="670"/>
                  </a:lnTo>
                  <a:lnTo>
                    <a:pt x="549" y="673"/>
                  </a:lnTo>
                  <a:lnTo>
                    <a:pt x="549" y="673"/>
                  </a:lnTo>
                  <a:lnTo>
                    <a:pt x="549" y="673"/>
                  </a:lnTo>
                  <a:lnTo>
                    <a:pt x="549" y="677"/>
                  </a:lnTo>
                  <a:lnTo>
                    <a:pt x="546" y="677"/>
                  </a:lnTo>
                  <a:lnTo>
                    <a:pt x="546" y="681"/>
                  </a:lnTo>
                  <a:lnTo>
                    <a:pt x="542" y="681"/>
                  </a:lnTo>
                  <a:lnTo>
                    <a:pt x="542" y="681"/>
                  </a:lnTo>
                  <a:lnTo>
                    <a:pt x="538" y="681"/>
                  </a:lnTo>
                  <a:lnTo>
                    <a:pt x="538" y="681"/>
                  </a:lnTo>
                  <a:lnTo>
                    <a:pt x="535" y="681"/>
                  </a:lnTo>
                  <a:lnTo>
                    <a:pt x="535" y="681"/>
                  </a:lnTo>
                  <a:lnTo>
                    <a:pt x="531" y="681"/>
                  </a:lnTo>
                  <a:lnTo>
                    <a:pt x="531" y="681"/>
                  </a:lnTo>
                  <a:lnTo>
                    <a:pt x="528" y="681"/>
                  </a:lnTo>
                  <a:lnTo>
                    <a:pt x="528" y="677"/>
                  </a:lnTo>
                  <a:lnTo>
                    <a:pt x="531" y="677"/>
                  </a:lnTo>
                  <a:lnTo>
                    <a:pt x="531" y="673"/>
                  </a:lnTo>
                  <a:lnTo>
                    <a:pt x="531" y="673"/>
                  </a:lnTo>
                  <a:lnTo>
                    <a:pt x="531" y="670"/>
                  </a:lnTo>
                  <a:lnTo>
                    <a:pt x="531" y="670"/>
                  </a:lnTo>
                  <a:lnTo>
                    <a:pt x="535" y="666"/>
                  </a:lnTo>
                  <a:lnTo>
                    <a:pt x="535" y="666"/>
                  </a:lnTo>
                  <a:lnTo>
                    <a:pt x="535" y="663"/>
                  </a:lnTo>
                  <a:lnTo>
                    <a:pt x="535" y="663"/>
                  </a:lnTo>
                  <a:lnTo>
                    <a:pt x="535" y="663"/>
                  </a:lnTo>
                  <a:lnTo>
                    <a:pt x="535" y="659"/>
                  </a:lnTo>
                  <a:lnTo>
                    <a:pt x="535" y="656"/>
                  </a:lnTo>
                  <a:lnTo>
                    <a:pt x="538" y="656"/>
                  </a:lnTo>
                  <a:lnTo>
                    <a:pt x="538" y="656"/>
                  </a:lnTo>
                  <a:lnTo>
                    <a:pt x="538" y="652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42" y="648"/>
                  </a:lnTo>
                  <a:lnTo>
                    <a:pt x="542" y="648"/>
                  </a:lnTo>
                  <a:lnTo>
                    <a:pt x="542" y="645"/>
                  </a:lnTo>
                  <a:lnTo>
                    <a:pt x="542" y="645"/>
                  </a:lnTo>
                  <a:lnTo>
                    <a:pt x="542" y="638"/>
                  </a:lnTo>
                  <a:lnTo>
                    <a:pt x="542" y="638"/>
                  </a:lnTo>
                  <a:lnTo>
                    <a:pt x="542" y="634"/>
                  </a:lnTo>
                  <a:lnTo>
                    <a:pt x="542" y="634"/>
                  </a:lnTo>
                  <a:lnTo>
                    <a:pt x="542" y="634"/>
                  </a:lnTo>
                  <a:lnTo>
                    <a:pt x="538" y="631"/>
                  </a:lnTo>
                  <a:lnTo>
                    <a:pt x="535" y="631"/>
                  </a:lnTo>
                  <a:lnTo>
                    <a:pt x="535" y="631"/>
                  </a:lnTo>
                  <a:lnTo>
                    <a:pt x="531" y="631"/>
                  </a:lnTo>
                  <a:lnTo>
                    <a:pt x="531" y="631"/>
                  </a:lnTo>
                  <a:lnTo>
                    <a:pt x="528" y="631"/>
                  </a:lnTo>
                  <a:lnTo>
                    <a:pt x="528" y="627"/>
                  </a:lnTo>
                  <a:lnTo>
                    <a:pt x="528" y="627"/>
                  </a:lnTo>
                  <a:lnTo>
                    <a:pt x="531" y="627"/>
                  </a:lnTo>
                  <a:lnTo>
                    <a:pt x="531" y="627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38" y="624"/>
                  </a:lnTo>
                  <a:lnTo>
                    <a:pt x="538" y="624"/>
                  </a:lnTo>
                  <a:lnTo>
                    <a:pt x="538" y="620"/>
                  </a:lnTo>
                  <a:lnTo>
                    <a:pt x="538" y="620"/>
                  </a:lnTo>
                  <a:lnTo>
                    <a:pt x="542" y="616"/>
                  </a:lnTo>
                  <a:lnTo>
                    <a:pt x="546" y="616"/>
                  </a:lnTo>
                  <a:lnTo>
                    <a:pt x="546" y="616"/>
                  </a:lnTo>
                  <a:lnTo>
                    <a:pt x="549" y="616"/>
                  </a:lnTo>
                  <a:lnTo>
                    <a:pt x="549" y="616"/>
                  </a:lnTo>
                  <a:lnTo>
                    <a:pt x="553" y="613"/>
                  </a:lnTo>
                  <a:lnTo>
                    <a:pt x="553" y="613"/>
                  </a:lnTo>
                  <a:lnTo>
                    <a:pt x="553" y="609"/>
                  </a:lnTo>
                  <a:lnTo>
                    <a:pt x="553" y="609"/>
                  </a:lnTo>
                  <a:lnTo>
                    <a:pt x="553" y="606"/>
                  </a:lnTo>
                  <a:lnTo>
                    <a:pt x="553" y="606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49" y="599"/>
                  </a:lnTo>
                  <a:lnTo>
                    <a:pt x="549" y="599"/>
                  </a:lnTo>
                  <a:lnTo>
                    <a:pt x="549" y="595"/>
                  </a:lnTo>
                  <a:lnTo>
                    <a:pt x="549" y="595"/>
                  </a:lnTo>
                  <a:lnTo>
                    <a:pt x="549" y="591"/>
                  </a:lnTo>
                  <a:lnTo>
                    <a:pt x="549" y="588"/>
                  </a:lnTo>
                  <a:lnTo>
                    <a:pt x="549" y="588"/>
                  </a:lnTo>
                  <a:lnTo>
                    <a:pt x="546" y="584"/>
                  </a:lnTo>
                  <a:lnTo>
                    <a:pt x="542" y="584"/>
                  </a:lnTo>
                  <a:lnTo>
                    <a:pt x="538" y="584"/>
                  </a:lnTo>
                  <a:lnTo>
                    <a:pt x="542" y="584"/>
                  </a:lnTo>
                  <a:lnTo>
                    <a:pt x="538" y="584"/>
                  </a:lnTo>
                  <a:lnTo>
                    <a:pt x="538" y="584"/>
                  </a:lnTo>
                  <a:lnTo>
                    <a:pt x="535" y="584"/>
                  </a:lnTo>
                  <a:lnTo>
                    <a:pt x="535" y="584"/>
                  </a:lnTo>
                  <a:lnTo>
                    <a:pt x="531" y="581"/>
                  </a:lnTo>
                  <a:lnTo>
                    <a:pt x="531" y="581"/>
                  </a:lnTo>
                  <a:lnTo>
                    <a:pt x="531" y="581"/>
                  </a:lnTo>
                  <a:lnTo>
                    <a:pt x="528" y="581"/>
                  </a:lnTo>
                  <a:lnTo>
                    <a:pt x="528" y="581"/>
                  </a:lnTo>
                  <a:lnTo>
                    <a:pt x="524" y="581"/>
                  </a:lnTo>
                  <a:lnTo>
                    <a:pt x="524" y="581"/>
                  </a:lnTo>
                  <a:lnTo>
                    <a:pt x="521" y="581"/>
                  </a:lnTo>
                  <a:lnTo>
                    <a:pt x="521" y="581"/>
                  </a:lnTo>
                  <a:lnTo>
                    <a:pt x="517" y="581"/>
                  </a:lnTo>
                  <a:lnTo>
                    <a:pt x="517" y="581"/>
                  </a:lnTo>
                  <a:lnTo>
                    <a:pt x="517" y="581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0" y="588"/>
                  </a:lnTo>
                  <a:lnTo>
                    <a:pt x="510" y="588"/>
                  </a:lnTo>
                  <a:lnTo>
                    <a:pt x="510" y="591"/>
                  </a:lnTo>
                  <a:lnTo>
                    <a:pt x="506" y="591"/>
                  </a:lnTo>
                  <a:lnTo>
                    <a:pt x="506" y="591"/>
                  </a:lnTo>
                  <a:lnTo>
                    <a:pt x="506" y="591"/>
                  </a:lnTo>
                  <a:lnTo>
                    <a:pt x="503" y="591"/>
                  </a:lnTo>
                  <a:lnTo>
                    <a:pt x="503" y="591"/>
                  </a:lnTo>
                  <a:lnTo>
                    <a:pt x="499" y="591"/>
                  </a:lnTo>
                  <a:lnTo>
                    <a:pt x="499" y="591"/>
                  </a:lnTo>
                  <a:lnTo>
                    <a:pt x="499" y="591"/>
                  </a:lnTo>
                  <a:lnTo>
                    <a:pt x="496" y="595"/>
                  </a:lnTo>
                  <a:lnTo>
                    <a:pt x="492" y="595"/>
                  </a:lnTo>
                  <a:lnTo>
                    <a:pt x="492" y="595"/>
                  </a:lnTo>
                  <a:lnTo>
                    <a:pt x="489" y="595"/>
                  </a:lnTo>
                  <a:lnTo>
                    <a:pt x="489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1" y="595"/>
                  </a:lnTo>
                  <a:lnTo>
                    <a:pt x="481" y="595"/>
                  </a:lnTo>
                  <a:lnTo>
                    <a:pt x="478" y="595"/>
                  </a:lnTo>
                  <a:lnTo>
                    <a:pt x="478" y="595"/>
                  </a:lnTo>
                  <a:lnTo>
                    <a:pt x="474" y="595"/>
                  </a:lnTo>
                  <a:lnTo>
                    <a:pt x="474" y="595"/>
                  </a:lnTo>
                  <a:lnTo>
                    <a:pt x="471" y="595"/>
                  </a:lnTo>
                  <a:lnTo>
                    <a:pt x="471" y="595"/>
                  </a:lnTo>
                  <a:lnTo>
                    <a:pt x="467" y="595"/>
                  </a:lnTo>
                  <a:lnTo>
                    <a:pt x="467" y="595"/>
                  </a:lnTo>
                  <a:lnTo>
                    <a:pt x="467" y="595"/>
                  </a:lnTo>
                  <a:lnTo>
                    <a:pt x="464" y="595"/>
                  </a:lnTo>
                  <a:lnTo>
                    <a:pt x="464" y="595"/>
                  </a:lnTo>
                  <a:lnTo>
                    <a:pt x="460" y="591"/>
                  </a:lnTo>
                  <a:lnTo>
                    <a:pt x="460" y="595"/>
                  </a:lnTo>
                  <a:lnTo>
                    <a:pt x="456" y="595"/>
                  </a:lnTo>
                  <a:lnTo>
                    <a:pt x="453" y="595"/>
                  </a:lnTo>
                  <a:lnTo>
                    <a:pt x="453" y="595"/>
                  </a:lnTo>
                  <a:lnTo>
                    <a:pt x="453" y="595"/>
                  </a:lnTo>
                  <a:lnTo>
                    <a:pt x="449" y="595"/>
                  </a:lnTo>
                  <a:lnTo>
                    <a:pt x="449" y="595"/>
                  </a:lnTo>
                  <a:lnTo>
                    <a:pt x="446" y="595"/>
                  </a:lnTo>
                  <a:lnTo>
                    <a:pt x="446" y="595"/>
                  </a:lnTo>
                  <a:lnTo>
                    <a:pt x="442" y="595"/>
                  </a:lnTo>
                  <a:lnTo>
                    <a:pt x="442" y="595"/>
                  </a:lnTo>
                  <a:lnTo>
                    <a:pt x="439" y="595"/>
                  </a:lnTo>
                  <a:lnTo>
                    <a:pt x="439" y="591"/>
                  </a:lnTo>
                  <a:lnTo>
                    <a:pt x="435" y="591"/>
                  </a:lnTo>
                  <a:lnTo>
                    <a:pt x="435" y="591"/>
                  </a:lnTo>
                  <a:lnTo>
                    <a:pt x="435" y="591"/>
                  </a:lnTo>
                  <a:lnTo>
                    <a:pt x="435" y="588"/>
                  </a:lnTo>
                  <a:lnTo>
                    <a:pt x="432" y="588"/>
                  </a:lnTo>
                  <a:lnTo>
                    <a:pt x="428" y="588"/>
                  </a:lnTo>
                  <a:lnTo>
                    <a:pt x="428" y="588"/>
                  </a:lnTo>
                  <a:lnTo>
                    <a:pt x="424" y="591"/>
                  </a:lnTo>
                  <a:lnTo>
                    <a:pt x="424" y="591"/>
                  </a:lnTo>
                  <a:lnTo>
                    <a:pt x="421" y="591"/>
                  </a:lnTo>
                  <a:lnTo>
                    <a:pt x="421" y="591"/>
                  </a:lnTo>
                  <a:lnTo>
                    <a:pt x="421" y="588"/>
                  </a:lnTo>
                  <a:lnTo>
                    <a:pt x="421" y="584"/>
                  </a:lnTo>
                  <a:lnTo>
                    <a:pt x="424" y="581"/>
                  </a:lnTo>
                  <a:lnTo>
                    <a:pt x="424" y="581"/>
                  </a:lnTo>
                  <a:lnTo>
                    <a:pt x="424" y="577"/>
                  </a:lnTo>
                  <a:lnTo>
                    <a:pt x="421" y="577"/>
                  </a:lnTo>
                  <a:lnTo>
                    <a:pt x="421" y="574"/>
                  </a:lnTo>
                  <a:lnTo>
                    <a:pt x="421" y="574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17" y="570"/>
                  </a:lnTo>
                  <a:lnTo>
                    <a:pt x="414" y="567"/>
                  </a:lnTo>
                  <a:lnTo>
                    <a:pt x="414" y="563"/>
                  </a:lnTo>
                  <a:lnTo>
                    <a:pt x="414" y="559"/>
                  </a:lnTo>
                  <a:lnTo>
                    <a:pt x="417" y="556"/>
                  </a:lnTo>
                  <a:lnTo>
                    <a:pt x="421" y="556"/>
                  </a:lnTo>
                  <a:lnTo>
                    <a:pt x="421" y="556"/>
                  </a:lnTo>
                  <a:lnTo>
                    <a:pt x="421" y="552"/>
                  </a:lnTo>
                  <a:lnTo>
                    <a:pt x="421" y="552"/>
                  </a:lnTo>
                  <a:lnTo>
                    <a:pt x="424" y="549"/>
                  </a:lnTo>
                  <a:lnTo>
                    <a:pt x="424" y="549"/>
                  </a:lnTo>
                  <a:lnTo>
                    <a:pt x="428" y="545"/>
                  </a:lnTo>
                  <a:lnTo>
                    <a:pt x="428" y="545"/>
                  </a:lnTo>
                  <a:lnTo>
                    <a:pt x="428" y="542"/>
                  </a:lnTo>
                  <a:lnTo>
                    <a:pt x="432" y="542"/>
                  </a:lnTo>
                  <a:lnTo>
                    <a:pt x="432" y="545"/>
                  </a:lnTo>
                  <a:lnTo>
                    <a:pt x="435" y="545"/>
                  </a:lnTo>
                  <a:lnTo>
                    <a:pt x="435" y="545"/>
                  </a:lnTo>
                  <a:lnTo>
                    <a:pt x="435" y="545"/>
                  </a:lnTo>
                  <a:lnTo>
                    <a:pt x="439" y="545"/>
                  </a:lnTo>
                  <a:lnTo>
                    <a:pt x="439" y="545"/>
                  </a:lnTo>
                  <a:lnTo>
                    <a:pt x="442" y="545"/>
                  </a:lnTo>
                  <a:lnTo>
                    <a:pt x="446" y="545"/>
                  </a:lnTo>
                  <a:lnTo>
                    <a:pt x="446" y="545"/>
                  </a:lnTo>
                  <a:lnTo>
                    <a:pt x="449" y="545"/>
                  </a:lnTo>
                  <a:lnTo>
                    <a:pt x="449" y="545"/>
                  </a:lnTo>
                  <a:lnTo>
                    <a:pt x="453" y="545"/>
                  </a:lnTo>
                  <a:lnTo>
                    <a:pt x="453" y="545"/>
                  </a:lnTo>
                  <a:lnTo>
                    <a:pt x="453" y="545"/>
                  </a:lnTo>
                  <a:lnTo>
                    <a:pt x="456" y="545"/>
                  </a:lnTo>
                  <a:lnTo>
                    <a:pt x="456" y="545"/>
                  </a:lnTo>
                  <a:lnTo>
                    <a:pt x="460" y="542"/>
                  </a:lnTo>
                  <a:lnTo>
                    <a:pt x="460" y="542"/>
                  </a:lnTo>
                  <a:lnTo>
                    <a:pt x="464" y="545"/>
                  </a:lnTo>
                  <a:lnTo>
                    <a:pt x="464" y="545"/>
                  </a:lnTo>
                  <a:lnTo>
                    <a:pt x="467" y="545"/>
                  </a:lnTo>
                  <a:lnTo>
                    <a:pt x="467" y="545"/>
                  </a:lnTo>
                  <a:lnTo>
                    <a:pt x="467" y="545"/>
                  </a:lnTo>
                  <a:lnTo>
                    <a:pt x="471" y="545"/>
                  </a:lnTo>
                  <a:lnTo>
                    <a:pt x="471" y="545"/>
                  </a:lnTo>
                  <a:lnTo>
                    <a:pt x="474" y="549"/>
                  </a:lnTo>
                  <a:lnTo>
                    <a:pt x="474" y="545"/>
                  </a:lnTo>
                  <a:lnTo>
                    <a:pt x="478" y="545"/>
                  </a:lnTo>
                  <a:lnTo>
                    <a:pt x="481" y="545"/>
                  </a:lnTo>
                  <a:lnTo>
                    <a:pt x="485" y="545"/>
                  </a:lnTo>
                  <a:lnTo>
                    <a:pt x="485" y="542"/>
                  </a:lnTo>
                  <a:lnTo>
                    <a:pt x="489" y="542"/>
                  </a:lnTo>
                  <a:lnTo>
                    <a:pt x="492" y="538"/>
                  </a:lnTo>
                  <a:lnTo>
                    <a:pt x="492" y="538"/>
                  </a:lnTo>
                  <a:lnTo>
                    <a:pt x="492" y="538"/>
                  </a:lnTo>
                  <a:lnTo>
                    <a:pt x="492" y="534"/>
                  </a:lnTo>
                  <a:lnTo>
                    <a:pt x="492" y="531"/>
                  </a:lnTo>
                  <a:lnTo>
                    <a:pt x="492" y="531"/>
                  </a:lnTo>
                  <a:lnTo>
                    <a:pt x="492" y="531"/>
                  </a:lnTo>
                  <a:lnTo>
                    <a:pt x="489" y="527"/>
                  </a:lnTo>
                  <a:lnTo>
                    <a:pt x="492" y="527"/>
                  </a:lnTo>
                  <a:lnTo>
                    <a:pt x="496" y="524"/>
                  </a:lnTo>
                  <a:lnTo>
                    <a:pt x="496" y="524"/>
                  </a:lnTo>
                  <a:lnTo>
                    <a:pt x="499" y="520"/>
                  </a:lnTo>
                  <a:lnTo>
                    <a:pt x="499" y="520"/>
                  </a:lnTo>
                  <a:lnTo>
                    <a:pt x="503" y="520"/>
                  </a:lnTo>
                  <a:lnTo>
                    <a:pt x="503" y="517"/>
                  </a:lnTo>
                  <a:lnTo>
                    <a:pt x="506" y="517"/>
                  </a:lnTo>
                  <a:lnTo>
                    <a:pt x="506" y="513"/>
                  </a:lnTo>
                  <a:lnTo>
                    <a:pt x="506" y="513"/>
                  </a:lnTo>
                  <a:lnTo>
                    <a:pt x="506" y="509"/>
                  </a:lnTo>
                  <a:lnTo>
                    <a:pt x="506" y="509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03" y="506"/>
                  </a:lnTo>
                  <a:lnTo>
                    <a:pt x="503" y="502"/>
                  </a:lnTo>
                  <a:lnTo>
                    <a:pt x="503" y="502"/>
                  </a:lnTo>
                  <a:lnTo>
                    <a:pt x="499" y="502"/>
                  </a:lnTo>
                  <a:lnTo>
                    <a:pt x="499" y="502"/>
                  </a:lnTo>
                  <a:lnTo>
                    <a:pt x="499" y="502"/>
                  </a:lnTo>
                  <a:lnTo>
                    <a:pt x="496" y="502"/>
                  </a:lnTo>
                  <a:lnTo>
                    <a:pt x="496" y="506"/>
                  </a:lnTo>
                  <a:lnTo>
                    <a:pt x="492" y="506"/>
                  </a:lnTo>
                  <a:lnTo>
                    <a:pt x="492" y="506"/>
                  </a:lnTo>
                  <a:lnTo>
                    <a:pt x="489" y="506"/>
                  </a:lnTo>
                  <a:lnTo>
                    <a:pt x="489" y="506"/>
                  </a:lnTo>
                  <a:lnTo>
                    <a:pt x="485" y="506"/>
                  </a:lnTo>
                  <a:lnTo>
                    <a:pt x="485" y="506"/>
                  </a:lnTo>
                  <a:lnTo>
                    <a:pt x="485" y="506"/>
                  </a:lnTo>
                  <a:lnTo>
                    <a:pt x="481" y="506"/>
                  </a:lnTo>
                  <a:lnTo>
                    <a:pt x="481" y="506"/>
                  </a:lnTo>
                  <a:lnTo>
                    <a:pt x="478" y="502"/>
                  </a:lnTo>
                  <a:lnTo>
                    <a:pt x="474" y="502"/>
                  </a:lnTo>
                  <a:lnTo>
                    <a:pt x="478" y="502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78" y="495"/>
                  </a:lnTo>
                  <a:lnTo>
                    <a:pt x="478" y="495"/>
                  </a:lnTo>
                  <a:lnTo>
                    <a:pt x="474" y="495"/>
                  </a:lnTo>
                  <a:lnTo>
                    <a:pt x="471" y="495"/>
                  </a:lnTo>
                  <a:lnTo>
                    <a:pt x="467" y="495"/>
                  </a:lnTo>
                  <a:lnTo>
                    <a:pt x="467" y="495"/>
                  </a:lnTo>
                  <a:lnTo>
                    <a:pt x="464" y="495"/>
                  </a:lnTo>
                  <a:lnTo>
                    <a:pt x="460" y="495"/>
                  </a:lnTo>
                  <a:lnTo>
                    <a:pt x="456" y="495"/>
                  </a:lnTo>
                  <a:lnTo>
                    <a:pt x="456" y="492"/>
                  </a:lnTo>
                  <a:lnTo>
                    <a:pt x="456" y="492"/>
                  </a:lnTo>
                  <a:lnTo>
                    <a:pt x="453" y="495"/>
                  </a:lnTo>
                  <a:lnTo>
                    <a:pt x="453" y="495"/>
                  </a:lnTo>
                  <a:lnTo>
                    <a:pt x="453" y="492"/>
                  </a:lnTo>
                  <a:lnTo>
                    <a:pt x="453" y="492"/>
                  </a:lnTo>
                  <a:lnTo>
                    <a:pt x="453" y="492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49" y="488"/>
                  </a:lnTo>
                  <a:lnTo>
                    <a:pt x="446" y="488"/>
                  </a:lnTo>
                  <a:lnTo>
                    <a:pt x="442" y="485"/>
                  </a:lnTo>
                  <a:lnTo>
                    <a:pt x="439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2" y="481"/>
                  </a:lnTo>
                  <a:lnTo>
                    <a:pt x="428" y="481"/>
                  </a:lnTo>
                  <a:lnTo>
                    <a:pt x="428" y="481"/>
                  </a:lnTo>
                  <a:lnTo>
                    <a:pt x="428" y="481"/>
                  </a:lnTo>
                  <a:lnTo>
                    <a:pt x="424" y="481"/>
                  </a:lnTo>
                  <a:lnTo>
                    <a:pt x="424" y="477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17" y="477"/>
                  </a:lnTo>
                  <a:lnTo>
                    <a:pt x="414" y="477"/>
                  </a:lnTo>
                  <a:lnTo>
                    <a:pt x="414" y="477"/>
                  </a:lnTo>
                  <a:lnTo>
                    <a:pt x="414" y="481"/>
                  </a:lnTo>
                  <a:lnTo>
                    <a:pt x="410" y="481"/>
                  </a:lnTo>
                  <a:lnTo>
                    <a:pt x="410" y="481"/>
                  </a:lnTo>
                  <a:lnTo>
                    <a:pt x="407" y="481"/>
                  </a:lnTo>
                  <a:lnTo>
                    <a:pt x="403" y="481"/>
                  </a:lnTo>
                  <a:lnTo>
                    <a:pt x="403" y="481"/>
                  </a:lnTo>
                  <a:lnTo>
                    <a:pt x="403" y="477"/>
                  </a:lnTo>
                  <a:lnTo>
                    <a:pt x="399" y="477"/>
                  </a:lnTo>
                  <a:lnTo>
                    <a:pt x="396" y="477"/>
                  </a:lnTo>
                  <a:lnTo>
                    <a:pt x="392" y="477"/>
                  </a:lnTo>
                  <a:lnTo>
                    <a:pt x="392" y="477"/>
                  </a:lnTo>
                  <a:lnTo>
                    <a:pt x="389" y="477"/>
                  </a:lnTo>
                  <a:lnTo>
                    <a:pt x="389" y="477"/>
                  </a:lnTo>
                  <a:lnTo>
                    <a:pt x="385" y="477"/>
                  </a:lnTo>
                  <a:lnTo>
                    <a:pt x="385" y="474"/>
                  </a:lnTo>
                  <a:lnTo>
                    <a:pt x="382" y="474"/>
                  </a:lnTo>
                  <a:lnTo>
                    <a:pt x="382" y="474"/>
                  </a:lnTo>
                  <a:lnTo>
                    <a:pt x="378" y="477"/>
                  </a:lnTo>
                  <a:lnTo>
                    <a:pt x="378" y="477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1" y="470"/>
                  </a:lnTo>
                  <a:lnTo>
                    <a:pt x="371" y="470"/>
                  </a:lnTo>
                  <a:lnTo>
                    <a:pt x="371" y="470"/>
                  </a:lnTo>
                  <a:lnTo>
                    <a:pt x="371" y="467"/>
                  </a:lnTo>
                  <a:lnTo>
                    <a:pt x="367" y="467"/>
                  </a:lnTo>
                  <a:lnTo>
                    <a:pt x="367" y="467"/>
                  </a:lnTo>
                  <a:lnTo>
                    <a:pt x="364" y="467"/>
                  </a:lnTo>
                  <a:lnTo>
                    <a:pt x="364" y="467"/>
                  </a:lnTo>
                  <a:lnTo>
                    <a:pt x="360" y="467"/>
                  </a:lnTo>
                  <a:lnTo>
                    <a:pt x="360" y="467"/>
                  </a:lnTo>
                  <a:lnTo>
                    <a:pt x="357" y="467"/>
                  </a:lnTo>
                  <a:lnTo>
                    <a:pt x="357" y="467"/>
                  </a:lnTo>
                  <a:lnTo>
                    <a:pt x="353" y="467"/>
                  </a:lnTo>
                  <a:lnTo>
                    <a:pt x="353" y="467"/>
                  </a:lnTo>
                  <a:lnTo>
                    <a:pt x="353" y="463"/>
                  </a:lnTo>
                  <a:lnTo>
                    <a:pt x="350" y="463"/>
                  </a:lnTo>
                  <a:lnTo>
                    <a:pt x="346" y="467"/>
                  </a:lnTo>
                  <a:lnTo>
                    <a:pt x="346" y="467"/>
                  </a:lnTo>
                  <a:lnTo>
                    <a:pt x="342" y="463"/>
                  </a:lnTo>
                  <a:lnTo>
                    <a:pt x="342" y="463"/>
                  </a:lnTo>
                  <a:lnTo>
                    <a:pt x="339" y="463"/>
                  </a:lnTo>
                  <a:lnTo>
                    <a:pt x="339" y="463"/>
                  </a:lnTo>
                  <a:lnTo>
                    <a:pt x="339" y="463"/>
                  </a:lnTo>
                  <a:lnTo>
                    <a:pt x="335" y="467"/>
                  </a:lnTo>
                  <a:lnTo>
                    <a:pt x="335" y="467"/>
                  </a:lnTo>
                  <a:lnTo>
                    <a:pt x="332" y="467"/>
                  </a:lnTo>
                  <a:lnTo>
                    <a:pt x="332" y="467"/>
                  </a:lnTo>
                  <a:lnTo>
                    <a:pt x="328" y="467"/>
                  </a:lnTo>
                  <a:lnTo>
                    <a:pt x="328" y="467"/>
                  </a:lnTo>
                  <a:lnTo>
                    <a:pt x="325" y="467"/>
                  </a:lnTo>
                  <a:lnTo>
                    <a:pt x="325" y="467"/>
                  </a:lnTo>
                  <a:lnTo>
                    <a:pt x="325" y="463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21" y="463"/>
                  </a:lnTo>
                  <a:lnTo>
                    <a:pt x="318" y="463"/>
                  </a:lnTo>
                  <a:lnTo>
                    <a:pt x="318" y="463"/>
                  </a:lnTo>
                  <a:lnTo>
                    <a:pt x="314" y="463"/>
                  </a:lnTo>
                  <a:lnTo>
                    <a:pt x="314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07" y="460"/>
                  </a:lnTo>
                  <a:lnTo>
                    <a:pt x="307" y="460"/>
                  </a:lnTo>
                  <a:lnTo>
                    <a:pt x="307" y="460"/>
                  </a:lnTo>
                  <a:lnTo>
                    <a:pt x="303" y="456"/>
                  </a:lnTo>
                  <a:lnTo>
                    <a:pt x="303" y="456"/>
                  </a:lnTo>
                  <a:lnTo>
                    <a:pt x="300" y="456"/>
                  </a:lnTo>
                  <a:lnTo>
                    <a:pt x="296" y="456"/>
                  </a:lnTo>
                  <a:lnTo>
                    <a:pt x="296" y="456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89" y="456"/>
                  </a:lnTo>
                  <a:lnTo>
                    <a:pt x="289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282" y="456"/>
                  </a:lnTo>
                  <a:lnTo>
                    <a:pt x="282" y="452"/>
                  </a:lnTo>
                  <a:lnTo>
                    <a:pt x="282" y="452"/>
                  </a:lnTo>
                  <a:lnTo>
                    <a:pt x="278" y="449"/>
                  </a:lnTo>
                  <a:lnTo>
                    <a:pt x="278" y="449"/>
                  </a:lnTo>
                  <a:lnTo>
                    <a:pt x="275" y="449"/>
                  </a:lnTo>
                  <a:lnTo>
                    <a:pt x="275" y="449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1" y="456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4" y="456"/>
                  </a:lnTo>
                  <a:lnTo>
                    <a:pt x="264" y="460"/>
                  </a:lnTo>
                  <a:lnTo>
                    <a:pt x="261" y="460"/>
                  </a:lnTo>
                  <a:lnTo>
                    <a:pt x="261" y="460"/>
                  </a:lnTo>
                  <a:lnTo>
                    <a:pt x="257" y="460"/>
                  </a:lnTo>
                  <a:lnTo>
                    <a:pt x="253" y="460"/>
                  </a:lnTo>
                  <a:lnTo>
                    <a:pt x="253" y="460"/>
                  </a:lnTo>
                  <a:lnTo>
                    <a:pt x="250" y="460"/>
                  </a:lnTo>
                  <a:lnTo>
                    <a:pt x="250" y="456"/>
                  </a:lnTo>
                  <a:lnTo>
                    <a:pt x="250" y="456"/>
                  </a:lnTo>
                  <a:lnTo>
                    <a:pt x="246" y="460"/>
                  </a:lnTo>
                  <a:lnTo>
                    <a:pt x="246" y="460"/>
                  </a:lnTo>
                  <a:lnTo>
                    <a:pt x="243" y="460"/>
                  </a:lnTo>
                  <a:lnTo>
                    <a:pt x="243" y="460"/>
                  </a:lnTo>
                  <a:lnTo>
                    <a:pt x="243" y="460"/>
                  </a:lnTo>
                  <a:lnTo>
                    <a:pt x="239" y="460"/>
                  </a:lnTo>
                  <a:lnTo>
                    <a:pt x="239" y="460"/>
                  </a:lnTo>
                  <a:lnTo>
                    <a:pt x="236" y="460"/>
                  </a:lnTo>
                  <a:lnTo>
                    <a:pt x="228" y="460"/>
                  </a:lnTo>
                  <a:lnTo>
                    <a:pt x="228" y="463"/>
                  </a:lnTo>
                  <a:lnTo>
                    <a:pt x="228" y="463"/>
                  </a:lnTo>
                  <a:lnTo>
                    <a:pt x="228" y="463"/>
                  </a:lnTo>
                  <a:lnTo>
                    <a:pt x="225" y="463"/>
                  </a:lnTo>
                  <a:lnTo>
                    <a:pt x="225" y="463"/>
                  </a:lnTo>
                  <a:lnTo>
                    <a:pt x="221" y="463"/>
                  </a:lnTo>
                  <a:lnTo>
                    <a:pt x="218" y="463"/>
                  </a:lnTo>
                  <a:lnTo>
                    <a:pt x="218" y="463"/>
                  </a:lnTo>
                  <a:lnTo>
                    <a:pt x="214" y="467"/>
                  </a:lnTo>
                  <a:lnTo>
                    <a:pt x="214" y="463"/>
                  </a:lnTo>
                  <a:lnTo>
                    <a:pt x="211" y="463"/>
                  </a:lnTo>
                  <a:lnTo>
                    <a:pt x="211" y="463"/>
                  </a:lnTo>
                  <a:lnTo>
                    <a:pt x="207" y="463"/>
                  </a:lnTo>
                  <a:lnTo>
                    <a:pt x="207" y="463"/>
                  </a:lnTo>
                  <a:lnTo>
                    <a:pt x="204" y="463"/>
                  </a:lnTo>
                  <a:lnTo>
                    <a:pt x="204" y="463"/>
                  </a:lnTo>
                  <a:lnTo>
                    <a:pt x="200" y="463"/>
                  </a:lnTo>
                  <a:lnTo>
                    <a:pt x="200" y="463"/>
                  </a:lnTo>
                  <a:lnTo>
                    <a:pt x="200" y="460"/>
                  </a:lnTo>
                  <a:lnTo>
                    <a:pt x="200" y="460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2"/>
                  </a:lnTo>
                  <a:lnTo>
                    <a:pt x="200" y="452"/>
                  </a:lnTo>
                  <a:lnTo>
                    <a:pt x="204" y="452"/>
                  </a:lnTo>
                  <a:lnTo>
                    <a:pt x="200" y="449"/>
                  </a:lnTo>
                  <a:lnTo>
                    <a:pt x="204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11" y="449"/>
                  </a:lnTo>
                  <a:lnTo>
                    <a:pt x="211" y="445"/>
                  </a:lnTo>
                  <a:lnTo>
                    <a:pt x="211" y="445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4" y="442"/>
                  </a:lnTo>
                  <a:lnTo>
                    <a:pt x="218" y="442"/>
                  </a:lnTo>
                  <a:lnTo>
                    <a:pt x="218" y="442"/>
                  </a:lnTo>
                  <a:lnTo>
                    <a:pt x="221" y="442"/>
                  </a:lnTo>
                  <a:lnTo>
                    <a:pt x="225" y="442"/>
                  </a:lnTo>
                  <a:lnTo>
                    <a:pt x="225" y="442"/>
                  </a:lnTo>
                  <a:lnTo>
                    <a:pt x="228" y="442"/>
                  </a:lnTo>
                  <a:lnTo>
                    <a:pt x="228" y="438"/>
                  </a:lnTo>
                  <a:lnTo>
                    <a:pt x="228" y="438"/>
                  </a:lnTo>
                  <a:lnTo>
                    <a:pt x="228" y="438"/>
                  </a:lnTo>
                  <a:lnTo>
                    <a:pt x="232" y="435"/>
                  </a:lnTo>
                  <a:lnTo>
                    <a:pt x="232" y="435"/>
                  </a:lnTo>
                  <a:lnTo>
                    <a:pt x="232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28"/>
                  </a:lnTo>
                  <a:lnTo>
                    <a:pt x="228" y="428"/>
                  </a:lnTo>
                  <a:lnTo>
                    <a:pt x="236" y="424"/>
                  </a:lnTo>
                  <a:lnTo>
                    <a:pt x="236" y="424"/>
                  </a:lnTo>
                  <a:lnTo>
                    <a:pt x="236" y="420"/>
                  </a:lnTo>
                  <a:lnTo>
                    <a:pt x="236" y="420"/>
                  </a:lnTo>
                  <a:lnTo>
                    <a:pt x="236" y="417"/>
                  </a:lnTo>
                  <a:lnTo>
                    <a:pt x="236" y="417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9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3" y="406"/>
                  </a:lnTo>
                  <a:lnTo>
                    <a:pt x="243" y="406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3" y="399"/>
                  </a:lnTo>
                  <a:lnTo>
                    <a:pt x="239" y="399"/>
                  </a:lnTo>
                  <a:lnTo>
                    <a:pt x="239" y="399"/>
                  </a:lnTo>
                  <a:lnTo>
                    <a:pt x="236" y="399"/>
                  </a:lnTo>
                  <a:lnTo>
                    <a:pt x="236" y="399"/>
                  </a:lnTo>
                  <a:lnTo>
                    <a:pt x="232" y="399"/>
                  </a:lnTo>
                  <a:lnTo>
                    <a:pt x="232" y="399"/>
                  </a:lnTo>
                  <a:lnTo>
                    <a:pt x="228" y="399"/>
                  </a:lnTo>
                  <a:lnTo>
                    <a:pt x="228" y="395"/>
                  </a:lnTo>
                  <a:lnTo>
                    <a:pt x="228" y="395"/>
                  </a:lnTo>
                  <a:lnTo>
                    <a:pt x="225" y="395"/>
                  </a:lnTo>
                  <a:lnTo>
                    <a:pt x="225" y="395"/>
                  </a:lnTo>
                  <a:lnTo>
                    <a:pt x="221" y="395"/>
                  </a:lnTo>
                  <a:lnTo>
                    <a:pt x="221" y="395"/>
                  </a:lnTo>
                  <a:lnTo>
                    <a:pt x="218" y="395"/>
                  </a:lnTo>
                  <a:lnTo>
                    <a:pt x="218" y="395"/>
                  </a:lnTo>
                  <a:lnTo>
                    <a:pt x="214" y="392"/>
                  </a:lnTo>
                  <a:lnTo>
                    <a:pt x="214" y="392"/>
                  </a:lnTo>
                  <a:lnTo>
                    <a:pt x="211" y="392"/>
                  </a:lnTo>
                  <a:lnTo>
                    <a:pt x="211" y="392"/>
                  </a:lnTo>
                  <a:lnTo>
                    <a:pt x="211" y="388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07" y="385"/>
                  </a:lnTo>
                  <a:lnTo>
                    <a:pt x="207" y="385"/>
                  </a:lnTo>
                  <a:lnTo>
                    <a:pt x="211" y="385"/>
                  </a:lnTo>
                  <a:lnTo>
                    <a:pt x="211" y="381"/>
                  </a:lnTo>
                  <a:lnTo>
                    <a:pt x="214" y="381"/>
                  </a:lnTo>
                  <a:lnTo>
                    <a:pt x="214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07" y="378"/>
                  </a:lnTo>
                  <a:lnTo>
                    <a:pt x="207" y="378"/>
                  </a:lnTo>
                  <a:lnTo>
                    <a:pt x="204" y="378"/>
                  </a:lnTo>
                  <a:lnTo>
                    <a:pt x="204" y="374"/>
                  </a:lnTo>
                  <a:lnTo>
                    <a:pt x="204" y="374"/>
                  </a:lnTo>
                  <a:lnTo>
                    <a:pt x="200" y="374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3" y="371"/>
                  </a:lnTo>
                  <a:lnTo>
                    <a:pt x="193" y="367"/>
                  </a:lnTo>
                  <a:lnTo>
                    <a:pt x="193" y="367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6" y="363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82" y="360"/>
                  </a:lnTo>
                  <a:lnTo>
                    <a:pt x="179" y="360"/>
                  </a:lnTo>
                  <a:lnTo>
                    <a:pt x="182" y="360"/>
                  </a:lnTo>
                  <a:lnTo>
                    <a:pt x="182" y="360"/>
                  </a:lnTo>
                  <a:lnTo>
                    <a:pt x="182" y="356"/>
                  </a:lnTo>
                  <a:lnTo>
                    <a:pt x="186" y="356"/>
                  </a:lnTo>
                  <a:lnTo>
                    <a:pt x="186" y="356"/>
                  </a:lnTo>
                  <a:lnTo>
                    <a:pt x="186" y="356"/>
                  </a:lnTo>
                  <a:lnTo>
                    <a:pt x="186" y="353"/>
                  </a:lnTo>
                  <a:lnTo>
                    <a:pt x="186" y="353"/>
                  </a:lnTo>
                  <a:lnTo>
                    <a:pt x="186" y="353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79" y="349"/>
                  </a:lnTo>
                  <a:lnTo>
                    <a:pt x="179" y="346"/>
                  </a:lnTo>
                  <a:lnTo>
                    <a:pt x="179" y="346"/>
                  </a:lnTo>
                  <a:lnTo>
                    <a:pt x="179" y="342"/>
                  </a:lnTo>
                  <a:lnTo>
                    <a:pt x="179" y="342"/>
                  </a:lnTo>
                  <a:lnTo>
                    <a:pt x="179" y="335"/>
                  </a:lnTo>
                  <a:lnTo>
                    <a:pt x="175" y="331"/>
                  </a:lnTo>
                  <a:lnTo>
                    <a:pt x="171" y="328"/>
                  </a:lnTo>
                  <a:lnTo>
                    <a:pt x="171" y="324"/>
                  </a:lnTo>
                  <a:lnTo>
                    <a:pt x="171" y="321"/>
                  </a:lnTo>
                  <a:lnTo>
                    <a:pt x="171" y="321"/>
                  </a:lnTo>
                  <a:lnTo>
                    <a:pt x="171" y="314"/>
                  </a:lnTo>
                  <a:lnTo>
                    <a:pt x="171" y="314"/>
                  </a:lnTo>
                  <a:lnTo>
                    <a:pt x="171" y="310"/>
                  </a:lnTo>
                  <a:lnTo>
                    <a:pt x="175" y="310"/>
                  </a:lnTo>
                  <a:lnTo>
                    <a:pt x="179" y="310"/>
                  </a:lnTo>
                  <a:lnTo>
                    <a:pt x="179" y="306"/>
                  </a:lnTo>
                  <a:lnTo>
                    <a:pt x="175" y="306"/>
                  </a:lnTo>
                  <a:lnTo>
                    <a:pt x="171" y="306"/>
                  </a:lnTo>
                  <a:lnTo>
                    <a:pt x="171" y="306"/>
                  </a:lnTo>
                  <a:lnTo>
                    <a:pt x="168" y="306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68" y="299"/>
                  </a:lnTo>
                  <a:lnTo>
                    <a:pt x="168" y="299"/>
                  </a:lnTo>
                  <a:lnTo>
                    <a:pt x="168" y="292"/>
                  </a:lnTo>
                  <a:lnTo>
                    <a:pt x="168" y="285"/>
                  </a:lnTo>
                  <a:lnTo>
                    <a:pt x="171" y="285"/>
                  </a:lnTo>
                  <a:lnTo>
                    <a:pt x="175" y="278"/>
                  </a:lnTo>
                  <a:lnTo>
                    <a:pt x="175" y="274"/>
                  </a:lnTo>
                  <a:lnTo>
                    <a:pt x="171" y="274"/>
                  </a:lnTo>
                  <a:lnTo>
                    <a:pt x="164" y="274"/>
                  </a:lnTo>
                  <a:lnTo>
                    <a:pt x="161" y="274"/>
                  </a:lnTo>
                  <a:lnTo>
                    <a:pt x="157" y="274"/>
                  </a:lnTo>
                  <a:lnTo>
                    <a:pt x="154" y="274"/>
                  </a:lnTo>
                  <a:lnTo>
                    <a:pt x="150" y="271"/>
                  </a:lnTo>
                  <a:lnTo>
                    <a:pt x="147" y="274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6" y="271"/>
                  </a:lnTo>
                  <a:lnTo>
                    <a:pt x="132" y="267"/>
                  </a:lnTo>
                  <a:lnTo>
                    <a:pt x="129" y="267"/>
                  </a:lnTo>
                  <a:lnTo>
                    <a:pt x="129" y="267"/>
                  </a:lnTo>
                  <a:lnTo>
                    <a:pt x="125" y="271"/>
                  </a:lnTo>
                  <a:lnTo>
                    <a:pt x="125" y="274"/>
                  </a:lnTo>
                  <a:lnTo>
                    <a:pt x="125" y="274"/>
                  </a:lnTo>
                  <a:lnTo>
                    <a:pt x="125" y="278"/>
                  </a:lnTo>
                  <a:lnTo>
                    <a:pt x="125" y="281"/>
                  </a:lnTo>
                  <a:lnTo>
                    <a:pt x="122" y="285"/>
                  </a:lnTo>
                  <a:lnTo>
                    <a:pt x="122" y="285"/>
                  </a:lnTo>
                  <a:lnTo>
                    <a:pt x="114" y="292"/>
                  </a:lnTo>
                  <a:lnTo>
                    <a:pt x="111" y="292"/>
                  </a:lnTo>
                  <a:lnTo>
                    <a:pt x="107" y="292"/>
                  </a:lnTo>
                  <a:lnTo>
                    <a:pt x="104" y="289"/>
                  </a:lnTo>
                  <a:lnTo>
                    <a:pt x="100" y="292"/>
                  </a:lnTo>
                  <a:lnTo>
                    <a:pt x="93" y="292"/>
                  </a:lnTo>
                  <a:lnTo>
                    <a:pt x="86" y="292"/>
                  </a:lnTo>
                  <a:lnTo>
                    <a:pt x="82" y="292"/>
                  </a:lnTo>
                  <a:lnTo>
                    <a:pt x="79" y="289"/>
                  </a:lnTo>
                  <a:lnTo>
                    <a:pt x="75" y="285"/>
                  </a:lnTo>
                  <a:lnTo>
                    <a:pt x="72" y="285"/>
                  </a:lnTo>
                  <a:lnTo>
                    <a:pt x="72" y="285"/>
                  </a:lnTo>
                  <a:lnTo>
                    <a:pt x="68" y="285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5" y="278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4" y="271"/>
                  </a:lnTo>
                  <a:lnTo>
                    <a:pt x="54" y="271"/>
                  </a:lnTo>
                  <a:lnTo>
                    <a:pt x="50" y="267"/>
                  </a:lnTo>
                  <a:lnTo>
                    <a:pt x="50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3" y="267"/>
                  </a:lnTo>
                  <a:lnTo>
                    <a:pt x="43" y="267"/>
                  </a:lnTo>
                  <a:lnTo>
                    <a:pt x="40" y="267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29" y="260"/>
                  </a:lnTo>
                  <a:lnTo>
                    <a:pt x="29" y="256"/>
                  </a:lnTo>
                  <a:lnTo>
                    <a:pt x="25" y="256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1" y="256"/>
                  </a:lnTo>
                  <a:lnTo>
                    <a:pt x="11" y="253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8" y="239"/>
                  </a:lnTo>
                  <a:lnTo>
                    <a:pt x="11" y="239"/>
                  </a:lnTo>
                  <a:lnTo>
                    <a:pt x="15" y="239"/>
                  </a:lnTo>
                  <a:lnTo>
                    <a:pt x="15" y="235"/>
                  </a:lnTo>
                  <a:lnTo>
                    <a:pt x="18" y="235"/>
                  </a:lnTo>
                  <a:lnTo>
                    <a:pt x="22" y="232"/>
                  </a:lnTo>
                  <a:lnTo>
                    <a:pt x="22" y="232"/>
                  </a:lnTo>
                  <a:lnTo>
                    <a:pt x="25" y="232"/>
                  </a:lnTo>
                  <a:lnTo>
                    <a:pt x="25" y="228"/>
                  </a:lnTo>
                  <a:lnTo>
                    <a:pt x="25" y="228"/>
                  </a:lnTo>
                  <a:lnTo>
                    <a:pt x="29" y="224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17"/>
                  </a:lnTo>
                  <a:lnTo>
                    <a:pt x="32" y="217"/>
                  </a:lnTo>
                  <a:lnTo>
                    <a:pt x="29" y="214"/>
                  </a:lnTo>
                  <a:lnTo>
                    <a:pt x="32" y="214"/>
                  </a:lnTo>
                  <a:lnTo>
                    <a:pt x="32" y="214"/>
                  </a:lnTo>
                  <a:lnTo>
                    <a:pt x="32" y="210"/>
                  </a:lnTo>
                  <a:lnTo>
                    <a:pt x="36" y="210"/>
                  </a:lnTo>
                  <a:lnTo>
                    <a:pt x="36" y="210"/>
                  </a:lnTo>
                  <a:lnTo>
                    <a:pt x="40" y="210"/>
                  </a:lnTo>
                  <a:lnTo>
                    <a:pt x="43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50" y="210"/>
                  </a:lnTo>
                  <a:lnTo>
                    <a:pt x="54" y="210"/>
                  </a:lnTo>
                  <a:lnTo>
                    <a:pt x="57" y="207"/>
                  </a:lnTo>
                  <a:lnTo>
                    <a:pt x="57" y="207"/>
                  </a:lnTo>
                  <a:lnTo>
                    <a:pt x="57" y="203"/>
                  </a:lnTo>
                  <a:lnTo>
                    <a:pt x="57" y="203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68" y="199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5" y="203"/>
                  </a:lnTo>
                  <a:lnTo>
                    <a:pt x="75" y="203"/>
                  </a:lnTo>
                  <a:lnTo>
                    <a:pt x="79" y="203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2" y="207"/>
                  </a:lnTo>
                  <a:lnTo>
                    <a:pt x="82" y="203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6" y="199"/>
                  </a:lnTo>
                  <a:lnTo>
                    <a:pt x="82" y="199"/>
                  </a:lnTo>
                  <a:lnTo>
                    <a:pt x="82" y="199"/>
                  </a:lnTo>
                  <a:lnTo>
                    <a:pt x="86" y="199"/>
                  </a:lnTo>
                  <a:lnTo>
                    <a:pt x="82" y="199"/>
                  </a:lnTo>
                  <a:lnTo>
                    <a:pt x="82" y="196"/>
                  </a:lnTo>
                  <a:lnTo>
                    <a:pt x="86" y="196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9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2" y="185"/>
                  </a:lnTo>
                  <a:lnTo>
                    <a:pt x="82" y="182"/>
                  </a:lnTo>
                  <a:lnTo>
                    <a:pt x="82" y="182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2" y="175"/>
                  </a:lnTo>
                  <a:lnTo>
                    <a:pt x="86" y="175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3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7" y="178"/>
                  </a:lnTo>
                  <a:lnTo>
                    <a:pt x="111" y="178"/>
                  </a:lnTo>
                  <a:lnTo>
                    <a:pt x="111" y="182"/>
                  </a:lnTo>
                  <a:lnTo>
                    <a:pt x="114" y="182"/>
                  </a:lnTo>
                  <a:lnTo>
                    <a:pt x="114" y="185"/>
                  </a:lnTo>
                  <a:lnTo>
                    <a:pt x="118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2" y="182"/>
                  </a:lnTo>
                  <a:lnTo>
                    <a:pt x="132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9" y="178"/>
                  </a:lnTo>
                  <a:lnTo>
                    <a:pt x="139" y="178"/>
                  </a:lnTo>
                  <a:lnTo>
                    <a:pt x="143" y="178"/>
                  </a:lnTo>
                  <a:lnTo>
                    <a:pt x="147" y="178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8"/>
                  </a:lnTo>
                  <a:lnTo>
                    <a:pt x="150" y="178"/>
                  </a:lnTo>
                  <a:lnTo>
                    <a:pt x="154" y="178"/>
                  </a:lnTo>
                  <a:lnTo>
                    <a:pt x="154" y="178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61" y="182"/>
                  </a:lnTo>
                  <a:lnTo>
                    <a:pt x="161" y="182"/>
                  </a:lnTo>
                  <a:lnTo>
                    <a:pt x="164" y="178"/>
                  </a:lnTo>
                  <a:lnTo>
                    <a:pt x="164" y="17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71" y="175"/>
                  </a:lnTo>
                  <a:lnTo>
                    <a:pt x="175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82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9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6" y="167"/>
                  </a:lnTo>
                  <a:lnTo>
                    <a:pt x="196" y="171"/>
                  </a:lnTo>
                  <a:lnTo>
                    <a:pt x="196" y="171"/>
                  </a:lnTo>
                  <a:lnTo>
                    <a:pt x="196" y="171"/>
                  </a:lnTo>
                  <a:lnTo>
                    <a:pt x="200" y="171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7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21" y="164"/>
                  </a:lnTo>
                  <a:lnTo>
                    <a:pt x="221" y="167"/>
                  </a:lnTo>
                  <a:lnTo>
                    <a:pt x="225" y="167"/>
                  </a:lnTo>
                  <a:lnTo>
                    <a:pt x="225" y="164"/>
                  </a:lnTo>
                  <a:lnTo>
                    <a:pt x="228" y="164"/>
                  </a:lnTo>
                  <a:lnTo>
                    <a:pt x="228" y="160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36" y="160"/>
                  </a:lnTo>
                  <a:lnTo>
                    <a:pt x="239" y="160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50" y="164"/>
                  </a:lnTo>
                  <a:lnTo>
                    <a:pt x="250" y="164"/>
                  </a:lnTo>
                  <a:lnTo>
                    <a:pt x="253" y="164"/>
                  </a:lnTo>
                  <a:lnTo>
                    <a:pt x="253" y="167"/>
                  </a:lnTo>
                  <a:lnTo>
                    <a:pt x="257" y="167"/>
                  </a:lnTo>
                  <a:lnTo>
                    <a:pt x="257" y="167"/>
                  </a:lnTo>
                  <a:lnTo>
                    <a:pt x="261" y="167"/>
                  </a:lnTo>
                  <a:lnTo>
                    <a:pt x="261" y="167"/>
                  </a:lnTo>
                  <a:lnTo>
                    <a:pt x="264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71" y="164"/>
                  </a:lnTo>
                  <a:lnTo>
                    <a:pt x="271" y="164"/>
                  </a:lnTo>
                  <a:lnTo>
                    <a:pt x="271" y="164"/>
                  </a:lnTo>
                  <a:lnTo>
                    <a:pt x="275" y="160"/>
                  </a:lnTo>
                  <a:lnTo>
                    <a:pt x="275" y="157"/>
                  </a:lnTo>
                  <a:lnTo>
                    <a:pt x="278" y="157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5" y="153"/>
                  </a:lnTo>
                  <a:lnTo>
                    <a:pt x="275" y="153"/>
                  </a:lnTo>
                  <a:lnTo>
                    <a:pt x="275" y="150"/>
                  </a:lnTo>
                  <a:lnTo>
                    <a:pt x="278" y="150"/>
                  </a:lnTo>
                  <a:lnTo>
                    <a:pt x="278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5" y="146"/>
                  </a:lnTo>
                  <a:lnTo>
                    <a:pt x="289" y="146"/>
                  </a:lnTo>
                  <a:lnTo>
                    <a:pt x="289" y="142"/>
                  </a:lnTo>
                  <a:lnTo>
                    <a:pt x="293" y="142"/>
                  </a:lnTo>
                  <a:lnTo>
                    <a:pt x="293" y="142"/>
                  </a:lnTo>
                  <a:lnTo>
                    <a:pt x="296" y="142"/>
                  </a:lnTo>
                  <a:lnTo>
                    <a:pt x="296" y="142"/>
                  </a:lnTo>
                  <a:lnTo>
                    <a:pt x="300" y="142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3" y="135"/>
                  </a:lnTo>
                  <a:lnTo>
                    <a:pt x="303" y="135"/>
                  </a:lnTo>
                  <a:lnTo>
                    <a:pt x="303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10" y="132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8" y="128"/>
                  </a:lnTo>
                  <a:lnTo>
                    <a:pt x="318" y="125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8" y="121"/>
                  </a:lnTo>
                  <a:lnTo>
                    <a:pt x="328" y="121"/>
                  </a:lnTo>
                  <a:lnTo>
                    <a:pt x="332" y="121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5" y="118"/>
                  </a:lnTo>
                  <a:lnTo>
                    <a:pt x="335" y="118"/>
                  </a:lnTo>
                  <a:lnTo>
                    <a:pt x="339" y="118"/>
                  </a:lnTo>
                  <a:lnTo>
                    <a:pt x="339" y="118"/>
                  </a:lnTo>
                  <a:lnTo>
                    <a:pt x="339" y="118"/>
                  </a:lnTo>
                  <a:lnTo>
                    <a:pt x="339" y="114"/>
                  </a:lnTo>
                  <a:lnTo>
                    <a:pt x="339" y="114"/>
                  </a:lnTo>
                  <a:lnTo>
                    <a:pt x="342" y="114"/>
                  </a:lnTo>
                  <a:lnTo>
                    <a:pt x="342" y="110"/>
                  </a:lnTo>
                  <a:lnTo>
                    <a:pt x="346" y="110"/>
                  </a:lnTo>
                  <a:lnTo>
                    <a:pt x="350" y="110"/>
                  </a:lnTo>
                  <a:lnTo>
                    <a:pt x="350" y="110"/>
                  </a:lnTo>
                  <a:lnTo>
                    <a:pt x="353" y="110"/>
                  </a:lnTo>
                  <a:lnTo>
                    <a:pt x="353" y="110"/>
                  </a:lnTo>
                  <a:lnTo>
                    <a:pt x="353" y="110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60" y="103"/>
                  </a:lnTo>
                  <a:lnTo>
                    <a:pt x="364" y="103"/>
                  </a:lnTo>
                  <a:lnTo>
                    <a:pt x="364" y="103"/>
                  </a:lnTo>
                  <a:lnTo>
                    <a:pt x="364" y="100"/>
                  </a:lnTo>
                  <a:lnTo>
                    <a:pt x="364" y="100"/>
                  </a:lnTo>
                  <a:lnTo>
                    <a:pt x="367" y="100"/>
                  </a:lnTo>
                  <a:lnTo>
                    <a:pt x="367" y="100"/>
                  </a:lnTo>
                  <a:lnTo>
                    <a:pt x="371" y="100"/>
                  </a:lnTo>
                  <a:lnTo>
                    <a:pt x="371" y="96"/>
                  </a:lnTo>
                  <a:lnTo>
                    <a:pt x="371" y="96"/>
                  </a:lnTo>
                  <a:lnTo>
                    <a:pt x="371" y="100"/>
                  </a:lnTo>
                  <a:lnTo>
                    <a:pt x="371" y="100"/>
                  </a:lnTo>
                  <a:lnTo>
                    <a:pt x="371" y="100"/>
                  </a:lnTo>
                  <a:lnTo>
                    <a:pt x="375" y="100"/>
                  </a:lnTo>
                  <a:lnTo>
                    <a:pt x="375" y="100"/>
                  </a:lnTo>
                  <a:lnTo>
                    <a:pt x="378" y="100"/>
                  </a:lnTo>
                  <a:lnTo>
                    <a:pt x="378" y="100"/>
                  </a:lnTo>
                  <a:lnTo>
                    <a:pt x="378" y="100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5" y="103"/>
                  </a:lnTo>
                  <a:lnTo>
                    <a:pt x="389" y="103"/>
                  </a:lnTo>
                  <a:lnTo>
                    <a:pt x="389" y="100"/>
                  </a:lnTo>
                  <a:lnTo>
                    <a:pt x="385" y="100"/>
                  </a:lnTo>
                  <a:lnTo>
                    <a:pt x="385" y="100"/>
                  </a:lnTo>
                  <a:lnTo>
                    <a:pt x="389" y="100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99" y="93"/>
                  </a:lnTo>
                  <a:lnTo>
                    <a:pt x="399" y="93"/>
                  </a:lnTo>
                  <a:lnTo>
                    <a:pt x="399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7" y="93"/>
                  </a:lnTo>
                  <a:lnTo>
                    <a:pt x="410" y="93"/>
                  </a:lnTo>
                  <a:lnTo>
                    <a:pt x="414" y="96"/>
                  </a:lnTo>
                  <a:lnTo>
                    <a:pt x="414" y="93"/>
                  </a:lnTo>
                  <a:lnTo>
                    <a:pt x="414" y="93"/>
                  </a:lnTo>
                  <a:lnTo>
                    <a:pt x="414" y="89"/>
                  </a:lnTo>
                  <a:lnTo>
                    <a:pt x="414" y="89"/>
                  </a:lnTo>
                  <a:lnTo>
                    <a:pt x="414" y="85"/>
                  </a:lnTo>
                  <a:lnTo>
                    <a:pt x="414" y="85"/>
                  </a:lnTo>
                  <a:lnTo>
                    <a:pt x="417" y="82"/>
                  </a:lnTo>
                  <a:lnTo>
                    <a:pt x="421" y="78"/>
                  </a:lnTo>
                  <a:lnTo>
                    <a:pt x="421" y="78"/>
                  </a:lnTo>
                  <a:lnTo>
                    <a:pt x="421" y="78"/>
                  </a:lnTo>
                  <a:lnTo>
                    <a:pt x="424" y="78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2" y="82"/>
                  </a:lnTo>
                  <a:lnTo>
                    <a:pt x="432" y="82"/>
                  </a:lnTo>
                  <a:lnTo>
                    <a:pt x="432" y="85"/>
                  </a:lnTo>
                  <a:lnTo>
                    <a:pt x="435" y="85"/>
                  </a:lnTo>
                  <a:lnTo>
                    <a:pt x="435" y="85"/>
                  </a:lnTo>
                  <a:lnTo>
                    <a:pt x="439" y="85"/>
                  </a:lnTo>
                  <a:lnTo>
                    <a:pt x="439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9" y="85"/>
                  </a:lnTo>
                  <a:lnTo>
                    <a:pt x="449" y="85"/>
                  </a:lnTo>
                  <a:lnTo>
                    <a:pt x="453" y="85"/>
                  </a:lnTo>
                  <a:lnTo>
                    <a:pt x="453" y="85"/>
                  </a:lnTo>
                  <a:lnTo>
                    <a:pt x="453" y="85"/>
                  </a:lnTo>
                  <a:lnTo>
                    <a:pt x="456" y="85"/>
                  </a:lnTo>
                  <a:lnTo>
                    <a:pt x="456" y="85"/>
                  </a:lnTo>
                  <a:lnTo>
                    <a:pt x="460" y="85"/>
                  </a:lnTo>
                  <a:lnTo>
                    <a:pt x="460" y="82"/>
                  </a:lnTo>
                  <a:lnTo>
                    <a:pt x="460" y="85"/>
                  </a:lnTo>
                  <a:lnTo>
                    <a:pt x="464" y="85"/>
                  </a:lnTo>
                  <a:lnTo>
                    <a:pt x="464" y="85"/>
                  </a:lnTo>
                  <a:lnTo>
                    <a:pt x="464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71" y="89"/>
                  </a:lnTo>
                  <a:lnTo>
                    <a:pt x="471" y="85"/>
                  </a:lnTo>
                  <a:lnTo>
                    <a:pt x="474" y="89"/>
                  </a:lnTo>
                  <a:lnTo>
                    <a:pt x="474" y="89"/>
                  </a:lnTo>
                  <a:lnTo>
                    <a:pt x="478" y="89"/>
                  </a:lnTo>
                  <a:lnTo>
                    <a:pt x="478" y="89"/>
                  </a:lnTo>
                  <a:lnTo>
                    <a:pt x="481" y="89"/>
                  </a:lnTo>
                  <a:lnTo>
                    <a:pt x="481" y="89"/>
                  </a:lnTo>
                  <a:lnTo>
                    <a:pt x="485" y="85"/>
                  </a:lnTo>
                  <a:lnTo>
                    <a:pt x="485" y="85"/>
                  </a:lnTo>
                  <a:lnTo>
                    <a:pt x="485" y="85"/>
                  </a:lnTo>
                  <a:lnTo>
                    <a:pt x="485" y="82"/>
                  </a:lnTo>
                  <a:lnTo>
                    <a:pt x="489" y="82"/>
                  </a:lnTo>
                  <a:lnTo>
                    <a:pt x="489" y="82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92" y="85"/>
                  </a:lnTo>
                  <a:lnTo>
                    <a:pt x="496" y="85"/>
                  </a:lnTo>
                  <a:lnTo>
                    <a:pt x="496" y="85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2"/>
                  </a:lnTo>
                  <a:lnTo>
                    <a:pt x="503" y="82"/>
                  </a:lnTo>
                  <a:lnTo>
                    <a:pt x="503" y="85"/>
                  </a:lnTo>
                  <a:lnTo>
                    <a:pt x="506" y="85"/>
                  </a:lnTo>
                  <a:lnTo>
                    <a:pt x="510" y="82"/>
                  </a:lnTo>
                  <a:lnTo>
                    <a:pt x="510" y="82"/>
                  </a:lnTo>
                  <a:lnTo>
                    <a:pt x="513" y="82"/>
                  </a:lnTo>
                  <a:lnTo>
                    <a:pt x="513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21" y="82"/>
                  </a:lnTo>
                  <a:lnTo>
                    <a:pt x="521" y="82"/>
                  </a:lnTo>
                  <a:lnTo>
                    <a:pt x="524" y="82"/>
                  </a:lnTo>
                  <a:lnTo>
                    <a:pt x="524" y="82"/>
                  </a:lnTo>
                  <a:lnTo>
                    <a:pt x="524" y="82"/>
                  </a:lnTo>
                  <a:lnTo>
                    <a:pt x="528" y="82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35" y="82"/>
                  </a:lnTo>
                  <a:lnTo>
                    <a:pt x="535" y="82"/>
                  </a:lnTo>
                  <a:lnTo>
                    <a:pt x="538" y="82"/>
                  </a:lnTo>
                  <a:lnTo>
                    <a:pt x="538" y="82"/>
                  </a:lnTo>
                  <a:lnTo>
                    <a:pt x="542" y="82"/>
                  </a:lnTo>
                  <a:lnTo>
                    <a:pt x="542" y="82"/>
                  </a:lnTo>
                  <a:lnTo>
                    <a:pt x="546" y="82"/>
                  </a:lnTo>
                  <a:lnTo>
                    <a:pt x="546" y="82"/>
                  </a:lnTo>
                  <a:lnTo>
                    <a:pt x="549" y="82"/>
                  </a:lnTo>
                  <a:lnTo>
                    <a:pt x="549" y="82"/>
                  </a:lnTo>
                  <a:lnTo>
                    <a:pt x="549" y="82"/>
                  </a:lnTo>
                  <a:lnTo>
                    <a:pt x="553" y="82"/>
                  </a:lnTo>
                  <a:lnTo>
                    <a:pt x="553" y="82"/>
                  </a:lnTo>
                  <a:lnTo>
                    <a:pt x="556" y="8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0" y="82"/>
                  </a:lnTo>
                  <a:lnTo>
                    <a:pt x="563" y="82"/>
                  </a:lnTo>
                  <a:lnTo>
                    <a:pt x="563" y="82"/>
                  </a:lnTo>
                  <a:lnTo>
                    <a:pt x="567" y="82"/>
                  </a:lnTo>
                  <a:lnTo>
                    <a:pt x="567" y="82"/>
                  </a:lnTo>
                  <a:lnTo>
                    <a:pt x="570" y="82"/>
                  </a:lnTo>
                  <a:lnTo>
                    <a:pt x="574" y="82"/>
                  </a:lnTo>
                  <a:lnTo>
                    <a:pt x="574" y="82"/>
                  </a:lnTo>
                  <a:lnTo>
                    <a:pt x="578" y="82"/>
                  </a:lnTo>
                  <a:lnTo>
                    <a:pt x="578" y="82"/>
                  </a:lnTo>
                  <a:lnTo>
                    <a:pt x="581" y="82"/>
                  </a:lnTo>
                  <a:lnTo>
                    <a:pt x="581" y="78"/>
                  </a:lnTo>
                  <a:lnTo>
                    <a:pt x="581" y="78"/>
                  </a:lnTo>
                  <a:lnTo>
                    <a:pt x="581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8" y="75"/>
                  </a:lnTo>
                  <a:lnTo>
                    <a:pt x="588" y="75"/>
                  </a:lnTo>
                  <a:lnTo>
                    <a:pt x="592" y="75"/>
                  </a:lnTo>
                  <a:lnTo>
                    <a:pt x="592" y="75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9" y="75"/>
                  </a:lnTo>
                  <a:lnTo>
                    <a:pt x="599" y="71"/>
                  </a:lnTo>
                  <a:lnTo>
                    <a:pt x="603" y="71"/>
                  </a:lnTo>
                  <a:lnTo>
                    <a:pt x="603" y="71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10" y="71"/>
                  </a:lnTo>
                  <a:lnTo>
                    <a:pt x="610" y="71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7" y="71"/>
                  </a:lnTo>
                  <a:lnTo>
                    <a:pt x="617" y="71"/>
                  </a:lnTo>
                  <a:lnTo>
                    <a:pt x="617" y="75"/>
                  </a:lnTo>
                  <a:lnTo>
                    <a:pt x="620" y="75"/>
                  </a:lnTo>
                  <a:lnTo>
                    <a:pt x="620" y="75"/>
                  </a:lnTo>
                  <a:lnTo>
                    <a:pt x="620" y="75"/>
                  </a:lnTo>
                  <a:lnTo>
                    <a:pt x="620" y="71"/>
                  </a:lnTo>
                  <a:lnTo>
                    <a:pt x="620" y="71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27" y="68"/>
                  </a:lnTo>
                  <a:lnTo>
                    <a:pt x="627" y="68"/>
                  </a:lnTo>
                  <a:lnTo>
                    <a:pt x="627" y="68"/>
                  </a:lnTo>
                  <a:lnTo>
                    <a:pt x="631" y="68"/>
                  </a:lnTo>
                  <a:lnTo>
                    <a:pt x="631" y="68"/>
                  </a:lnTo>
                  <a:lnTo>
                    <a:pt x="635" y="68"/>
                  </a:lnTo>
                  <a:lnTo>
                    <a:pt x="638" y="68"/>
                  </a:lnTo>
                  <a:lnTo>
                    <a:pt x="638" y="68"/>
                  </a:lnTo>
                  <a:lnTo>
                    <a:pt x="642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49" y="68"/>
                  </a:lnTo>
                  <a:lnTo>
                    <a:pt x="649" y="68"/>
                  </a:lnTo>
                  <a:lnTo>
                    <a:pt x="652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60" y="68"/>
                  </a:lnTo>
                  <a:lnTo>
                    <a:pt x="660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7" y="64"/>
                  </a:lnTo>
                  <a:lnTo>
                    <a:pt x="667" y="64"/>
                  </a:lnTo>
                  <a:lnTo>
                    <a:pt x="670" y="64"/>
                  </a:lnTo>
                  <a:lnTo>
                    <a:pt x="670" y="64"/>
                  </a:lnTo>
                  <a:lnTo>
                    <a:pt x="674" y="64"/>
                  </a:lnTo>
                  <a:lnTo>
                    <a:pt x="677" y="68"/>
                  </a:lnTo>
                  <a:lnTo>
                    <a:pt x="677" y="68"/>
                  </a:lnTo>
                  <a:lnTo>
                    <a:pt x="677" y="68"/>
                  </a:lnTo>
                  <a:lnTo>
                    <a:pt x="681" y="68"/>
                  </a:lnTo>
                  <a:lnTo>
                    <a:pt x="681" y="68"/>
                  </a:lnTo>
                  <a:lnTo>
                    <a:pt x="684" y="68"/>
                  </a:lnTo>
                  <a:lnTo>
                    <a:pt x="684" y="68"/>
                  </a:lnTo>
                  <a:lnTo>
                    <a:pt x="688" y="68"/>
                  </a:lnTo>
                  <a:lnTo>
                    <a:pt x="688" y="64"/>
                  </a:lnTo>
                  <a:lnTo>
                    <a:pt x="688" y="64"/>
                  </a:lnTo>
                  <a:lnTo>
                    <a:pt x="692" y="64"/>
                  </a:lnTo>
                  <a:lnTo>
                    <a:pt x="692" y="64"/>
                  </a:lnTo>
                  <a:lnTo>
                    <a:pt x="692" y="64"/>
                  </a:lnTo>
                  <a:lnTo>
                    <a:pt x="695" y="64"/>
                  </a:lnTo>
                  <a:lnTo>
                    <a:pt x="695" y="60"/>
                  </a:lnTo>
                  <a:lnTo>
                    <a:pt x="699" y="64"/>
                  </a:lnTo>
                  <a:lnTo>
                    <a:pt x="699" y="64"/>
                  </a:lnTo>
                  <a:lnTo>
                    <a:pt x="702" y="64"/>
                  </a:lnTo>
                  <a:lnTo>
                    <a:pt x="702" y="64"/>
                  </a:lnTo>
                  <a:lnTo>
                    <a:pt x="706" y="64"/>
                  </a:lnTo>
                  <a:lnTo>
                    <a:pt x="706" y="64"/>
                  </a:lnTo>
                  <a:lnTo>
                    <a:pt x="709" y="64"/>
                  </a:lnTo>
                  <a:lnTo>
                    <a:pt x="709" y="60"/>
                  </a:lnTo>
                  <a:lnTo>
                    <a:pt x="709" y="60"/>
                  </a:lnTo>
                  <a:lnTo>
                    <a:pt x="713" y="60"/>
                  </a:lnTo>
                  <a:lnTo>
                    <a:pt x="717" y="60"/>
                  </a:lnTo>
                  <a:lnTo>
                    <a:pt x="717" y="64"/>
                  </a:lnTo>
                  <a:lnTo>
                    <a:pt x="720" y="64"/>
                  </a:lnTo>
                  <a:lnTo>
                    <a:pt x="720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7" y="64"/>
                  </a:lnTo>
                  <a:lnTo>
                    <a:pt x="727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4" y="64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41" y="57"/>
                  </a:lnTo>
                  <a:lnTo>
                    <a:pt x="741" y="57"/>
                  </a:lnTo>
                  <a:lnTo>
                    <a:pt x="741" y="57"/>
                  </a:lnTo>
                  <a:lnTo>
                    <a:pt x="741" y="53"/>
                  </a:lnTo>
                  <a:lnTo>
                    <a:pt x="741" y="53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41" y="46"/>
                  </a:lnTo>
                  <a:lnTo>
                    <a:pt x="741" y="46"/>
                  </a:lnTo>
                  <a:lnTo>
                    <a:pt x="741" y="46"/>
                  </a:lnTo>
                  <a:lnTo>
                    <a:pt x="741" y="43"/>
                  </a:lnTo>
                  <a:lnTo>
                    <a:pt x="741" y="43"/>
                  </a:lnTo>
                  <a:lnTo>
                    <a:pt x="745" y="39"/>
                  </a:lnTo>
                  <a:lnTo>
                    <a:pt x="745" y="39"/>
                  </a:lnTo>
                  <a:lnTo>
                    <a:pt x="745" y="36"/>
                  </a:lnTo>
                  <a:lnTo>
                    <a:pt x="745" y="36"/>
                  </a:lnTo>
                  <a:lnTo>
                    <a:pt x="745" y="36"/>
                  </a:lnTo>
                  <a:lnTo>
                    <a:pt x="749" y="36"/>
                  </a:lnTo>
                  <a:lnTo>
                    <a:pt x="752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6" y="32"/>
                  </a:lnTo>
                  <a:lnTo>
                    <a:pt x="756" y="28"/>
                  </a:lnTo>
                  <a:lnTo>
                    <a:pt x="756" y="28"/>
                  </a:lnTo>
                  <a:lnTo>
                    <a:pt x="756" y="28"/>
                  </a:lnTo>
                  <a:lnTo>
                    <a:pt x="759" y="25"/>
                  </a:lnTo>
                  <a:lnTo>
                    <a:pt x="759" y="25"/>
                  </a:lnTo>
                  <a:lnTo>
                    <a:pt x="763" y="25"/>
                  </a:lnTo>
                  <a:lnTo>
                    <a:pt x="763" y="25"/>
                  </a:lnTo>
                  <a:lnTo>
                    <a:pt x="766" y="25"/>
                  </a:lnTo>
                  <a:lnTo>
                    <a:pt x="766" y="21"/>
                  </a:lnTo>
                  <a:lnTo>
                    <a:pt x="770" y="21"/>
                  </a:lnTo>
                  <a:lnTo>
                    <a:pt x="770" y="21"/>
                  </a:lnTo>
                  <a:lnTo>
                    <a:pt x="770" y="18"/>
                  </a:lnTo>
                  <a:lnTo>
                    <a:pt x="774" y="18"/>
                  </a:lnTo>
                  <a:lnTo>
                    <a:pt x="774" y="18"/>
                  </a:lnTo>
                  <a:lnTo>
                    <a:pt x="774" y="18"/>
                  </a:lnTo>
                  <a:lnTo>
                    <a:pt x="777" y="18"/>
                  </a:lnTo>
                  <a:lnTo>
                    <a:pt x="777" y="18"/>
                  </a:lnTo>
                  <a:lnTo>
                    <a:pt x="781" y="18"/>
                  </a:lnTo>
                  <a:lnTo>
                    <a:pt x="781" y="18"/>
                  </a:lnTo>
                  <a:lnTo>
                    <a:pt x="784" y="18"/>
                  </a:lnTo>
                  <a:lnTo>
                    <a:pt x="784" y="18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8" y="14"/>
                  </a:lnTo>
                  <a:lnTo>
                    <a:pt x="820" y="14"/>
                  </a:lnTo>
                  <a:lnTo>
                    <a:pt x="831" y="14"/>
                  </a:lnTo>
                  <a:lnTo>
                    <a:pt x="831" y="14"/>
                  </a:lnTo>
                  <a:lnTo>
                    <a:pt x="834" y="14"/>
                  </a:lnTo>
                  <a:lnTo>
                    <a:pt x="838" y="14"/>
                  </a:lnTo>
                  <a:lnTo>
                    <a:pt x="841" y="14"/>
                  </a:lnTo>
                  <a:lnTo>
                    <a:pt x="845" y="14"/>
                  </a:lnTo>
                  <a:lnTo>
                    <a:pt x="848" y="14"/>
                  </a:lnTo>
                  <a:lnTo>
                    <a:pt x="855" y="21"/>
                  </a:lnTo>
                  <a:lnTo>
                    <a:pt x="863" y="18"/>
                  </a:lnTo>
                  <a:lnTo>
                    <a:pt x="866" y="14"/>
                  </a:lnTo>
                  <a:lnTo>
                    <a:pt x="873" y="14"/>
                  </a:lnTo>
                  <a:lnTo>
                    <a:pt x="884" y="11"/>
                  </a:lnTo>
                  <a:lnTo>
                    <a:pt x="884" y="7"/>
                  </a:lnTo>
                  <a:lnTo>
                    <a:pt x="891" y="7"/>
                  </a:lnTo>
                  <a:lnTo>
                    <a:pt x="902" y="7"/>
                  </a:lnTo>
                  <a:lnTo>
                    <a:pt x="905" y="7"/>
                  </a:lnTo>
                  <a:lnTo>
                    <a:pt x="909" y="3"/>
                  </a:lnTo>
                  <a:lnTo>
                    <a:pt x="916" y="0"/>
                  </a:lnTo>
                  <a:lnTo>
                    <a:pt x="920" y="0"/>
                  </a:lnTo>
                  <a:lnTo>
                    <a:pt x="923" y="7"/>
                  </a:lnTo>
                  <a:lnTo>
                    <a:pt x="930" y="7"/>
                  </a:lnTo>
                  <a:lnTo>
                    <a:pt x="934" y="7"/>
                  </a:lnTo>
                  <a:lnTo>
                    <a:pt x="941" y="3"/>
                  </a:lnTo>
                  <a:lnTo>
                    <a:pt x="945" y="0"/>
                  </a:lnTo>
                  <a:lnTo>
                    <a:pt x="952" y="0"/>
                  </a:lnTo>
                  <a:lnTo>
                    <a:pt x="955" y="0"/>
                  </a:lnTo>
                  <a:lnTo>
                    <a:pt x="959" y="0"/>
                  </a:lnTo>
                  <a:lnTo>
                    <a:pt x="962" y="0"/>
                  </a:lnTo>
                  <a:lnTo>
                    <a:pt x="962" y="3"/>
                  </a:lnTo>
                  <a:lnTo>
                    <a:pt x="966" y="7"/>
                  </a:lnTo>
                  <a:lnTo>
                    <a:pt x="966" y="7"/>
                  </a:lnTo>
                  <a:lnTo>
                    <a:pt x="969" y="11"/>
                  </a:lnTo>
                  <a:lnTo>
                    <a:pt x="973" y="11"/>
                  </a:lnTo>
                  <a:lnTo>
                    <a:pt x="973" y="11"/>
                  </a:lnTo>
                  <a:lnTo>
                    <a:pt x="980" y="11"/>
                  </a:lnTo>
                  <a:lnTo>
                    <a:pt x="984" y="14"/>
                  </a:lnTo>
                  <a:lnTo>
                    <a:pt x="991" y="11"/>
                  </a:lnTo>
                  <a:lnTo>
                    <a:pt x="991" y="11"/>
                  </a:lnTo>
                  <a:lnTo>
                    <a:pt x="998" y="11"/>
                  </a:lnTo>
                  <a:lnTo>
                    <a:pt x="1002" y="14"/>
                  </a:lnTo>
                  <a:lnTo>
                    <a:pt x="1009" y="14"/>
                  </a:lnTo>
                  <a:lnTo>
                    <a:pt x="1012" y="14"/>
                  </a:lnTo>
                  <a:lnTo>
                    <a:pt x="1016" y="14"/>
                  </a:lnTo>
                  <a:lnTo>
                    <a:pt x="1016" y="11"/>
                  </a:lnTo>
                  <a:lnTo>
                    <a:pt x="1023" y="11"/>
                  </a:lnTo>
                  <a:lnTo>
                    <a:pt x="1026" y="14"/>
                  </a:lnTo>
                  <a:lnTo>
                    <a:pt x="1030" y="18"/>
                  </a:lnTo>
                  <a:lnTo>
                    <a:pt x="1034" y="14"/>
                  </a:lnTo>
                  <a:lnTo>
                    <a:pt x="1034" y="18"/>
                  </a:lnTo>
                  <a:lnTo>
                    <a:pt x="1041" y="14"/>
                  </a:lnTo>
                  <a:lnTo>
                    <a:pt x="1044" y="14"/>
                  </a:lnTo>
                  <a:lnTo>
                    <a:pt x="1048" y="18"/>
                  </a:lnTo>
                  <a:lnTo>
                    <a:pt x="1055" y="14"/>
                  </a:lnTo>
                  <a:lnTo>
                    <a:pt x="1062" y="18"/>
                  </a:lnTo>
                  <a:lnTo>
                    <a:pt x="1066" y="14"/>
                  </a:lnTo>
                  <a:lnTo>
                    <a:pt x="1073" y="14"/>
                  </a:lnTo>
                  <a:lnTo>
                    <a:pt x="1076" y="14"/>
                  </a:lnTo>
                  <a:lnTo>
                    <a:pt x="1080" y="18"/>
                  </a:lnTo>
                  <a:lnTo>
                    <a:pt x="1083" y="18"/>
                  </a:lnTo>
                  <a:lnTo>
                    <a:pt x="1087" y="21"/>
                  </a:lnTo>
                  <a:lnTo>
                    <a:pt x="1087" y="25"/>
                  </a:lnTo>
                  <a:lnTo>
                    <a:pt x="1091" y="28"/>
                  </a:lnTo>
                  <a:lnTo>
                    <a:pt x="1094" y="28"/>
                  </a:lnTo>
                  <a:lnTo>
                    <a:pt x="1098" y="28"/>
                  </a:lnTo>
                  <a:lnTo>
                    <a:pt x="1101" y="28"/>
                  </a:lnTo>
                  <a:lnTo>
                    <a:pt x="1108" y="28"/>
                  </a:lnTo>
                  <a:lnTo>
                    <a:pt x="1119" y="28"/>
                  </a:lnTo>
                  <a:lnTo>
                    <a:pt x="1126" y="28"/>
                  </a:lnTo>
                  <a:lnTo>
                    <a:pt x="1130" y="28"/>
                  </a:lnTo>
                  <a:lnTo>
                    <a:pt x="1133" y="32"/>
                  </a:lnTo>
                  <a:lnTo>
                    <a:pt x="1137" y="32"/>
                  </a:lnTo>
                  <a:lnTo>
                    <a:pt x="1140" y="32"/>
                  </a:lnTo>
                  <a:lnTo>
                    <a:pt x="1140" y="32"/>
                  </a:lnTo>
                  <a:lnTo>
                    <a:pt x="1148" y="28"/>
                  </a:lnTo>
                  <a:lnTo>
                    <a:pt x="1151" y="32"/>
                  </a:lnTo>
                  <a:lnTo>
                    <a:pt x="1155" y="39"/>
                  </a:lnTo>
                  <a:lnTo>
                    <a:pt x="1155" y="43"/>
                  </a:lnTo>
                  <a:lnTo>
                    <a:pt x="1162" y="43"/>
                  </a:lnTo>
                  <a:lnTo>
                    <a:pt x="1165" y="46"/>
                  </a:lnTo>
                  <a:lnTo>
                    <a:pt x="1173" y="43"/>
                  </a:lnTo>
                  <a:lnTo>
                    <a:pt x="1176" y="39"/>
                  </a:lnTo>
                  <a:lnTo>
                    <a:pt x="1183" y="39"/>
                  </a:lnTo>
                  <a:lnTo>
                    <a:pt x="1183" y="36"/>
                  </a:lnTo>
                  <a:lnTo>
                    <a:pt x="1194" y="39"/>
                  </a:lnTo>
                  <a:lnTo>
                    <a:pt x="1197" y="39"/>
                  </a:lnTo>
                  <a:lnTo>
                    <a:pt x="1205" y="43"/>
                  </a:lnTo>
                  <a:lnTo>
                    <a:pt x="1205" y="46"/>
                  </a:lnTo>
                  <a:lnTo>
                    <a:pt x="1208" y="46"/>
                  </a:lnTo>
                  <a:lnTo>
                    <a:pt x="1215" y="46"/>
                  </a:lnTo>
                  <a:lnTo>
                    <a:pt x="1222" y="46"/>
                  </a:lnTo>
                  <a:lnTo>
                    <a:pt x="1222" y="46"/>
                  </a:lnTo>
                  <a:lnTo>
                    <a:pt x="1226" y="46"/>
                  </a:lnTo>
                  <a:lnTo>
                    <a:pt x="1233" y="43"/>
                  </a:lnTo>
                  <a:lnTo>
                    <a:pt x="1237" y="39"/>
                  </a:lnTo>
                  <a:lnTo>
                    <a:pt x="1237" y="39"/>
                  </a:lnTo>
                  <a:lnTo>
                    <a:pt x="1237" y="39"/>
                  </a:lnTo>
                  <a:lnTo>
                    <a:pt x="1240" y="39"/>
                  </a:lnTo>
                  <a:lnTo>
                    <a:pt x="1244" y="39"/>
                  </a:lnTo>
                  <a:lnTo>
                    <a:pt x="1251" y="39"/>
                  </a:lnTo>
                  <a:lnTo>
                    <a:pt x="1251" y="43"/>
                  </a:lnTo>
                  <a:lnTo>
                    <a:pt x="1255" y="39"/>
                  </a:lnTo>
                  <a:lnTo>
                    <a:pt x="1258" y="39"/>
                  </a:lnTo>
                  <a:lnTo>
                    <a:pt x="1265" y="39"/>
                  </a:lnTo>
                  <a:lnTo>
                    <a:pt x="1269" y="39"/>
                  </a:lnTo>
                  <a:lnTo>
                    <a:pt x="1272" y="36"/>
                  </a:lnTo>
                  <a:lnTo>
                    <a:pt x="1269" y="32"/>
                  </a:lnTo>
                  <a:lnTo>
                    <a:pt x="1276" y="28"/>
                  </a:lnTo>
                  <a:lnTo>
                    <a:pt x="1279" y="28"/>
                  </a:lnTo>
                  <a:lnTo>
                    <a:pt x="1287" y="36"/>
                  </a:lnTo>
                  <a:lnTo>
                    <a:pt x="1290" y="32"/>
                  </a:lnTo>
                  <a:lnTo>
                    <a:pt x="1290" y="36"/>
                  </a:lnTo>
                  <a:lnTo>
                    <a:pt x="1290" y="32"/>
                  </a:lnTo>
                  <a:lnTo>
                    <a:pt x="1297" y="32"/>
                  </a:lnTo>
                  <a:lnTo>
                    <a:pt x="1297" y="32"/>
                  </a:lnTo>
                  <a:lnTo>
                    <a:pt x="1301" y="28"/>
                  </a:lnTo>
                  <a:lnTo>
                    <a:pt x="1304" y="32"/>
                  </a:lnTo>
                  <a:lnTo>
                    <a:pt x="1312" y="32"/>
                  </a:lnTo>
                  <a:lnTo>
                    <a:pt x="1315" y="36"/>
                  </a:lnTo>
                  <a:lnTo>
                    <a:pt x="1315" y="39"/>
                  </a:lnTo>
                  <a:lnTo>
                    <a:pt x="1322" y="39"/>
                  </a:lnTo>
                  <a:lnTo>
                    <a:pt x="1333" y="43"/>
                  </a:lnTo>
                  <a:lnTo>
                    <a:pt x="1354" y="43"/>
                  </a:lnTo>
                  <a:lnTo>
                    <a:pt x="1358" y="43"/>
                  </a:lnTo>
                  <a:lnTo>
                    <a:pt x="1361" y="39"/>
                  </a:lnTo>
                  <a:lnTo>
                    <a:pt x="1365" y="36"/>
                  </a:lnTo>
                  <a:lnTo>
                    <a:pt x="1365" y="32"/>
                  </a:lnTo>
                  <a:lnTo>
                    <a:pt x="1369" y="28"/>
                  </a:lnTo>
                  <a:lnTo>
                    <a:pt x="1372" y="25"/>
                  </a:lnTo>
                  <a:lnTo>
                    <a:pt x="1379" y="28"/>
                  </a:lnTo>
                  <a:lnTo>
                    <a:pt x="1386" y="32"/>
                  </a:lnTo>
                  <a:lnTo>
                    <a:pt x="1390" y="28"/>
                  </a:lnTo>
                  <a:lnTo>
                    <a:pt x="1393" y="28"/>
                  </a:lnTo>
                  <a:lnTo>
                    <a:pt x="1401" y="28"/>
                  </a:lnTo>
                  <a:lnTo>
                    <a:pt x="1404" y="28"/>
                  </a:lnTo>
                  <a:lnTo>
                    <a:pt x="1408" y="28"/>
                  </a:lnTo>
                  <a:lnTo>
                    <a:pt x="1411" y="25"/>
                  </a:lnTo>
                  <a:lnTo>
                    <a:pt x="1415" y="21"/>
                  </a:lnTo>
                  <a:lnTo>
                    <a:pt x="1422" y="25"/>
                  </a:lnTo>
                  <a:lnTo>
                    <a:pt x="1429" y="21"/>
                  </a:lnTo>
                  <a:lnTo>
                    <a:pt x="1429" y="21"/>
                  </a:lnTo>
                  <a:lnTo>
                    <a:pt x="1436" y="25"/>
                  </a:lnTo>
                  <a:lnTo>
                    <a:pt x="1443" y="28"/>
                  </a:lnTo>
                  <a:lnTo>
                    <a:pt x="1447" y="28"/>
                  </a:lnTo>
                  <a:lnTo>
                    <a:pt x="1450" y="28"/>
                  </a:lnTo>
                  <a:lnTo>
                    <a:pt x="1450" y="32"/>
                  </a:lnTo>
                  <a:lnTo>
                    <a:pt x="1454" y="36"/>
                  </a:lnTo>
                  <a:lnTo>
                    <a:pt x="1472" y="39"/>
                  </a:lnTo>
                  <a:lnTo>
                    <a:pt x="1472" y="43"/>
                  </a:lnTo>
                  <a:lnTo>
                    <a:pt x="1472" y="46"/>
                  </a:lnTo>
                  <a:lnTo>
                    <a:pt x="1479" y="46"/>
                  </a:lnTo>
                  <a:lnTo>
                    <a:pt x="1483" y="43"/>
                  </a:lnTo>
                  <a:lnTo>
                    <a:pt x="1490" y="43"/>
                  </a:lnTo>
                  <a:lnTo>
                    <a:pt x="1493" y="46"/>
                  </a:lnTo>
                  <a:lnTo>
                    <a:pt x="1493" y="46"/>
                  </a:lnTo>
                  <a:lnTo>
                    <a:pt x="1500" y="50"/>
                  </a:lnTo>
                  <a:lnTo>
                    <a:pt x="1507" y="57"/>
                  </a:lnTo>
                  <a:lnTo>
                    <a:pt x="1507" y="60"/>
                  </a:lnTo>
                  <a:lnTo>
                    <a:pt x="1515" y="64"/>
                  </a:lnTo>
                  <a:lnTo>
                    <a:pt x="1525" y="60"/>
                  </a:lnTo>
                  <a:lnTo>
                    <a:pt x="1529" y="60"/>
                  </a:lnTo>
                  <a:lnTo>
                    <a:pt x="1532" y="60"/>
                  </a:lnTo>
                  <a:lnTo>
                    <a:pt x="1536" y="57"/>
                  </a:lnTo>
                  <a:lnTo>
                    <a:pt x="1540" y="57"/>
                  </a:lnTo>
                  <a:lnTo>
                    <a:pt x="1547" y="60"/>
                  </a:lnTo>
                  <a:lnTo>
                    <a:pt x="1547" y="60"/>
                  </a:lnTo>
                  <a:lnTo>
                    <a:pt x="1550" y="60"/>
                  </a:lnTo>
                  <a:lnTo>
                    <a:pt x="1557" y="60"/>
                  </a:lnTo>
                  <a:lnTo>
                    <a:pt x="1572" y="64"/>
                  </a:lnTo>
                  <a:lnTo>
                    <a:pt x="1575" y="68"/>
                  </a:lnTo>
                  <a:lnTo>
                    <a:pt x="1582" y="64"/>
                  </a:lnTo>
                  <a:lnTo>
                    <a:pt x="1597" y="68"/>
                  </a:lnTo>
                  <a:lnTo>
                    <a:pt x="1607" y="75"/>
                  </a:lnTo>
                  <a:lnTo>
                    <a:pt x="1611" y="71"/>
                  </a:lnTo>
                  <a:lnTo>
                    <a:pt x="1614" y="71"/>
                  </a:lnTo>
                  <a:lnTo>
                    <a:pt x="1625" y="75"/>
                  </a:lnTo>
                  <a:lnTo>
                    <a:pt x="1629" y="75"/>
                  </a:lnTo>
                  <a:lnTo>
                    <a:pt x="1636" y="75"/>
                  </a:lnTo>
                  <a:lnTo>
                    <a:pt x="1639" y="78"/>
                  </a:lnTo>
                  <a:lnTo>
                    <a:pt x="1646" y="82"/>
                  </a:lnTo>
                  <a:lnTo>
                    <a:pt x="1657" y="82"/>
                  </a:lnTo>
                  <a:lnTo>
                    <a:pt x="1664" y="78"/>
                  </a:lnTo>
                  <a:lnTo>
                    <a:pt x="1668" y="78"/>
                  </a:lnTo>
                  <a:lnTo>
                    <a:pt x="1675" y="82"/>
                  </a:lnTo>
                  <a:lnTo>
                    <a:pt x="1693" y="82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8" y="85"/>
                  </a:lnTo>
                  <a:lnTo>
                    <a:pt x="1757" y="75"/>
                  </a:lnTo>
                  <a:lnTo>
                    <a:pt x="1782" y="68"/>
                  </a:lnTo>
                  <a:lnTo>
                    <a:pt x="1782" y="75"/>
                  </a:lnTo>
                  <a:lnTo>
                    <a:pt x="1775" y="78"/>
                  </a:lnTo>
                  <a:lnTo>
                    <a:pt x="1771" y="89"/>
                  </a:lnTo>
                  <a:lnTo>
                    <a:pt x="1768" y="93"/>
                  </a:lnTo>
                  <a:lnTo>
                    <a:pt x="1768" y="107"/>
                  </a:lnTo>
                  <a:lnTo>
                    <a:pt x="1771" y="110"/>
                  </a:lnTo>
                  <a:lnTo>
                    <a:pt x="1771" y="110"/>
                  </a:lnTo>
                  <a:lnTo>
                    <a:pt x="1775" y="118"/>
                  </a:lnTo>
                  <a:lnTo>
                    <a:pt x="1775" y="121"/>
                  </a:lnTo>
                  <a:lnTo>
                    <a:pt x="1782" y="132"/>
                  </a:lnTo>
                  <a:lnTo>
                    <a:pt x="1789" y="142"/>
                  </a:lnTo>
                  <a:lnTo>
                    <a:pt x="1796" y="146"/>
                  </a:lnTo>
                  <a:lnTo>
                    <a:pt x="1796" y="150"/>
                  </a:lnTo>
                  <a:lnTo>
                    <a:pt x="1803" y="153"/>
                  </a:lnTo>
                  <a:lnTo>
                    <a:pt x="1807" y="153"/>
                  </a:lnTo>
                  <a:lnTo>
                    <a:pt x="1814" y="157"/>
                  </a:lnTo>
                  <a:lnTo>
                    <a:pt x="1814" y="157"/>
                  </a:lnTo>
                  <a:lnTo>
                    <a:pt x="1817" y="160"/>
                  </a:lnTo>
                  <a:lnTo>
                    <a:pt x="1828" y="160"/>
                  </a:lnTo>
                  <a:lnTo>
                    <a:pt x="1832" y="160"/>
                  </a:lnTo>
                  <a:lnTo>
                    <a:pt x="1842" y="171"/>
                  </a:lnTo>
                  <a:lnTo>
                    <a:pt x="1849" y="167"/>
                  </a:lnTo>
                  <a:lnTo>
                    <a:pt x="1853" y="167"/>
                  </a:lnTo>
                  <a:lnTo>
                    <a:pt x="1860" y="171"/>
                  </a:lnTo>
                  <a:lnTo>
                    <a:pt x="1864" y="175"/>
                  </a:lnTo>
                  <a:lnTo>
                    <a:pt x="1874" y="182"/>
                  </a:lnTo>
                  <a:lnTo>
                    <a:pt x="1874" y="189"/>
                  </a:lnTo>
                  <a:lnTo>
                    <a:pt x="1882" y="192"/>
                  </a:lnTo>
                  <a:lnTo>
                    <a:pt x="1885" y="196"/>
                  </a:lnTo>
                  <a:lnTo>
                    <a:pt x="1889" y="199"/>
                  </a:lnTo>
                  <a:lnTo>
                    <a:pt x="1892" y="199"/>
                  </a:lnTo>
                  <a:lnTo>
                    <a:pt x="1892" y="203"/>
                  </a:lnTo>
                  <a:lnTo>
                    <a:pt x="1896" y="207"/>
                  </a:lnTo>
                  <a:lnTo>
                    <a:pt x="1899" y="214"/>
                  </a:lnTo>
                  <a:lnTo>
                    <a:pt x="1903" y="214"/>
                  </a:lnTo>
                  <a:lnTo>
                    <a:pt x="1906" y="214"/>
                  </a:lnTo>
                  <a:lnTo>
                    <a:pt x="1906" y="221"/>
                  </a:lnTo>
                  <a:lnTo>
                    <a:pt x="1914" y="221"/>
                  </a:lnTo>
                  <a:lnTo>
                    <a:pt x="1921" y="221"/>
                  </a:lnTo>
                  <a:lnTo>
                    <a:pt x="1924" y="224"/>
                  </a:lnTo>
                  <a:lnTo>
                    <a:pt x="1924" y="224"/>
                  </a:lnTo>
                  <a:lnTo>
                    <a:pt x="1931" y="235"/>
                  </a:lnTo>
                  <a:lnTo>
                    <a:pt x="1935" y="235"/>
                  </a:lnTo>
                  <a:lnTo>
                    <a:pt x="1935" y="239"/>
                  </a:lnTo>
                  <a:lnTo>
                    <a:pt x="1942" y="242"/>
                  </a:lnTo>
                  <a:lnTo>
                    <a:pt x="1949" y="242"/>
                  </a:lnTo>
                  <a:lnTo>
                    <a:pt x="1949" y="239"/>
                  </a:lnTo>
                  <a:lnTo>
                    <a:pt x="1953" y="239"/>
                  </a:lnTo>
                  <a:lnTo>
                    <a:pt x="1956" y="239"/>
                  </a:lnTo>
                  <a:lnTo>
                    <a:pt x="1960" y="239"/>
                  </a:lnTo>
                  <a:lnTo>
                    <a:pt x="1960" y="239"/>
                  </a:lnTo>
                  <a:lnTo>
                    <a:pt x="1967" y="242"/>
                  </a:lnTo>
                  <a:lnTo>
                    <a:pt x="1971" y="239"/>
                  </a:lnTo>
                  <a:lnTo>
                    <a:pt x="1981" y="242"/>
                  </a:lnTo>
                  <a:lnTo>
                    <a:pt x="1985" y="242"/>
                  </a:lnTo>
                  <a:lnTo>
                    <a:pt x="1988" y="242"/>
                  </a:lnTo>
                  <a:lnTo>
                    <a:pt x="1999" y="242"/>
                  </a:lnTo>
                  <a:lnTo>
                    <a:pt x="2003" y="242"/>
                  </a:lnTo>
                  <a:lnTo>
                    <a:pt x="2003" y="242"/>
                  </a:lnTo>
                  <a:lnTo>
                    <a:pt x="2003" y="239"/>
                  </a:lnTo>
                  <a:lnTo>
                    <a:pt x="2006" y="235"/>
                  </a:lnTo>
                  <a:lnTo>
                    <a:pt x="2013" y="232"/>
                  </a:lnTo>
                  <a:lnTo>
                    <a:pt x="2020" y="232"/>
                  </a:lnTo>
                  <a:lnTo>
                    <a:pt x="2028" y="232"/>
                  </a:lnTo>
                  <a:lnTo>
                    <a:pt x="2031" y="232"/>
                  </a:lnTo>
                  <a:lnTo>
                    <a:pt x="2031" y="235"/>
                  </a:lnTo>
                  <a:lnTo>
                    <a:pt x="2035" y="235"/>
                  </a:lnTo>
                  <a:lnTo>
                    <a:pt x="2038" y="235"/>
                  </a:lnTo>
                  <a:lnTo>
                    <a:pt x="2042" y="235"/>
                  </a:lnTo>
                  <a:lnTo>
                    <a:pt x="2045" y="235"/>
                  </a:lnTo>
                  <a:lnTo>
                    <a:pt x="2049" y="235"/>
                  </a:lnTo>
                  <a:lnTo>
                    <a:pt x="2056" y="239"/>
                  </a:lnTo>
                  <a:lnTo>
                    <a:pt x="2056" y="242"/>
                  </a:lnTo>
                  <a:lnTo>
                    <a:pt x="2063" y="242"/>
                  </a:lnTo>
                  <a:lnTo>
                    <a:pt x="2067" y="242"/>
                  </a:lnTo>
                  <a:lnTo>
                    <a:pt x="2070" y="242"/>
                  </a:lnTo>
                  <a:lnTo>
                    <a:pt x="2077" y="246"/>
                  </a:lnTo>
                  <a:lnTo>
                    <a:pt x="2085" y="246"/>
                  </a:lnTo>
                  <a:lnTo>
                    <a:pt x="2095" y="249"/>
                  </a:lnTo>
                  <a:lnTo>
                    <a:pt x="2106" y="249"/>
                  </a:lnTo>
                  <a:lnTo>
                    <a:pt x="2110" y="249"/>
                  </a:lnTo>
                  <a:lnTo>
                    <a:pt x="2117" y="253"/>
                  </a:lnTo>
                  <a:lnTo>
                    <a:pt x="2124" y="249"/>
                  </a:lnTo>
                  <a:lnTo>
                    <a:pt x="2131" y="249"/>
                  </a:lnTo>
                  <a:lnTo>
                    <a:pt x="2131" y="253"/>
                  </a:lnTo>
                  <a:lnTo>
                    <a:pt x="2138" y="249"/>
                  </a:lnTo>
                  <a:lnTo>
                    <a:pt x="2138" y="253"/>
                  </a:lnTo>
                  <a:lnTo>
                    <a:pt x="2142" y="249"/>
                  </a:lnTo>
                  <a:lnTo>
                    <a:pt x="2145" y="249"/>
                  </a:lnTo>
                  <a:lnTo>
                    <a:pt x="2145" y="253"/>
                  </a:lnTo>
                  <a:lnTo>
                    <a:pt x="2149" y="253"/>
                  </a:lnTo>
                  <a:lnTo>
                    <a:pt x="2156" y="253"/>
                  </a:lnTo>
                  <a:lnTo>
                    <a:pt x="2159" y="253"/>
                  </a:lnTo>
                  <a:lnTo>
                    <a:pt x="2163" y="253"/>
                  </a:lnTo>
                  <a:lnTo>
                    <a:pt x="2167" y="253"/>
                  </a:lnTo>
                  <a:lnTo>
                    <a:pt x="2167" y="253"/>
                  </a:lnTo>
                  <a:lnTo>
                    <a:pt x="2167" y="260"/>
                  </a:lnTo>
                  <a:lnTo>
                    <a:pt x="2167" y="264"/>
                  </a:lnTo>
                  <a:lnTo>
                    <a:pt x="2167" y="267"/>
                  </a:lnTo>
                  <a:lnTo>
                    <a:pt x="2167" y="267"/>
                  </a:lnTo>
                  <a:lnTo>
                    <a:pt x="2167" y="271"/>
                  </a:lnTo>
                  <a:lnTo>
                    <a:pt x="2170" y="271"/>
                  </a:lnTo>
                  <a:lnTo>
                    <a:pt x="2174" y="278"/>
                  </a:lnTo>
                  <a:lnTo>
                    <a:pt x="2174" y="281"/>
                  </a:lnTo>
                  <a:lnTo>
                    <a:pt x="2177" y="281"/>
                  </a:lnTo>
                  <a:lnTo>
                    <a:pt x="2181" y="281"/>
                  </a:lnTo>
                  <a:lnTo>
                    <a:pt x="2184" y="289"/>
                  </a:lnTo>
                  <a:lnTo>
                    <a:pt x="2191" y="289"/>
                  </a:lnTo>
                  <a:lnTo>
                    <a:pt x="2191" y="292"/>
                  </a:lnTo>
                  <a:lnTo>
                    <a:pt x="2195" y="296"/>
                  </a:lnTo>
                  <a:lnTo>
                    <a:pt x="2199" y="299"/>
                  </a:lnTo>
                  <a:lnTo>
                    <a:pt x="2206" y="299"/>
                  </a:lnTo>
                  <a:lnTo>
                    <a:pt x="2213" y="299"/>
                  </a:lnTo>
                  <a:lnTo>
                    <a:pt x="2224" y="299"/>
                  </a:lnTo>
                  <a:lnTo>
                    <a:pt x="2227" y="303"/>
                  </a:lnTo>
                  <a:lnTo>
                    <a:pt x="2224" y="306"/>
                  </a:lnTo>
                  <a:lnTo>
                    <a:pt x="2227" y="310"/>
                  </a:lnTo>
                  <a:lnTo>
                    <a:pt x="2231" y="314"/>
                  </a:lnTo>
                  <a:lnTo>
                    <a:pt x="2234" y="314"/>
                  </a:lnTo>
                  <a:lnTo>
                    <a:pt x="2241" y="314"/>
                  </a:lnTo>
                  <a:lnTo>
                    <a:pt x="2245" y="317"/>
                  </a:lnTo>
                  <a:lnTo>
                    <a:pt x="2252" y="324"/>
                  </a:lnTo>
                  <a:lnTo>
                    <a:pt x="2256" y="328"/>
                  </a:lnTo>
                  <a:lnTo>
                    <a:pt x="2252" y="331"/>
                  </a:lnTo>
                  <a:lnTo>
                    <a:pt x="2241" y="331"/>
                  </a:lnTo>
                  <a:lnTo>
                    <a:pt x="2270" y="363"/>
                  </a:lnTo>
                  <a:lnTo>
                    <a:pt x="2273" y="363"/>
                  </a:lnTo>
                  <a:lnTo>
                    <a:pt x="2273" y="363"/>
                  </a:lnTo>
                  <a:lnTo>
                    <a:pt x="2277" y="363"/>
                  </a:lnTo>
                  <a:lnTo>
                    <a:pt x="2277" y="360"/>
                  </a:lnTo>
                  <a:lnTo>
                    <a:pt x="2284" y="356"/>
                  </a:lnTo>
                  <a:lnTo>
                    <a:pt x="2291" y="356"/>
                  </a:lnTo>
                  <a:lnTo>
                    <a:pt x="2295" y="360"/>
                  </a:lnTo>
                  <a:lnTo>
                    <a:pt x="2298" y="363"/>
                  </a:lnTo>
                  <a:lnTo>
                    <a:pt x="2302" y="363"/>
                  </a:lnTo>
                  <a:lnTo>
                    <a:pt x="2305" y="363"/>
                  </a:lnTo>
                  <a:lnTo>
                    <a:pt x="2309" y="360"/>
                  </a:lnTo>
                  <a:lnTo>
                    <a:pt x="2309" y="363"/>
                  </a:lnTo>
                  <a:lnTo>
                    <a:pt x="2313" y="363"/>
                  </a:lnTo>
                  <a:lnTo>
                    <a:pt x="2313" y="367"/>
                  </a:lnTo>
                  <a:lnTo>
                    <a:pt x="2316" y="367"/>
                  </a:lnTo>
                  <a:lnTo>
                    <a:pt x="2316" y="371"/>
                  </a:lnTo>
                  <a:lnTo>
                    <a:pt x="2316" y="371"/>
                  </a:lnTo>
                  <a:lnTo>
                    <a:pt x="2316" y="374"/>
                  </a:lnTo>
                  <a:lnTo>
                    <a:pt x="2316" y="378"/>
                  </a:lnTo>
                  <a:lnTo>
                    <a:pt x="2316" y="378"/>
                  </a:lnTo>
                  <a:lnTo>
                    <a:pt x="2316" y="378"/>
                  </a:lnTo>
                  <a:lnTo>
                    <a:pt x="2316" y="381"/>
                  </a:lnTo>
                  <a:lnTo>
                    <a:pt x="2316" y="385"/>
                  </a:lnTo>
                  <a:lnTo>
                    <a:pt x="2316" y="385"/>
                  </a:lnTo>
                  <a:lnTo>
                    <a:pt x="2316" y="388"/>
                  </a:lnTo>
                  <a:lnTo>
                    <a:pt x="2313" y="388"/>
                  </a:lnTo>
                  <a:lnTo>
                    <a:pt x="2320" y="395"/>
                  </a:lnTo>
                  <a:lnTo>
                    <a:pt x="2320" y="399"/>
                  </a:lnTo>
                  <a:lnTo>
                    <a:pt x="2323" y="399"/>
                  </a:lnTo>
                  <a:lnTo>
                    <a:pt x="2323" y="403"/>
                  </a:lnTo>
                  <a:lnTo>
                    <a:pt x="2323" y="403"/>
                  </a:lnTo>
                  <a:lnTo>
                    <a:pt x="2323" y="406"/>
                  </a:lnTo>
                  <a:lnTo>
                    <a:pt x="2320" y="410"/>
                  </a:lnTo>
                  <a:lnTo>
                    <a:pt x="2316" y="410"/>
                  </a:lnTo>
                  <a:lnTo>
                    <a:pt x="2316" y="410"/>
                  </a:lnTo>
                  <a:lnTo>
                    <a:pt x="2313" y="417"/>
                  </a:lnTo>
                  <a:lnTo>
                    <a:pt x="2313" y="417"/>
                  </a:lnTo>
                  <a:lnTo>
                    <a:pt x="2313" y="420"/>
                  </a:lnTo>
                  <a:lnTo>
                    <a:pt x="2313" y="420"/>
                  </a:lnTo>
                  <a:lnTo>
                    <a:pt x="2313" y="424"/>
                  </a:lnTo>
                  <a:lnTo>
                    <a:pt x="2316" y="428"/>
                  </a:lnTo>
                  <a:lnTo>
                    <a:pt x="2316" y="428"/>
                  </a:lnTo>
                  <a:lnTo>
                    <a:pt x="2316" y="428"/>
                  </a:lnTo>
                  <a:lnTo>
                    <a:pt x="2320" y="428"/>
                  </a:lnTo>
                  <a:lnTo>
                    <a:pt x="2323" y="428"/>
                  </a:lnTo>
                  <a:lnTo>
                    <a:pt x="2323" y="431"/>
                  </a:lnTo>
                  <a:lnTo>
                    <a:pt x="2323" y="431"/>
                  </a:lnTo>
                  <a:lnTo>
                    <a:pt x="2327" y="431"/>
                  </a:lnTo>
                  <a:lnTo>
                    <a:pt x="2327" y="435"/>
                  </a:lnTo>
                  <a:lnTo>
                    <a:pt x="2327" y="435"/>
                  </a:lnTo>
                  <a:lnTo>
                    <a:pt x="2323" y="438"/>
                  </a:lnTo>
                  <a:lnTo>
                    <a:pt x="2327" y="438"/>
                  </a:lnTo>
                  <a:lnTo>
                    <a:pt x="2330" y="438"/>
                  </a:lnTo>
                  <a:lnTo>
                    <a:pt x="2330" y="442"/>
                  </a:lnTo>
                  <a:lnTo>
                    <a:pt x="2330" y="445"/>
                  </a:lnTo>
                  <a:lnTo>
                    <a:pt x="2327" y="445"/>
                  </a:lnTo>
                  <a:lnTo>
                    <a:pt x="2323" y="445"/>
                  </a:lnTo>
                  <a:lnTo>
                    <a:pt x="2320" y="442"/>
                  </a:lnTo>
                  <a:lnTo>
                    <a:pt x="2316" y="442"/>
                  </a:lnTo>
                  <a:lnTo>
                    <a:pt x="2309" y="442"/>
                  </a:lnTo>
                  <a:lnTo>
                    <a:pt x="2305" y="442"/>
                  </a:lnTo>
                  <a:lnTo>
                    <a:pt x="2305" y="442"/>
                  </a:lnTo>
                  <a:lnTo>
                    <a:pt x="2302" y="442"/>
                  </a:lnTo>
                  <a:lnTo>
                    <a:pt x="2302" y="442"/>
                  </a:lnTo>
                  <a:lnTo>
                    <a:pt x="2298" y="442"/>
                  </a:lnTo>
                  <a:lnTo>
                    <a:pt x="2295" y="438"/>
                  </a:lnTo>
                  <a:lnTo>
                    <a:pt x="2291" y="442"/>
                  </a:lnTo>
                  <a:lnTo>
                    <a:pt x="2291" y="445"/>
                  </a:lnTo>
                  <a:lnTo>
                    <a:pt x="2288" y="449"/>
                  </a:lnTo>
                  <a:lnTo>
                    <a:pt x="2281" y="452"/>
                  </a:lnTo>
                  <a:lnTo>
                    <a:pt x="2273" y="452"/>
                  </a:lnTo>
                  <a:lnTo>
                    <a:pt x="2266" y="452"/>
                  </a:lnTo>
                  <a:lnTo>
                    <a:pt x="2263" y="452"/>
                  </a:lnTo>
                  <a:lnTo>
                    <a:pt x="2259" y="452"/>
                  </a:lnTo>
                  <a:lnTo>
                    <a:pt x="2252" y="456"/>
                  </a:lnTo>
                  <a:lnTo>
                    <a:pt x="2248" y="452"/>
                  </a:lnTo>
                  <a:lnTo>
                    <a:pt x="2241" y="452"/>
                  </a:lnTo>
                  <a:lnTo>
                    <a:pt x="2227" y="449"/>
                  </a:lnTo>
                  <a:lnTo>
                    <a:pt x="2224" y="449"/>
                  </a:lnTo>
                  <a:lnTo>
                    <a:pt x="2220" y="449"/>
                  </a:lnTo>
                  <a:lnTo>
                    <a:pt x="2216" y="449"/>
                  </a:lnTo>
                  <a:lnTo>
                    <a:pt x="2213" y="449"/>
                  </a:lnTo>
                  <a:lnTo>
                    <a:pt x="2209" y="449"/>
                  </a:lnTo>
                  <a:lnTo>
                    <a:pt x="2206" y="445"/>
                  </a:lnTo>
                  <a:lnTo>
                    <a:pt x="2202" y="445"/>
                  </a:lnTo>
                  <a:lnTo>
                    <a:pt x="2195" y="445"/>
                  </a:lnTo>
                  <a:lnTo>
                    <a:pt x="2191" y="449"/>
                  </a:lnTo>
                  <a:lnTo>
                    <a:pt x="2184" y="449"/>
                  </a:lnTo>
                  <a:lnTo>
                    <a:pt x="2184" y="449"/>
                  </a:lnTo>
                  <a:lnTo>
                    <a:pt x="2181" y="449"/>
                  </a:lnTo>
                  <a:lnTo>
                    <a:pt x="2177" y="449"/>
                  </a:lnTo>
                  <a:lnTo>
                    <a:pt x="2170" y="449"/>
                  </a:lnTo>
                  <a:lnTo>
                    <a:pt x="2167" y="449"/>
                  </a:lnTo>
                  <a:lnTo>
                    <a:pt x="2163" y="449"/>
                  </a:lnTo>
                  <a:lnTo>
                    <a:pt x="2159" y="449"/>
                  </a:lnTo>
                  <a:lnTo>
                    <a:pt x="2149" y="449"/>
                  </a:lnTo>
                  <a:lnTo>
                    <a:pt x="2138" y="449"/>
                  </a:lnTo>
                  <a:lnTo>
                    <a:pt x="2131" y="452"/>
                  </a:lnTo>
                  <a:lnTo>
                    <a:pt x="2124" y="452"/>
                  </a:lnTo>
                  <a:lnTo>
                    <a:pt x="2120" y="456"/>
                  </a:lnTo>
                  <a:lnTo>
                    <a:pt x="2110" y="460"/>
                  </a:lnTo>
                  <a:lnTo>
                    <a:pt x="2106" y="463"/>
                  </a:lnTo>
                  <a:lnTo>
                    <a:pt x="2106" y="470"/>
                  </a:lnTo>
                  <a:lnTo>
                    <a:pt x="2110" y="477"/>
                  </a:lnTo>
                  <a:lnTo>
                    <a:pt x="2106" y="481"/>
                  </a:lnTo>
                  <a:lnTo>
                    <a:pt x="2102" y="481"/>
                  </a:lnTo>
                  <a:lnTo>
                    <a:pt x="2099" y="488"/>
                  </a:lnTo>
                  <a:lnTo>
                    <a:pt x="2092" y="488"/>
                  </a:lnTo>
                  <a:lnTo>
                    <a:pt x="2092" y="495"/>
                  </a:lnTo>
                  <a:lnTo>
                    <a:pt x="2085" y="502"/>
                  </a:lnTo>
                  <a:lnTo>
                    <a:pt x="2085" y="506"/>
                  </a:lnTo>
                  <a:lnTo>
                    <a:pt x="2085" y="509"/>
                  </a:lnTo>
                  <a:lnTo>
                    <a:pt x="2067" y="524"/>
                  </a:lnTo>
                  <a:lnTo>
                    <a:pt x="2067" y="531"/>
                  </a:lnTo>
                  <a:lnTo>
                    <a:pt x="2067" y="534"/>
                  </a:lnTo>
                  <a:lnTo>
                    <a:pt x="2067" y="534"/>
                  </a:lnTo>
                  <a:lnTo>
                    <a:pt x="2067" y="538"/>
                  </a:lnTo>
                  <a:lnTo>
                    <a:pt x="2060" y="542"/>
                  </a:lnTo>
                  <a:lnTo>
                    <a:pt x="2053" y="542"/>
                  </a:lnTo>
                  <a:lnTo>
                    <a:pt x="2049" y="552"/>
                  </a:lnTo>
                  <a:lnTo>
                    <a:pt x="2053" y="556"/>
                  </a:lnTo>
                  <a:lnTo>
                    <a:pt x="2053" y="556"/>
                  </a:lnTo>
                  <a:lnTo>
                    <a:pt x="2045" y="559"/>
                  </a:lnTo>
                  <a:lnTo>
                    <a:pt x="2042" y="563"/>
                  </a:lnTo>
                  <a:lnTo>
                    <a:pt x="2031" y="570"/>
                  </a:lnTo>
                  <a:lnTo>
                    <a:pt x="2028" y="574"/>
                  </a:lnTo>
                  <a:lnTo>
                    <a:pt x="2020" y="577"/>
                  </a:lnTo>
                  <a:lnTo>
                    <a:pt x="2020" y="577"/>
                  </a:lnTo>
                  <a:lnTo>
                    <a:pt x="2006" y="581"/>
                  </a:lnTo>
                  <a:lnTo>
                    <a:pt x="2003" y="577"/>
                  </a:lnTo>
                  <a:lnTo>
                    <a:pt x="1963" y="584"/>
                  </a:lnTo>
                  <a:lnTo>
                    <a:pt x="1953" y="577"/>
                  </a:lnTo>
                  <a:lnTo>
                    <a:pt x="1949" y="577"/>
                  </a:lnTo>
                  <a:lnTo>
                    <a:pt x="1939" y="577"/>
                  </a:lnTo>
                  <a:lnTo>
                    <a:pt x="1939" y="581"/>
                  </a:lnTo>
                  <a:lnTo>
                    <a:pt x="1931" y="584"/>
                  </a:lnTo>
                  <a:lnTo>
                    <a:pt x="1931" y="584"/>
                  </a:lnTo>
                  <a:lnTo>
                    <a:pt x="1928" y="584"/>
                  </a:lnTo>
                  <a:lnTo>
                    <a:pt x="1928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4" y="577"/>
                  </a:lnTo>
                  <a:lnTo>
                    <a:pt x="1921" y="577"/>
                  </a:lnTo>
                  <a:lnTo>
                    <a:pt x="1921" y="577"/>
                  </a:lnTo>
                  <a:lnTo>
                    <a:pt x="1917" y="574"/>
                  </a:lnTo>
                  <a:lnTo>
                    <a:pt x="1917" y="574"/>
                  </a:lnTo>
                  <a:lnTo>
                    <a:pt x="1914" y="574"/>
                  </a:lnTo>
                  <a:lnTo>
                    <a:pt x="1914" y="570"/>
                  </a:lnTo>
                  <a:lnTo>
                    <a:pt x="1917" y="570"/>
                  </a:lnTo>
                  <a:lnTo>
                    <a:pt x="1921" y="570"/>
                  </a:lnTo>
                  <a:lnTo>
                    <a:pt x="1921" y="570"/>
                  </a:lnTo>
                  <a:lnTo>
                    <a:pt x="1924" y="570"/>
                  </a:lnTo>
                  <a:lnTo>
                    <a:pt x="1924" y="574"/>
                  </a:lnTo>
                  <a:lnTo>
                    <a:pt x="1924" y="574"/>
                  </a:lnTo>
                  <a:lnTo>
                    <a:pt x="1924" y="574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8" y="567"/>
                  </a:lnTo>
                  <a:lnTo>
                    <a:pt x="1928" y="567"/>
                  </a:lnTo>
                  <a:lnTo>
                    <a:pt x="1928" y="563"/>
                  </a:lnTo>
                  <a:lnTo>
                    <a:pt x="1928" y="563"/>
                  </a:lnTo>
                  <a:lnTo>
                    <a:pt x="1928" y="563"/>
                  </a:lnTo>
                  <a:lnTo>
                    <a:pt x="1928" y="559"/>
                  </a:lnTo>
                  <a:lnTo>
                    <a:pt x="1928" y="559"/>
                  </a:lnTo>
                  <a:lnTo>
                    <a:pt x="1931" y="559"/>
                  </a:lnTo>
                  <a:lnTo>
                    <a:pt x="1931" y="563"/>
                  </a:lnTo>
                  <a:lnTo>
                    <a:pt x="1931" y="563"/>
                  </a:lnTo>
                  <a:lnTo>
                    <a:pt x="1935" y="559"/>
                  </a:lnTo>
                  <a:lnTo>
                    <a:pt x="1935" y="559"/>
                  </a:lnTo>
                  <a:lnTo>
                    <a:pt x="1931" y="559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28" y="556"/>
                  </a:lnTo>
                  <a:lnTo>
                    <a:pt x="1924" y="549"/>
                  </a:lnTo>
                  <a:lnTo>
                    <a:pt x="1910" y="545"/>
                  </a:lnTo>
                  <a:lnTo>
                    <a:pt x="1889" y="552"/>
                  </a:lnTo>
                  <a:lnTo>
                    <a:pt x="1878" y="556"/>
                  </a:lnTo>
                  <a:lnTo>
                    <a:pt x="1874" y="563"/>
                  </a:lnTo>
                  <a:lnTo>
                    <a:pt x="1867" y="567"/>
                  </a:lnTo>
                  <a:lnTo>
                    <a:pt x="1860" y="570"/>
                  </a:lnTo>
                  <a:lnTo>
                    <a:pt x="1860" y="574"/>
                  </a:lnTo>
                  <a:lnTo>
                    <a:pt x="1857" y="574"/>
                  </a:lnTo>
                  <a:lnTo>
                    <a:pt x="1853" y="570"/>
                  </a:lnTo>
                  <a:lnTo>
                    <a:pt x="1846" y="567"/>
                  </a:lnTo>
                  <a:lnTo>
                    <a:pt x="1835" y="574"/>
                  </a:lnTo>
                  <a:lnTo>
                    <a:pt x="1832" y="574"/>
                  </a:lnTo>
                  <a:lnTo>
                    <a:pt x="1828" y="577"/>
                  </a:lnTo>
                  <a:lnTo>
                    <a:pt x="1828" y="581"/>
                  </a:lnTo>
                  <a:lnTo>
                    <a:pt x="1825" y="581"/>
                  </a:lnTo>
                  <a:lnTo>
                    <a:pt x="1825" y="584"/>
                  </a:lnTo>
                  <a:lnTo>
                    <a:pt x="1821" y="584"/>
                  </a:lnTo>
                  <a:lnTo>
                    <a:pt x="1817" y="584"/>
                  </a:lnTo>
                  <a:lnTo>
                    <a:pt x="1817" y="584"/>
                  </a:lnTo>
                  <a:lnTo>
                    <a:pt x="1821" y="584"/>
                  </a:lnTo>
                  <a:lnTo>
                    <a:pt x="1821" y="588"/>
                  </a:lnTo>
                  <a:lnTo>
                    <a:pt x="1814" y="591"/>
                  </a:lnTo>
                  <a:lnTo>
                    <a:pt x="1810" y="591"/>
                  </a:lnTo>
                  <a:lnTo>
                    <a:pt x="1807" y="591"/>
                  </a:lnTo>
                  <a:lnTo>
                    <a:pt x="1807" y="595"/>
                  </a:lnTo>
                  <a:lnTo>
                    <a:pt x="1807" y="599"/>
                  </a:lnTo>
                  <a:lnTo>
                    <a:pt x="1807" y="599"/>
                  </a:lnTo>
                  <a:lnTo>
                    <a:pt x="1800" y="599"/>
                  </a:lnTo>
                  <a:lnTo>
                    <a:pt x="1796" y="602"/>
                  </a:lnTo>
                  <a:lnTo>
                    <a:pt x="1796" y="602"/>
                  </a:lnTo>
                  <a:lnTo>
                    <a:pt x="1792" y="606"/>
                  </a:lnTo>
                  <a:lnTo>
                    <a:pt x="1792" y="606"/>
                  </a:lnTo>
                  <a:lnTo>
                    <a:pt x="1785" y="609"/>
                  </a:lnTo>
                  <a:lnTo>
                    <a:pt x="1775" y="609"/>
                  </a:lnTo>
                  <a:lnTo>
                    <a:pt x="1771" y="606"/>
                  </a:lnTo>
                  <a:lnTo>
                    <a:pt x="1768" y="606"/>
                  </a:lnTo>
                  <a:lnTo>
                    <a:pt x="1764" y="606"/>
                  </a:lnTo>
                  <a:lnTo>
                    <a:pt x="1764" y="606"/>
                  </a:lnTo>
                  <a:lnTo>
                    <a:pt x="1753" y="609"/>
                  </a:lnTo>
                  <a:lnTo>
                    <a:pt x="1750" y="609"/>
                  </a:lnTo>
                  <a:lnTo>
                    <a:pt x="1746" y="609"/>
                  </a:lnTo>
                  <a:lnTo>
                    <a:pt x="1739" y="620"/>
                  </a:lnTo>
                  <a:lnTo>
                    <a:pt x="1735" y="620"/>
                  </a:lnTo>
                  <a:lnTo>
                    <a:pt x="1728" y="624"/>
                  </a:lnTo>
                  <a:lnTo>
                    <a:pt x="1725" y="627"/>
                  </a:lnTo>
                  <a:lnTo>
                    <a:pt x="1721" y="627"/>
                  </a:lnTo>
                  <a:lnTo>
                    <a:pt x="1714" y="627"/>
                  </a:lnTo>
                  <a:lnTo>
                    <a:pt x="1711" y="627"/>
                  </a:lnTo>
                  <a:lnTo>
                    <a:pt x="1711" y="627"/>
                  </a:lnTo>
                  <a:lnTo>
                    <a:pt x="1707" y="627"/>
                  </a:lnTo>
                  <a:lnTo>
                    <a:pt x="1703" y="631"/>
                  </a:lnTo>
                  <a:lnTo>
                    <a:pt x="1696" y="631"/>
                  </a:lnTo>
                  <a:lnTo>
                    <a:pt x="1696" y="631"/>
                  </a:lnTo>
                  <a:lnTo>
                    <a:pt x="1696" y="634"/>
                  </a:lnTo>
                  <a:lnTo>
                    <a:pt x="1693" y="638"/>
                  </a:lnTo>
                  <a:lnTo>
                    <a:pt x="1693" y="641"/>
                  </a:lnTo>
                  <a:lnTo>
                    <a:pt x="1689" y="641"/>
                  </a:lnTo>
                  <a:lnTo>
                    <a:pt x="1686" y="641"/>
                  </a:lnTo>
                  <a:lnTo>
                    <a:pt x="1682" y="645"/>
                  </a:lnTo>
                  <a:lnTo>
                    <a:pt x="1682" y="641"/>
                  </a:lnTo>
                  <a:lnTo>
                    <a:pt x="1678" y="638"/>
                  </a:lnTo>
                  <a:lnTo>
                    <a:pt x="1671" y="645"/>
                  </a:lnTo>
                  <a:lnTo>
                    <a:pt x="1668" y="645"/>
                  </a:lnTo>
                  <a:lnTo>
                    <a:pt x="1664" y="645"/>
                  </a:lnTo>
                  <a:lnTo>
                    <a:pt x="1661" y="645"/>
                  </a:lnTo>
                  <a:lnTo>
                    <a:pt x="1661" y="648"/>
                  </a:lnTo>
                  <a:lnTo>
                    <a:pt x="1657" y="648"/>
                  </a:lnTo>
                  <a:lnTo>
                    <a:pt x="1654" y="648"/>
                  </a:lnTo>
                  <a:lnTo>
                    <a:pt x="1650" y="652"/>
                  </a:lnTo>
                  <a:lnTo>
                    <a:pt x="1646" y="648"/>
                  </a:lnTo>
                  <a:lnTo>
                    <a:pt x="1646" y="656"/>
                  </a:lnTo>
                  <a:lnTo>
                    <a:pt x="1646" y="656"/>
                  </a:lnTo>
                  <a:lnTo>
                    <a:pt x="1643" y="656"/>
                  </a:lnTo>
                  <a:lnTo>
                    <a:pt x="1643" y="659"/>
                  </a:lnTo>
                  <a:lnTo>
                    <a:pt x="1639" y="659"/>
                  </a:lnTo>
                  <a:lnTo>
                    <a:pt x="1636" y="663"/>
                  </a:lnTo>
                  <a:lnTo>
                    <a:pt x="1632" y="663"/>
                  </a:lnTo>
                  <a:lnTo>
                    <a:pt x="1625" y="666"/>
                  </a:lnTo>
                  <a:lnTo>
                    <a:pt x="1625" y="670"/>
                  </a:lnTo>
                  <a:lnTo>
                    <a:pt x="1625" y="670"/>
                  </a:lnTo>
                  <a:lnTo>
                    <a:pt x="1625" y="673"/>
                  </a:lnTo>
                  <a:lnTo>
                    <a:pt x="1621" y="673"/>
                  </a:lnTo>
                  <a:lnTo>
                    <a:pt x="1621" y="673"/>
                  </a:lnTo>
                  <a:lnTo>
                    <a:pt x="1614" y="673"/>
                  </a:lnTo>
                  <a:lnTo>
                    <a:pt x="1611" y="673"/>
                  </a:lnTo>
                  <a:lnTo>
                    <a:pt x="1611" y="673"/>
                  </a:lnTo>
                  <a:lnTo>
                    <a:pt x="1607" y="677"/>
                  </a:lnTo>
                  <a:lnTo>
                    <a:pt x="1607" y="681"/>
                  </a:lnTo>
                  <a:lnTo>
                    <a:pt x="1607" y="681"/>
                  </a:lnTo>
                  <a:lnTo>
                    <a:pt x="1604" y="681"/>
                  </a:lnTo>
                  <a:lnTo>
                    <a:pt x="1604" y="684"/>
                  </a:lnTo>
                  <a:lnTo>
                    <a:pt x="1600" y="684"/>
                  </a:lnTo>
                  <a:lnTo>
                    <a:pt x="1593" y="684"/>
                  </a:lnTo>
                  <a:lnTo>
                    <a:pt x="1593" y="688"/>
                  </a:lnTo>
                  <a:lnTo>
                    <a:pt x="1589" y="691"/>
                  </a:lnTo>
                  <a:lnTo>
                    <a:pt x="1589" y="691"/>
                  </a:lnTo>
                  <a:lnTo>
                    <a:pt x="1589" y="691"/>
                  </a:lnTo>
                  <a:lnTo>
                    <a:pt x="1586" y="691"/>
                  </a:lnTo>
                  <a:lnTo>
                    <a:pt x="1579" y="691"/>
                  </a:lnTo>
                  <a:lnTo>
                    <a:pt x="1575" y="688"/>
                  </a:lnTo>
                  <a:lnTo>
                    <a:pt x="1575" y="691"/>
                  </a:lnTo>
                  <a:lnTo>
                    <a:pt x="1572" y="691"/>
                  </a:lnTo>
                  <a:lnTo>
                    <a:pt x="1572" y="691"/>
                  </a:lnTo>
                  <a:lnTo>
                    <a:pt x="1568" y="691"/>
                  </a:lnTo>
                  <a:lnTo>
                    <a:pt x="1568" y="691"/>
                  </a:lnTo>
                  <a:lnTo>
                    <a:pt x="1557" y="691"/>
                  </a:lnTo>
                  <a:lnTo>
                    <a:pt x="1557" y="691"/>
                  </a:lnTo>
                  <a:lnTo>
                    <a:pt x="1554" y="695"/>
                  </a:lnTo>
                  <a:lnTo>
                    <a:pt x="1550" y="695"/>
                  </a:lnTo>
                  <a:lnTo>
                    <a:pt x="1550" y="695"/>
                  </a:lnTo>
                  <a:lnTo>
                    <a:pt x="1547" y="695"/>
                  </a:lnTo>
                  <a:lnTo>
                    <a:pt x="1543" y="695"/>
                  </a:lnTo>
                  <a:lnTo>
                    <a:pt x="1540" y="695"/>
                  </a:lnTo>
                  <a:lnTo>
                    <a:pt x="1540" y="695"/>
                  </a:lnTo>
                  <a:lnTo>
                    <a:pt x="1536" y="695"/>
                  </a:lnTo>
                  <a:lnTo>
                    <a:pt x="1536" y="695"/>
                  </a:lnTo>
                  <a:lnTo>
                    <a:pt x="1532" y="698"/>
                  </a:lnTo>
                  <a:lnTo>
                    <a:pt x="1529" y="702"/>
                  </a:lnTo>
                  <a:lnTo>
                    <a:pt x="1529" y="702"/>
                  </a:lnTo>
                  <a:lnTo>
                    <a:pt x="1525" y="705"/>
                  </a:lnTo>
                  <a:lnTo>
                    <a:pt x="1529" y="709"/>
                  </a:lnTo>
                  <a:lnTo>
                    <a:pt x="1532" y="709"/>
                  </a:lnTo>
                  <a:lnTo>
                    <a:pt x="1532" y="709"/>
                  </a:lnTo>
                  <a:lnTo>
                    <a:pt x="1532" y="713"/>
                  </a:lnTo>
                  <a:lnTo>
                    <a:pt x="1529" y="713"/>
                  </a:lnTo>
                  <a:lnTo>
                    <a:pt x="1522" y="716"/>
                  </a:lnTo>
                  <a:lnTo>
                    <a:pt x="1511" y="723"/>
                  </a:lnTo>
                  <a:lnTo>
                    <a:pt x="1511" y="727"/>
                  </a:lnTo>
                  <a:lnTo>
                    <a:pt x="1504" y="738"/>
                  </a:lnTo>
                  <a:lnTo>
                    <a:pt x="1497" y="734"/>
                  </a:lnTo>
                  <a:lnTo>
                    <a:pt x="1493" y="730"/>
                  </a:lnTo>
                  <a:lnTo>
                    <a:pt x="1486" y="738"/>
                  </a:lnTo>
                  <a:lnTo>
                    <a:pt x="1475" y="738"/>
                  </a:lnTo>
                  <a:lnTo>
                    <a:pt x="1472" y="730"/>
                  </a:lnTo>
                  <a:lnTo>
                    <a:pt x="1461" y="730"/>
                  </a:lnTo>
                  <a:lnTo>
                    <a:pt x="1458" y="738"/>
                  </a:lnTo>
                  <a:lnTo>
                    <a:pt x="1450" y="745"/>
                  </a:lnTo>
                  <a:lnTo>
                    <a:pt x="1447" y="748"/>
                  </a:lnTo>
                  <a:lnTo>
                    <a:pt x="1447" y="748"/>
                  </a:lnTo>
                  <a:lnTo>
                    <a:pt x="1443" y="752"/>
                  </a:lnTo>
                  <a:lnTo>
                    <a:pt x="1440" y="752"/>
                  </a:lnTo>
                  <a:lnTo>
                    <a:pt x="1433" y="755"/>
                  </a:lnTo>
                  <a:lnTo>
                    <a:pt x="1411" y="759"/>
                  </a:lnTo>
                  <a:lnTo>
                    <a:pt x="1408" y="766"/>
                  </a:lnTo>
                  <a:lnTo>
                    <a:pt x="1401" y="763"/>
                  </a:lnTo>
                  <a:lnTo>
                    <a:pt x="1397" y="766"/>
                  </a:lnTo>
                  <a:lnTo>
                    <a:pt x="1393" y="763"/>
                  </a:lnTo>
                  <a:lnTo>
                    <a:pt x="1383" y="766"/>
                  </a:lnTo>
                  <a:lnTo>
                    <a:pt x="1383" y="766"/>
                  </a:lnTo>
                  <a:lnTo>
                    <a:pt x="1379" y="766"/>
                  </a:lnTo>
                  <a:lnTo>
                    <a:pt x="1376" y="766"/>
                  </a:lnTo>
                  <a:lnTo>
                    <a:pt x="1379" y="770"/>
                  </a:lnTo>
                  <a:lnTo>
                    <a:pt x="1372" y="773"/>
                  </a:lnTo>
                  <a:lnTo>
                    <a:pt x="1376" y="784"/>
                  </a:lnTo>
                  <a:lnTo>
                    <a:pt x="1372" y="787"/>
                  </a:lnTo>
                  <a:lnTo>
                    <a:pt x="1372" y="791"/>
                  </a:lnTo>
                  <a:lnTo>
                    <a:pt x="1379" y="791"/>
                  </a:lnTo>
                  <a:lnTo>
                    <a:pt x="1379" y="795"/>
                  </a:lnTo>
                  <a:lnTo>
                    <a:pt x="1383" y="798"/>
                  </a:lnTo>
                  <a:lnTo>
                    <a:pt x="1383" y="805"/>
                  </a:lnTo>
                  <a:lnTo>
                    <a:pt x="1386" y="805"/>
                  </a:lnTo>
                  <a:lnTo>
                    <a:pt x="1390" y="812"/>
                  </a:lnTo>
                  <a:lnTo>
                    <a:pt x="1386" y="816"/>
                  </a:lnTo>
                  <a:lnTo>
                    <a:pt x="1386" y="816"/>
                  </a:lnTo>
                  <a:lnTo>
                    <a:pt x="1383" y="820"/>
                  </a:lnTo>
                  <a:lnTo>
                    <a:pt x="1379" y="820"/>
                  </a:lnTo>
                  <a:lnTo>
                    <a:pt x="1379" y="820"/>
                  </a:lnTo>
                  <a:lnTo>
                    <a:pt x="1379" y="820"/>
                  </a:lnTo>
                  <a:lnTo>
                    <a:pt x="1376" y="823"/>
                  </a:lnTo>
                  <a:lnTo>
                    <a:pt x="1372" y="823"/>
                  </a:lnTo>
                  <a:lnTo>
                    <a:pt x="1376" y="827"/>
                  </a:lnTo>
                  <a:lnTo>
                    <a:pt x="1376" y="827"/>
                  </a:lnTo>
                  <a:lnTo>
                    <a:pt x="1376" y="830"/>
                  </a:lnTo>
                  <a:lnTo>
                    <a:pt x="1376" y="834"/>
                  </a:lnTo>
                  <a:lnTo>
                    <a:pt x="1372" y="834"/>
                  </a:lnTo>
                  <a:lnTo>
                    <a:pt x="1372" y="834"/>
                  </a:lnTo>
                  <a:lnTo>
                    <a:pt x="1372" y="837"/>
                  </a:lnTo>
                  <a:lnTo>
                    <a:pt x="1376" y="837"/>
                  </a:lnTo>
                  <a:lnTo>
                    <a:pt x="1372" y="837"/>
                  </a:lnTo>
                  <a:lnTo>
                    <a:pt x="1369" y="837"/>
                  </a:lnTo>
                  <a:lnTo>
                    <a:pt x="1365" y="837"/>
                  </a:lnTo>
                  <a:lnTo>
                    <a:pt x="1361" y="837"/>
                  </a:lnTo>
                  <a:lnTo>
                    <a:pt x="1354" y="837"/>
                  </a:lnTo>
                  <a:lnTo>
                    <a:pt x="1351" y="837"/>
                  </a:lnTo>
                  <a:lnTo>
                    <a:pt x="1347" y="841"/>
                  </a:lnTo>
                  <a:lnTo>
                    <a:pt x="1347" y="844"/>
                  </a:lnTo>
                  <a:lnTo>
                    <a:pt x="1344" y="844"/>
                  </a:lnTo>
                  <a:lnTo>
                    <a:pt x="1344" y="844"/>
                  </a:lnTo>
                  <a:lnTo>
                    <a:pt x="1336" y="844"/>
                  </a:lnTo>
                  <a:lnTo>
                    <a:pt x="1336" y="848"/>
                  </a:lnTo>
                  <a:lnTo>
                    <a:pt x="1336" y="848"/>
                  </a:lnTo>
                  <a:lnTo>
                    <a:pt x="1336" y="852"/>
                  </a:lnTo>
                  <a:lnTo>
                    <a:pt x="1333" y="852"/>
                  </a:lnTo>
                  <a:lnTo>
                    <a:pt x="1329" y="855"/>
                  </a:lnTo>
                  <a:lnTo>
                    <a:pt x="1329" y="855"/>
                  </a:lnTo>
                  <a:lnTo>
                    <a:pt x="1326" y="859"/>
                  </a:lnTo>
                  <a:lnTo>
                    <a:pt x="1322" y="859"/>
                  </a:lnTo>
                  <a:lnTo>
                    <a:pt x="1315" y="862"/>
                  </a:lnTo>
                  <a:lnTo>
                    <a:pt x="1315" y="862"/>
                  </a:lnTo>
                  <a:lnTo>
                    <a:pt x="1315" y="869"/>
                  </a:lnTo>
                  <a:lnTo>
                    <a:pt x="1315" y="869"/>
                  </a:lnTo>
                  <a:lnTo>
                    <a:pt x="1315" y="873"/>
                  </a:lnTo>
                  <a:lnTo>
                    <a:pt x="1312" y="873"/>
                  </a:lnTo>
                  <a:lnTo>
                    <a:pt x="1312" y="877"/>
                  </a:lnTo>
                  <a:lnTo>
                    <a:pt x="1312" y="880"/>
                  </a:lnTo>
                  <a:lnTo>
                    <a:pt x="1315" y="884"/>
                  </a:lnTo>
                  <a:lnTo>
                    <a:pt x="1315" y="887"/>
                  </a:lnTo>
                  <a:lnTo>
                    <a:pt x="1312" y="891"/>
                  </a:lnTo>
                  <a:lnTo>
                    <a:pt x="1312" y="891"/>
                  </a:lnTo>
                  <a:lnTo>
                    <a:pt x="1308" y="894"/>
                  </a:lnTo>
                  <a:lnTo>
                    <a:pt x="1304" y="898"/>
                  </a:lnTo>
                  <a:lnTo>
                    <a:pt x="1304" y="89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0" name="TextBox 6"/>
            <p:cNvSpPr txBox="1">
              <a:spLocks noChangeArrowheads="1"/>
            </p:cNvSpPr>
            <p:nvPr/>
          </p:nvSpPr>
          <p:spPr bwMode="auto">
            <a:xfrm>
              <a:off x="-30956" y="4599639"/>
              <a:ext cx="1792288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Баткенская</a:t>
              </a:r>
              <a:r>
                <a:rPr lang="ru-RU" altLang="ru-RU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 область</a:t>
              </a:r>
              <a:r>
                <a:rPr lang="en-US" altLang="ru-RU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endParaRPr lang="ru-RU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10 955 сомов</a:t>
              </a:r>
              <a:endParaRPr lang="en-US" altLang="ru-RU" sz="14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1" name="TextBox 7"/>
            <p:cNvSpPr txBox="1">
              <a:spLocks noChangeArrowheads="1"/>
            </p:cNvSpPr>
            <p:nvPr/>
          </p:nvSpPr>
          <p:spPr bwMode="auto">
            <a:xfrm>
              <a:off x="2408004" y="4147725"/>
              <a:ext cx="2079625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Ошская</a:t>
              </a:r>
              <a:r>
                <a:rPr lang="ru-RU" altLang="ru-RU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область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10 389 сомов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2" name="TextBox 8"/>
            <p:cNvSpPr txBox="1">
              <a:spLocks noChangeArrowheads="1"/>
            </p:cNvSpPr>
            <p:nvPr/>
          </p:nvSpPr>
          <p:spPr bwMode="auto">
            <a:xfrm>
              <a:off x="6050756" y="2735446"/>
              <a:ext cx="2081212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Иссык-Кульская область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10 951 сомов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3" name="TextBox 9"/>
            <p:cNvSpPr txBox="1">
              <a:spLocks noChangeArrowheads="1"/>
            </p:cNvSpPr>
            <p:nvPr/>
          </p:nvSpPr>
          <p:spPr bwMode="auto">
            <a:xfrm>
              <a:off x="4584577" y="3354304"/>
              <a:ext cx="1436687" cy="57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Нарынская</a:t>
              </a:r>
              <a:r>
                <a:rPr lang="ru-RU" altLang="ru-RU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 область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12 098 </a:t>
              </a:r>
              <a:r>
                <a:rPr lang="ru-RU" altLang="ru-RU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сомов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4" name="TextBox 10"/>
            <p:cNvSpPr txBox="1">
              <a:spLocks noChangeArrowheads="1"/>
            </p:cNvSpPr>
            <p:nvPr/>
          </p:nvSpPr>
          <p:spPr bwMode="auto">
            <a:xfrm>
              <a:off x="1764889" y="3183194"/>
              <a:ext cx="2179637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Джалал-Абадская</a:t>
              </a:r>
              <a:r>
                <a:rPr lang="ru-RU" altLang="ru-RU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 область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10 403 сомов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5" name="Freeform 5"/>
            <p:cNvSpPr>
              <a:spLocks/>
            </p:cNvSpPr>
            <p:nvPr/>
          </p:nvSpPr>
          <p:spPr bwMode="auto">
            <a:xfrm>
              <a:off x="4332288" y="2347441"/>
              <a:ext cx="158750" cy="187325"/>
            </a:xfrm>
            <a:custGeom>
              <a:avLst/>
              <a:gdLst>
                <a:gd name="T0" fmla="*/ 2147483646 w 100"/>
                <a:gd name="T1" fmla="*/ 2147483646 h 118"/>
                <a:gd name="T2" fmla="*/ 2147483646 w 100"/>
                <a:gd name="T3" fmla="*/ 2147483646 h 118"/>
                <a:gd name="T4" fmla="*/ 2147483646 w 100"/>
                <a:gd name="T5" fmla="*/ 2147483646 h 118"/>
                <a:gd name="T6" fmla="*/ 2147483646 w 100"/>
                <a:gd name="T7" fmla="*/ 2147483646 h 118"/>
                <a:gd name="T8" fmla="*/ 2147483646 w 100"/>
                <a:gd name="T9" fmla="*/ 2147483646 h 118"/>
                <a:gd name="T10" fmla="*/ 2147483646 w 100"/>
                <a:gd name="T11" fmla="*/ 2147483646 h 118"/>
                <a:gd name="T12" fmla="*/ 2147483646 w 100"/>
                <a:gd name="T13" fmla="*/ 2147483646 h 118"/>
                <a:gd name="T14" fmla="*/ 2147483646 w 100"/>
                <a:gd name="T15" fmla="*/ 2147483646 h 118"/>
                <a:gd name="T16" fmla="*/ 2147483646 w 100"/>
                <a:gd name="T17" fmla="*/ 2147483646 h 118"/>
                <a:gd name="T18" fmla="*/ 2147483646 w 100"/>
                <a:gd name="T19" fmla="*/ 2147483646 h 118"/>
                <a:gd name="T20" fmla="*/ 2147483646 w 100"/>
                <a:gd name="T21" fmla="*/ 2147483646 h 118"/>
                <a:gd name="T22" fmla="*/ 2147483646 w 100"/>
                <a:gd name="T23" fmla="*/ 2147483646 h 118"/>
                <a:gd name="T24" fmla="*/ 2147483646 w 100"/>
                <a:gd name="T25" fmla="*/ 2147483646 h 118"/>
                <a:gd name="T26" fmla="*/ 2147483646 w 100"/>
                <a:gd name="T27" fmla="*/ 2147483646 h 118"/>
                <a:gd name="T28" fmla="*/ 2147483646 w 100"/>
                <a:gd name="T29" fmla="*/ 2147483646 h 118"/>
                <a:gd name="T30" fmla="*/ 2147483646 w 100"/>
                <a:gd name="T31" fmla="*/ 2147483646 h 118"/>
                <a:gd name="T32" fmla="*/ 2147483646 w 100"/>
                <a:gd name="T33" fmla="*/ 2147483646 h 118"/>
                <a:gd name="T34" fmla="*/ 2147483646 w 100"/>
                <a:gd name="T35" fmla="*/ 2147483646 h 118"/>
                <a:gd name="T36" fmla="*/ 2147483646 w 100"/>
                <a:gd name="T37" fmla="*/ 2147483646 h 118"/>
                <a:gd name="T38" fmla="*/ 2147483646 w 100"/>
                <a:gd name="T39" fmla="*/ 2147483646 h 118"/>
                <a:gd name="T40" fmla="*/ 2147483646 w 100"/>
                <a:gd name="T41" fmla="*/ 2147483646 h 118"/>
                <a:gd name="T42" fmla="*/ 2147483646 w 100"/>
                <a:gd name="T43" fmla="*/ 2147483646 h 118"/>
                <a:gd name="T44" fmla="*/ 2147483646 w 100"/>
                <a:gd name="T45" fmla="*/ 2147483646 h 118"/>
                <a:gd name="T46" fmla="*/ 2147483646 w 100"/>
                <a:gd name="T47" fmla="*/ 2147483646 h 118"/>
                <a:gd name="T48" fmla="*/ 2147483646 w 100"/>
                <a:gd name="T49" fmla="*/ 2147483646 h 118"/>
                <a:gd name="T50" fmla="*/ 2147483646 w 100"/>
                <a:gd name="T51" fmla="*/ 2147483646 h 118"/>
                <a:gd name="T52" fmla="*/ 2147483646 w 100"/>
                <a:gd name="T53" fmla="*/ 2147483646 h 118"/>
                <a:gd name="T54" fmla="*/ 2147483646 w 100"/>
                <a:gd name="T55" fmla="*/ 2147483646 h 118"/>
                <a:gd name="T56" fmla="*/ 2147483646 w 100"/>
                <a:gd name="T57" fmla="*/ 2147483646 h 118"/>
                <a:gd name="T58" fmla="*/ 2147483646 w 100"/>
                <a:gd name="T59" fmla="*/ 2147483646 h 118"/>
                <a:gd name="T60" fmla="*/ 2147483646 w 100"/>
                <a:gd name="T61" fmla="*/ 2147483646 h 118"/>
                <a:gd name="T62" fmla="*/ 2147483646 w 100"/>
                <a:gd name="T63" fmla="*/ 2147483646 h 118"/>
                <a:gd name="T64" fmla="*/ 2147483646 w 100"/>
                <a:gd name="T65" fmla="*/ 2147483646 h 118"/>
                <a:gd name="T66" fmla="*/ 2147483646 w 100"/>
                <a:gd name="T67" fmla="*/ 2147483646 h 118"/>
                <a:gd name="T68" fmla="*/ 2147483646 w 100"/>
                <a:gd name="T69" fmla="*/ 2147483646 h 118"/>
                <a:gd name="T70" fmla="*/ 2147483646 w 100"/>
                <a:gd name="T71" fmla="*/ 2147483646 h 118"/>
                <a:gd name="T72" fmla="*/ 2147483646 w 100"/>
                <a:gd name="T73" fmla="*/ 2147483646 h 118"/>
                <a:gd name="T74" fmla="*/ 2147483646 w 100"/>
                <a:gd name="T75" fmla="*/ 2147483646 h 118"/>
                <a:gd name="T76" fmla="*/ 2147483646 w 100"/>
                <a:gd name="T77" fmla="*/ 2147483646 h 118"/>
                <a:gd name="T78" fmla="*/ 2147483646 w 100"/>
                <a:gd name="T79" fmla="*/ 2147483646 h 118"/>
                <a:gd name="T80" fmla="*/ 2147483646 w 100"/>
                <a:gd name="T81" fmla="*/ 2147483646 h 118"/>
                <a:gd name="T82" fmla="*/ 2147483646 w 100"/>
                <a:gd name="T83" fmla="*/ 2147483646 h 118"/>
                <a:gd name="T84" fmla="*/ 0 w 100"/>
                <a:gd name="T85" fmla="*/ 2147483646 h 118"/>
                <a:gd name="T86" fmla="*/ 2147483646 w 100"/>
                <a:gd name="T87" fmla="*/ 2147483646 h 118"/>
                <a:gd name="T88" fmla="*/ 2147483646 w 100"/>
                <a:gd name="T89" fmla="*/ 2147483646 h 118"/>
                <a:gd name="T90" fmla="*/ 2147483646 w 100"/>
                <a:gd name="T91" fmla="*/ 2147483646 h 118"/>
                <a:gd name="T92" fmla="*/ 2147483646 w 100"/>
                <a:gd name="T93" fmla="*/ 2147483646 h 118"/>
                <a:gd name="T94" fmla="*/ 2147483646 w 100"/>
                <a:gd name="T95" fmla="*/ 2147483646 h 118"/>
                <a:gd name="T96" fmla="*/ 2147483646 w 100"/>
                <a:gd name="T97" fmla="*/ 2147483646 h 118"/>
                <a:gd name="T98" fmla="*/ 2147483646 w 100"/>
                <a:gd name="T99" fmla="*/ 2147483646 h 118"/>
                <a:gd name="T100" fmla="*/ 2147483646 w 100"/>
                <a:gd name="T101" fmla="*/ 2147483646 h 118"/>
                <a:gd name="T102" fmla="*/ 2147483646 w 100"/>
                <a:gd name="T103" fmla="*/ 2147483646 h 118"/>
                <a:gd name="T104" fmla="*/ 2147483646 w 100"/>
                <a:gd name="T105" fmla="*/ 2147483646 h 118"/>
                <a:gd name="T106" fmla="*/ 2147483646 w 100"/>
                <a:gd name="T107" fmla="*/ 2147483646 h 118"/>
                <a:gd name="T108" fmla="*/ 2147483646 w 100"/>
                <a:gd name="T109" fmla="*/ 2147483646 h 118"/>
                <a:gd name="T110" fmla="*/ 2147483646 w 100"/>
                <a:gd name="T111" fmla="*/ 2147483646 h 118"/>
                <a:gd name="T112" fmla="*/ 2147483646 w 100"/>
                <a:gd name="T113" fmla="*/ 2147483646 h 118"/>
                <a:gd name="T114" fmla="*/ 2147483646 w 100"/>
                <a:gd name="T115" fmla="*/ 2147483646 h 118"/>
                <a:gd name="T116" fmla="*/ 2147483646 w 100"/>
                <a:gd name="T117" fmla="*/ 2147483646 h 118"/>
                <a:gd name="T118" fmla="*/ 2147483646 w 100"/>
                <a:gd name="T119" fmla="*/ 2147483646 h 118"/>
                <a:gd name="T120" fmla="*/ 2147483646 w 100"/>
                <a:gd name="T121" fmla="*/ 2147483646 h 118"/>
                <a:gd name="T122" fmla="*/ 2147483646 w 100"/>
                <a:gd name="T123" fmla="*/ 2147483646 h 1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18"/>
                <a:gd name="T188" fmla="*/ 100 w 100"/>
                <a:gd name="T189" fmla="*/ 118 h 1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18">
                  <a:moveTo>
                    <a:pt x="50" y="18"/>
                  </a:moveTo>
                  <a:lnTo>
                    <a:pt x="50" y="21"/>
                  </a:lnTo>
                  <a:lnTo>
                    <a:pt x="50" y="25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0" y="36"/>
                  </a:lnTo>
                  <a:lnTo>
                    <a:pt x="50" y="39"/>
                  </a:lnTo>
                  <a:lnTo>
                    <a:pt x="53" y="39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7" y="28"/>
                  </a:lnTo>
                  <a:lnTo>
                    <a:pt x="57" y="25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8" y="21"/>
                  </a:lnTo>
                  <a:lnTo>
                    <a:pt x="71" y="21"/>
                  </a:lnTo>
                  <a:lnTo>
                    <a:pt x="68" y="25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4" y="39"/>
                  </a:lnTo>
                  <a:lnTo>
                    <a:pt x="68" y="43"/>
                  </a:lnTo>
                  <a:lnTo>
                    <a:pt x="68" y="46"/>
                  </a:lnTo>
                  <a:lnTo>
                    <a:pt x="71" y="46"/>
                  </a:lnTo>
                  <a:lnTo>
                    <a:pt x="75" y="46"/>
                  </a:lnTo>
                  <a:lnTo>
                    <a:pt x="78" y="46"/>
                  </a:lnTo>
                  <a:lnTo>
                    <a:pt x="78" y="50"/>
                  </a:lnTo>
                  <a:lnTo>
                    <a:pt x="82" y="50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9" y="57"/>
                  </a:lnTo>
                  <a:lnTo>
                    <a:pt x="92" y="53"/>
                  </a:lnTo>
                  <a:lnTo>
                    <a:pt x="96" y="53"/>
                  </a:lnTo>
                  <a:lnTo>
                    <a:pt x="100" y="53"/>
                  </a:lnTo>
                  <a:lnTo>
                    <a:pt x="100" y="57"/>
                  </a:lnTo>
                  <a:lnTo>
                    <a:pt x="100" y="61"/>
                  </a:lnTo>
                  <a:lnTo>
                    <a:pt x="96" y="61"/>
                  </a:lnTo>
                  <a:lnTo>
                    <a:pt x="96" y="64"/>
                  </a:lnTo>
                  <a:lnTo>
                    <a:pt x="96" y="68"/>
                  </a:lnTo>
                  <a:lnTo>
                    <a:pt x="96" y="71"/>
                  </a:lnTo>
                  <a:lnTo>
                    <a:pt x="89" y="68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5" y="71"/>
                  </a:lnTo>
                  <a:lnTo>
                    <a:pt x="75" y="78"/>
                  </a:lnTo>
                  <a:lnTo>
                    <a:pt x="71" y="78"/>
                  </a:lnTo>
                  <a:lnTo>
                    <a:pt x="71" y="85"/>
                  </a:lnTo>
                  <a:lnTo>
                    <a:pt x="75" y="85"/>
                  </a:lnTo>
                  <a:lnTo>
                    <a:pt x="75" y="89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8" y="93"/>
                  </a:lnTo>
                  <a:lnTo>
                    <a:pt x="64" y="93"/>
                  </a:lnTo>
                  <a:lnTo>
                    <a:pt x="60" y="89"/>
                  </a:lnTo>
                  <a:lnTo>
                    <a:pt x="57" y="89"/>
                  </a:lnTo>
                  <a:lnTo>
                    <a:pt x="53" y="85"/>
                  </a:lnTo>
                  <a:lnTo>
                    <a:pt x="50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3" y="89"/>
                  </a:lnTo>
                  <a:lnTo>
                    <a:pt x="57" y="89"/>
                  </a:lnTo>
                  <a:lnTo>
                    <a:pt x="57" y="93"/>
                  </a:lnTo>
                  <a:lnTo>
                    <a:pt x="50" y="93"/>
                  </a:lnTo>
                  <a:lnTo>
                    <a:pt x="46" y="93"/>
                  </a:lnTo>
                  <a:lnTo>
                    <a:pt x="46" y="100"/>
                  </a:lnTo>
                  <a:lnTo>
                    <a:pt x="46" y="103"/>
                  </a:lnTo>
                  <a:lnTo>
                    <a:pt x="46" y="110"/>
                  </a:lnTo>
                  <a:lnTo>
                    <a:pt x="50" y="114"/>
                  </a:lnTo>
                  <a:lnTo>
                    <a:pt x="53" y="118"/>
                  </a:lnTo>
                  <a:lnTo>
                    <a:pt x="50" y="118"/>
                  </a:lnTo>
                  <a:lnTo>
                    <a:pt x="43" y="118"/>
                  </a:lnTo>
                  <a:lnTo>
                    <a:pt x="39" y="118"/>
                  </a:lnTo>
                  <a:lnTo>
                    <a:pt x="35" y="118"/>
                  </a:lnTo>
                  <a:lnTo>
                    <a:pt x="35" y="114"/>
                  </a:lnTo>
                  <a:lnTo>
                    <a:pt x="39" y="114"/>
                  </a:lnTo>
                  <a:lnTo>
                    <a:pt x="39" y="110"/>
                  </a:lnTo>
                  <a:lnTo>
                    <a:pt x="43" y="110"/>
                  </a:lnTo>
                  <a:lnTo>
                    <a:pt x="43" y="103"/>
                  </a:lnTo>
                  <a:lnTo>
                    <a:pt x="39" y="103"/>
                  </a:lnTo>
                  <a:lnTo>
                    <a:pt x="39" y="100"/>
                  </a:lnTo>
                  <a:lnTo>
                    <a:pt x="35" y="96"/>
                  </a:lnTo>
                  <a:lnTo>
                    <a:pt x="35" y="93"/>
                  </a:lnTo>
                  <a:lnTo>
                    <a:pt x="32" y="93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5" y="89"/>
                  </a:lnTo>
                  <a:lnTo>
                    <a:pt x="18" y="93"/>
                  </a:lnTo>
                  <a:lnTo>
                    <a:pt x="21" y="85"/>
                  </a:lnTo>
                  <a:lnTo>
                    <a:pt x="18" y="85"/>
                  </a:lnTo>
                  <a:lnTo>
                    <a:pt x="18" y="78"/>
                  </a:lnTo>
                  <a:lnTo>
                    <a:pt x="21" y="78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7" y="53"/>
                  </a:lnTo>
                  <a:lnTo>
                    <a:pt x="7" y="50"/>
                  </a:lnTo>
                  <a:lnTo>
                    <a:pt x="11" y="50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21" y="46"/>
                  </a:lnTo>
                  <a:lnTo>
                    <a:pt x="32" y="46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5" y="39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5" y="11"/>
                  </a:lnTo>
                  <a:lnTo>
                    <a:pt x="32" y="11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50" y="0"/>
                  </a:lnTo>
                  <a:lnTo>
                    <a:pt x="46" y="4"/>
                  </a:lnTo>
                  <a:lnTo>
                    <a:pt x="46" y="7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50" y="18"/>
                  </a:lnTo>
                  <a:close/>
                </a:path>
              </a:pathLst>
            </a:custGeom>
            <a:solidFill>
              <a:schemeClr val="tx2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8"/>
            <p:cNvSpPr>
              <a:spLocks/>
            </p:cNvSpPr>
            <p:nvPr/>
          </p:nvSpPr>
          <p:spPr bwMode="auto">
            <a:xfrm>
              <a:off x="2070100" y="4558829"/>
              <a:ext cx="11113" cy="6350"/>
            </a:xfrm>
            <a:custGeom>
              <a:avLst/>
              <a:gdLst>
                <a:gd name="T0" fmla="*/ 2147483646 w 7"/>
                <a:gd name="T1" fmla="*/ 2147483646 h 4"/>
                <a:gd name="T2" fmla="*/ 2147483646 w 7"/>
                <a:gd name="T3" fmla="*/ 2147483646 h 4"/>
                <a:gd name="T4" fmla="*/ 2147483646 w 7"/>
                <a:gd name="T5" fmla="*/ 0 h 4"/>
                <a:gd name="T6" fmla="*/ 2147483646 w 7"/>
                <a:gd name="T7" fmla="*/ 0 h 4"/>
                <a:gd name="T8" fmla="*/ 2147483646 w 7"/>
                <a:gd name="T9" fmla="*/ 0 h 4"/>
                <a:gd name="T10" fmla="*/ 0 w 7"/>
                <a:gd name="T11" fmla="*/ 0 h 4"/>
                <a:gd name="T12" fmla="*/ 0 w 7"/>
                <a:gd name="T13" fmla="*/ 0 h 4"/>
                <a:gd name="T14" fmla="*/ 2147483646 w 7"/>
                <a:gd name="T15" fmla="*/ 2147483646 h 4"/>
                <a:gd name="T16" fmla="*/ 2147483646 w 7"/>
                <a:gd name="T17" fmla="*/ 2147483646 h 4"/>
                <a:gd name="T18" fmla="*/ 2147483646 w 7"/>
                <a:gd name="T19" fmla="*/ 21474836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4"/>
                <a:gd name="T32" fmla="*/ 7 w 7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Freeform 9"/>
            <p:cNvSpPr>
              <a:spLocks/>
            </p:cNvSpPr>
            <p:nvPr/>
          </p:nvSpPr>
          <p:spPr bwMode="auto">
            <a:xfrm>
              <a:off x="1571625" y="4519141"/>
              <a:ext cx="11113" cy="23813"/>
            </a:xfrm>
            <a:custGeom>
              <a:avLst/>
              <a:gdLst>
                <a:gd name="T0" fmla="*/ 2147483646 w 7"/>
                <a:gd name="T1" fmla="*/ 2147483646 h 15"/>
                <a:gd name="T2" fmla="*/ 2147483646 w 7"/>
                <a:gd name="T3" fmla="*/ 2147483646 h 15"/>
                <a:gd name="T4" fmla="*/ 2147483646 w 7"/>
                <a:gd name="T5" fmla="*/ 2147483646 h 15"/>
                <a:gd name="T6" fmla="*/ 2147483646 w 7"/>
                <a:gd name="T7" fmla="*/ 2147483646 h 15"/>
                <a:gd name="T8" fmla="*/ 2147483646 w 7"/>
                <a:gd name="T9" fmla="*/ 2147483646 h 15"/>
                <a:gd name="T10" fmla="*/ 2147483646 w 7"/>
                <a:gd name="T11" fmla="*/ 0 h 15"/>
                <a:gd name="T12" fmla="*/ 2147483646 w 7"/>
                <a:gd name="T13" fmla="*/ 0 h 15"/>
                <a:gd name="T14" fmla="*/ 2147483646 w 7"/>
                <a:gd name="T15" fmla="*/ 0 h 15"/>
                <a:gd name="T16" fmla="*/ 0 w 7"/>
                <a:gd name="T17" fmla="*/ 2147483646 h 15"/>
                <a:gd name="T18" fmla="*/ 0 w 7"/>
                <a:gd name="T19" fmla="*/ 2147483646 h 15"/>
                <a:gd name="T20" fmla="*/ 2147483646 w 7"/>
                <a:gd name="T21" fmla="*/ 2147483646 h 15"/>
                <a:gd name="T22" fmla="*/ 2147483646 w 7"/>
                <a:gd name="T23" fmla="*/ 2147483646 h 15"/>
                <a:gd name="T24" fmla="*/ 2147483646 w 7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15"/>
                <a:gd name="T41" fmla="*/ 7 w 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15">
                  <a:moveTo>
                    <a:pt x="7" y="15"/>
                  </a:move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5"/>
                  </a:lnTo>
                  <a:lnTo>
                    <a:pt x="7" y="15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10"/>
            <p:cNvSpPr>
              <a:spLocks/>
            </p:cNvSpPr>
            <p:nvPr/>
          </p:nvSpPr>
          <p:spPr bwMode="auto">
            <a:xfrm>
              <a:off x="390525" y="3929526"/>
              <a:ext cx="4763" cy="12700"/>
            </a:xfrm>
            <a:custGeom>
              <a:avLst/>
              <a:gdLst>
                <a:gd name="T0" fmla="*/ 2147483646 w 3"/>
                <a:gd name="T1" fmla="*/ 2147483646 h 8"/>
                <a:gd name="T2" fmla="*/ 2147483646 w 3"/>
                <a:gd name="T3" fmla="*/ 2147483646 h 8"/>
                <a:gd name="T4" fmla="*/ 2147483646 w 3"/>
                <a:gd name="T5" fmla="*/ 2147483646 h 8"/>
                <a:gd name="T6" fmla="*/ 2147483646 w 3"/>
                <a:gd name="T7" fmla="*/ 0 h 8"/>
                <a:gd name="T8" fmla="*/ 0 w 3"/>
                <a:gd name="T9" fmla="*/ 2147483646 h 8"/>
                <a:gd name="T10" fmla="*/ 0 w 3"/>
                <a:gd name="T11" fmla="*/ 2147483646 h 8"/>
                <a:gd name="T12" fmla="*/ 0 w 3"/>
                <a:gd name="T13" fmla="*/ 2147483646 h 8"/>
                <a:gd name="T14" fmla="*/ 2147483646 w 3"/>
                <a:gd name="T15" fmla="*/ 2147483646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3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Freeform 11"/>
            <p:cNvSpPr>
              <a:spLocks/>
            </p:cNvSpPr>
            <p:nvPr/>
          </p:nvSpPr>
          <p:spPr bwMode="auto">
            <a:xfrm>
              <a:off x="2952750" y="4254029"/>
              <a:ext cx="61913" cy="95250"/>
            </a:xfrm>
            <a:custGeom>
              <a:avLst/>
              <a:gdLst>
                <a:gd name="T0" fmla="*/ 2147483646 w 39"/>
                <a:gd name="T1" fmla="*/ 2147483646 h 60"/>
                <a:gd name="T2" fmla="*/ 2147483646 w 39"/>
                <a:gd name="T3" fmla="*/ 2147483646 h 60"/>
                <a:gd name="T4" fmla="*/ 2147483646 w 39"/>
                <a:gd name="T5" fmla="*/ 2147483646 h 60"/>
                <a:gd name="T6" fmla="*/ 2147483646 w 39"/>
                <a:gd name="T7" fmla="*/ 2147483646 h 60"/>
                <a:gd name="T8" fmla="*/ 2147483646 w 39"/>
                <a:gd name="T9" fmla="*/ 2147483646 h 60"/>
                <a:gd name="T10" fmla="*/ 2147483646 w 39"/>
                <a:gd name="T11" fmla="*/ 2147483646 h 60"/>
                <a:gd name="T12" fmla="*/ 2147483646 w 39"/>
                <a:gd name="T13" fmla="*/ 2147483646 h 60"/>
                <a:gd name="T14" fmla="*/ 2147483646 w 39"/>
                <a:gd name="T15" fmla="*/ 2147483646 h 60"/>
                <a:gd name="T16" fmla="*/ 2147483646 w 39"/>
                <a:gd name="T17" fmla="*/ 2147483646 h 60"/>
                <a:gd name="T18" fmla="*/ 2147483646 w 39"/>
                <a:gd name="T19" fmla="*/ 2147483646 h 60"/>
                <a:gd name="T20" fmla="*/ 2147483646 w 39"/>
                <a:gd name="T21" fmla="*/ 2147483646 h 60"/>
                <a:gd name="T22" fmla="*/ 2147483646 w 39"/>
                <a:gd name="T23" fmla="*/ 2147483646 h 60"/>
                <a:gd name="T24" fmla="*/ 2147483646 w 39"/>
                <a:gd name="T25" fmla="*/ 2147483646 h 60"/>
                <a:gd name="T26" fmla="*/ 2147483646 w 39"/>
                <a:gd name="T27" fmla="*/ 2147483646 h 60"/>
                <a:gd name="T28" fmla="*/ 2147483646 w 39"/>
                <a:gd name="T29" fmla="*/ 2147483646 h 60"/>
                <a:gd name="T30" fmla="*/ 2147483646 w 39"/>
                <a:gd name="T31" fmla="*/ 2147483646 h 60"/>
                <a:gd name="T32" fmla="*/ 2147483646 w 39"/>
                <a:gd name="T33" fmla="*/ 2147483646 h 60"/>
                <a:gd name="T34" fmla="*/ 2147483646 w 39"/>
                <a:gd name="T35" fmla="*/ 2147483646 h 60"/>
                <a:gd name="T36" fmla="*/ 2147483646 w 39"/>
                <a:gd name="T37" fmla="*/ 2147483646 h 60"/>
                <a:gd name="T38" fmla="*/ 2147483646 w 39"/>
                <a:gd name="T39" fmla="*/ 2147483646 h 60"/>
                <a:gd name="T40" fmla="*/ 2147483646 w 39"/>
                <a:gd name="T41" fmla="*/ 2147483646 h 60"/>
                <a:gd name="T42" fmla="*/ 2147483646 w 39"/>
                <a:gd name="T43" fmla="*/ 2147483646 h 60"/>
                <a:gd name="T44" fmla="*/ 2147483646 w 39"/>
                <a:gd name="T45" fmla="*/ 2147483646 h 60"/>
                <a:gd name="T46" fmla="*/ 0 w 39"/>
                <a:gd name="T47" fmla="*/ 2147483646 h 60"/>
                <a:gd name="T48" fmla="*/ 2147483646 w 39"/>
                <a:gd name="T49" fmla="*/ 2147483646 h 60"/>
                <a:gd name="T50" fmla="*/ 2147483646 w 39"/>
                <a:gd name="T51" fmla="*/ 2147483646 h 60"/>
                <a:gd name="T52" fmla="*/ 2147483646 w 39"/>
                <a:gd name="T53" fmla="*/ 2147483646 h 60"/>
                <a:gd name="T54" fmla="*/ 2147483646 w 39"/>
                <a:gd name="T55" fmla="*/ 2147483646 h 60"/>
                <a:gd name="T56" fmla="*/ 2147483646 w 39"/>
                <a:gd name="T57" fmla="*/ 2147483646 h 60"/>
                <a:gd name="T58" fmla="*/ 2147483646 w 39"/>
                <a:gd name="T59" fmla="*/ 2147483646 h 60"/>
                <a:gd name="T60" fmla="*/ 2147483646 w 39"/>
                <a:gd name="T61" fmla="*/ 2147483646 h 60"/>
                <a:gd name="T62" fmla="*/ 2147483646 w 39"/>
                <a:gd name="T63" fmla="*/ 2147483646 h 60"/>
                <a:gd name="T64" fmla="*/ 2147483646 w 39"/>
                <a:gd name="T65" fmla="*/ 2147483646 h 60"/>
                <a:gd name="T66" fmla="*/ 2147483646 w 39"/>
                <a:gd name="T67" fmla="*/ 2147483646 h 60"/>
                <a:gd name="T68" fmla="*/ 2147483646 w 39"/>
                <a:gd name="T69" fmla="*/ 2147483646 h 60"/>
                <a:gd name="T70" fmla="*/ 2147483646 w 39"/>
                <a:gd name="T71" fmla="*/ 2147483646 h 60"/>
                <a:gd name="T72" fmla="*/ 2147483646 w 39"/>
                <a:gd name="T73" fmla="*/ 2147483646 h 60"/>
                <a:gd name="T74" fmla="*/ 2147483646 w 39"/>
                <a:gd name="T75" fmla="*/ 2147483646 h 60"/>
                <a:gd name="T76" fmla="*/ 2147483646 w 39"/>
                <a:gd name="T77" fmla="*/ 2147483646 h 60"/>
                <a:gd name="T78" fmla="*/ 2147483646 w 39"/>
                <a:gd name="T79" fmla="*/ 2147483646 h 60"/>
                <a:gd name="T80" fmla="*/ 2147483646 w 39"/>
                <a:gd name="T81" fmla="*/ 2147483646 h 60"/>
                <a:gd name="T82" fmla="*/ 2147483646 w 39"/>
                <a:gd name="T83" fmla="*/ 2147483646 h 60"/>
                <a:gd name="T84" fmla="*/ 2147483646 w 39"/>
                <a:gd name="T85" fmla="*/ 2147483646 h 60"/>
                <a:gd name="T86" fmla="*/ 2147483646 w 39"/>
                <a:gd name="T87" fmla="*/ 2147483646 h 60"/>
                <a:gd name="T88" fmla="*/ 2147483646 w 39"/>
                <a:gd name="T89" fmla="*/ 2147483646 h 60"/>
                <a:gd name="T90" fmla="*/ 2147483646 w 39"/>
                <a:gd name="T91" fmla="*/ 2147483646 h 60"/>
                <a:gd name="T92" fmla="*/ 2147483646 w 39"/>
                <a:gd name="T93" fmla="*/ 2147483646 h 60"/>
                <a:gd name="T94" fmla="*/ 2147483646 w 39"/>
                <a:gd name="T95" fmla="*/ 2147483646 h 60"/>
                <a:gd name="T96" fmla="*/ 2147483646 w 39"/>
                <a:gd name="T97" fmla="*/ 2147483646 h 60"/>
                <a:gd name="T98" fmla="*/ 2147483646 w 39"/>
                <a:gd name="T99" fmla="*/ 2147483646 h 60"/>
                <a:gd name="T100" fmla="*/ 2147483646 w 39"/>
                <a:gd name="T101" fmla="*/ 2147483646 h 60"/>
                <a:gd name="T102" fmla="*/ 2147483646 w 39"/>
                <a:gd name="T103" fmla="*/ 2147483646 h 60"/>
                <a:gd name="T104" fmla="*/ 2147483646 w 39"/>
                <a:gd name="T105" fmla="*/ 2147483646 h 60"/>
                <a:gd name="T106" fmla="*/ 2147483646 w 39"/>
                <a:gd name="T107" fmla="*/ 2147483646 h 60"/>
                <a:gd name="T108" fmla="*/ 2147483646 w 39"/>
                <a:gd name="T109" fmla="*/ 2147483646 h 60"/>
                <a:gd name="T110" fmla="*/ 2147483646 w 39"/>
                <a:gd name="T111" fmla="*/ 2147483646 h 60"/>
                <a:gd name="T112" fmla="*/ 2147483646 w 39"/>
                <a:gd name="T113" fmla="*/ 0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"/>
                <a:gd name="T172" fmla="*/ 0 h 60"/>
                <a:gd name="T173" fmla="*/ 39 w 39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" h="60">
                  <a:moveTo>
                    <a:pt x="28" y="3"/>
                  </a:moveTo>
                  <a:lnTo>
                    <a:pt x="28" y="3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24" y="25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32" y="36"/>
                  </a:lnTo>
                  <a:lnTo>
                    <a:pt x="32" y="39"/>
                  </a:lnTo>
                  <a:lnTo>
                    <a:pt x="35" y="43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9" y="46"/>
                  </a:lnTo>
                  <a:lnTo>
                    <a:pt x="39" y="50"/>
                  </a:lnTo>
                  <a:lnTo>
                    <a:pt x="39" y="53"/>
                  </a:lnTo>
                  <a:lnTo>
                    <a:pt x="35" y="50"/>
                  </a:lnTo>
                  <a:lnTo>
                    <a:pt x="35" y="53"/>
                  </a:lnTo>
                  <a:lnTo>
                    <a:pt x="32" y="53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8" y="53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1" y="57"/>
                  </a:lnTo>
                  <a:lnTo>
                    <a:pt x="21" y="60"/>
                  </a:lnTo>
                  <a:lnTo>
                    <a:pt x="17" y="6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10" y="57"/>
                  </a:lnTo>
                  <a:lnTo>
                    <a:pt x="14" y="57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21" y="50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4" y="43"/>
                  </a:lnTo>
                  <a:lnTo>
                    <a:pt x="14" y="39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21" y="11"/>
                  </a:lnTo>
                  <a:lnTo>
                    <a:pt x="24" y="3"/>
                  </a:lnTo>
                  <a:lnTo>
                    <a:pt x="28" y="0"/>
                  </a:lnTo>
                  <a:lnTo>
                    <a:pt x="28" y="3"/>
                  </a:lnTo>
                  <a:close/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Freeform 13"/>
            <p:cNvSpPr>
              <a:spLocks/>
            </p:cNvSpPr>
            <p:nvPr/>
          </p:nvSpPr>
          <p:spPr bwMode="auto">
            <a:xfrm>
              <a:off x="1774825" y="2958629"/>
              <a:ext cx="1992313" cy="288925"/>
            </a:xfrm>
            <a:custGeom>
              <a:avLst/>
              <a:gdLst>
                <a:gd name="T0" fmla="*/ 2147483646 w 1255"/>
                <a:gd name="T1" fmla="*/ 2147483646 h 182"/>
                <a:gd name="T2" fmla="*/ 2147483646 w 1255"/>
                <a:gd name="T3" fmla="*/ 2147483646 h 182"/>
                <a:gd name="T4" fmla="*/ 2147483646 w 1255"/>
                <a:gd name="T5" fmla="*/ 2147483646 h 182"/>
                <a:gd name="T6" fmla="*/ 2147483646 w 1255"/>
                <a:gd name="T7" fmla="*/ 2147483646 h 182"/>
                <a:gd name="T8" fmla="*/ 2147483646 w 1255"/>
                <a:gd name="T9" fmla="*/ 2147483646 h 182"/>
                <a:gd name="T10" fmla="*/ 2147483646 w 1255"/>
                <a:gd name="T11" fmla="*/ 2147483646 h 182"/>
                <a:gd name="T12" fmla="*/ 2147483646 w 1255"/>
                <a:gd name="T13" fmla="*/ 2147483646 h 182"/>
                <a:gd name="T14" fmla="*/ 2147483646 w 1255"/>
                <a:gd name="T15" fmla="*/ 2147483646 h 182"/>
                <a:gd name="T16" fmla="*/ 2147483646 w 1255"/>
                <a:gd name="T17" fmla="*/ 2147483646 h 182"/>
                <a:gd name="T18" fmla="*/ 2147483646 w 1255"/>
                <a:gd name="T19" fmla="*/ 2147483646 h 182"/>
                <a:gd name="T20" fmla="*/ 2147483646 w 1255"/>
                <a:gd name="T21" fmla="*/ 2147483646 h 182"/>
                <a:gd name="T22" fmla="*/ 2147483646 w 1255"/>
                <a:gd name="T23" fmla="*/ 2147483646 h 182"/>
                <a:gd name="T24" fmla="*/ 2147483646 w 1255"/>
                <a:gd name="T25" fmla="*/ 2147483646 h 182"/>
                <a:gd name="T26" fmla="*/ 2147483646 w 1255"/>
                <a:gd name="T27" fmla="*/ 2147483646 h 182"/>
                <a:gd name="T28" fmla="*/ 2147483646 w 1255"/>
                <a:gd name="T29" fmla="*/ 2147483646 h 182"/>
                <a:gd name="T30" fmla="*/ 2147483646 w 1255"/>
                <a:gd name="T31" fmla="*/ 2147483646 h 182"/>
                <a:gd name="T32" fmla="*/ 2147483646 w 1255"/>
                <a:gd name="T33" fmla="*/ 2147483646 h 182"/>
                <a:gd name="T34" fmla="*/ 2147483646 w 1255"/>
                <a:gd name="T35" fmla="*/ 2147483646 h 182"/>
                <a:gd name="T36" fmla="*/ 2147483646 w 1255"/>
                <a:gd name="T37" fmla="*/ 2147483646 h 182"/>
                <a:gd name="T38" fmla="*/ 2147483646 w 1255"/>
                <a:gd name="T39" fmla="*/ 2147483646 h 182"/>
                <a:gd name="T40" fmla="*/ 2147483646 w 1255"/>
                <a:gd name="T41" fmla="*/ 2147483646 h 182"/>
                <a:gd name="T42" fmla="*/ 2147483646 w 1255"/>
                <a:gd name="T43" fmla="*/ 2147483646 h 182"/>
                <a:gd name="T44" fmla="*/ 2147483646 w 1255"/>
                <a:gd name="T45" fmla="*/ 2147483646 h 182"/>
                <a:gd name="T46" fmla="*/ 2147483646 w 1255"/>
                <a:gd name="T47" fmla="*/ 2147483646 h 182"/>
                <a:gd name="T48" fmla="*/ 2147483646 w 1255"/>
                <a:gd name="T49" fmla="*/ 2147483646 h 182"/>
                <a:gd name="T50" fmla="*/ 2147483646 w 1255"/>
                <a:gd name="T51" fmla="*/ 2147483646 h 182"/>
                <a:gd name="T52" fmla="*/ 2147483646 w 1255"/>
                <a:gd name="T53" fmla="*/ 2147483646 h 182"/>
                <a:gd name="T54" fmla="*/ 2147483646 w 1255"/>
                <a:gd name="T55" fmla="*/ 2147483646 h 182"/>
                <a:gd name="T56" fmla="*/ 2147483646 w 1255"/>
                <a:gd name="T57" fmla="*/ 2147483646 h 182"/>
                <a:gd name="T58" fmla="*/ 2147483646 w 1255"/>
                <a:gd name="T59" fmla="*/ 2147483646 h 182"/>
                <a:gd name="T60" fmla="*/ 2147483646 w 1255"/>
                <a:gd name="T61" fmla="*/ 2147483646 h 182"/>
                <a:gd name="T62" fmla="*/ 2147483646 w 1255"/>
                <a:gd name="T63" fmla="*/ 2147483646 h 182"/>
                <a:gd name="T64" fmla="*/ 2147483646 w 1255"/>
                <a:gd name="T65" fmla="*/ 2147483646 h 182"/>
                <a:gd name="T66" fmla="*/ 2147483646 w 1255"/>
                <a:gd name="T67" fmla="*/ 2147483646 h 182"/>
                <a:gd name="T68" fmla="*/ 2147483646 w 1255"/>
                <a:gd name="T69" fmla="*/ 2147483646 h 182"/>
                <a:gd name="T70" fmla="*/ 2147483646 w 1255"/>
                <a:gd name="T71" fmla="*/ 2147483646 h 182"/>
                <a:gd name="T72" fmla="*/ 2147483646 w 1255"/>
                <a:gd name="T73" fmla="*/ 2147483646 h 182"/>
                <a:gd name="T74" fmla="*/ 2147483646 w 1255"/>
                <a:gd name="T75" fmla="*/ 2147483646 h 182"/>
                <a:gd name="T76" fmla="*/ 2147483646 w 1255"/>
                <a:gd name="T77" fmla="*/ 2147483646 h 182"/>
                <a:gd name="T78" fmla="*/ 2147483646 w 1255"/>
                <a:gd name="T79" fmla="*/ 2147483646 h 182"/>
                <a:gd name="T80" fmla="*/ 2147483646 w 1255"/>
                <a:gd name="T81" fmla="*/ 2147483646 h 182"/>
                <a:gd name="T82" fmla="*/ 2147483646 w 1255"/>
                <a:gd name="T83" fmla="*/ 2147483646 h 182"/>
                <a:gd name="T84" fmla="*/ 2147483646 w 1255"/>
                <a:gd name="T85" fmla="*/ 2147483646 h 182"/>
                <a:gd name="T86" fmla="*/ 2147483646 w 1255"/>
                <a:gd name="T87" fmla="*/ 2147483646 h 182"/>
                <a:gd name="T88" fmla="*/ 2147483646 w 1255"/>
                <a:gd name="T89" fmla="*/ 2147483646 h 182"/>
                <a:gd name="T90" fmla="*/ 2147483646 w 1255"/>
                <a:gd name="T91" fmla="*/ 2147483646 h 182"/>
                <a:gd name="T92" fmla="*/ 2147483646 w 1255"/>
                <a:gd name="T93" fmla="*/ 2147483646 h 182"/>
                <a:gd name="T94" fmla="*/ 2147483646 w 1255"/>
                <a:gd name="T95" fmla="*/ 2147483646 h 182"/>
                <a:gd name="T96" fmla="*/ 2147483646 w 1255"/>
                <a:gd name="T97" fmla="*/ 2147483646 h 182"/>
                <a:gd name="T98" fmla="*/ 2147483646 w 1255"/>
                <a:gd name="T99" fmla="*/ 2147483646 h 182"/>
                <a:gd name="T100" fmla="*/ 2147483646 w 1255"/>
                <a:gd name="T101" fmla="*/ 2147483646 h 182"/>
                <a:gd name="T102" fmla="*/ 2147483646 w 1255"/>
                <a:gd name="T103" fmla="*/ 2147483646 h 182"/>
                <a:gd name="T104" fmla="*/ 2147483646 w 1255"/>
                <a:gd name="T105" fmla="*/ 2147483646 h 182"/>
                <a:gd name="T106" fmla="*/ 2147483646 w 1255"/>
                <a:gd name="T107" fmla="*/ 2147483646 h 182"/>
                <a:gd name="T108" fmla="*/ 2147483646 w 1255"/>
                <a:gd name="T109" fmla="*/ 2147483646 h 182"/>
                <a:gd name="T110" fmla="*/ 2147483646 w 1255"/>
                <a:gd name="T111" fmla="*/ 2147483646 h 182"/>
                <a:gd name="T112" fmla="*/ 2147483646 w 1255"/>
                <a:gd name="T113" fmla="*/ 2147483646 h 182"/>
                <a:gd name="T114" fmla="*/ 2147483646 w 1255"/>
                <a:gd name="T115" fmla="*/ 2147483646 h 182"/>
                <a:gd name="T116" fmla="*/ 2147483646 w 1255"/>
                <a:gd name="T117" fmla="*/ 2147483646 h 182"/>
                <a:gd name="T118" fmla="*/ 2147483646 w 1255"/>
                <a:gd name="T119" fmla="*/ 2147483646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55"/>
                <a:gd name="T181" fmla="*/ 0 h 182"/>
                <a:gd name="T182" fmla="*/ 1255 w 1255"/>
                <a:gd name="T183" fmla="*/ 182 h 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55" h="182">
                  <a:moveTo>
                    <a:pt x="0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54" y="11"/>
                  </a:lnTo>
                  <a:lnTo>
                    <a:pt x="57" y="11"/>
                  </a:lnTo>
                  <a:lnTo>
                    <a:pt x="61" y="14"/>
                  </a:lnTo>
                  <a:lnTo>
                    <a:pt x="65" y="14"/>
                  </a:lnTo>
                  <a:lnTo>
                    <a:pt x="68" y="18"/>
                  </a:lnTo>
                  <a:lnTo>
                    <a:pt x="72" y="18"/>
                  </a:lnTo>
                  <a:lnTo>
                    <a:pt x="75" y="18"/>
                  </a:lnTo>
                  <a:lnTo>
                    <a:pt x="79" y="18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4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8" y="11"/>
                  </a:lnTo>
                  <a:lnTo>
                    <a:pt x="122" y="11"/>
                  </a:lnTo>
                  <a:lnTo>
                    <a:pt x="125" y="11"/>
                  </a:lnTo>
                  <a:lnTo>
                    <a:pt x="129" y="11"/>
                  </a:lnTo>
                  <a:lnTo>
                    <a:pt x="129" y="14"/>
                  </a:lnTo>
                  <a:lnTo>
                    <a:pt x="132" y="14"/>
                  </a:lnTo>
                  <a:lnTo>
                    <a:pt x="132" y="11"/>
                  </a:lnTo>
                  <a:lnTo>
                    <a:pt x="136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7" y="3"/>
                  </a:lnTo>
                  <a:lnTo>
                    <a:pt x="161" y="3"/>
                  </a:lnTo>
                  <a:lnTo>
                    <a:pt x="164" y="3"/>
                  </a:lnTo>
                  <a:lnTo>
                    <a:pt x="168" y="3"/>
                  </a:lnTo>
                  <a:lnTo>
                    <a:pt x="168" y="7"/>
                  </a:lnTo>
                  <a:lnTo>
                    <a:pt x="172" y="7"/>
                  </a:lnTo>
                  <a:lnTo>
                    <a:pt x="175" y="7"/>
                  </a:lnTo>
                  <a:lnTo>
                    <a:pt x="179" y="7"/>
                  </a:lnTo>
                  <a:lnTo>
                    <a:pt x="182" y="7"/>
                  </a:lnTo>
                  <a:lnTo>
                    <a:pt x="186" y="7"/>
                  </a:lnTo>
                  <a:lnTo>
                    <a:pt x="189" y="11"/>
                  </a:lnTo>
                  <a:lnTo>
                    <a:pt x="189" y="14"/>
                  </a:lnTo>
                  <a:lnTo>
                    <a:pt x="193" y="14"/>
                  </a:lnTo>
                  <a:lnTo>
                    <a:pt x="196" y="14"/>
                  </a:lnTo>
                  <a:lnTo>
                    <a:pt x="196" y="18"/>
                  </a:lnTo>
                  <a:lnTo>
                    <a:pt x="200" y="18"/>
                  </a:lnTo>
                  <a:lnTo>
                    <a:pt x="204" y="18"/>
                  </a:lnTo>
                  <a:lnTo>
                    <a:pt x="207" y="18"/>
                  </a:lnTo>
                  <a:lnTo>
                    <a:pt x="207" y="21"/>
                  </a:lnTo>
                  <a:lnTo>
                    <a:pt x="211" y="21"/>
                  </a:lnTo>
                  <a:lnTo>
                    <a:pt x="211" y="25"/>
                  </a:lnTo>
                  <a:lnTo>
                    <a:pt x="214" y="28"/>
                  </a:lnTo>
                  <a:lnTo>
                    <a:pt x="218" y="28"/>
                  </a:lnTo>
                  <a:lnTo>
                    <a:pt x="221" y="28"/>
                  </a:lnTo>
                  <a:lnTo>
                    <a:pt x="225" y="28"/>
                  </a:lnTo>
                  <a:lnTo>
                    <a:pt x="229" y="32"/>
                  </a:lnTo>
                  <a:lnTo>
                    <a:pt x="232" y="32"/>
                  </a:lnTo>
                  <a:lnTo>
                    <a:pt x="236" y="32"/>
                  </a:lnTo>
                  <a:lnTo>
                    <a:pt x="239" y="35"/>
                  </a:lnTo>
                  <a:lnTo>
                    <a:pt x="243" y="35"/>
                  </a:lnTo>
                  <a:lnTo>
                    <a:pt x="246" y="35"/>
                  </a:lnTo>
                  <a:lnTo>
                    <a:pt x="250" y="35"/>
                  </a:lnTo>
                  <a:lnTo>
                    <a:pt x="253" y="35"/>
                  </a:lnTo>
                  <a:lnTo>
                    <a:pt x="257" y="35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8" y="35"/>
                  </a:lnTo>
                  <a:lnTo>
                    <a:pt x="271" y="35"/>
                  </a:lnTo>
                  <a:lnTo>
                    <a:pt x="275" y="39"/>
                  </a:lnTo>
                  <a:lnTo>
                    <a:pt x="278" y="43"/>
                  </a:lnTo>
                  <a:lnTo>
                    <a:pt x="282" y="43"/>
                  </a:lnTo>
                  <a:lnTo>
                    <a:pt x="286" y="43"/>
                  </a:lnTo>
                  <a:lnTo>
                    <a:pt x="289" y="43"/>
                  </a:lnTo>
                  <a:lnTo>
                    <a:pt x="293" y="43"/>
                  </a:lnTo>
                  <a:lnTo>
                    <a:pt x="296" y="43"/>
                  </a:lnTo>
                  <a:lnTo>
                    <a:pt x="300" y="43"/>
                  </a:lnTo>
                  <a:lnTo>
                    <a:pt x="303" y="43"/>
                  </a:lnTo>
                  <a:lnTo>
                    <a:pt x="307" y="46"/>
                  </a:lnTo>
                  <a:lnTo>
                    <a:pt x="310" y="46"/>
                  </a:lnTo>
                  <a:lnTo>
                    <a:pt x="314" y="50"/>
                  </a:lnTo>
                  <a:lnTo>
                    <a:pt x="318" y="50"/>
                  </a:lnTo>
                  <a:lnTo>
                    <a:pt x="321" y="50"/>
                  </a:lnTo>
                  <a:lnTo>
                    <a:pt x="325" y="50"/>
                  </a:lnTo>
                  <a:lnTo>
                    <a:pt x="325" y="53"/>
                  </a:lnTo>
                  <a:lnTo>
                    <a:pt x="328" y="53"/>
                  </a:lnTo>
                  <a:lnTo>
                    <a:pt x="332" y="53"/>
                  </a:lnTo>
                  <a:lnTo>
                    <a:pt x="335" y="57"/>
                  </a:lnTo>
                  <a:lnTo>
                    <a:pt x="339" y="57"/>
                  </a:lnTo>
                  <a:lnTo>
                    <a:pt x="343" y="57"/>
                  </a:lnTo>
                  <a:lnTo>
                    <a:pt x="346" y="57"/>
                  </a:lnTo>
                  <a:lnTo>
                    <a:pt x="346" y="60"/>
                  </a:lnTo>
                  <a:lnTo>
                    <a:pt x="350" y="60"/>
                  </a:lnTo>
                  <a:lnTo>
                    <a:pt x="353" y="60"/>
                  </a:lnTo>
                  <a:lnTo>
                    <a:pt x="353" y="64"/>
                  </a:lnTo>
                  <a:lnTo>
                    <a:pt x="357" y="64"/>
                  </a:lnTo>
                  <a:lnTo>
                    <a:pt x="360" y="64"/>
                  </a:lnTo>
                  <a:lnTo>
                    <a:pt x="364" y="64"/>
                  </a:lnTo>
                  <a:lnTo>
                    <a:pt x="367" y="64"/>
                  </a:lnTo>
                  <a:lnTo>
                    <a:pt x="367" y="68"/>
                  </a:lnTo>
                  <a:lnTo>
                    <a:pt x="371" y="68"/>
                  </a:lnTo>
                  <a:lnTo>
                    <a:pt x="375" y="68"/>
                  </a:lnTo>
                  <a:lnTo>
                    <a:pt x="378" y="68"/>
                  </a:lnTo>
                  <a:lnTo>
                    <a:pt x="378" y="71"/>
                  </a:lnTo>
                  <a:lnTo>
                    <a:pt x="382" y="71"/>
                  </a:lnTo>
                  <a:lnTo>
                    <a:pt x="385" y="71"/>
                  </a:lnTo>
                  <a:lnTo>
                    <a:pt x="389" y="71"/>
                  </a:lnTo>
                  <a:lnTo>
                    <a:pt x="392" y="71"/>
                  </a:lnTo>
                  <a:lnTo>
                    <a:pt x="392" y="75"/>
                  </a:lnTo>
                  <a:lnTo>
                    <a:pt x="396" y="75"/>
                  </a:lnTo>
                  <a:lnTo>
                    <a:pt x="400" y="75"/>
                  </a:lnTo>
                  <a:lnTo>
                    <a:pt x="403" y="75"/>
                  </a:lnTo>
                  <a:lnTo>
                    <a:pt x="407" y="75"/>
                  </a:lnTo>
                  <a:lnTo>
                    <a:pt x="407" y="71"/>
                  </a:lnTo>
                  <a:lnTo>
                    <a:pt x="410" y="71"/>
                  </a:lnTo>
                  <a:lnTo>
                    <a:pt x="410" y="75"/>
                  </a:lnTo>
                  <a:lnTo>
                    <a:pt x="410" y="78"/>
                  </a:lnTo>
                  <a:lnTo>
                    <a:pt x="410" y="82"/>
                  </a:lnTo>
                  <a:lnTo>
                    <a:pt x="414" y="82"/>
                  </a:lnTo>
                  <a:lnTo>
                    <a:pt x="417" y="82"/>
                  </a:lnTo>
                  <a:lnTo>
                    <a:pt x="421" y="82"/>
                  </a:lnTo>
                  <a:lnTo>
                    <a:pt x="424" y="82"/>
                  </a:lnTo>
                  <a:lnTo>
                    <a:pt x="424" y="78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2" y="82"/>
                  </a:lnTo>
                  <a:lnTo>
                    <a:pt x="432" y="78"/>
                  </a:lnTo>
                  <a:lnTo>
                    <a:pt x="435" y="78"/>
                  </a:lnTo>
                  <a:lnTo>
                    <a:pt x="439" y="78"/>
                  </a:lnTo>
                  <a:lnTo>
                    <a:pt x="442" y="78"/>
                  </a:lnTo>
                  <a:lnTo>
                    <a:pt x="442" y="75"/>
                  </a:lnTo>
                  <a:lnTo>
                    <a:pt x="446" y="75"/>
                  </a:lnTo>
                  <a:lnTo>
                    <a:pt x="449" y="75"/>
                  </a:lnTo>
                  <a:lnTo>
                    <a:pt x="449" y="71"/>
                  </a:lnTo>
                  <a:lnTo>
                    <a:pt x="449" y="68"/>
                  </a:lnTo>
                  <a:lnTo>
                    <a:pt x="449" y="64"/>
                  </a:lnTo>
                  <a:lnTo>
                    <a:pt x="453" y="64"/>
                  </a:lnTo>
                  <a:lnTo>
                    <a:pt x="453" y="60"/>
                  </a:lnTo>
                  <a:lnTo>
                    <a:pt x="453" y="57"/>
                  </a:lnTo>
                  <a:lnTo>
                    <a:pt x="457" y="57"/>
                  </a:lnTo>
                  <a:lnTo>
                    <a:pt x="457" y="53"/>
                  </a:lnTo>
                  <a:lnTo>
                    <a:pt x="453" y="53"/>
                  </a:lnTo>
                  <a:lnTo>
                    <a:pt x="453" y="50"/>
                  </a:lnTo>
                  <a:lnTo>
                    <a:pt x="453" y="46"/>
                  </a:lnTo>
                  <a:lnTo>
                    <a:pt x="449" y="43"/>
                  </a:lnTo>
                  <a:lnTo>
                    <a:pt x="449" y="39"/>
                  </a:lnTo>
                  <a:lnTo>
                    <a:pt x="453" y="39"/>
                  </a:lnTo>
                  <a:lnTo>
                    <a:pt x="449" y="35"/>
                  </a:lnTo>
                  <a:lnTo>
                    <a:pt x="453" y="35"/>
                  </a:lnTo>
                  <a:lnTo>
                    <a:pt x="453" y="32"/>
                  </a:lnTo>
                  <a:lnTo>
                    <a:pt x="457" y="32"/>
                  </a:lnTo>
                  <a:lnTo>
                    <a:pt x="460" y="32"/>
                  </a:lnTo>
                  <a:lnTo>
                    <a:pt x="460" y="28"/>
                  </a:lnTo>
                  <a:lnTo>
                    <a:pt x="460" y="25"/>
                  </a:lnTo>
                  <a:lnTo>
                    <a:pt x="464" y="21"/>
                  </a:lnTo>
                  <a:lnTo>
                    <a:pt x="467" y="21"/>
                  </a:lnTo>
                  <a:lnTo>
                    <a:pt x="471" y="21"/>
                  </a:lnTo>
                  <a:lnTo>
                    <a:pt x="471" y="18"/>
                  </a:lnTo>
                  <a:lnTo>
                    <a:pt x="471" y="14"/>
                  </a:lnTo>
                  <a:lnTo>
                    <a:pt x="471" y="11"/>
                  </a:lnTo>
                  <a:lnTo>
                    <a:pt x="471" y="7"/>
                  </a:lnTo>
                  <a:lnTo>
                    <a:pt x="467" y="3"/>
                  </a:lnTo>
                  <a:lnTo>
                    <a:pt x="471" y="3"/>
                  </a:lnTo>
                  <a:lnTo>
                    <a:pt x="474" y="3"/>
                  </a:lnTo>
                  <a:lnTo>
                    <a:pt x="478" y="0"/>
                  </a:lnTo>
                  <a:lnTo>
                    <a:pt x="478" y="3"/>
                  </a:lnTo>
                  <a:lnTo>
                    <a:pt x="481" y="3"/>
                  </a:lnTo>
                  <a:lnTo>
                    <a:pt x="485" y="3"/>
                  </a:lnTo>
                  <a:lnTo>
                    <a:pt x="485" y="0"/>
                  </a:lnTo>
                  <a:lnTo>
                    <a:pt x="489" y="0"/>
                  </a:lnTo>
                  <a:lnTo>
                    <a:pt x="489" y="3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499" y="3"/>
                  </a:lnTo>
                  <a:lnTo>
                    <a:pt x="503" y="3"/>
                  </a:lnTo>
                  <a:lnTo>
                    <a:pt x="506" y="3"/>
                  </a:lnTo>
                  <a:lnTo>
                    <a:pt x="510" y="7"/>
                  </a:lnTo>
                  <a:lnTo>
                    <a:pt x="510" y="3"/>
                  </a:lnTo>
                  <a:lnTo>
                    <a:pt x="514" y="3"/>
                  </a:lnTo>
                  <a:lnTo>
                    <a:pt x="517" y="3"/>
                  </a:lnTo>
                  <a:lnTo>
                    <a:pt x="521" y="3"/>
                  </a:lnTo>
                  <a:lnTo>
                    <a:pt x="524" y="3"/>
                  </a:lnTo>
                  <a:lnTo>
                    <a:pt x="528" y="3"/>
                  </a:lnTo>
                  <a:lnTo>
                    <a:pt x="528" y="7"/>
                  </a:lnTo>
                  <a:lnTo>
                    <a:pt x="531" y="3"/>
                  </a:lnTo>
                  <a:lnTo>
                    <a:pt x="535" y="7"/>
                  </a:lnTo>
                  <a:lnTo>
                    <a:pt x="535" y="11"/>
                  </a:lnTo>
                  <a:lnTo>
                    <a:pt x="538" y="11"/>
                  </a:lnTo>
                  <a:lnTo>
                    <a:pt x="542" y="11"/>
                  </a:lnTo>
                  <a:lnTo>
                    <a:pt x="546" y="11"/>
                  </a:lnTo>
                  <a:lnTo>
                    <a:pt x="546" y="14"/>
                  </a:lnTo>
                  <a:lnTo>
                    <a:pt x="549" y="14"/>
                  </a:lnTo>
                  <a:lnTo>
                    <a:pt x="549" y="18"/>
                  </a:lnTo>
                  <a:lnTo>
                    <a:pt x="553" y="18"/>
                  </a:lnTo>
                  <a:lnTo>
                    <a:pt x="556" y="18"/>
                  </a:lnTo>
                  <a:lnTo>
                    <a:pt x="556" y="21"/>
                  </a:lnTo>
                  <a:lnTo>
                    <a:pt x="556" y="25"/>
                  </a:lnTo>
                  <a:lnTo>
                    <a:pt x="553" y="25"/>
                  </a:lnTo>
                  <a:lnTo>
                    <a:pt x="553" y="28"/>
                  </a:lnTo>
                  <a:lnTo>
                    <a:pt x="556" y="28"/>
                  </a:lnTo>
                  <a:lnTo>
                    <a:pt x="560" y="28"/>
                  </a:lnTo>
                  <a:lnTo>
                    <a:pt x="563" y="28"/>
                  </a:lnTo>
                  <a:lnTo>
                    <a:pt x="567" y="28"/>
                  </a:lnTo>
                  <a:lnTo>
                    <a:pt x="567" y="32"/>
                  </a:lnTo>
                  <a:lnTo>
                    <a:pt x="571" y="32"/>
                  </a:lnTo>
                  <a:lnTo>
                    <a:pt x="574" y="32"/>
                  </a:lnTo>
                  <a:lnTo>
                    <a:pt x="578" y="32"/>
                  </a:lnTo>
                  <a:lnTo>
                    <a:pt x="581" y="32"/>
                  </a:lnTo>
                  <a:lnTo>
                    <a:pt x="585" y="32"/>
                  </a:lnTo>
                  <a:lnTo>
                    <a:pt x="588" y="32"/>
                  </a:lnTo>
                  <a:lnTo>
                    <a:pt x="592" y="28"/>
                  </a:lnTo>
                  <a:lnTo>
                    <a:pt x="595" y="28"/>
                  </a:lnTo>
                  <a:lnTo>
                    <a:pt x="599" y="28"/>
                  </a:lnTo>
                  <a:lnTo>
                    <a:pt x="603" y="28"/>
                  </a:lnTo>
                  <a:lnTo>
                    <a:pt x="606" y="28"/>
                  </a:lnTo>
                  <a:lnTo>
                    <a:pt x="606" y="32"/>
                  </a:lnTo>
                  <a:lnTo>
                    <a:pt x="610" y="32"/>
                  </a:lnTo>
                  <a:lnTo>
                    <a:pt x="610" y="35"/>
                  </a:lnTo>
                  <a:lnTo>
                    <a:pt x="613" y="35"/>
                  </a:lnTo>
                  <a:lnTo>
                    <a:pt x="617" y="35"/>
                  </a:lnTo>
                  <a:lnTo>
                    <a:pt x="620" y="35"/>
                  </a:lnTo>
                  <a:lnTo>
                    <a:pt x="620" y="32"/>
                  </a:lnTo>
                  <a:lnTo>
                    <a:pt x="624" y="32"/>
                  </a:lnTo>
                  <a:lnTo>
                    <a:pt x="624" y="35"/>
                  </a:lnTo>
                  <a:lnTo>
                    <a:pt x="628" y="32"/>
                  </a:lnTo>
                  <a:lnTo>
                    <a:pt x="628" y="35"/>
                  </a:lnTo>
                  <a:lnTo>
                    <a:pt x="631" y="35"/>
                  </a:lnTo>
                  <a:lnTo>
                    <a:pt x="631" y="32"/>
                  </a:lnTo>
                  <a:lnTo>
                    <a:pt x="635" y="32"/>
                  </a:lnTo>
                  <a:lnTo>
                    <a:pt x="635" y="35"/>
                  </a:lnTo>
                  <a:lnTo>
                    <a:pt x="638" y="35"/>
                  </a:lnTo>
                  <a:lnTo>
                    <a:pt x="642" y="35"/>
                  </a:lnTo>
                  <a:lnTo>
                    <a:pt x="645" y="35"/>
                  </a:lnTo>
                  <a:lnTo>
                    <a:pt x="645" y="39"/>
                  </a:lnTo>
                  <a:lnTo>
                    <a:pt x="649" y="39"/>
                  </a:lnTo>
                  <a:lnTo>
                    <a:pt x="649" y="43"/>
                  </a:lnTo>
                  <a:lnTo>
                    <a:pt x="652" y="43"/>
                  </a:lnTo>
                  <a:lnTo>
                    <a:pt x="652" y="46"/>
                  </a:lnTo>
                  <a:lnTo>
                    <a:pt x="656" y="46"/>
                  </a:lnTo>
                  <a:lnTo>
                    <a:pt x="660" y="46"/>
                  </a:lnTo>
                  <a:lnTo>
                    <a:pt x="660" y="43"/>
                  </a:lnTo>
                  <a:lnTo>
                    <a:pt x="663" y="43"/>
                  </a:lnTo>
                  <a:lnTo>
                    <a:pt x="667" y="43"/>
                  </a:lnTo>
                  <a:lnTo>
                    <a:pt x="667" y="46"/>
                  </a:lnTo>
                  <a:lnTo>
                    <a:pt x="670" y="46"/>
                  </a:lnTo>
                  <a:lnTo>
                    <a:pt x="670" y="50"/>
                  </a:lnTo>
                  <a:lnTo>
                    <a:pt x="670" y="46"/>
                  </a:lnTo>
                  <a:lnTo>
                    <a:pt x="674" y="46"/>
                  </a:lnTo>
                  <a:lnTo>
                    <a:pt x="677" y="46"/>
                  </a:lnTo>
                  <a:lnTo>
                    <a:pt x="681" y="46"/>
                  </a:lnTo>
                  <a:lnTo>
                    <a:pt x="685" y="50"/>
                  </a:lnTo>
                  <a:lnTo>
                    <a:pt x="685" y="46"/>
                  </a:lnTo>
                  <a:lnTo>
                    <a:pt x="688" y="46"/>
                  </a:lnTo>
                  <a:lnTo>
                    <a:pt x="692" y="46"/>
                  </a:lnTo>
                  <a:lnTo>
                    <a:pt x="695" y="46"/>
                  </a:lnTo>
                  <a:lnTo>
                    <a:pt x="699" y="46"/>
                  </a:lnTo>
                  <a:lnTo>
                    <a:pt x="699" y="50"/>
                  </a:lnTo>
                  <a:lnTo>
                    <a:pt x="702" y="50"/>
                  </a:lnTo>
                  <a:lnTo>
                    <a:pt x="706" y="50"/>
                  </a:lnTo>
                  <a:lnTo>
                    <a:pt x="709" y="50"/>
                  </a:lnTo>
                  <a:lnTo>
                    <a:pt x="713" y="50"/>
                  </a:lnTo>
                  <a:lnTo>
                    <a:pt x="713" y="53"/>
                  </a:lnTo>
                  <a:lnTo>
                    <a:pt x="717" y="57"/>
                  </a:lnTo>
                  <a:lnTo>
                    <a:pt x="720" y="57"/>
                  </a:lnTo>
                  <a:lnTo>
                    <a:pt x="720" y="60"/>
                  </a:lnTo>
                  <a:lnTo>
                    <a:pt x="724" y="60"/>
                  </a:lnTo>
                  <a:lnTo>
                    <a:pt x="727" y="64"/>
                  </a:lnTo>
                  <a:lnTo>
                    <a:pt x="731" y="64"/>
                  </a:lnTo>
                  <a:lnTo>
                    <a:pt x="731" y="68"/>
                  </a:lnTo>
                  <a:lnTo>
                    <a:pt x="734" y="68"/>
                  </a:lnTo>
                  <a:lnTo>
                    <a:pt x="738" y="68"/>
                  </a:lnTo>
                  <a:lnTo>
                    <a:pt x="742" y="68"/>
                  </a:lnTo>
                  <a:lnTo>
                    <a:pt x="742" y="71"/>
                  </a:lnTo>
                  <a:lnTo>
                    <a:pt x="745" y="71"/>
                  </a:lnTo>
                  <a:lnTo>
                    <a:pt x="745" y="75"/>
                  </a:lnTo>
                  <a:lnTo>
                    <a:pt x="749" y="75"/>
                  </a:lnTo>
                  <a:lnTo>
                    <a:pt x="749" y="78"/>
                  </a:lnTo>
                  <a:lnTo>
                    <a:pt x="752" y="78"/>
                  </a:lnTo>
                  <a:lnTo>
                    <a:pt x="752" y="82"/>
                  </a:lnTo>
                  <a:lnTo>
                    <a:pt x="756" y="82"/>
                  </a:lnTo>
                  <a:lnTo>
                    <a:pt x="759" y="82"/>
                  </a:lnTo>
                  <a:lnTo>
                    <a:pt x="763" y="82"/>
                  </a:lnTo>
                  <a:lnTo>
                    <a:pt x="763" y="85"/>
                  </a:lnTo>
                  <a:lnTo>
                    <a:pt x="766" y="85"/>
                  </a:lnTo>
                  <a:lnTo>
                    <a:pt x="770" y="85"/>
                  </a:lnTo>
                  <a:lnTo>
                    <a:pt x="774" y="85"/>
                  </a:lnTo>
                  <a:lnTo>
                    <a:pt x="777" y="85"/>
                  </a:lnTo>
                  <a:lnTo>
                    <a:pt x="781" y="85"/>
                  </a:lnTo>
                  <a:lnTo>
                    <a:pt x="784" y="82"/>
                  </a:lnTo>
                  <a:lnTo>
                    <a:pt x="788" y="82"/>
                  </a:lnTo>
                  <a:lnTo>
                    <a:pt x="791" y="78"/>
                  </a:lnTo>
                  <a:lnTo>
                    <a:pt x="795" y="78"/>
                  </a:lnTo>
                  <a:lnTo>
                    <a:pt x="799" y="78"/>
                  </a:lnTo>
                  <a:lnTo>
                    <a:pt x="802" y="78"/>
                  </a:lnTo>
                  <a:lnTo>
                    <a:pt x="806" y="78"/>
                  </a:lnTo>
                  <a:lnTo>
                    <a:pt x="806" y="75"/>
                  </a:lnTo>
                  <a:lnTo>
                    <a:pt x="806" y="71"/>
                  </a:lnTo>
                  <a:lnTo>
                    <a:pt x="802" y="68"/>
                  </a:lnTo>
                  <a:lnTo>
                    <a:pt x="802" y="64"/>
                  </a:lnTo>
                  <a:lnTo>
                    <a:pt x="806" y="64"/>
                  </a:lnTo>
                  <a:lnTo>
                    <a:pt x="806" y="60"/>
                  </a:lnTo>
                  <a:lnTo>
                    <a:pt x="809" y="60"/>
                  </a:lnTo>
                  <a:lnTo>
                    <a:pt x="813" y="60"/>
                  </a:lnTo>
                  <a:lnTo>
                    <a:pt x="816" y="60"/>
                  </a:lnTo>
                  <a:lnTo>
                    <a:pt x="820" y="60"/>
                  </a:lnTo>
                  <a:lnTo>
                    <a:pt x="823" y="60"/>
                  </a:lnTo>
                  <a:lnTo>
                    <a:pt x="827" y="60"/>
                  </a:lnTo>
                  <a:lnTo>
                    <a:pt x="827" y="57"/>
                  </a:lnTo>
                  <a:lnTo>
                    <a:pt x="827" y="53"/>
                  </a:lnTo>
                  <a:lnTo>
                    <a:pt x="831" y="53"/>
                  </a:lnTo>
                  <a:lnTo>
                    <a:pt x="831" y="50"/>
                  </a:lnTo>
                  <a:lnTo>
                    <a:pt x="834" y="50"/>
                  </a:lnTo>
                  <a:lnTo>
                    <a:pt x="834" y="46"/>
                  </a:lnTo>
                  <a:lnTo>
                    <a:pt x="838" y="46"/>
                  </a:lnTo>
                  <a:lnTo>
                    <a:pt x="841" y="46"/>
                  </a:lnTo>
                  <a:lnTo>
                    <a:pt x="841" y="43"/>
                  </a:lnTo>
                  <a:lnTo>
                    <a:pt x="845" y="43"/>
                  </a:lnTo>
                  <a:lnTo>
                    <a:pt x="845" y="39"/>
                  </a:lnTo>
                  <a:lnTo>
                    <a:pt x="845" y="43"/>
                  </a:lnTo>
                  <a:lnTo>
                    <a:pt x="848" y="43"/>
                  </a:lnTo>
                  <a:lnTo>
                    <a:pt x="852" y="43"/>
                  </a:lnTo>
                  <a:lnTo>
                    <a:pt x="852" y="46"/>
                  </a:lnTo>
                  <a:lnTo>
                    <a:pt x="852" y="50"/>
                  </a:lnTo>
                  <a:lnTo>
                    <a:pt x="856" y="50"/>
                  </a:lnTo>
                  <a:lnTo>
                    <a:pt x="859" y="50"/>
                  </a:lnTo>
                  <a:lnTo>
                    <a:pt x="863" y="50"/>
                  </a:lnTo>
                  <a:lnTo>
                    <a:pt x="866" y="50"/>
                  </a:lnTo>
                  <a:lnTo>
                    <a:pt x="866" y="46"/>
                  </a:lnTo>
                  <a:lnTo>
                    <a:pt x="870" y="46"/>
                  </a:lnTo>
                  <a:lnTo>
                    <a:pt x="870" y="43"/>
                  </a:lnTo>
                  <a:lnTo>
                    <a:pt x="873" y="43"/>
                  </a:lnTo>
                  <a:lnTo>
                    <a:pt x="873" y="46"/>
                  </a:lnTo>
                  <a:lnTo>
                    <a:pt x="877" y="46"/>
                  </a:lnTo>
                  <a:lnTo>
                    <a:pt x="877" y="50"/>
                  </a:lnTo>
                  <a:lnTo>
                    <a:pt x="880" y="53"/>
                  </a:lnTo>
                  <a:lnTo>
                    <a:pt x="884" y="53"/>
                  </a:lnTo>
                  <a:lnTo>
                    <a:pt x="888" y="53"/>
                  </a:lnTo>
                  <a:lnTo>
                    <a:pt x="888" y="50"/>
                  </a:lnTo>
                  <a:lnTo>
                    <a:pt x="891" y="53"/>
                  </a:lnTo>
                  <a:lnTo>
                    <a:pt x="895" y="53"/>
                  </a:lnTo>
                  <a:lnTo>
                    <a:pt x="898" y="53"/>
                  </a:lnTo>
                  <a:lnTo>
                    <a:pt x="902" y="57"/>
                  </a:lnTo>
                  <a:lnTo>
                    <a:pt x="905" y="53"/>
                  </a:lnTo>
                  <a:lnTo>
                    <a:pt x="909" y="53"/>
                  </a:lnTo>
                  <a:lnTo>
                    <a:pt x="909" y="50"/>
                  </a:lnTo>
                  <a:lnTo>
                    <a:pt x="913" y="50"/>
                  </a:lnTo>
                  <a:lnTo>
                    <a:pt x="916" y="50"/>
                  </a:lnTo>
                  <a:lnTo>
                    <a:pt x="920" y="50"/>
                  </a:lnTo>
                  <a:lnTo>
                    <a:pt x="923" y="50"/>
                  </a:lnTo>
                  <a:lnTo>
                    <a:pt x="927" y="53"/>
                  </a:lnTo>
                  <a:lnTo>
                    <a:pt x="930" y="53"/>
                  </a:lnTo>
                  <a:lnTo>
                    <a:pt x="934" y="53"/>
                  </a:lnTo>
                  <a:lnTo>
                    <a:pt x="937" y="53"/>
                  </a:lnTo>
                  <a:lnTo>
                    <a:pt x="941" y="53"/>
                  </a:lnTo>
                  <a:lnTo>
                    <a:pt x="941" y="50"/>
                  </a:lnTo>
                  <a:lnTo>
                    <a:pt x="945" y="50"/>
                  </a:lnTo>
                  <a:lnTo>
                    <a:pt x="948" y="50"/>
                  </a:lnTo>
                  <a:lnTo>
                    <a:pt x="948" y="53"/>
                  </a:lnTo>
                  <a:lnTo>
                    <a:pt x="952" y="50"/>
                  </a:lnTo>
                  <a:lnTo>
                    <a:pt x="955" y="53"/>
                  </a:lnTo>
                  <a:lnTo>
                    <a:pt x="959" y="53"/>
                  </a:lnTo>
                  <a:lnTo>
                    <a:pt x="962" y="53"/>
                  </a:lnTo>
                  <a:lnTo>
                    <a:pt x="966" y="53"/>
                  </a:lnTo>
                  <a:lnTo>
                    <a:pt x="970" y="53"/>
                  </a:lnTo>
                  <a:lnTo>
                    <a:pt x="970" y="57"/>
                  </a:lnTo>
                  <a:lnTo>
                    <a:pt x="973" y="57"/>
                  </a:lnTo>
                  <a:lnTo>
                    <a:pt x="977" y="57"/>
                  </a:lnTo>
                  <a:lnTo>
                    <a:pt x="980" y="57"/>
                  </a:lnTo>
                  <a:lnTo>
                    <a:pt x="984" y="57"/>
                  </a:lnTo>
                  <a:lnTo>
                    <a:pt x="987" y="57"/>
                  </a:lnTo>
                  <a:lnTo>
                    <a:pt x="991" y="57"/>
                  </a:lnTo>
                  <a:lnTo>
                    <a:pt x="991" y="60"/>
                  </a:lnTo>
                  <a:lnTo>
                    <a:pt x="994" y="60"/>
                  </a:lnTo>
                  <a:lnTo>
                    <a:pt x="998" y="64"/>
                  </a:lnTo>
                  <a:lnTo>
                    <a:pt x="1002" y="64"/>
                  </a:lnTo>
                  <a:lnTo>
                    <a:pt x="1005" y="64"/>
                  </a:lnTo>
                  <a:lnTo>
                    <a:pt x="1009" y="64"/>
                  </a:lnTo>
                  <a:lnTo>
                    <a:pt x="1012" y="64"/>
                  </a:lnTo>
                  <a:lnTo>
                    <a:pt x="1012" y="68"/>
                  </a:lnTo>
                  <a:lnTo>
                    <a:pt x="1016" y="68"/>
                  </a:lnTo>
                  <a:lnTo>
                    <a:pt x="1019" y="68"/>
                  </a:lnTo>
                  <a:lnTo>
                    <a:pt x="1019" y="71"/>
                  </a:lnTo>
                  <a:lnTo>
                    <a:pt x="1019" y="75"/>
                  </a:lnTo>
                  <a:lnTo>
                    <a:pt x="1019" y="78"/>
                  </a:lnTo>
                  <a:lnTo>
                    <a:pt x="1023" y="78"/>
                  </a:lnTo>
                  <a:lnTo>
                    <a:pt x="1023" y="82"/>
                  </a:lnTo>
                  <a:lnTo>
                    <a:pt x="1027" y="82"/>
                  </a:lnTo>
                  <a:lnTo>
                    <a:pt x="1027" y="85"/>
                  </a:lnTo>
                  <a:lnTo>
                    <a:pt x="1027" y="89"/>
                  </a:lnTo>
                  <a:lnTo>
                    <a:pt x="1023" y="92"/>
                  </a:lnTo>
                  <a:lnTo>
                    <a:pt x="1027" y="92"/>
                  </a:lnTo>
                  <a:lnTo>
                    <a:pt x="1030" y="96"/>
                  </a:lnTo>
                  <a:lnTo>
                    <a:pt x="1034" y="96"/>
                  </a:lnTo>
                  <a:lnTo>
                    <a:pt x="1037" y="100"/>
                  </a:lnTo>
                  <a:lnTo>
                    <a:pt x="1037" y="96"/>
                  </a:lnTo>
                  <a:lnTo>
                    <a:pt x="1041" y="96"/>
                  </a:lnTo>
                  <a:lnTo>
                    <a:pt x="1044" y="96"/>
                  </a:lnTo>
                  <a:lnTo>
                    <a:pt x="1048" y="96"/>
                  </a:lnTo>
                  <a:lnTo>
                    <a:pt x="1051" y="96"/>
                  </a:lnTo>
                  <a:lnTo>
                    <a:pt x="1055" y="96"/>
                  </a:lnTo>
                  <a:lnTo>
                    <a:pt x="1059" y="96"/>
                  </a:lnTo>
                  <a:lnTo>
                    <a:pt x="1059" y="100"/>
                  </a:lnTo>
                  <a:lnTo>
                    <a:pt x="1059" y="96"/>
                  </a:lnTo>
                  <a:lnTo>
                    <a:pt x="1062" y="96"/>
                  </a:lnTo>
                  <a:lnTo>
                    <a:pt x="1066" y="96"/>
                  </a:lnTo>
                  <a:lnTo>
                    <a:pt x="1069" y="96"/>
                  </a:lnTo>
                  <a:lnTo>
                    <a:pt x="1069" y="100"/>
                  </a:lnTo>
                  <a:lnTo>
                    <a:pt x="1069" y="103"/>
                  </a:lnTo>
                  <a:lnTo>
                    <a:pt x="1073" y="103"/>
                  </a:lnTo>
                  <a:lnTo>
                    <a:pt x="1076" y="103"/>
                  </a:lnTo>
                  <a:lnTo>
                    <a:pt x="1080" y="100"/>
                  </a:lnTo>
                  <a:lnTo>
                    <a:pt x="1084" y="100"/>
                  </a:lnTo>
                  <a:lnTo>
                    <a:pt x="1087" y="100"/>
                  </a:lnTo>
                  <a:lnTo>
                    <a:pt x="1087" y="103"/>
                  </a:lnTo>
                  <a:lnTo>
                    <a:pt x="1087" y="107"/>
                  </a:lnTo>
                  <a:lnTo>
                    <a:pt x="1091" y="103"/>
                  </a:lnTo>
                  <a:lnTo>
                    <a:pt x="1094" y="103"/>
                  </a:lnTo>
                  <a:lnTo>
                    <a:pt x="1098" y="103"/>
                  </a:lnTo>
                  <a:lnTo>
                    <a:pt x="1101" y="103"/>
                  </a:lnTo>
                  <a:lnTo>
                    <a:pt x="1101" y="107"/>
                  </a:lnTo>
                  <a:lnTo>
                    <a:pt x="1105" y="107"/>
                  </a:lnTo>
                  <a:lnTo>
                    <a:pt x="1108" y="107"/>
                  </a:lnTo>
                  <a:lnTo>
                    <a:pt x="1112" y="107"/>
                  </a:lnTo>
                  <a:lnTo>
                    <a:pt x="1112" y="110"/>
                  </a:lnTo>
                  <a:lnTo>
                    <a:pt x="1116" y="110"/>
                  </a:lnTo>
                  <a:lnTo>
                    <a:pt x="1119" y="114"/>
                  </a:lnTo>
                  <a:lnTo>
                    <a:pt x="1123" y="114"/>
                  </a:lnTo>
                  <a:lnTo>
                    <a:pt x="1126" y="114"/>
                  </a:lnTo>
                  <a:lnTo>
                    <a:pt x="1130" y="114"/>
                  </a:lnTo>
                  <a:lnTo>
                    <a:pt x="1133" y="114"/>
                  </a:lnTo>
                  <a:lnTo>
                    <a:pt x="1137" y="114"/>
                  </a:lnTo>
                  <a:lnTo>
                    <a:pt x="1137" y="110"/>
                  </a:lnTo>
                  <a:lnTo>
                    <a:pt x="1141" y="110"/>
                  </a:lnTo>
                  <a:lnTo>
                    <a:pt x="1144" y="110"/>
                  </a:lnTo>
                  <a:lnTo>
                    <a:pt x="1148" y="110"/>
                  </a:lnTo>
                  <a:lnTo>
                    <a:pt x="1148" y="114"/>
                  </a:lnTo>
                  <a:lnTo>
                    <a:pt x="1151" y="114"/>
                  </a:lnTo>
                  <a:lnTo>
                    <a:pt x="1151" y="110"/>
                  </a:lnTo>
                  <a:lnTo>
                    <a:pt x="1155" y="110"/>
                  </a:lnTo>
                  <a:lnTo>
                    <a:pt x="1158" y="114"/>
                  </a:lnTo>
                  <a:lnTo>
                    <a:pt x="1162" y="114"/>
                  </a:lnTo>
                  <a:lnTo>
                    <a:pt x="1165" y="110"/>
                  </a:lnTo>
                  <a:lnTo>
                    <a:pt x="1169" y="110"/>
                  </a:lnTo>
                  <a:lnTo>
                    <a:pt x="1173" y="110"/>
                  </a:lnTo>
                  <a:lnTo>
                    <a:pt x="1176" y="110"/>
                  </a:lnTo>
                  <a:lnTo>
                    <a:pt x="1180" y="110"/>
                  </a:lnTo>
                  <a:lnTo>
                    <a:pt x="1183" y="110"/>
                  </a:lnTo>
                  <a:lnTo>
                    <a:pt x="1183" y="107"/>
                  </a:lnTo>
                  <a:lnTo>
                    <a:pt x="1187" y="107"/>
                  </a:lnTo>
                  <a:lnTo>
                    <a:pt x="1190" y="107"/>
                  </a:lnTo>
                  <a:lnTo>
                    <a:pt x="1194" y="107"/>
                  </a:lnTo>
                  <a:lnTo>
                    <a:pt x="1194" y="103"/>
                  </a:lnTo>
                  <a:lnTo>
                    <a:pt x="1198" y="103"/>
                  </a:lnTo>
                  <a:lnTo>
                    <a:pt x="1201" y="103"/>
                  </a:lnTo>
                  <a:lnTo>
                    <a:pt x="1205" y="103"/>
                  </a:lnTo>
                  <a:lnTo>
                    <a:pt x="1208" y="107"/>
                  </a:lnTo>
                  <a:lnTo>
                    <a:pt x="1212" y="107"/>
                  </a:lnTo>
                  <a:lnTo>
                    <a:pt x="1212" y="103"/>
                  </a:lnTo>
                  <a:lnTo>
                    <a:pt x="1215" y="107"/>
                  </a:lnTo>
                  <a:lnTo>
                    <a:pt x="1219" y="107"/>
                  </a:lnTo>
                  <a:lnTo>
                    <a:pt x="1223" y="107"/>
                  </a:lnTo>
                  <a:lnTo>
                    <a:pt x="1223" y="110"/>
                  </a:lnTo>
                  <a:lnTo>
                    <a:pt x="1226" y="110"/>
                  </a:lnTo>
                  <a:lnTo>
                    <a:pt x="1230" y="110"/>
                  </a:lnTo>
                  <a:lnTo>
                    <a:pt x="1233" y="107"/>
                  </a:lnTo>
                  <a:lnTo>
                    <a:pt x="1237" y="107"/>
                  </a:lnTo>
                  <a:lnTo>
                    <a:pt x="1240" y="107"/>
                  </a:lnTo>
                  <a:lnTo>
                    <a:pt x="1244" y="107"/>
                  </a:lnTo>
                  <a:lnTo>
                    <a:pt x="1244" y="110"/>
                  </a:lnTo>
                  <a:lnTo>
                    <a:pt x="1244" y="114"/>
                  </a:lnTo>
                  <a:lnTo>
                    <a:pt x="1244" y="117"/>
                  </a:lnTo>
                  <a:lnTo>
                    <a:pt x="1247" y="117"/>
                  </a:lnTo>
                  <a:lnTo>
                    <a:pt x="1247" y="121"/>
                  </a:lnTo>
                  <a:lnTo>
                    <a:pt x="1247" y="125"/>
                  </a:lnTo>
                  <a:lnTo>
                    <a:pt x="1251" y="125"/>
                  </a:lnTo>
                  <a:lnTo>
                    <a:pt x="1255" y="125"/>
                  </a:lnTo>
                  <a:lnTo>
                    <a:pt x="1255" y="128"/>
                  </a:lnTo>
                  <a:lnTo>
                    <a:pt x="1251" y="128"/>
                  </a:lnTo>
                  <a:lnTo>
                    <a:pt x="1255" y="128"/>
                  </a:lnTo>
                  <a:lnTo>
                    <a:pt x="1251" y="132"/>
                  </a:lnTo>
                  <a:lnTo>
                    <a:pt x="1255" y="132"/>
                  </a:lnTo>
                  <a:lnTo>
                    <a:pt x="1255" y="135"/>
                  </a:lnTo>
                  <a:lnTo>
                    <a:pt x="1255" y="139"/>
                  </a:lnTo>
                  <a:lnTo>
                    <a:pt x="1251" y="139"/>
                  </a:lnTo>
                  <a:lnTo>
                    <a:pt x="1251" y="142"/>
                  </a:lnTo>
                  <a:lnTo>
                    <a:pt x="1247" y="142"/>
                  </a:lnTo>
                  <a:lnTo>
                    <a:pt x="1247" y="146"/>
                  </a:lnTo>
                  <a:lnTo>
                    <a:pt x="1244" y="146"/>
                  </a:lnTo>
                  <a:lnTo>
                    <a:pt x="1244" y="149"/>
                  </a:lnTo>
                  <a:lnTo>
                    <a:pt x="1244" y="153"/>
                  </a:lnTo>
                  <a:lnTo>
                    <a:pt x="1240" y="157"/>
                  </a:lnTo>
                  <a:lnTo>
                    <a:pt x="1237" y="157"/>
                  </a:lnTo>
                  <a:lnTo>
                    <a:pt x="1233" y="160"/>
                  </a:lnTo>
                  <a:lnTo>
                    <a:pt x="1230" y="160"/>
                  </a:lnTo>
                  <a:lnTo>
                    <a:pt x="1230" y="164"/>
                  </a:lnTo>
                  <a:lnTo>
                    <a:pt x="1230" y="167"/>
                  </a:lnTo>
                  <a:lnTo>
                    <a:pt x="1230" y="171"/>
                  </a:lnTo>
                  <a:lnTo>
                    <a:pt x="1226" y="171"/>
                  </a:lnTo>
                  <a:lnTo>
                    <a:pt x="1223" y="171"/>
                  </a:lnTo>
                  <a:lnTo>
                    <a:pt x="1223" y="167"/>
                  </a:lnTo>
                  <a:lnTo>
                    <a:pt x="1219" y="171"/>
                  </a:lnTo>
                  <a:lnTo>
                    <a:pt x="1219" y="174"/>
                  </a:lnTo>
                  <a:lnTo>
                    <a:pt x="1215" y="174"/>
                  </a:lnTo>
                  <a:lnTo>
                    <a:pt x="1215" y="178"/>
                  </a:lnTo>
                  <a:lnTo>
                    <a:pt x="1219" y="178"/>
                  </a:lnTo>
                  <a:lnTo>
                    <a:pt x="1223" y="178"/>
                  </a:lnTo>
                  <a:lnTo>
                    <a:pt x="1230" y="178"/>
                  </a:lnTo>
                  <a:lnTo>
                    <a:pt x="1233" y="178"/>
                  </a:lnTo>
                  <a:lnTo>
                    <a:pt x="1237" y="178"/>
                  </a:lnTo>
                  <a:lnTo>
                    <a:pt x="1237" y="182"/>
                  </a:lnTo>
                  <a:lnTo>
                    <a:pt x="1240" y="182"/>
                  </a:lnTo>
                  <a:lnTo>
                    <a:pt x="1244" y="182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Freeform 14"/>
            <p:cNvSpPr>
              <a:spLocks/>
            </p:cNvSpPr>
            <p:nvPr/>
          </p:nvSpPr>
          <p:spPr bwMode="auto">
            <a:xfrm>
              <a:off x="3749675" y="3234854"/>
              <a:ext cx="774700" cy="712787"/>
            </a:xfrm>
            <a:custGeom>
              <a:avLst/>
              <a:gdLst>
                <a:gd name="T0" fmla="*/ 2147483646 w 488"/>
                <a:gd name="T1" fmla="*/ 2147483646 h 449"/>
                <a:gd name="T2" fmla="*/ 2147483646 w 488"/>
                <a:gd name="T3" fmla="*/ 2147483646 h 449"/>
                <a:gd name="T4" fmla="*/ 2147483646 w 488"/>
                <a:gd name="T5" fmla="*/ 2147483646 h 449"/>
                <a:gd name="T6" fmla="*/ 2147483646 w 488"/>
                <a:gd name="T7" fmla="*/ 2147483646 h 449"/>
                <a:gd name="T8" fmla="*/ 2147483646 w 488"/>
                <a:gd name="T9" fmla="*/ 2147483646 h 449"/>
                <a:gd name="T10" fmla="*/ 2147483646 w 488"/>
                <a:gd name="T11" fmla="*/ 2147483646 h 449"/>
                <a:gd name="T12" fmla="*/ 2147483646 w 488"/>
                <a:gd name="T13" fmla="*/ 2147483646 h 449"/>
                <a:gd name="T14" fmla="*/ 2147483646 w 488"/>
                <a:gd name="T15" fmla="*/ 2147483646 h 449"/>
                <a:gd name="T16" fmla="*/ 2147483646 w 488"/>
                <a:gd name="T17" fmla="*/ 2147483646 h 449"/>
                <a:gd name="T18" fmla="*/ 2147483646 w 488"/>
                <a:gd name="T19" fmla="*/ 2147483646 h 449"/>
                <a:gd name="T20" fmla="*/ 2147483646 w 488"/>
                <a:gd name="T21" fmla="*/ 2147483646 h 449"/>
                <a:gd name="T22" fmla="*/ 2147483646 w 488"/>
                <a:gd name="T23" fmla="*/ 2147483646 h 449"/>
                <a:gd name="T24" fmla="*/ 2147483646 w 488"/>
                <a:gd name="T25" fmla="*/ 2147483646 h 449"/>
                <a:gd name="T26" fmla="*/ 2147483646 w 488"/>
                <a:gd name="T27" fmla="*/ 2147483646 h 449"/>
                <a:gd name="T28" fmla="*/ 2147483646 w 488"/>
                <a:gd name="T29" fmla="*/ 2147483646 h 449"/>
                <a:gd name="T30" fmla="*/ 2147483646 w 488"/>
                <a:gd name="T31" fmla="*/ 2147483646 h 449"/>
                <a:gd name="T32" fmla="*/ 2147483646 w 488"/>
                <a:gd name="T33" fmla="*/ 2147483646 h 449"/>
                <a:gd name="T34" fmla="*/ 2147483646 w 488"/>
                <a:gd name="T35" fmla="*/ 2147483646 h 449"/>
                <a:gd name="T36" fmla="*/ 2147483646 w 488"/>
                <a:gd name="T37" fmla="*/ 2147483646 h 449"/>
                <a:gd name="T38" fmla="*/ 2147483646 w 488"/>
                <a:gd name="T39" fmla="*/ 2147483646 h 449"/>
                <a:gd name="T40" fmla="*/ 2147483646 w 488"/>
                <a:gd name="T41" fmla="*/ 2147483646 h 449"/>
                <a:gd name="T42" fmla="*/ 2147483646 w 488"/>
                <a:gd name="T43" fmla="*/ 2147483646 h 449"/>
                <a:gd name="T44" fmla="*/ 2147483646 w 488"/>
                <a:gd name="T45" fmla="*/ 2147483646 h 449"/>
                <a:gd name="T46" fmla="*/ 2147483646 w 488"/>
                <a:gd name="T47" fmla="*/ 2147483646 h 449"/>
                <a:gd name="T48" fmla="*/ 2147483646 w 488"/>
                <a:gd name="T49" fmla="*/ 2147483646 h 449"/>
                <a:gd name="T50" fmla="*/ 2147483646 w 488"/>
                <a:gd name="T51" fmla="*/ 2147483646 h 449"/>
                <a:gd name="T52" fmla="*/ 2147483646 w 488"/>
                <a:gd name="T53" fmla="*/ 2147483646 h 449"/>
                <a:gd name="T54" fmla="*/ 2147483646 w 488"/>
                <a:gd name="T55" fmla="*/ 2147483646 h 449"/>
                <a:gd name="T56" fmla="*/ 2147483646 w 488"/>
                <a:gd name="T57" fmla="*/ 2147483646 h 449"/>
                <a:gd name="T58" fmla="*/ 2147483646 w 488"/>
                <a:gd name="T59" fmla="*/ 2147483646 h 449"/>
                <a:gd name="T60" fmla="*/ 2147483646 w 488"/>
                <a:gd name="T61" fmla="*/ 2147483646 h 449"/>
                <a:gd name="T62" fmla="*/ 2147483646 w 488"/>
                <a:gd name="T63" fmla="*/ 2147483646 h 449"/>
                <a:gd name="T64" fmla="*/ 2147483646 w 488"/>
                <a:gd name="T65" fmla="*/ 2147483646 h 449"/>
                <a:gd name="T66" fmla="*/ 2147483646 w 488"/>
                <a:gd name="T67" fmla="*/ 2147483646 h 449"/>
                <a:gd name="T68" fmla="*/ 2147483646 w 488"/>
                <a:gd name="T69" fmla="*/ 2147483646 h 449"/>
                <a:gd name="T70" fmla="*/ 2147483646 w 488"/>
                <a:gd name="T71" fmla="*/ 2147483646 h 449"/>
                <a:gd name="T72" fmla="*/ 2147483646 w 488"/>
                <a:gd name="T73" fmla="*/ 2147483646 h 449"/>
                <a:gd name="T74" fmla="*/ 2147483646 w 488"/>
                <a:gd name="T75" fmla="*/ 2147483646 h 449"/>
                <a:gd name="T76" fmla="*/ 2147483646 w 488"/>
                <a:gd name="T77" fmla="*/ 2147483646 h 449"/>
                <a:gd name="T78" fmla="*/ 2147483646 w 488"/>
                <a:gd name="T79" fmla="*/ 2147483646 h 449"/>
                <a:gd name="T80" fmla="*/ 2147483646 w 488"/>
                <a:gd name="T81" fmla="*/ 2147483646 h 449"/>
                <a:gd name="T82" fmla="*/ 2147483646 w 488"/>
                <a:gd name="T83" fmla="*/ 2147483646 h 449"/>
                <a:gd name="T84" fmla="*/ 2147483646 w 488"/>
                <a:gd name="T85" fmla="*/ 2147483646 h 449"/>
                <a:gd name="T86" fmla="*/ 2147483646 w 488"/>
                <a:gd name="T87" fmla="*/ 2147483646 h 449"/>
                <a:gd name="T88" fmla="*/ 2147483646 w 488"/>
                <a:gd name="T89" fmla="*/ 2147483646 h 449"/>
                <a:gd name="T90" fmla="*/ 2147483646 w 488"/>
                <a:gd name="T91" fmla="*/ 2147483646 h 449"/>
                <a:gd name="T92" fmla="*/ 2147483646 w 488"/>
                <a:gd name="T93" fmla="*/ 2147483646 h 449"/>
                <a:gd name="T94" fmla="*/ 2147483646 w 488"/>
                <a:gd name="T95" fmla="*/ 2147483646 h 449"/>
                <a:gd name="T96" fmla="*/ 2147483646 w 488"/>
                <a:gd name="T97" fmla="*/ 2147483646 h 449"/>
                <a:gd name="T98" fmla="*/ 2147483646 w 488"/>
                <a:gd name="T99" fmla="*/ 2147483646 h 449"/>
                <a:gd name="T100" fmla="*/ 2147483646 w 488"/>
                <a:gd name="T101" fmla="*/ 2147483646 h 449"/>
                <a:gd name="T102" fmla="*/ 2147483646 w 488"/>
                <a:gd name="T103" fmla="*/ 2147483646 h 449"/>
                <a:gd name="T104" fmla="*/ 2147483646 w 488"/>
                <a:gd name="T105" fmla="*/ 2147483646 h 449"/>
                <a:gd name="T106" fmla="*/ 2147483646 w 488"/>
                <a:gd name="T107" fmla="*/ 2147483646 h 449"/>
                <a:gd name="T108" fmla="*/ 2147483646 w 488"/>
                <a:gd name="T109" fmla="*/ 2147483646 h 449"/>
                <a:gd name="T110" fmla="*/ 2147483646 w 488"/>
                <a:gd name="T111" fmla="*/ 2147483646 h 449"/>
                <a:gd name="T112" fmla="*/ 2147483646 w 488"/>
                <a:gd name="T113" fmla="*/ 2147483646 h 449"/>
                <a:gd name="T114" fmla="*/ 2147483646 w 488"/>
                <a:gd name="T115" fmla="*/ 2147483646 h 449"/>
                <a:gd name="T116" fmla="*/ 2147483646 w 488"/>
                <a:gd name="T117" fmla="*/ 2147483646 h 449"/>
                <a:gd name="T118" fmla="*/ 2147483646 w 488"/>
                <a:gd name="T119" fmla="*/ 2147483646 h 4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449"/>
                <a:gd name="T182" fmla="*/ 488 w 488"/>
                <a:gd name="T183" fmla="*/ 449 h 4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449">
                  <a:moveTo>
                    <a:pt x="0" y="8"/>
                  </a:moveTo>
                  <a:lnTo>
                    <a:pt x="0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39" y="15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6" y="18"/>
                  </a:lnTo>
                  <a:lnTo>
                    <a:pt x="100" y="22"/>
                  </a:lnTo>
                  <a:lnTo>
                    <a:pt x="100" y="25"/>
                  </a:lnTo>
                  <a:lnTo>
                    <a:pt x="96" y="29"/>
                  </a:lnTo>
                  <a:lnTo>
                    <a:pt x="96" y="33"/>
                  </a:lnTo>
                  <a:lnTo>
                    <a:pt x="100" y="33"/>
                  </a:lnTo>
                  <a:lnTo>
                    <a:pt x="96" y="36"/>
                  </a:lnTo>
                  <a:lnTo>
                    <a:pt x="96" y="40"/>
                  </a:lnTo>
                  <a:lnTo>
                    <a:pt x="100" y="43"/>
                  </a:lnTo>
                  <a:lnTo>
                    <a:pt x="100" y="47"/>
                  </a:lnTo>
                  <a:lnTo>
                    <a:pt x="100" y="50"/>
                  </a:lnTo>
                  <a:lnTo>
                    <a:pt x="103" y="50"/>
                  </a:lnTo>
                  <a:lnTo>
                    <a:pt x="103" y="54"/>
                  </a:lnTo>
                  <a:lnTo>
                    <a:pt x="107" y="54"/>
                  </a:lnTo>
                  <a:lnTo>
                    <a:pt x="107" y="57"/>
                  </a:lnTo>
                  <a:lnTo>
                    <a:pt x="110" y="57"/>
                  </a:lnTo>
                  <a:lnTo>
                    <a:pt x="110" y="61"/>
                  </a:lnTo>
                  <a:lnTo>
                    <a:pt x="107" y="65"/>
                  </a:lnTo>
                  <a:lnTo>
                    <a:pt x="107" y="68"/>
                  </a:lnTo>
                  <a:lnTo>
                    <a:pt x="110" y="68"/>
                  </a:lnTo>
                  <a:lnTo>
                    <a:pt x="114" y="68"/>
                  </a:lnTo>
                  <a:lnTo>
                    <a:pt x="117" y="68"/>
                  </a:lnTo>
                  <a:lnTo>
                    <a:pt x="121" y="68"/>
                  </a:lnTo>
                  <a:lnTo>
                    <a:pt x="125" y="72"/>
                  </a:lnTo>
                  <a:lnTo>
                    <a:pt x="128" y="72"/>
                  </a:lnTo>
                  <a:lnTo>
                    <a:pt x="132" y="68"/>
                  </a:lnTo>
                  <a:lnTo>
                    <a:pt x="135" y="68"/>
                  </a:lnTo>
                  <a:lnTo>
                    <a:pt x="139" y="68"/>
                  </a:lnTo>
                  <a:lnTo>
                    <a:pt x="142" y="68"/>
                  </a:lnTo>
                  <a:lnTo>
                    <a:pt x="146" y="68"/>
                  </a:lnTo>
                  <a:lnTo>
                    <a:pt x="153" y="72"/>
                  </a:lnTo>
                  <a:lnTo>
                    <a:pt x="153" y="75"/>
                  </a:lnTo>
                  <a:lnTo>
                    <a:pt x="160" y="72"/>
                  </a:lnTo>
                  <a:lnTo>
                    <a:pt x="160" y="75"/>
                  </a:lnTo>
                  <a:lnTo>
                    <a:pt x="160" y="79"/>
                  </a:lnTo>
                  <a:lnTo>
                    <a:pt x="160" y="82"/>
                  </a:lnTo>
                  <a:lnTo>
                    <a:pt x="157" y="82"/>
                  </a:lnTo>
                  <a:lnTo>
                    <a:pt x="157" y="86"/>
                  </a:lnTo>
                  <a:lnTo>
                    <a:pt x="157" y="90"/>
                  </a:lnTo>
                  <a:lnTo>
                    <a:pt x="157" y="93"/>
                  </a:lnTo>
                  <a:lnTo>
                    <a:pt x="157" y="97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7"/>
                  </a:lnTo>
                  <a:lnTo>
                    <a:pt x="157" y="111"/>
                  </a:lnTo>
                  <a:lnTo>
                    <a:pt x="157" y="114"/>
                  </a:lnTo>
                  <a:lnTo>
                    <a:pt x="157" y="118"/>
                  </a:lnTo>
                  <a:lnTo>
                    <a:pt x="157" y="122"/>
                  </a:lnTo>
                  <a:lnTo>
                    <a:pt x="157" y="125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57" y="132"/>
                  </a:lnTo>
                  <a:lnTo>
                    <a:pt x="153" y="136"/>
                  </a:lnTo>
                  <a:lnTo>
                    <a:pt x="150" y="136"/>
                  </a:lnTo>
                  <a:lnTo>
                    <a:pt x="146" y="136"/>
                  </a:lnTo>
                  <a:lnTo>
                    <a:pt x="146" y="132"/>
                  </a:lnTo>
                  <a:lnTo>
                    <a:pt x="142" y="132"/>
                  </a:lnTo>
                  <a:lnTo>
                    <a:pt x="139" y="132"/>
                  </a:lnTo>
                  <a:lnTo>
                    <a:pt x="139" y="129"/>
                  </a:lnTo>
                  <a:lnTo>
                    <a:pt x="135" y="129"/>
                  </a:lnTo>
                  <a:lnTo>
                    <a:pt x="132" y="129"/>
                  </a:lnTo>
                  <a:lnTo>
                    <a:pt x="132" y="125"/>
                  </a:lnTo>
                  <a:lnTo>
                    <a:pt x="132" y="122"/>
                  </a:lnTo>
                  <a:lnTo>
                    <a:pt x="135" y="122"/>
                  </a:lnTo>
                  <a:lnTo>
                    <a:pt x="135" y="118"/>
                  </a:lnTo>
                  <a:lnTo>
                    <a:pt x="139" y="118"/>
                  </a:lnTo>
                  <a:lnTo>
                    <a:pt x="139" y="114"/>
                  </a:lnTo>
                  <a:lnTo>
                    <a:pt x="139" y="111"/>
                  </a:lnTo>
                  <a:lnTo>
                    <a:pt x="139" y="107"/>
                  </a:lnTo>
                  <a:lnTo>
                    <a:pt x="135" y="107"/>
                  </a:lnTo>
                  <a:lnTo>
                    <a:pt x="132" y="104"/>
                  </a:lnTo>
                  <a:lnTo>
                    <a:pt x="132" y="100"/>
                  </a:lnTo>
                  <a:lnTo>
                    <a:pt x="128" y="97"/>
                  </a:lnTo>
                  <a:lnTo>
                    <a:pt x="121" y="97"/>
                  </a:lnTo>
                  <a:lnTo>
                    <a:pt x="117" y="97"/>
                  </a:lnTo>
                  <a:lnTo>
                    <a:pt x="117" y="93"/>
                  </a:lnTo>
                  <a:lnTo>
                    <a:pt x="114" y="93"/>
                  </a:lnTo>
                  <a:lnTo>
                    <a:pt x="110" y="93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3" y="93"/>
                  </a:lnTo>
                  <a:lnTo>
                    <a:pt x="103" y="90"/>
                  </a:lnTo>
                  <a:lnTo>
                    <a:pt x="100" y="90"/>
                  </a:lnTo>
                  <a:lnTo>
                    <a:pt x="96" y="90"/>
                  </a:lnTo>
                  <a:lnTo>
                    <a:pt x="93" y="90"/>
                  </a:lnTo>
                  <a:lnTo>
                    <a:pt x="89" y="90"/>
                  </a:lnTo>
                  <a:lnTo>
                    <a:pt x="85" y="90"/>
                  </a:lnTo>
                  <a:lnTo>
                    <a:pt x="82" y="86"/>
                  </a:lnTo>
                  <a:lnTo>
                    <a:pt x="78" y="82"/>
                  </a:lnTo>
                  <a:lnTo>
                    <a:pt x="75" y="82"/>
                  </a:lnTo>
                  <a:lnTo>
                    <a:pt x="71" y="82"/>
                  </a:lnTo>
                  <a:lnTo>
                    <a:pt x="68" y="82"/>
                  </a:lnTo>
                  <a:lnTo>
                    <a:pt x="64" y="82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64" y="93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68" y="100"/>
                  </a:lnTo>
                  <a:lnTo>
                    <a:pt x="71" y="104"/>
                  </a:lnTo>
                  <a:lnTo>
                    <a:pt x="75" y="104"/>
                  </a:lnTo>
                  <a:lnTo>
                    <a:pt x="75" y="107"/>
                  </a:lnTo>
                  <a:lnTo>
                    <a:pt x="75" y="111"/>
                  </a:lnTo>
                  <a:lnTo>
                    <a:pt x="75" y="114"/>
                  </a:lnTo>
                  <a:lnTo>
                    <a:pt x="78" y="118"/>
                  </a:lnTo>
                  <a:lnTo>
                    <a:pt x="82" y="122"/>
                  </a:lnTo>
                  <a:lnTo>
                    <a:pt x="78" y="122"/>
                  </a:lnTo>
                  <a:lnTo>
                    <a:pt x="78" y="125"/>
                  </a:lnTo>
                  <a:lnTo>
                    <a:pt x="82" y="125"/>
                  </a:lnTo>
                  <a:lnTo>
                    <a:pt x="82" y="129"/>
                  </a:lnTo>
                  <a:lnTo>
                    <a:pt x="85" y="125"/>
                  </a:lnTo>
                  <a:lnTo>
                    <a:pt x="89" y="125"/>
                  </a:lnTo>
                  <a:lnTo>
                    <a:pt x="93" y="125"/>
                  </a:lnTo>
                  <a:lnTo>
                    <a:pt x="93" y="129"/>
                  </a:lnTo>
                  <a:lnTo>
                    <a:pt x="96" y="129"/>
                  </a:lnTo>
                  <a:lnTo>
                    <a:pt x="100" y="129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3" y="139"/>
                  </a:lnTo>
                  <a:lnTo>
                    <a:pt x="107" y="139"/>
                  </a:lnTo>
                  <a:lnTo>
                    <a:pt x="110" y="139"/>
                  </a:lnTo>
                  <a:lnTo>
                    <a:pt x="114" y="143"/>
                  </a:lnTo>
                  <a:lnTo>
                    <a:pt x="117" y="143"/>
                  </a:lnTo>
                  <a:lnTo>
                    <a:pt x="117" y="147"/>
                  </a:lnTo>
                  <a:lnTo>
                    <a:pt x="121" y="147"/>
                  </a:lnTo>
                  <a:lnTo>
                    <a:pt x="125" y="147"/>
                  </a:lnTo>
                  <a:lnTo>
                    <a:pt x="125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5" y="150"/>
                  </a:lnTo>
                  <a:lnTo>
                    <a:pt x="139" y="150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3" y="154"/>
                  </a:lnTo>
                  <a:lnTo>
                    <a:pt x="157" y="154"/>
                  </a:lnTo>
                  <a:lnTo>
                    <a:pt x="157" y="150"/>
                  </a:lnTo>
                  <a:lnTo>
                    <a:pt x="160" y="150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71" y="150"/>
                  </a:lnTo>
                  <a:lnTo>
                    <a:pt x="174" y="150"/>
                  </a:lnTo>
                  <a:lnTo>
                    <a:pt x="174" y="147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5" y="150"/>
                  </a:lnTo>
                  <a:lnTo>
                    <a:pt x="189" y="150"/>
                  </a:lnTo>
                  <a:lnTo>
                    <a:pt x="192" y="150"/>
                  </a:lnTo>
                  <a:lnTo>
                    <a:pt x="192" y="154"/>
                  </a:lnTo>
                  <a:lnTo>
                    <a:pt x="192" y="150"/>
                  </a:lnTo>
                  <a:lnTo>
                    <a:pt x="196" y="154"/>
                  </a:lnTo>
                  <a:lnTo>
                    <a:pt x="199" y="154"/>
                  </a:lnTo>
                  <a:lnTo>
                    <a:pt x="203" y="157"/>
                  </a:lnTo>
                  <a:lnTo>
                    <a:pt x="203" y="161"/>
                  </a:lnTo>
                  <a:lnTo>
                    <a:pt x="207" y="161"/>
                  </a:lnTo>
                  <a:lnTo>
                    <a:pt x="210" y="161"/>
                  </a:lnTo>
                  <a:lnTo>
                    <a:pt x="214" y="161"/>
                  </a:lnTo>
                  <a:lnTo>
                    <a:pt x="217" y="161"/>
                  </a:lnTo>
                  <a:lnTo>
                    <a:pt x="221" y="161"/>
                  </a:lnTo>
                  <a:lnTo>
                    <a:pt x="221" y="157"/>
                  </a:lnTo>
                  <a:lnTo>
                    <a:pt x="224" y="157"/>
                  </a:lnTo>
                  <a:lnTo>
                    <a:pt x="228" y="157"/>
                  </a:lnTo>
                  <a:lnTo>
                    <a:pt x="231" y="157"/>
                  </a:lnTo>
                  <a:lnTo>
                    <a:pt x="231" y="154"/>
                  </a:lnTo>
                  <a:lnTo>
                    <a:pt x="235" y="154"/>
                  </a:lnTo>
                  <a:lnTo>
                    <a:pt x="239" y="154"/>
                  </a:lnTo>
                  <a:lnTo>
                    <a:pt x="239" y="157"/>
                  </a:lnTo>
                  <a:lnTo>
                    <a:pt x="242" y="157"/>
                  </a:lnTo>
                  <a:lnTo>
                    <a:pt x="246" y="154"/>
                  </a:lnTo>
                  <a:lnTo>
                    <a:pt x="249" y="154"/>
                  </a:lnTo>
                  <a:lnTo>
                    <a:pt x="253" y="154"/>
                  </a:lnTo>
                  <a:lnTo>
                    <a:pt x="256" y="154"/>
                  </a:lnTo>
                  <a:lnTo>
                    <a:pt x="260" y="154"/>
                  </a:lnTo>
                  <a:lnTo>
                    <a:pt x="264" y="154"/>
                  </a:lnTo>
                  <a:lnTo>
                    <a:pt x="264" y="150"/>
                  </a:lnTo>
                  <a:lnTo>
                    <a:pt x="267" y="150"/>
                  </a:lnTo>
                  <a:lnTo>
                    <a:pt x="271" y="150"/>
                  </a:lnTo>
                  <a:lnTo>
                    <a:pt x="274" y="150"/>
                  </a:lnTo>
                  <a:lnTo>
                    <a:pt x="278" y="150"/>
                  </a:lnTo>
                  <a:lnTo>
                    <a:pt x="281" y="150"/>
                  </a:lnTo>
                  <a:lnTo>
                    <a:pt x="281" y="154"/>
                  </a:lnTo>
                  <a:lnTo>
                    <a:pt x="285" y="154"/>
                  </a:lnTo>
                  <a:lnTo>
                    <a:pt x="285" y="157"/>
                  </a:lnTo>
                  <a:lnTo>
                    <a:pt x="288" y="157"/>
                  </a:lnTo>
                  <a:lnTo>
                    <a:pt x="292" y="157"/>
                  </a:lnTo>
                  <a:lnTo>
                    <a:pt x="296" y="157"/>
                  </a:lnTo>
                  <a:lnTo>
                    <a:pt x="299" y="157"/>
                  </a:lnTo>
                  <a:lnTo>
                    <a:pt x="299" y="161"/>
                  </a:lnTo>
                  <a:lnTo>
                    <a:pt x="303" y="161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10" y="164"/>
                  </a:lnTo>
                  <a:lnTo>
                    <a:pt x="313" y="164"/>
                  </a:lnTo>
                  <a:lnTo>
                    <a:pt x="317" y="164"/>
                  </a:lnTo>
                  <a:lnTo>
                    <a:pt x="321" y="161"/>
                  </a:lnTo>
                  <a:lnTo>
                    <a:pt x="324" y="161"/>
                  </a:lnTo>
                  <a:lnTo>
                    <a:pt x="324" y="157"/>
                  </a:lnTo>
                  <a:lnTo>
                    <a:pt x="328" y="157"/>
                  </a:lnTo>
                  <a:lnTo>
                    <a:pt x="331" y="157"/>
                  </a:lnTo>
                  <a:lnTo>
                    <a:pt x="331" y="154"/>
                  </a:lnTo>
                  <a:lnTo>
                    <a:pt x="335" y="154"/>
                  </a:lnTo>
                  <a:lnTo>
                    <a:pt x="335" y="150"/>
                  </a:lnTo>
                  <a:lnTo>
                    <a:pt x="335" y="147"/>
                  </a:lnTo>
                  <a:lnTo>
                    <a:pt x="338" y="147"/>
                  </a:lnTo>
                  <a:lnTo>
                    <a:pt x="342" y="147"/>
                  </a:lnTo>
                  <a:lnTo>
                    <a:pt x="345" y="147"/>
                  </a:lnTo>
                  <a:lnTo>
                    <a:pt x="349" y="147"/>
                  </a:lnTo>
                  <a:lnTo>
                    <a:pt x="353" y="147"/>
                  </a:lnTo>
                  <a:lnTo>
                    <a:pt x="356" y="147"/>
                  </a:lnTo>
                  <a:lnTo>
                    <a:pt x="360" y="147"/>
                  </a:lnTo>
                  <a:lnTo>
                    <a:pt x="360" y="150"/>
                  </a:lnTo>
                  <a:lnTo>
                    <a:pt x="363" y="150"/>
                  </a:lnTo>
                  <a:lnTo>
                    <a:pt x="363" y="147"/>
                  </a:lnTo>
                  <a:lnTo>
                    <a:pt x="367" y="147"/>
                  </a:lnTo>
                  <a:lnTo>
                    <a:pt x="367" y="150"/>
                  </a:lnTo>
                  <a:lnTo>
                    <a:pt x="367" y="154"/>
                  </a:lnTo>
                  <a:lnTo>
                    <a:pt x="370" y="154"/>
                  </a:lnTo>
                  <a:lnTo>
                    <a:pt x="374" y="154"/>
                  </a:lnTo>
                  <a:lnTo>
                    <a:pt x="374" y="150"/>
                  </a:lnTo>
                  <a:lnTo>
                    <a:pt x="378" y="150"/>
                  </a:lnTo>
                  <a:lnTo>
                    <a:pt x="378" y="154"/>
                  </a:lnTo>
                  <a:lnTo>
                    <a:pt x="381" y="154"/>
                  </a:lnTo>
                  <a:lnTo>
                    <a:pt x="381" y="150"/>
                  </a:lnTo>
                  <a:lnTo>
                    <a:pt x="385" y="150"/>
                  </a:lnTo>
                  <a:lnTo>
                    <a:pt x="388" y="147"/>
                  </a:lnTo>
                  <a:lnTo>
                    <a:pt x="392" y="147"/>
                  </a:lnTo>
                  <a:lnTo>
                    <a:pt x="395" y="147"/>
                  </a:lnTo>
                  <a:lnTo>
                    <a:pt x="395" y="143"/>
                  </a:lnTo>
                  <a:lnTo>
                    <a:pt x="399" y="143"/>
                  </a:lnTo>
                  <a:lnTo>
                    <a:pt x="402" y="143"/>
                  </a:lnTo>
                  <a:lnTo>
                    <a:pt x="406" y="143"/>
                  </a:lnTo>
                  <a:lnTo>
                    <a:pt x="410" y="143"/>
                  </a:lnTo>
                  <a:lnTo>
                    <a:pt x="413" y="139"/>
                  </a:lnTo>
                  <a:lnTo>
                    <a:pt x="417" y="139"/>
                  </a:lnTo>
                  <a:lnTo>
                    <a:pt x="420" y="139"/>
                  </a:lnTo>
                  <a:lnTo>
                    <a:pt x="424" y="139"/>
                  </a:lnTo>
                  <a:lnTo>
                    <a:pt x="424" y="136"/>
                  </a:lnTo>
                  <a:lnTo>
                    <a:pt x="427" y="132"/>
                  </a:lnTo>
                  <a:lnTo>
                    <a:pt x="431" y="132"/>
                  </a:lnTo>
                  <a:lnTo>
                    <a:pt x="435" y="129"/>
                  </a:lnTo>
                  <a:lnTo>
                    <a:pt x="438" y="125"/>
                  </a:lnTo>
                  <a:lnTo>
                    <a:pt x="442" y="125"/>
                  </a:lnTo>
                  <a:lnTo>
                    <a:pt x="445" y="125"/>
                  </a:lnTo>
                  <a:lnTo>
                    <a:pt x="445" y="129"/>
                  </a:lnTo>
                  <a:lnTo>
                    <a:pt x="445" y="125"/>
                  </a:lnTo>
                  <a:lnTo>
                    <a:pt x="449" y="125"/>
                  </a:lnTo>
                  <a:lnTo>
                    <a:pt x="445" y="122"/>
                  </a:lnTo>
                  <a:lnTo>
                    <a:pt x="449" y="122"/>
                  </a:lnTo>
                  <a:lnTo>
                    <a:pt x="463" y="118"/>
                  </a:lnTo>
                  <a:lnTo>
                    <a:pt x="463" y="114"/>
                  </a:lnTo>
                  <a:lnTo>
                    <a:pt x="467" y="114"/>
                  </a:lnTo>
                  <a:lnTo>
                    <a:pt x="467" y="118"/>
                  </a:lnTo>
                  <a:lnTo>
                    <a:pt x="474" y="118"/>
                  </a:lnTo>
                  <a:lnTo>
                    <a:pt x="477" y="118"/>
                  </a:lnTo>
                  <a:lnTo>
                    <a:pt x="481" y="118"/>
                  </a:lnTo>
                  <a:lnTo>
                    <a:pt x="481" y="114"/>
                  </a:lnTo>
                  <a:lnTo>
                    <a:pt x="481" y="118"/>
                  </a:lnTo>
                  <a:lnTo>
                    <a:pt x="484" y="122"/>
                  </a:lnTo>
                  <a:lnTo>
                    <a:pt x="488" y="122"/>
                  </a:lnTo>
                  <a:lnTo>
                    <a:pt x="484" y="125"/>
                  </a:lnTo>
                  <a:lnTo>
                    <a:pt x="484" y="129"/>
                  </a:lnTo>
                  <a:lnTo>
                    <a:pt x="484" y="132"/>
                  </a:lnTo>
                  <a:lnTo>
                    <a:pt x="481" y="136"/>
                  </a:lnTo>
                  <a:lnTo>
                    <a:pt x="477" y="136"/>
                  </a:lnTo>
                  <a:lnTo>
                    <a:pt x="474" y="139"/>
                  </a:lnTo>
                  <a:lnTo>
                    <a:pt x="474" y="143"/>
                  </a:lnTo>
                  <a:lnTo>
                    <a:pt x="474" y="147"/>
                  </a:lnTo>
                  <a:lnTo>
                    <a:pt x="474" y="150"/>
                  </a:lnTo>
                  <a:lnTo>
                    <a:pt x="474" y="154"/>
                  </a:lnTo>
                  <a:lnTo>
                    <a:pt x="474" y="157"/>
                  </a:lnTo>
                  <a:lnTo>
                    <a:pt x="470" y="161"/>
                  </a:lnTo>
                  <a:lnTo>
                    <a:pt x="470" y="164"/>
                  </a:lnTo>
                  <a:lnTo>
                    <a:pt x="474" y="168"/>
                  </a:lnTo>
                  <a:lnTo>
                    <a:pt x="474" y="171"/>
                  </a:lnTo>
                  <a:lnTo>
                    <a:pt x="474" y="175"/>
                  </a:lnTo>
                  <a:lnTo>
                    <a:pt x="470" y="179"/>
                  </a:lnTo>
                  <a:lnTo>
                    <a:pt x="467" y="179"/>
                  </a:lnTo>
                  <a:lnTo>
                    <a:pt x="463" y="182"/>
                  </a:lnTo>
                  <a:lnTo>
                    <a:pt x="467" y="182"/>
                  </a:lnTo>
                  <a:lnTo>
                    <a:pt x="463" y="186"/>
                  </a:lnTo>
                  <a:lnTo>
                    <a:pt x="463" y="189"/>
                  </a:lnTo>
                  <a:lnTo>
                    <a:pt x="467" y="193"/>
                  </a:lnTo>
                  <a:lnTo>
                    <a:pt x="467" y="196"/>
                  </a:lnTo>
                  <a:lnTo>
                    <a:pt x="463" y="200"/>
                  </a:lnTo>
                  <a:lnTo>
                    <a:pt x="459" y="200"/>
                  </a:lnTo>
                  <a:lnTo>
                    <a:pt x="459" y="204"/>
                  </a:lnTo>
                  <a:lnTo>
                    <a:pt x="459" y="207"/>
                  </a:lnTo>
                  <a:lnTo>
                    <a:pt x="459" y="211"/>
                  </a:lnTo>
                  <a:lnTo>
                    <a:pt x="459" y="214"/>
                  </a:lnTo>
                  <a:lnTo>
                    <a:pt x="456" y="214"/>
                  </a:lnTo>
                  <a:lnTo>
                    <a:pt x="452" y="214"/>
                  </a:lnTo>
                  <a:lnTo>
                    <a:pt x="452" y="218"/>
                  </a:lnTo>
                  <a:lnTo>
                    <a:pt x="456" y="221"/>
                  </a:lnTo>
                  <a:lnTo>
                    <a:pt x="463" y="225"/>
                  </a:lnTo>
                  <a:lnTo>
                    <a:pt x="459" y="225"/>
                  </a:lnTo>
                  <a:lnTo>
                    <a:pt x="456" y="225"/>
                  </a:lnTo>
                  <a:lnTo>
                    <a:pt x="449" y="229"/>
                  </a:lnTo>
                  <a:lnTo>
                    <a:pt x="445" y="232"/>
                  </a:lnTo>
                  <a:lnTo>
                    <a:pt x="442" y="232"/>
                  </a:lnTo>
                  <a:lnTo>
                    <a:pt x="438" y="232"/>
                  </a:lnTo>
                  <a:lnTo>
                    <a:pt x="435" y="236"/>
                  </a:lnTo>
                  <a:lnTo>
                    <a:pt x="431" y="239"/>
                  </a:lnTo>
                  <a:lnTo>
                    <a:pt x="427" y="243"/>
                  </a:lnTo>
                  <a:lnTo>
                    <a:pt x="424" y="246"/>
                  </a:lnTo>
                  <a:lnTo>
                    <a:pt x="420" y="250"/>
                  </a:lnTo>
                  <a:lnTo>
                    <a:pt x="417" y="250"/>
                  </a:lnTo>
                  <a:lnTo>
                    <a:pt x="413" y="250"/>
                  </a:lnTo>
                  <a:lnTo>
                    <a:pt x="410" y="250"/>
                  </a:lnTo>
                  <a:lnTo>
                    <a:pt x="402" y="250"/>
                  </a:lnTo>
                  <a:lnTo>
                    <a:pt x="399" y="250"/>
                  </a:lnTo>
                  <a:lnTo>
                    <a:pt x="395" y="253"/>
                  </a:lnTo>
                  <a:lnTo>
                    <a:pt x="392" y="253"/>
                  </a:lnTo>
                  <a:lnTo>
                    <a:pt x="392" y="257"/>
                  </a:lnTo>
                  <a:lnTo>
                    <a:pt x="385" y="261"/>
                  </a:lnTo>
                  <a:lnTo>
                    <a:pt x="381" y="261"/>
                  </a:lnTo>
                  <a:lnTo>
                    <a:pt x="378" y="261"/>
                  </a:lnTo>
                  <a:lnTo>
                    <a:pt x="374" y="261"/>
                  </a:lnTo>
                  <a:lnTo>
                    <a:pt x="367" y="257"/>
                  </a:lnTo>
                  <a:lnTo>
                    <a:pt x="367" y="261"/>
                  </a:lnTo>
                  <a:lnTo>
                    <a:pt x="363" y="261"/>
                  </a:lnTo>
                  <a:lnTo>
                    <a:pt x="360" y="261"/>
                  </a:lnTo>
                  <a:lnTo>
                    <a:pt x="356" y="264"/>
                  </a:lnTo>
                  <a:lnTo>
                    <a:pt x="356" y="261"/>
                  </a:lnTo>
                  <a:lnTo>
                    <a:pt x="353" y="261"/>
                  </a:lnTo>
                  <a:lnTo>
                    <a:pt x="349" y="261"/>
                  </a:lnTo>
                  <a:lnTo>
                    <a:pt x="345" y="261"/>
                  </a:lnTo>
                  <a:lnTo>
                    <a:pt x="345" y="264"/>
                  </a:lnTo>
                  <a:lnTo>
                    <a:pt x="342" y="264"/>
                  </a:lnTo>
                  <a:lnTo>
                    <a:pt x="338" y="264"/>
                  </a:lnTo>
                  <a:lnTo>
                    <a:pt x="335" y="264"/>
                  </a:lnTo>
                  <a:lnTo>
                    <a:pt x="331" y="268"/>
                  </a:lnTo>
                  <a:lnTo>
                    <a:pt x="328" y="268"/>
                  </a:lnTo>
                  <a:lnTo>
                    <a:pt x="328" y="271"/>
                  </a:lnTo>
                  <a:lnTo>
                    <a:pt x="324" y="271"/>
                  </a:lnTo>
                  <a:lnTo>
                    <a:pt x="321" y="271"/>
                  </a:lnTo>
                  <a:lnTo>
                    <a:pt x="321" y="275"/>
                  </a:lnTo>
                  <a:lnTo>
                    <a:pt x="317" y="278"/>
                  </a:lnTo>
                  <a:lnTo>
                    <a:pt x="313" y="278"/>
                  </a:lnTo>
                  <a:lnTo>
                    <a:pt x="310" y="282"/>
                  </a:lnTo>
                  <a:lnTo>
                    <a:pt x="306" y="282"/>
                  </a:lnTo>
                  <a:lnTo>
                    <a:pt x="303" y="282"/>
                  </a:lnTo>
                  <a:lnTo>
                    <a:pt x="299" y="282"/>
                  </a:lnTo>
                  <a:lnTo>
                    <a:pt x="296" y="282"/>
                  </a:lnTo>
                  <a:lnTo>
                    <a:pt x="292" y="282"/>
                  </a:lnTo>
                  <a:lnTo>
                    <a:pt x="288" y="282"/>
                  </a:lnTo>
                  <a:lnTo>
                    <a:pt x="288" y="286"/>
                  </a:lnTo>
                  <a:lnTo>
                    <a:pt x="285" y="286"/>
                  </a:lnTo>
                  <a:lnTo>
                    <a:pt x="281" y="286"/>
                  </a:lnTo>
                  <a:lnTo>
                    <a:pt x="278" y="286"/>
                  </a:lnTo>
                  <a:lnTo>
                    <a:pt x="274" y="289"/>
                  </a:lnTo>
                  <a:lnTo>
                    <a:pt x="271" y="289"/>
                  </a:lnTo>
                  <a:lnTo>
                    <a:pt x="267" y="289"/>
                  </a:lnTo>
                  <a:lnTo>
                    <a:pt x="264" y="293"/>
                  </a:lnTo>
                  <a:lnTo>
                    <a:pt x="267" y="296"/>
                  </a:lnTo>
                  <a:lnTo>
                    <a:pt x="271" y="303"/>
                  </a:lnTo>
                  <a:lnTo>
                    <a:pt x="271" y="307"/>
                  </a:lnTo>
                  <a:lnTo>
                    <a:pt x="271" y="310"/>
                  </a:lnTo>
                  <a:lnTo>
                    <a:pt x="274" y="314"/>
                  </a:lnTo>
                  <a:lnTo>
                    <a:pt x="278" y="318"/>
                  </a:lnTo>
                  <a:lnTo>
                    <a:pt x="281" y="321"/>
                  </a:lnTo>
                  <a:lnTo>
                    <a:pt x="288" y="325"/>
                  </a:lnTo>
                  <a:lnTo>
                    <a:pt x="288" y="328"/>
                  </a:lnTo>
                  <a:lnTo>
                    <a:pt x="288" y="332"/>
                  </a:lnTo>
                  <a:lnTo>
                    <a:pt x="292" y="335"/>
                  </a:lnTo>
                  <a:lnTo>
                    <a:pt x="288" y="335"/>
                  </a:lnTo>
                  <a:lnTo>
                    <a:pt x="288" y="339"/>
                  </a:lnTo>
                  <a:lnTo>
                    <a:pt x="285" y="339"/>
                  </a:lnTo>
                  <a:lnTo>
                    <a:pt x="281" y="339"/>
                  </a:lnTo>
                  <a:lnTo>
                    <a:pt x="278" y="339"/>
                  </a:lnTo>
                  <a:lnTo>
                    <a:pt x="274" y="335"/>
                  </a:lnTo>
                  <a:lnTo>
                    <a:pt x="271" y="335"/>
                  </a:lnTo>
                  <a:lnTo>
                    <a:pt x="267" y="335"/>
                  </a:lnTo>
                  <a:lnTo>
                    <a:pt x="264" y="335"/>
                  </a:lnTo>
                  <a:lnTo>
                    <a:pt x="260" y="335"/>
                  </a:lnTo>
                  <a:lnTo>
                    <a:pt x="260" y="332"/>
                  </a:lnTo>
                  <a:lnTo>
                    <a:pt x="256" y="335"/>
                  </a:lnTo>
                  <a:lnTo>
                    <a:pt x="253" y="335"/>
                  </a:lnTo>
                  <a:lnTo>
                    <a:pt x="249" y="335"/>
                  </a:lnTo>
                  <a:lnTo>
                    <a:pt x="246" y="335"/>
                  </a:lnTo>
                  <a:lnTo>
                    <a:pt x="242" y="335"/>
                  </a:lnTo>
                  <a:lnTo>
                    <a:pt x="239" y="335"/>
                  </a:lnTo>
                  <a:lnTo>
                    <a:pt x="235" y="335"/>
                  </a:lnTo>
                  <a:lnTo>
                    <a:pt x="231" y="335"/>
                  </a:lnTo>
                  <a:lnTo>
                    <a:pt x="228" y="335"/>
                  </a:lnTo>
                  <a:lnTo>
                    <a:pt x="224" y="335"/>
                  </a:lnTo>
                  <a:lnTo>
                    <a:pt x="224" y="339"/>
                  </a:lnTo>
                  <a:lnTo>
                    <a:pt x="221" y="339"/>
                  </a:lnTo>
                  <a:lnTo>
                    <a:pt x="217" y="339"/>
                  </a:lnTo>
                  <a:lnTo>
                    <a:pt x="214" y="339"/>
                  </a:lnTo>
                  <a:lnTo>
                    <a:pt x="210" y="339"/>
                  </a:lnTo>
                  <a:lnTo>
                    <a:pt x="207" y="339"/>
                  </a:lnTo>
                  <a:lnTo>
                    <a:pt x="199" y="339"/>
                  </a:lnTo>
                  <a:lnTo>
                    <a:pt x="196" y="339"/>
                  </a:lnTo>
                  <a:lnTo>
                    <a:pt x="192" y="339"/>
                  </a:lnTo>
                  <a:lnTo>
                    <a:pt x="189" y="339"/>
                  </a:lnTo>
                  <a:lnTo>
                    <a:pt x="189" y="343"/>
                  </a:lnTo>
                  <a:lnTo>
                    <a:pt x="185" y="346"/>
                  </a:lnTo>
                  <a:lnTo>
                    <a:pt x="182" y="346"/>
                  </a:lnTo>
                  <a:lnTo>
                    <a:pt x="178" y="350"/>
                  </a:lnTo>
                  <a:lnTo>
                    <a:pt x="174" y="350"/>
                  </a:lnTo>
                  <a:lnTo>
                    <a:pt x="174" y="353"/>
                  </a:lnTo>
                  <a:lnTo>
                    <a:pt x="171" y="353"/>
                  </a:lnTo>
                  <a:lnTo>
                    <a:pt x="167" y="353"/>
                  </a:lnTo>
                  <a:lnTo>
                    <a:pt x="164" y="353"/>
                  </a:lnTo>
                  <a:lnTo>
                    <a:pt x="160" y="353"/>
                  </a:lnTo>
                  <a:lnTo>
                    <a:pt x="157" y="357"/>
                  </a:lnTo>
                  <a:lnTo>
                    <a:pt x="160" y="357"/>
                  </a:lnTo>
                  <a:lnTo>
                    <a:pt x="160" y="360"/>
                  </a:lnTo>
                  <a:lnTo>
                    <a:pt x="160" y="364"/>
                  </a:lnTo>
                  <a:lnTo>
                    <a:pt x="157" y="364"/>
                  </a:lnTo>
                  <a:lnTo>
                    <a:pt x="153" y="364"/>
                  </a:lnTo>
                  <a:lnTo>
                    <a:pt x="150" y="364"/>
                  </a:lnTo>
                  <a:lnTo>
                    <a:pt x="146" y="364"/>
                  </a:lnTo>
                  <a:lnTo>
                    <a:pt x="142" y="364"/>
                  </a:lnTo>
                  <a:lnTo>
                    <a:pt x="139" y="364"/>
                  </a:lnTo>
                  <a:lnTo>
                    <a:pt x="135" y="364"/>
                  </a:lnTo>
                  <a:lnTo>
                    <a:pt x="132" y="364"/>
                  </a:lnTo>
                  <a:lnTo>
                    <a:pt x="128" y="367"/>
                  </a:lnTo>
                  <a:lnTo>
                    <a:pt x="128" y="371"/>
                  </a:lnTo>
                  <a:lnTo>
                    <a:pt x="128" y="375"/>
                  </a:lnTo>
                  <a:lnTo>
                    <a:pt x="128" y="378"/>
                  </a:lnTo>
                  <a:lnTo>
                    <a:pt x="125" y="378"/>
                  </a:lnTo>
                  <a:lnTo>
                    <a:pt x="128" y="385"/>
                  </a:lnTo>
                  <a:lnTo>
                    <a:pt x="139" y="389"/>
                  </a:lnTo>
                  <a:lnTo>
                    <a:pt x="157" y="400"/>
                  </a:lnTo>
                  <a:lnTo>
                    <a:pt x="160" y="403"/>
                  </a:lnTo>
                  <a:lnTo>
                    <a:pt x="160" y="407"/>
                  </a:lnTo>
                  <a:lnTo>
                    <a:pt x="164" y="407"/>
                  </a:lnTo>
                  <a:lnTo>
                    <a:pt x="167" y="410"/>
                  </a:lnTo>
                  <a:lnTo>
                    <a:pt x="167" y="414"/>
                  </a:lnTo>
                  <a:lnTo>
                    <a:pt x="164" y="414"/>
                  </a:lnTo>
                  <a:lnTo>
                    <a:pt x="160" y="417"/>
                  </a:lnTo>
                  <a:lnTo>
                    <a:pt x="157" y="417"/>
                  </a:lnTo>
                  <a:lnTo>
                    <a:pt x="153" y="417"/>
                  </a:lnTo>
                  <a:lnTo>
                    <a:pt x="153" y="421"/>
                  </a:lnTo>
                  <a:lnTo>
                    <a:pt x="150" y="421"/>
                  </a:lnTo>
                  <a:lnTo>
                    <a:pt x="142" y="424"/>
                  </a:lnTo>
                  <a:lnTo>
                    <a:pt x="142" y="428"/>
                  </a:lnTo>
                  <a:lnTo>
                    <a:pt x="139" y="432"/>
                  </a:lnTo>
                  <a:lnTo>
                    <a:pt x="135" y="435"/>
                  </a:lnTo>
                  <a:lnTo>
                    <a:pt x="135" y="439"/>
                  </a:lnTo>
                  <a:lnTo>
                    <a:pt x="132" y="439"/>
                  </a:lnTo>
                  <a:lnTo>
                    <a:pt x="132" y="442"/>
                  </a:lnTo>
                  <a:lnTo>
                    <a:pt x="132" y="446"/>
                  </a:lnTo>
                  <a:lnTo>
                    <a:pt x="128" y="446"/>
                  </a:lnTo>
                  <a:lnTo>
                    <a:pt x="125" y="449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Freeform 16"/>
            <p:cNvSpPr>
              <a:spLocks/>
            </p:cNvSpPr>
            <p:nvPr/>
          </p:nvSpPr>
          <p:spPr bwMode="auto">
            <a:xfrm>
              <a:off x="5146675" y="2777654"/>
              <a:ext cx="1527175" cy="938212"/>
            </a:xfrm>
            <a:custGeom>
              <a:avLst/>
              <a:gdLst>
                <a:gd name="T0" fmla="*/ 2147483646 w 962"/>
                <a:gd name="T1" fmla="*/ 2147483646 h 591"/>
                <a:gd name="T2" fmla="*/ 2147483646 w 962"/>
                <a:gd name="T3" fmla="*/ 2147483646 h 591"/>
                <a:gd name="T4" fmla="*/ 2147483646 w 962"/>
                <a:gd name="T5" fmla="*/ 2147483646 h 591"/>
                <a:gd name="T6" fmla="*/ 2147483646 w 962"/>
                <a:gd name="T7" fmla="*/ 2147483646 h 591"/>
                <a:gd name="T8" fmla="*/ 2147483646 w 962"/>
                <a:gd name="T9" fmla="*/ 2147483646 h 591"/>
                <a:gd name="T10" fmla="*/ 2147483646 w 962"/>
                <a:gd name="T11" fmla="*/ 2147483646 h 591"/>
                <a:gd name="T12" fmla="*/ 2147483646 w 962"/>
                <a:gd name="T13" fmla="*/ 2147483646 h 591"/>
                <a:gd name="T14" fmla="*/ 2147483646 w 962"/>
                <a:gd name="T15" fmla="*/ 2147483646 h 591"/>
                <a:gd name="T16" fmla="*/ 2147483646 w 962"/>
                <a:gd name="T17" fmla="*/ 2147483646 h 591"/>
                <a:gd name="T18" fmla="*/ 2147483646 w 962"/>
                <a:gd name="T19" fmla="*/ 2147483646 h 591"/>
                <a:gd name="T20" fmla="*/ 2147483646 w 962"/>
                <a:gd name="T21" fmla="*/ 2147483646 h 591"/>
                <a:gd name="T22" fmla="*/ 2147483646 w 962"/>
                <a:gd name="T23" fmla="*/ 2147483646 h 591"/>
                <a:gd name="T24" fmla="*/ 2147483646 w 962"/>
                <a:gd name="T25" fmla="*/ 2147483646 h 591"/>
                <a:gd name="T26" fmla="*/ 2147483646 w 962"/>
                <a:gd name="T27" fmla="*/ 2147483646 h 591"/>
                <a:gd name="T28" fmla="*/ 2147483646 w 962"/>
                <a:gd name="T29" fmla="*/ 2147483646 h 591"/>
                <a:gd name="T30" fmla="*/ 2147483646 w 962"/>
                <a:gd name="T31" fmla="*/ 2147483646 h 591"/>
                <a:gd name="T32" fmla="*/ 2147483646 w 962"/>
                <a:gd name="T33" fmla="*/ 2147483646 h 591"/>
                <a:gd name="T34" fmla="*/ 2147483646 w 962"/>
                <a:gd name="T35" fmla="*/ 2147483646 h 591"/>
                <a:gd name="T36" fmla="*/ 2147483646 w 962"/>
                <a:gd name="T37" fmla="*/ 2147483646 h 591"/>
                <a:gd name="T38" fmla="*/ 2147483646 w 962"/>
                <a:gd name="T39" fmla="*/ 2147483646 h 591"/>
                <a:gd name="T40" fmla="*/ 2147483646 w 962"/>
                <a:gd name="T41" fmla="*/ 2147483646 h 591"/>
                <a:gd name="T42" fmla="*/ 2147483646 w 962"/>
                <a:gd name="T43" fmla="*/ 2147483646 h 591"/>
                <a:gd name="T44" fmla="*/ 2147483646 w 962"/>
                <a:gd name="T45" fmla="*/ 2147483646 h 591"/>
                <a:gd name="T46" fmla="*/ 2147483646 w 962"/>
                <a:gd name="T47" fmla="*/ 2147483646 h 591"/>
                <a:gd name="T48" fmla="*/ 2147483646 w 962"/>
                <a:gd name="T49" fmla="*/ 2147483646 h 591"/>
                <a:gd name="T50" fmla="*/ 2147483646 w 962"/>
                <a:gd name="T51" fmla="*/ 2147483646 h 591"/>
                <a:gd name="T52" fmla="*/ 2147483646 w 962"/>
                <a:gd name="T53" fmla="*/ 2147483646 h 591"/>
                <a:gd name="T54" fmla="*/ 2147483646 w 962"/>
                <a:gd name="T55" fmla="*/ 2147483646 h 591"/>
                <a:gd name="T56" fmla="*/ 2147483646 w 962"/>
                <a:gd name="T57" fmla="*/ 2147483646 h 591"/>
                <a:gd name="T58" fmla="*/ 2147483646 w 962"/>
                <a:gd name="T59" fmla="*/ 2147483646 h 591"/>
                <a:gd name="T60" fmla="*/ 2147483646 w 962"/>
                <a:gd name="T61" fmla="*/ 2147483646 h 591"/>
                <a:gd name="T62" fmla="*/ 2147483646 w 962"/>
                <a:gd name="T63" fmla="*/ 2147483646 h 591"/>
                <a:gd name="T64" fmla="*/ 2147483646 w 962"/>
                <a:gd name="T65" fmla="*/ 2147483646 h 591"/>
                <a:gd name="T66" fmla="*/ 2147483646 w 962"/>
                <a:gd name="T67" fmla="*/ 2147483646 h 591"/>
                <a:gd name="T68" fmla="*/ 2147483646 w 962"/>
                <a:gd name="T69" fmla="*/ 2147483646 h 591"/>
                <a:gd name="T70" fmla="*/ 2147483646 w 962"/>
                <a:gd name="T71" fmla="*/ 2147483646 h 591"/>
                <a:gd name="T72" fmla="*/ 2147483646 w 962"/>
                <a:gd name="T73" fmla="*/ 2147483646 h 591"/>
                <a:gd name="T74" fmla="*/ 2147483646 w 962"/>
                <a:gd name="T75" fmla="*/ 2147483646 h 591"/>
                <a:gd name="T76" fmla="*/ 2147483646 w 962"/>
                <a:gd name="T77" fmla="*/ 2147483646 h 591"/>
                <a:gd name="T78" fmla="*/ 2147483646 w 962"/>
                <a:gd name="T79" fmla="*/ 2147483646 h 591"/>
                <a:gd name="T80" fmla="*/ 2147483646 w 962"/>
                <a:gd name="T81" fmla="*/ 2147483646 h 591"/>
                <a:gd name="T82" fmla="*/ 2147483646 w 962"/>
                <a:gd name="T83" fmla="*/ 2147483646 h 591"/>
                <a:gd name="T84" fmla="*/ 2147483646 w 962"/>
                <a:gd name="T85" fmla="*/ 2147483646 h 591"/>
                <a:gd name="T86" fmla="*/ 2147483646 w 962"/>
                <a:gd name="T87" fmla="*/ 2147483646 h 591"/>
                <a:gd name="T88" fmla="*/ 2147483646 w 962"/>
                <a:gd name="T89" fmla="*/ 2147483646 h 591"/>
                <a:gd name="T90" fmla="*/ 2147483646 w 962"/>
                <a:gd name="T91" fmla="*/ 2147483646 h 591"/>
                <a:gd name="T92" fmla="*/ 2147483646 w 962"/>
                <a:gd name="T93" fmla="*/ 2147483646 h 591"/>
                <a:gd name="T94" fmla="*/ 2147483646 w 962"/>
                <a:gd name="T95" fmla="*/ 2147483646 h 591"/>
                <a:gd name="T96" fmla="*/ 2147483646 w 962"/>
                <a:gd name="T97" fmla="*/ 2147483646 h 591"/>
                <a:gd name="T98" fmla="*/ 2147483646 w 962"/>
                <a:gd name="T99" fmla="*/ 2147483646 h 591"/>
                <a:gd name="T100" fmla="*/ 2147483646 w 962"/>
                <a:gd name="T101" fmla="*/ 2147483646 h 591"/>
                <a:gd name="T102" fmla="*/ 2147483646 w 962"/>
                <a:gd name="T103" fmla="*/ 2147483646 h 591"/>
                <a:gd name="T104" fmla="*/ 2147483646 w 962"/>
                <a:gd name="T105" fmla="*/ 2147483646 h 591"/>
                <a:gd name="T106" fmla="*/ 2147483646 w 962"/>
                <a:gd name="T107" fmla="*/ 2147483646 h 591"/>
                <a:gd name="T108" fmla="*/ 2147483646 w 962"/>
                <a:gd name="T109" fmla="*/ 2147483646 h 591"/>
                <a:gd name="T110" fmla="*/ 2147483646 w 962"/>
                <a:gd name="T111" fmla="*/ 2147483646 h 591"/>
                <a:gd name="T112" fmla="*/ 2147483646 w 962"/>
                <a:gd name="T113" fmla="*/ 2147483646 h 591"/>
                <a:gd name="T114" fmla="*/ 2147483646 w 962"/>
                <a:gd name="T115" fmla="*/ 2147483646 h 591"/>
                <a:gd name="T116" fmla="*/ 2147483646 w 962"/>
                <a:gd name="T117" fmla="*/ 2147483646 h 591"/>
                <a:gd name="T118" fmla="*/ 2147483646 w 962"/>
                <a:gd name="T119" fmla="*/ 2147483646 h 5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2"/>
                <a:gd name="T181" fmla="*/ 0 h 591"/>
                <a:gd name="T182" fmla="*/ 962 w 962"/>
                <a:gd name="T183" fmla="*/ 591 h 5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2" h="591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50" y="7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4" y="7"/>
                  </a:lnTo>
                  <a:lnTo>
                    <a:pt x="68" y="7"/>
                  </a:lnTo>
                  <a:lnTo>
                    <a:pt x="71" y="7"/>
                  </a:lnTo>
                  <a:lnTo>
                    <a:pt x="71" y="10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82" y="14"/>
                  </a:lnTo>
                  <a:lnTo>
                    <a:pt x="85" y="10"/>
                  </a:lnTo>
                  <a:lnTo>
                    <a:pt x="89" y="10"/>
                  </a:lnTo>
                  <a:lnTo>
                    <a:pt x="89" y="14"/>
                  </a:lnTo>
                  <a:lnTo>
                    <a:pt x="92" y="14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0" y="21"/>
                  </a:lnTo>
                  <a:lnTo>
                    <a:pt x="103" y="21"/>
                  </a:lnTo>
                  <a:lnTo>
                    <a:pt x="107" y="21"/>
                  </a:lnTo>
                  <a:lnTo>
                    <a:pt x="110" y="21"/>
                  </a:lnTo>
                  <a:lnTo>
                    <a:pt x="114" y="25"/>
                  </a:lnTo>
                  <a:lnTo>
                    <a:pt x="117" y="25"/>
                  </a:lnTo>
                  <a:lnTo>
                    <a:pt x="121" y="25"/>
                  </a:lnTo>
                  <a:lnTo>
                    <a:pt x="125" y="28"/>
                  </a:lnTo>
                  <a:lnTo>
                    <a:pt x="125" y="32"/>
                  </a:lnTo>
                  <a:lnTo>
                    <a:pt x="128" y="35"/>
                  </a:lnTo>
                  <a:lnTo>
                    <a:pt x="128" y="39"/>
                  </a:lnTo>
                  <a:lnTo>
                    <a:pt x="132" y="39"/>
                  </a:lnTo>
                  <a:lnTo>
                    <a:pt x="135" y="39"/>
                  </a:lnTo>
                  <a:lnTo>
                    <a:pt x="139" y="43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3" y="46"/>
                  </a:lnTo>
                  <a:lnTo>
                    <a:pt x="160" y="46"/>
                  </a:lnTo>
                  <a:lnTo>
                    <a:pt x="164" y="43"/>
                  </a:lnTo>
                  <a:lnTo>
                    <a:pt x="167" y="46"/>
                  </a:lnTo>
                  <a:lnTo>
                    <a:pt x="171" y="46"/>
                  </a:lnTo>
                  <a:lnTo>
                    <a:pt x="174" y="46"/>
                  </a:lnTo>
                  <a:lnTo>
                    <a:pt x="182" y="39"/>
                  </a:lnTo>
                  <a:lnTo>
                    <a:pt x="185" y="35"/>
                  </a:lnTo>
                  <a:lnTo>
                    <a:pt x="185" y="32"/>
                  </a:lnTo>
                  <a:lnTo>
                    <a:pt x="185" y="28"/>
                  </a:lnTo>
                  <a:lnTo>
                    <a:pt x="185" y="25"/>
                  </a:lnTo>
                  <a:lnTo>
                    <a:pt x="189" y="21"/>
                  </a:lnTo>
                  <a:lnTo>
                    <a:pt x="192" y="21"/>
                  </a:lnTo>
                  <a:lnTo>
                    <a:pt x="196" y="25"/>
                  </a:lnTo>
                  <a:lnTo>
                    <a:pt x="199" y="25"/>
                  </a:lnTo>
                  <a:lnTo>
                    <a:pt x="203" y="25"/>
                  </a:lnTo>
                  <a:lnTo>
                    <a:pt x="207" y="28"/>
                  </a:lnTo>
                  <a:lnTo>
                    <a:pt x="210" y="25"/>
                  </a:lnTo>
                  <a:lnTo>
                    <a:pt x="214" y="28"/>
                  </a:lnTo>
                  <a:lnTo>
                    <a:pt x="217" y="28"/>
                  </a:lnTo>
                  <a:lnTo>
                    <a:pt x="221" y="28"/>
                  </a:lnTo>
                  <a:lnTo>
                    <a:pt x="224" y="28"/>
                  </a:lnTo>
                  <a:lnTo>
                    <a:pt x="231" y="28"/>
                  </a:lnTo>
                  <a:lnTo>
                    <a:pt x="235" y="28"/>
                  </a:lnTo>
                  <a:lnTo>
                    <a:pt x="235" y="32"/>
                  </a:lnTo>
                  <a:lnTo>
                    <a:pt x="231" y="39"/>
                  </a:lnTo>
                  <a:lnTo>
                    <a:pt x="228" y="39"/>
                  </a:lnTo>
                  <a:lnTo>
                    <a:pt x="228" y="46"/>
                  </a:lnTo>
                  <a:lnTo>
                    <a:pt x="228" y="53"/>
                  </a:lnTo>
                  <a:lnTo>
                    <a:pt x="228" y="57"/>
                  </a:lnTo>
                  <a:lnTo>
                    <a:pt x="228" y="60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9" y="60"/>
                  </a:lnTo>
                  <a:lnTo>
                    <a:pt x="239" y="64"/>
                  </a:lnTo>
                  <a:lnTo>
                    <a:pt x="235" y="64"/>
                  </a:lnTo>
                  <a:lnTo>
                    <a:pt x="231" y="64"/>
                  </a:lnTo>
                  <a:lnTo>
                    <a:pt x="231" y="68"/>
                  </a:lnTo>
                  <a:lnTo>
                    <a:pt x="231" y="75"/>
                  </a:lnTo>
                  <a:lnTo>
                    <a:pt x="231" y="78"/>
                  </a:lnTo>
                  <a:lnTo>
                    <a:pt x="231" y="82"/>
                  </a:lnTo>
                  <a:lnTo>
                    <a:pt x="235" y="85"/>
                  </a:lnTo>
                  <a:lnTo>
                    <a:pt x="239" y="89"/>
                  </a:lnTo>
                  <a:lnTo>
                    <a:pt x="239" y="96"/>
                  </a:lnTo>
                  <a:lnTo>
                    <a:pt x="239" y="100"/>
                  </a:lnTo>
                  <a:lnTo>
                    <a:pt x="239" y="103"/>
                  </a:lnTo>
                  <a:lnTo>
                    <a:pt x="242" y="103"/>
                  </a:lnTo>
                  <a:lnTo>
                    <a:pt x="246" y="107"/>
                  </a:lnTo>
                  <a:lnTo>
                    <a:pt x="246" y="110"/>
                  </a:lnTo>
                  <a:lnTo>
                    <a:pt x="242" y="110"/>
                  </a:lnTo>
                  <a:lnTo>
                    <a:pt x="242" y="114"/>
                  </a:lnTo>
                  <a:lnTo>
                    <a:pt x="239" y="114"/>
                  </a:lnTo>
                  <a:lnTo>
                    <a:pt x="242" y="114"/>
                  </a:lnTo>
                  <a:lnTo>
                    <a:pt x="242" y="117"/>
                  </a:lnTo>
                  <a:lnTo>
                    <a:pt x="246" y="117"/>
                  </a:lnTo>
                  <a:lnTo>
                    <a:pt x="249" y="117"/>
                  </a:lnTo>
                  <a:lnTo>
                    <a:pt x="253" y="121"/>
                  </a:lnTo>
                  <a:lnTo>
                    <a:pt x="253" y="125"/>
                  </a:lnTo>
                  <a:lnTo>
                    <a:pt x="256" y="125"/>
                  </a:lnTo>
                  <a:lnTo>
                    <a:pt x="260" y="128"/>
                  </a:lnTo>
                  <a:lnTo>
                    <a:pt x="264" y="128"/>
                  </a:lnTo>
                  <a:lnTo>
                    <a:pt x="264" y="132"/>
                  </a:lnTo>
                  <a:lnTo>
                    <a:pt x="267" y="132"/>
                  </a:lnTo>
                  <a:lnTo>
                    <a:pt x="271" y="132"/>
                  </a:lnTo>
                  <a:lnTo>
                    <a:pt x="274" y="132"/>
                  </a:lnTo>
                  <a:lnTo>
                    <a:pt x="274" y="135"/>
                  </a:lnTo>
                  <a:lnTo>
                    <a:pt x="271" y="135"/>
                  </a:lnTo>
                  <a:lnTo>
                    <a:pt x="271" y="139"/>
                  </a:lnTo>
                  <a:lnTo>
                    <a:pt x="267" y="139"/>
                  </a:lnTo>
                  <a:lnTo>
                    <a:pt x="267" y="142"/>
                  </a:lnTo>
                  <a:lnTo>
                    <a:pt x="271" y="142"/>
                  </a:lnTo>
                  <a:lnTo>
                    <a:pt x="271" y="146"/>
                  </a:lnTo>
                  <a:lnTo>
                    <a:pt x="274" y="146"/>
                  </a:lnTo>
                  <a:lnTo>
                    <a:pt x="278" y="149"/>
                  </a:lnTo>
                  <a:lnTo>
                    <a:pt x="281" y="149"/>
                  </a:lnTo>
                  <a:lnTo>
                    <a:pt x="285" y="149"/>
                  </a:lnTo>
                  <a:lnTo>
                    <a:pt x="288" y="149"/>
                  </a:lnTo>
                  <a:lnTo>
                    <a:pt x="288" y="153"/>
                  </a:lnTo>
                  <a:lnTo>
                    <a:pt x="292" y="153"/>
                  </a:lnTo>
                  <a:lnTo>
                    <a:pt x="296" y="153"/>
                  </a:lnTo>
                  <a:lnTo>
                    <a:pt x="299" y="153"/>
                  </a:lnTo>
                  <a:lnTo>
                    <a:pt x="303" y="153"/>
                  </a:lnTo>
                  <a:lnTo>
                    <a:pt x="303" y="157"/>
                  </a:lnTo>
                  <a:lnTo>
                    <a:pt x="303" y="160"/>
                  </a:lnTo>
                  <a:lnTo>
                    <a:pt x="303" y="164"/>
                  </a:lnTo>
                  <a:lnTo>
                    <a:pt x="299" y="164"/>
                  </a:lnTo>
                  <a:lnTo>
                    <a:pt x="296" y="167"/>
                  </a:lnTo>
                  <a:lnTo>
                    <a:pt x="296" y="171"/>
                  </a:lnTo>
                  <a:lnTo>
                    <a:pt x="296" y="174"/>
                  </a:lnTo>
                  <a:lnTo>
                    <a:pt x="296" y="178"/>
                  </a:lnTo>
                  <a:lnTo>
                    <a:pt x="288" y="182"/>
                  </a:lnTo>
                  <a:lnTo>
                    <a:pt x="288" y="185"/>
                  </a:lnTo>
                  <a:lnTo>
                    <a:pt x="292" y="185"/>
                  </a:lnTo>
                  <a:lnTo>
                    <a:pt x="292" y="189"/>
                  </a:lnTo>
                  <a:lnTo>
                    <a:pt x="288" y="192"/>
                  </a:lnTo>
                  <a:lnTo>
                    <a:pt x="288" y="196"/>
                  </a:lnTo>
                  <a:lnTo>
                    <a:pt x="285" y="196"/>
                  </a:lnTo>
                  <a:lnTo>
                    <a:pt x="281" y="196"/>
                  </a:lnTo>
                  <a:lnTo>
                    <a:pt x="278" y="196"/>
                  </a:lnTo>
                  <a:lnTo>
                    <a:pt x="274" y="196"/>
                  </a:lnTo>
                  <a:lnTo>
                    <a:pt x="271" y="196"/>
                  </a:lnTo>
                  <a:lnTo>
                    <a:pt x="271" y="199"/>
                  </a:lnTo>
                  <a:lnTo>
                    <a:pt x="271" y="203"/>
                  </a:lnTo>
                  <a:lnTo>
                    <a:pt x="267" y="203"/>
                  </a:lnTo>
                  <a:lnTo>
                    <a:pt x="264" y="203"/>
                  </a:lnTo>
                  <a:lnTo>
                    <a:pt x="260" y="203"/>
                  </a:lnTo>
                  <a:lnTo>
                    <a:pt x="264" y="206"/>
                  </a:lnTo>
                  <a:lnTo>
                    <a:pt x="260" y="206"/>
                  </a:lnTo>
                  <a:lnTo>
                    <a:pt x="260" y="210"/>
                  </a:lnTo>
                  <a:lnTo>
                    <a:pt x="260" y="214"/>
                  </a:lnTo>
                  <a:lnTo>
                    <a:pt x="260" y="217"/>
                  </a:lnTo>
                  <a:lnTo>
                    <a:pt x="264" y="217"/>
                  </a:lnTo>
                  <a:lnTo>
                    <a:pt x="267" y="217"/>
                  </a:lnTo>
                  <a:lnTo>
                    <a:pt x="271" y="217"/>
                  </a:lnTo>
                  <a:lnTo>
                    <a:pt x="274" y="217"/>
                  </a:lnTo>
                  <a:lnTo>
                    <a:pt x="274" y="221"/>
                  </a:lnTo>
                  <a:lnTo>
                    <a:pt x="278" y="217"/>
                  </a:lnTo>
                  <a:lnTo>
                    <a:pt x="281" y="217"/>
                  </a:lnTo>
                  <a:lnTo>
                    <a:pt x="285" y="217"/>
                  </a:lnTo>
                  <a:lnTo>
                    <a:pt x="288" y="217"/>
                  </a:lnTo>
                  <a:lnTo>
                    <a:pt x="288" y="214"/>
                  </a:lnTo>
                  <a:lnTo>
                    <a:pt x="296" y="214"/>
                  </a:lnTo>
                  <a:lnTo>
                    <a:pt x="299" y="214"/>
                  </a:lnTo>
                  <a:lnTo>
                    <a:pt x="303" y="214"/>
                  </a:lnTo>
                  <a:lnTo>
                    <a:pt x="306" y="214"/>
                  </a:lnTo>
                  <a:lnTo>
                    <a:pt x="310" y="210"/>
                  </a:lnTo>
                  <a:lnTo>
                    <a:pt x="310" y="214"/>
                  </a:lnTo>
                  <a:lnTo>
                    <a:pt x="313" y="214"/>
                  </a:lnTo>
                  <a:lnTo>
                    <a:pt x="317" y="214"/>
                  </a:lnTo>
                  <a:lnTo>
                    <a:pt x="321" y="214"/>
                  </a:lnTo>
                  <a:lnTo>
                    <a:pt x="324" y="214"/>
                  </a:lnTo>
                  <a:lnTo>
                    <a:pt x="324" y="210"/>
                  </a:lnTo>
                  <a:lnTo>
                    <a:pt x="328" y="210"/>
                  </a:lnTo>
                  <a:lnTo>
                    <a:pt x="331" y="210"/>
                  </a:lnTo>
                  <a:lnTo>
                    <a:pt x="331" y="206"/>
                  </a:lnTo>
                  <a:lnTo>
                    <a:pt x="335" y="203"/>
                  </a:lnTo>
                  <a:lnTo>
                    <a:pt x="338" y="203"/>
                  </a:lnTo>
                  <a:lnTo>
                    <a:pt x="342" y="206"/>
                  </a:lnTo>
                  <a:lnTo>
                    <a:pt x="342" y="210"/>
                  </a:lnTo>
                  <a:lnTo>
                    <a:pt x="345" y="210"/>
                  </a:lnTo>
                  <a:lnTo>
                    <a:pt x="349" y="210"/>
                  </a:lnTo>
                  <a:lnTo>
                    <a:pt x="353" y="210"/>
                  </a:lnTo>
                  <a:lnTo>
                    <a:pt x="356" y="210"/>
                  </a:lnTo>
                  <a:lnTo>
                    <a:pt x="360" y="210"/>
                  </a:lnTo>
                  <a:lnTo>
                    <a:pt x="363" y="210"/>
                  </a:lnTo>
                  <a:lnTo>
                    <a:pt x="367" y="214"/>
                  </a:lnTo>
                  <a:lnTo>
                    <a:pt x="370" y="217"/>
                  </a:lnTo>
                  <a:lnTo>
                    <a:pt x="374" y="217"/>
                  </a:lnTo>
                  <a:lnTo>
                    <a:pt x="378" y="217"/>
                  </a:lnTo>
                  <a:lnTo>
                    <a:pt x="381" y="217"/>
                  </a:lnTo>
                  <a:lnTo>
                    <a:pt x="385" y="217"/>
                  </a:lnTo>
                  <a:lnTo>
                    <a:pt x="385" y="221"/>
                  </a:lnTo>
                  <a:lnTo>
                    <a:pt x="388" y="221"/>
                  </a:lnTo>
                  <a:lnTo>
                    <a:pt x="392" y="221"/>
                  </a:lnTo>
                  <a:lnTo>
                    <a:pt x="395" y="221"/>
                  </a:lnTo>
                  <a:lnTo>
                    <a:pt x="399" y="217"/>
                  </a:lnTo>
                  <a:lnTo>
                    <a:pt x="402" y="217"/>
                  </a:lnTo>
                  <a:lnTo>
                    <a:pt x="406" y="221"/>
                  </a:lnTo>
                  <a:lnTo>
                    <a:pt x="410" y="217"/>
                  </a:lnTo>
                  <a:lnTo>
                    <a:pt x="413" y="217"/>
                  </a:lnTo>
                  <a:lnTo>
                    <a:pt x="413" y="221"/>
                  </a:lnTo>
                  <a:lnTo>
                    <a:pt x="417" y="221"/>
                  </a:lnTo>
                  <a:lnTo>
                    <a:pt x="420" y="221"/>
                  </a:lnTo>
                  <a:lnTo>
                    <a:pt x="424" y="221"/>
                  </a:lnTo>
                  <a:lnTo>
                    <a:pt x="427" y="221"/>
                  </a:lnTo>
                  <a:lnTo>
                    <a:pt x="431" y="221"/>
                  </a:lnTo>
                  <a:lnTo>
                    <a:pt x="431" y="224"/>
                  </a:lnTo>
                  <a:lnTo>
                    <a:pt x="435" y="228"/>
                  </a:lnTo>
                  <a:lnTo>
                    <a:pt x="438" y="231"/>
                  </a:lnTo>
                  <a:lnTo>
                    <a:pt x="442" y="228"/>
                  </a:lnTo>
                  <a:lnTo>
                    <a:pt x="445" y="228"/>
                  </a:lnTo>
                  <a:lnTo>
                    <a:pt x="445" y="231"/>
                  </a:lnTo>
                  <a:lnTo>
                    <a:pt x="449" y="231"/>
                  </a:lnTo>
                  <a:lnTo>
                    <a:pt x="452" y="231"/>
                  </a:lnTo>
                  <a:lnTo>
                    <a:pt x="456" y="231"/>
                  </a:lnTo>
                  <a:lnTo>
                    <a:pt x="459" y="231"/>
                  </a:lnTo>
                  <a:lnTo>
                    <a:pt x="463" y="231"/>
                  </a:lnTo>
                  <a:lnTo>
                    <a:pt x="463" y="235"/>
                  </a:lnTo>
                  <a:lnTo>
                    <a:pt x="467" y="235"/>
                  </a:lnTo>
                  <a:lnTo>
                    <a:pt x="470" y="235"/>
                  </a:lnTo>
                  <a:lnTo>
                    <a:pt x="474" y="235"/>
                  </a:lnTo>
                  <a:lnTo>
                    <a:pt x="474" y="231"/>
                  </a:lnTo>
                  <a:lnTo>
                    <a:pt x="477" y="231"/>
                  </a:lnTo>
                  <a:lnTo>
                    <a:pt x="481" y="231"/>
                  </a:lnTo>
                  <a:lnTo>
                    <a:pt x="484" y="231"/>
                  </a:lnTo>
                  <a:lnTo>
                    <a:pt x="484" y="235"/>
                  </a:lnTo>
                  <a:lnTo>
                    <a:pt x="488" y="235"/>
                  </a:lnTo>
                  <a:lnTo>
                    <a:pt x="492" y="235"/>
                  </a:lnTo>
                  <a:lnTo>
                    <a:pt x="495" y="239"/>
                  </a:lnTo>
                  <a:lnTo>
                    <a:pt x="499" y="239"/>
                  </a:lnTo>
                  <a:lnTo>
                    <a:pt x="502" y="239"/>
                  </a:lnTo>
                  <a:lnTo>
                    <a:pt x="506" y="242"/>
                  </a:lnTo>
                  <a:lnTo>
                    <a:pt x="509" y="242"/>
                  </a:lnTo>
                  <a:lnTo>
                    <a:pt x="513" y="242"/>
                  </a:lnTo>
                  <a:lnTo>
                    <a:pt x="513" y="246"/>
                  </a:lnTo>
                  <a:lnTo>
                    <a:pt x="513" y="249"/>
                  </a:lnTo>
                  <a:lnTo>
                    <a:pt x="516" y="246"/>
                  </a:lnTo>
                  <a:lnTo>
                    <a:pt x="516" y="249"/>
                  </a:lnTo>
                  <a:lnTo>
                    <a:pt x="520" y="249"/>
                  </a:lnTo>
                  <a:lnTo>
                    <a:pt x="524" y="249"/>
                  </a:lnTo>
                  <a:lnTo>
                    <a:pt x="527" y="249"/>
                  </a:lnTo>
                  <a:lnTo>
                    <a:pt x="531" y="249"/>
                  </a:lnTo>
                  <a:lnTo>
                    <a:pt x="534" y="249"/>
                  </a:lnTo>
                  <a:lnTo>
                    <a:pt x="538" y="249"/>
                  </a:lnTo>
                  <a:lnTo>
                    <a:pt x="538" y="253"/>
                  </a:lnTo>
                  <a:lnTo>
                    <a:pt x="538" y="256"/>
                  </a:lnTo>
                  <a:lnTo>
                    <a:pt x="534" y="256"/>
                  </a:lnTo>
                  <a:lnTo>
                    <a:pt x="538" y="256"/>
                  </a:lnTo>
                  <a:lnTo>
                    <a:pt x="541" y="260"/>
                  </a:lnTo>
                  <a:lnTo>
                    <a:pt x="545" y="260"/>
                  </a:lnTo>
                  <a:lnTo>
                    <a:pt x="549" y="260"/>
                  </a:lnTo>
                  <a:lnTo>
                    <a:pt x="552" y="260"/>
                  </a:lnTo>
                  <a:lnTo>
                    <a:pt x="556" y="260"/>
                  </a:lnTo>
                  <a:lnTo>
                    <a:pt x="556" y="256"/>
                  </a:lnTo>
                  <a:lnTo>
                    <a:pt x="559" y="256"/>
                  </a:lnTo>
                  <a:lnTo>
                    <a:pt x="563" y="256"/>
                  </a:lnTo>
                  <a:lnTo>
                    <a:pt x="563" y="260"/>
                  </a:lnTo>
                  <a:lnTo>
                    <a:pt x="566" y="260"/>
                  </a:lnTo>
                  <a:lnTo>
                    <a:pt x="566" y="263"/>
                  </a:lnTo>
                  <a:lnTo>
                    <a:pt x="566" y="267"/>
                  </a:lnTo>
                  <a:lnTo>
                    <a:pt x="566" y="271"/>
                  </a:lnTo>
                  <a:lnTo>
                    <a:pt x="563" y="271"/>
                  </a:lnTo>
                  <a:lnTo>
                    <a:pt x="563" y="274"/>
                  </a:lnTo>
                  <a:lnTo>
                    <a:pt x="559" y="274"/>
                  </a:lnTo>
                  <a:lnTo>
                    <a:pt x="556" y="278"/>
                  </a:lnTo>
                  <a:lnTo>
                    <a:pt x="552" y="281"/>
                  </a:lnTo>
                  <a:lnTo>
                    <a:pt x="549" y="281"/>
                  </a:lnTo>
                  <a:lnTo>
                    <a:pt x="552" y="285"/>
                  </a:lnTo>
                  <a:lnTo>
                    <a:pt x="552" y="288"/>
                  </a:lnTo>
                  <a:lnTo>
                    <a:pt x="552" y="292"/>
                  </a:lnTo>
                  <a:lnTo>
                    <a:pt x="549" y="296"/>
                  </a:lnTo>
                  <a:lnTo>
                    <a:pt x="545" y="296"/>
                  </a:lnTo>
                  <a:lnTo>
                    <a:pt x="545" y="299"/>
                  </a:lnTo>
                  <a:lnTo>
                    <a:pt x="541" y="299"/>
                  </a:lnTo>
                  <a:lnTo>
                    <a:pt x="538" y="299"/>
                  </a:lnTo>
                  <a:lnTo>
                    <a:pt x="534" y="299"/>
                  </a:lnTo>
                  <a:lnTo>
                    <a:pt x="534" y="303"/>
                  </a:lnTo>
                  <a:lnTo>
                    <a:pt x="531" y="299"/>
                  </a:lnTo>
                  <a:lnTo>
                    <a:pt x="527" y="299"/>
                  </a:lnTo>
                  <a:lnTo>
                    <a:pt x="524" y="299"/>
                  </a:lnTo>
                  <a:lnTo>
                    <a:pt x="520" y="296"/>
                  </a:lnTo>
                  <a:lnTo>
                    <a:pt x="516" y="299"/>
                  </a:lnTo>
                  <a:lnTo>
                    <a:pt x="513" y="299"/>
                  </a:lnTo>
                  <a:lnTo>
                    <a:pt x="509" y="299"/>
                  </a:lnTo>
                  <a:lnTo>
                    <a:pt x="506" y="299"/>
                  </a:lnTo>
                  <a:lnTo>
                    <a:pt x="502" y="299"/>
                  </a:lnTo>
                  <a:lnTo>
                    <a:pt x="499" y="299"/>
                  </a:lnTo>
                  <a:lnTo>
                    <a:pt x="495" y="299"/>
                  </a:lnTo>
                  <a:lnTo>
                    <a:pt x="492" y="299"/>
                  </a:lnTo>
                  <a:lnTo>
                    <a:pt x="492" y="296"/>
                  </a:lnTo>
                  <a:lnTo>
                    <a:pt x="488" y="296"/>
                  </a:lnTo>
                  <a:lnTo>
                    <a:pt x="488" y="299"/>
                  </a:lnTo>
                  <a:lnTo>
                    <a:pt x="484" y="303"/>
                  </a:lnTo>
                  <a:lnTo>
                    <a:pt x="481" y="306"/>
                  </a:lnTo>
                  <a:lnTo>
                    <a:pt x="481" y="310"/>
                  </a:lnTo>
                  <a:lnTo>
                    <a:pt x="477" y="310"/>
                  </a:lnTo>
                  <a:lnTo>
                    <a:pt x="474" y="313"/>
                  </a:lnTo>
                  <a:lnTo>
                    <a:pt x="474" y="317"/>
                  </a:lnTo>
                  <a:lnTo>
                    <a:pt x="474" y="321"/>
                  </a:lnTo>
                  <a:lnTo>
                    <a:pt x="477" y="324"/>
                  </a:lnTo>
                  <a:lnTo>
                    <a:pt x="481" y="324"/>
                  </a:lnTo>
                  <a:lnTo>
                    <a:pt x="481" y="328"/>
                  </a:lnTo>
                  <a:lnTo>
                    <a:pt x="481" y="331"/>
                  </a:lnTo>
                  <a:lnTo>
                    <a:pt x="484" y="331"/>
                  </a:lnTo>
                  <a:lnTo>
                    <a:pt x="484" y="335"/>
                  </a:lnTo>
                  <a:lnTo>
                    <a:pt x="481" y="338"/>
                  </a:lnTo>
                  <a:lnTo>
                    <a:pt x="481" y="342"/>
                  </a:lnTo>
                  <a:lnTo>
                    <a:pt x="481" y="345"/>
                  </a:lnTo>
                  <a:lnTo>
                    <a:pt x="484" y="345"/>
                  </a:lnTo>
                  <a:lnTo>
                    <a:pt x="488" y="342"/>
                  </a:lnTo>
                  <a:lnTo>
                    <a:pt x="492" y="342"/>
                  </a:lnTo>
                  <a:lnTo>
                    <a:pt x="495" y="342"/>
                  </a:lnTo>
                  <a:lnTo>
                    <a:pt x="495" y="345"/>
                  </a:lnTo>
                  <a:lnTo>
                    <a:pt x="499" y="345"/>
                  </a:lnTo>
                  <a:lnTo>
                    <a:pt x="499" y="349"/>
                  </a:lnTo>
                  <a:lnTo>
                    <a:pt x="502" y="349"/>
                  </a:lnTo>
                  <a:lnTo>
                    <a:pt x="506" y="349"/>
                  </a:lnTo>
                  <a:lnTo>
                    <a:pt x="509" y="349"/>
                  </a:lnTo>
                  <a:lnTo>
                    <a:pt x="513" y="349"/>
                  </a:lnTo>
                  <a:lnTo>
                    <a:pt x="516" y="349"/>
                  </a:lnTo>
                  <a:lnTo>
                    <a:pt x="520" y="349"/>
                  </a:lnTo>
                  <a:lnTo>
                    <a:pt x="520" y="345"/>
                  </a:lnTo>
                  <a:lnTo>
                    <a:pt x="524" y="349"/>
                  </a:lnTo>
                  <a:lnTo>
                    <a:pt x="527" y="349"/>
                  </a:lnTo>
                  <a:lnTo>
                    <a:pt x="531" y="349"/>
                  </a:lnTo>
                  <a:lnTo>
                    <a:pt x="534" y="349"/>
                  </a:lnTo>
                  <a:lnTo>
                    <a:pt x="538" y="349"/>
                  </a:lnTo>
                  <a:lnTo>
                    <a:pt x="541" y="349"/>
                  </a:lnTo>
                  <a:lnTo>
                    <a:pt x="545" y="349"/>
                  </a:lnTo>
                  <a:lnTo>
                    <a:pt x="549" y="349"/>
                  </a:lnTo>
                  <a:lnTo>
                    <a:pt x="552" y="349"/>
                  </a:lnTo>
                  <a:lnTo>
                    <a:pt x="556" y="349"/>
                  </a:lnTo>
                  <a:lnTo>
                    <a:pt x="559" y="345"/>
                  </a:lnTo>
                  <a:lnTo>
                    <a:pt x="563" y="345"/>
                  </a:lnTo>
                  <a:lnTo>
                    <a:pt x="566" y="345"/>
                  </a:lnTo>
                  <a:lnTo>
                    <a:pt x="570" y="345"/>
                  </a:lnTo>
                  <a:lnTo>
                    <a:pt x="570" y="342"/>
                  </a:lnTo>
                  <a:lnTo>
                    <a:pt x="573" y="338"/>
                  </a:lnTo>
                  <a:lnTo>
                    <a:pt x="577" y="335"/>
                  </a:lnTo>
                  <a:lnTo>
                    <a:pt x="581" y="335"/>
                  </a:lnTo>
                  <a:lnTo>
                    <a:pt x="584" y="335"/>
                  </a:lnTo>
                  <a:lnTo>
                    <a:pt x="588" y="335"/>
                  </a:lnTo>
                  <a:lnTo>
                    <a:pt x="591" y="335"/>
                  </a:lnTo>
                  <a:lnTo>
                    <a:pt x="595" y="338"/>
                  </a:lnTo>
                  <a:lnTo>
                    <a:pt x="598" y="338"/>
                  </a:lnTo>
                  <a:lnTo>
                    <a:pt x="602" y="338"/>
                  </a:lnTo>
                  <a:lnTo>
                    <a:pt x="598" y="338"/>
                  </a:lnTo>
                  <a:lnTo>
                    <a:pt x="602" y="338"/>
                  </a:lnTo>
                  <a:lnTo>
                    <a:pt x="606" y="338"/>
                  </a:lnTo>
                  <a:lnTo>
                    <a:pt x="609" y="342"/>
                  </a:lnTo>
                  <a:lnTo>
                    <a:pt x="609" y="345"/>
                  </a:lnTo>
                  <a:lnTo>
                    <a:pt x="609" y="349"/>
                  </a:lnTo>
                  <a:lnTo>
                    <a:pt x="609" y="353"/>
                  </a:lnTo>
                  <a:lnTo>
                    <a:pt x="613" y="356"/>
                  </a:lnTo>
                  <a:lnTo>
                    <a:pt x="613" y="360"/>
                  </a:lnTo>
                  <a:lnTo>
                    <a:pt x="613" y="363"/>
                  </a:lnTo>
                  <a:lnTo>
                    <a:pt x="613" y="367"/>
                  </a:lnTo>
                  <a:lnTo>
                    <a:pt x="609" y="370"/>
                  </a:lnTo>
                  <a:lnTo>
                    <a:pt x="606" y="370"/>
                  </a:lnTo>
                  <a:lnTo>
                    <a:pt x="602" y="370"/>
                  </a:lnTo>
                  <a:lnTo>
                    <a:pt x="598" y="374"/>
                  </a:lnTo>
                  <a:lnTo>
                    <a:pt x="598" y="378"/>
                  </a:lnTo>
                  <a:lnTo>
                    <a:pt x="595" y="381"/>
                  </a:lnTo>
                  <a:lnTo>
                    <a:pt x="591" y="381"/>
                  </a:lnTo>
                  <a:lnTo>
                    <a:pt x="588" y="381"/>
                  </a:lnTo>
                  <a:lnTo>
                    <a:pt x="588" y="385"/>
                  </a:lnTo>
                  <a:lnTo>
                    <a:pt x="591" y="385"/>
                  </a:lnTo>
                  <a:lnTo>
                    <a:pt x="595" y="385"/>
                  </a:lnTo>
                  <a:lnTo>
                    <a:pt x="598" y="385"/>
                  </a:lnTo>
                  <a:lnTo>
                    <a:pt x="602" y="388"/>
                  </a:lnTo>
                  <a:lnTo>
                    <a:pt x="602" y="392"/>
                  </a:lnTo>
                  <a:lnTo>
                    <a:pt x="602" y="399"/>
                  </a:lnTo>
                  <a:lnTo>
                    <a:pt x="602" y="402"/>
                  </a:lnTo>
                  <a:lnTo>
                    <a:pt x="598" y="402"/>
                  </a:lnTo>
                  <a:lnTo>
                    <a:pt x="598" y="406"/>
                  </a:lnTo>
                  <a:lnTo>
                    <a:pt x="598" y="410"/>
                  </a:lnTo>
                  <a:lnTo>
                    <a:pt x="595" y="410"/>
                  </a:lnTo>
                  <a:lnTo>
                    <a:pt x="595" y="413"/>
                  </a:lnTo>
                  <a:lnTo>
                    <a:pt x="595" y="417"/>
                  </a:lnTo>
                  <a:lnTo>
                    <a:pt x="595" y="420"/>
                  </a:lnTo>
                  <a:lnTo>
                    <a:pt x="591" y="424"/>
                  </a:lnTo>
                  <a:lnTo>
                    <a:pt x="591" y="427"/>
                  </a:lnTo>
                  <a:lnTo>
                    <a:pt x="591" y="431"/>
                  </a:lnTo>
                  <a:lnTo>
                    <a:pt x="588" y="431"/>
                  </a:lnTo>
                  <a:lnTo>
                    <a:pt x="588" y="435"/>
                  </a:lnTo>
                  <a:lnTo>
                    <a:pt x="591" y="435"/>
                  </a:lnTo>
                  <a:lnTo>
                    <a:pt x="595" y="435"/>
                  </a:lnTo>
                  <a:lnTo>
                    <a:pt x="598" y="435"/>
                  </a:lnTo>
                  <a:lnTo>
                    <a:pt x="602" y="435"/>
                  </a:lnTo>
                  <a:lnTo>
                    <a:pt x="606" y="435"/>
                  </a:lnTo>
                  <a:lnTo>
                    <a:pt x="606" y="431"/>
                  </a:lnTo>
                  <a:lnTo>
                    <a:pt x="609" y="431"/>
                  </a:lnTo>
                  <a:lnTo>
                    <a:pt x="609" y="427"/>
                  </a:lnTo>
                  <a:lnTo>
                    <a:pt x="613" y="424"/>
                  </a:lnTo>
                  <a:lnTo>
                    <a:pt x="616" y="424"/>
                  </a:lnTo>
                  <a:lnTo>
                    <a:pt x="620" y="424"/>
                  </a:lnTo>
                  <a:lnTo>
                    <a:pt x="623" y="427"/>
                  </a:lnTo>
                  <a:lnTo>
                    <a:pt x="623" y="431"/>
                  </a:lnTo>
                  <a:lnTo>
                    <a:pt x="623" y="435"/>
                  </a:lnTo>
                  <a:lnTo>
                    <a:pt x="627" y="435"/>
                  </a:lnTo>
                  <a:lnTo>
                    <a:pt x="630" y="438"/>
                  </a:lnTo>
                  <a:lnTo>
                    <a:pt x="634" y="438"/>
                  </a:lnTo>
                  <a:lnTo>
                    <a:pt x="634" y="442"/>
                  </a:lnTo>
                  <a:lnTo>
                    <a:pt x="638" y="442"/>
                  </a:lnTo>
                  <a:lnTo>
                    <a:pt x="641" y="445"/>
                  </a:lnTo>
                  <a:lnTo>
                    <a:pt x="641" y="442"/>
                  </a:lnTo>
                  <a:lnTo>
                    <a:pt x="645" y="442"/>
                  </a:lnTo>
                  <a:lnTo>
                    <a:pt x="648" y="442"/>
                  </a:lnTo>
                  <a:lnTo>
                    <a:pt x="652" y="442"/>
                  </a:lnTo>
                  <a:lnTo>
                    <a:pt x="655" y="442"/>
                  </a:lnTo>
                  <a:lnTo>
                    <a:pt x="659" y="442"/>
                  </a:lnTo>
                  <a:lnTo>
                    <a:pt x="663" y="442"/>
                  </a:lnTo>
                  <a:lnTo>
                    <a:pt x="666" y="442"/>
                  </a:lnTo>
                  <a:lnTo>
                    <a:pt x="670" y="442"/>
                  </a:lnTo>
                  <a:lnTo>
                    <a:pt x="673" y="442"/>
                  </a:lnTo>
                  <a:lnTo>
                    <a:pt x="673" y="445"/>
                  </a:lnTo>
                  <a:lnTo>
                    <a:pt x="677" y="445"/>
                  </a:lnTo>
                  <a:lnTo>
                    <a:pt x="677" y="449"/>
                  </a:lnTo>
                  <a:lnTo>
                    <a:pt x="680" y="449"/>
                  </a:lnTo>
                  <a:lnTo>
                    <a:pt x="684" y="445"/>
                  </a:lnTo>
                  <a:lnTo>
                    <a:pt x="684" y="442"/>
                  </a:lnTo>
                  <a:lnTo>
                    <a:pt x="687" y="442"/>
                  </a:lnTo>
                  <a:lnTo>
                    <a:pt x="691" y="442"/>
                  </a:lnTo>
                  <a:lnTo>
                    <a:pt x="695" y="442"/>
                  </a:lnTo>
                  <a:lnTo>
                    <a:pt x="695" y="438"/>
                  </a:lnTo>
                  <a:lnTo>
                    <a:pt x="698" y="438"/>
                  </a:lnTo>
                  <a:lnTo>
                    <a:pt x="702" y="438"/>
                  </a:lnTo>
                  <a:lnTo>
                    <a:pt x="705" y="438"/>
                  </a:lnTo>
                  <a:lnTo>
                    <a:pt x="709" y="435"/>
                  </a:lnTo>
                  <a:lnTo>
                    <a:pt x="712" y="435"/>
                  </a:lnTo>
                  <a:lnTo>
                    <a:pt x="716" y="435"/>
                  </a:lnTo>
                  <a:lnTo>
                    <a:pt x="720" y="435"/>
                  </a:lnTo>
                  <a:lnTo>
                    <a:pt x="723" y="435"/>
                  </a:lnTo>
                  <a:lnTo>
                    <a:pt x="727" y="435"/>
                  </a:lnTo>
                  <a:lnTo>
                    <a:pt x="730" y="435"/>
                  </a:lnTo>
                  <a:lnTo>
                    <a:pt x="734" y="435"/>
                  </a:lnTo>
                  <a:lnTo>
                    <a:pt x="737" y="435"/>
                  </a:lnTo>
                  <a:lnTo>
                    <a:pt x="737" y="438"/>
                  </a:lnTo>
                  <a:lnTo>
                    <a:pt x="741" y="438"/>
                  </a:lnTo>
                  <a:lnTo>
                    <a:pt x="741" y="442"/>
                  </a:lnTo>
                  <a:lnTo>
                    <a:pt x="741" y="445"/>
                  </a:lnTo>
                  <a:lnTo>
                    <a:pt x="741" y="449"/>
                  </a:lnTo>
                  <a:lnTo>
                    <a:pt x="744" y="445"/>
                  </a:lnTo>
                  <a:lnTo>
                    <a:pt x="744" y="449"/>
                  </a:lnTo>
                  <a:lnTo>
                    <a:pt x="748" y="449"/>
                  </a:lnTo>
                  <a:lnTo>
                    <a:pt x="752" y="449"/>
                  </a:lnTo>
                  <a:lnTo>
                    <a:pt x="755" y="449"/>
                  </a:lnTo>
                  <a:lnTo>
                    <a:pt x="759" y="449"/>
                  </a:lnTo>
                  <a:lnTo>
                    <a:pt x="762" y="449"/>
                  </a:lnTo>
                  <a:lnTo>
                    <a:pt x="759" y="445"/>
                  </a:lnTo>
                  <a:lnTo>
                    <a:pt x="762" y="445"/>
                  </a:lnTo>
                  <a:lnTo>
                    <a:pt x="762" y="442"/>
                  </a:lnTo>
                  <a:lnTo>
                    <a:pt x="766" y="442"/>
                  </a:lnTo>
                  <a:lnTo>
                    <a:pt x="769" y="442"/>
                  </a:lnTo>
                  <a:lnTo>
                    <a:pt x="773" y="442"/>
                  </a:lnTo>
                  <a:lnTo>
                    <a:pt x="777" y="442"/>
                  </a:lnTo>
                  <a:lnTo>
                    <a:pt x="777" y="438"/>
                  </a:lnTo>
                  <a:lnTo>
                    <a:pt x="777" y="435"/>
                  </a:lnTo>
                  <a:lnTo>
                    <a:pt x="780" y="435"/>
                  </a:lnTo>
                  <a:lnTo>
                    <a:pt x="784" y="438"/>
                  </a:lnTo>
                  <a:lnTo>
                    <a:pt x="787" y="438"/>
                  </a:lnTo>
                  <a:lnTo>
                    <a:pt x="791" y="438"/>
                  </a:lnTo>
                  <a:lnTo>
                    <a:pt x="794" y="438"/>
                  </a:lnTo>
                  <a:lnTo>
                    <a:pt x="798" y="438"/>
                  </a:lnTo>
                  <a:lnTo>
                    <a:pt x="801" y="438"/>
                  </a:lnTo>
                  <a:lnTo>
                    <a:pt x="805" y="438"/>
                  </a:lnTo>
                  <a:lnTo>
                    <a:pt x="809" y="438"/>
                  </a:lnTo>
                  <a:lnTo>
                    <a:pt x="812" y="438"/>
                  </a:lnTo>
                  <a:lnTo>
                    <a:pt x="816" y="438"/>
                  </a:lnTo>
                  <a:lnTo>
                    <a:pt x="816" y="442"/>
                  </a:lnTo>
                  <a:lnTo>
                    <a:pt x="819" y="442"/>
                  </a:lnTo>
                  <a:lnTo>
                    <a:pt x="823" y="442"/>
                  </a:lnTo>
                  <a:lnTo>
                    <a:pt x="826" y="442"/>
                  </a:lnTo>
                  <a:lnTo>
                    <a:pt x="830" y="442"/>
                  </a:lnTo>
                  <a:lnTo>
                    <a:pt x="834" y="442"/>
                  </a:lnTo>
                  <a:lnTo>
                    <a:pt x="837" y="442"/>
                  </a:lnTo>
                  <a:lnTo>
                    <a:pt x="837" y="438"/>
                  </a:lnTo>
                  <a:lnTo>
                    <a:pt x="841" y="442"/>
                  </a:lnTo>
                  <a:lnTo>
                    <a:pt x="844" y="442"/>
                  </a:lnTo>
                  <a:lnTo>
                    <a:pt x="848" y="445"/>
                  </a:lnTo>
                  <a:lnTo>
                    <a:pt x="851" y="445"/>
                  </a:lnTo>
                  <a:lnTo>
                    <a:pt x="851" y="442"/>
                  </a:lnTo>
                  <a:lnTo>
                    <a:pt x="855" y="442"/>
                  </a:lnTo>
                  <a:lnTo>
                    <a:pt x="858" y="442"/>
                  </a:lnTo>
                  <a:lnTo>
                    <a:pt x="862" y="442"/>
                  </a:lnTo>
                  <a:lnTo>
                    <a:pt x="866" y="442"/>
                  </a:lnTo>
                  <a:lnTo>
                    <a:pt x="869" y="442"/>
                  </a:lnTo>
                  <a:lnTo>
                    <a:pt x="873" y="442"/>
                  </a:lnTo>
                  <a:lnTo>
                    <a:pt x="873" y="438"/>
                  </a:lnTo>
                  <a:lnTo>
                    <a:pt x="876" y="438"/>
                  </a:lnTo>
                  <a:lnTo>
                    <a:pt x="880" y="438"/>
                  </a:lnTo>
                  <a:lnTo>
                    <a:pt x="880" y="435"/>
                  </a:lnTo>
                  <a:lnTo>
                    <a:pt x="883" y="435"/>
                  </a:lnTo>
                  <a:lnTo>
                    <a:pt x="887" y="435"/>
                  </a:lnTo>
                  <a:lnTo>
                    <a:pt x="891" y="435"/>
                  </a:lnTo>
                  <a:lnTo>
                    <a:pt x="894" y="431"/>
                  </a:lnTo>
                  <a:lnTo>
                    <a:pt x="898" y="431"/>
                  </a:lnTo>
                  <a:lnTo>
                    <a:pt x="901" y="427"/>
                  </a:lnTo>
                  <a:lnTo>
                    <a:pt x="901" y="424"/>
                  </a:lnTo>
                  <a:lnTo>
                    <a:pt x="905" y="424"/>
                  </a:lnTo>
                  <a:lnTo>
                    <a:pt x="901" y="424"/>
                  </a:lnTo>
                  <a:lnTo>
                    <a:pt x="901" y="420"/>
                  </a:lnTo>
                  <a:lnTo>
                    <a:pt x="905" y="420"/>
                  </a:lnTo>
                  <a:lnTo>
                    <a:pt x="905" y="417"/>
                  </a:lnTo>
                  <a:lnTo>
                    <a:pt x="908" y="417"/>
                  </a:lnTo>
                  <a:lnTo>
                    <a:pt x="912" y="417"/>
                  </a:lnTo>
                  <a:lnTo>
                    <a:pt x="915" y="424"/>
                  </a:lnTo>
                  <a:lnTo>
                    <a:pt x="919" y="427"/>
                  </a:lnTo>
                  <a:lnTo>
                    <a:pt x="923" y="435"/>
                  </a:lnTo>
                  <a:lnTo>
                    <a:pt x="926" y="438"/>
                  </a:lnTo>
                  <a:lnTo>
                    <a:pt x="926" y="442"/>
                  </a:lnTo>
                  <a:lnTo>
                    <a:pt x="926" y="449"/>
                  </a:lnTo>
                  <a:lnTo>
                    <a:pt x="923" y="452"/>
                  </a:lnTo>
                  <a:lnTo>
                    <a:pt x="923" y="456"/>
                  </a:lnTo>
                  <a:lnTo>
                    <a:pt x="919" y="459"/>
                  </a:lnTo>
                  <a:lnTo>
                    <a:pt x="915" y="463"/>
                  </a:lnTo>
                  <a:lnTo>
                    <a:pt x="912" y="467"/>
                  </a:lnTo>
                  <a:lnTo>
                    <a:pt x="912" y="470"/>
                  </a:lnTo>
                  <a:lnTo>
                    <a:pt x="912" y="474"/>
                  </a:lnTo>
                  <a:lnTo>
                    <a:pt x="908" y="474"/>
                  </a:lnTo>
                  <a:lnTo>
                    <a:pt x="905" y="470"/>
                  </a:lnTo>
                  <a:lnTo>
                    <a:pt x="901" y="470"/>
                  </a:lnTo>
                  <a:lnTo>
                    <a:pt x="901" y="474"/>
                  </a:lnTo>
                  <a:lnTo>
                    <a:pt x="898" y="474"/>
                  </a:lnTo>
                  <a:lnTo>
                    <a:pt x="894" y="474"/>
                  </a:lnTo>
                  <a:lnTo>
                    <a:pt x="894" y="477"/>
                  </a:lnTo>
                  <a:lnTo>
                    <a:pt x="891" y="477"/>
                  </a:lnTo>
                  <a:lnTo>
                    <a:pt x="891" y="474"/>
                  </a:lnTo>
                  <a:lnTo>
                    <a:pt x="887" y="474"/>
                  </a:lnTo>
                  <a:lnTo>
                    <a:pt x="883" y="470"/>
                  </a:lnTo>
                  <a:lnTo>
                    <a:pt x="876" y="470"/>
                  </a:lnTo>
                  <a:lnTo>
                    <a:pt x="880" y="474"/>
                  </a:lnTo>
                  <a:lnTo>
                    <a:pt x="883" y="474"/>
                  </a:lnTo>
                  <a:lnTo>
                    <a:pt x="883" y="477"/>
                  </a:lnTo>
                  <a:lnTo>
                    <a:pt x="887" y="477"/>
                  </a:lnTo>
                  <a:lnTo>
                    <a:pt x="887" y="481"/>
                  </a:lnTo>
                  <a:lnTo>
                    <a:pt x="891" y="481"/>
                  </a:lnTo>
                  <a:lnTo>
                    <a:pt x="894" y="481"/>
                  </a:lnTo>
                  <a:lnTo>
                    <a:pt x="894" y="484"/>
                  </a:lnTo>
                  <a:lnTo>
                    <a:pt x="894" y="488"/>
                  </a:lnTo>
                  <a:lnTo>
                    <a:pt x="898" y="488"/>
                  </a:lnTo>
                  <a:lnTo>
                    <a:pt x="898" y="492"/>
                  </a:lnTo>
                  <a:lnTo>
                    <a:pt x="898" y="495"/>
                  </a:lnTo>
                  <a:lnTo>
                    <a:pt x="898" y="499"/>
                  </a:lnTo>
                  <a:lnTo>
                    <a:pt x="898" y="502"/>
                  </a:lnTo>
                  <a:lnTo>
                    <a:pt x="901" y="506"/>
                  </a:lnTo>
                  <a:lnTo>
                    <a:pt x="901" y="509"/>
                  </a:lnTo>
                  <a:lnTo>
                    <a:pt x="905" y="509"/>
                  </a:lnTo>
                  <a:lnTo>
                    <a:pt x="905" y="513"/>
                  </a:lnTo>
                  <a:lnTo>
                    <a:pt x="905" y="517"/>
                  </a:lnTo>
                  <a:lnTo>
                    <a:pt x="905" y="520"/>
                  </a:lnTo>
                  <a:lnTo>
                    <a:pt x="905" y="524"/>
                  </a:lnTo>
                  <a:lnTo>
                    <a:pt x="908" y="527"/>
                  </a:lnTo>
                  <a:lnTo>
                    <a:pt x="912" y="527"/>
                  </a:lnTo>
                  <a:lnTo>
                    <a:pt x="915" y="527"/>
                  </a:lnTo>
                  <a:lnTo>
                    <a:pt x="915" y="531"/>
                  </a:lnTo>
                  <a:lnTo>
                    <a:pt x="919" y="531"/>
                  </a:lnTo>
                  <a:lnTo>
                    <a:pt x="923" y="531"/>
                  </a:lnTo>
                  <a:lnTo>
                    <a:pt x="926" y="531"/>
                  </a:lnTo>
                  <a:lnTo>
                    <a:pt x="926" y="534"/>
                  </a:lnTo>
                  <a:lnTo>
                    <a:pt x="930" y="534"/>
                  </a:lnTo>
                  <a:lnTo>
                    <a:pt x="933" y="534"/>
                  </a:lnTo>
                  <a:lnTo>
                    <a:pt x="937" y="534"/>
                  </a:lnTo>
                  <a:lnTo>
                    <a:pt x="940" y="534"/>
                  </a:lnTo>
                  <a:lnTo>
                    <a:pt x="944" y="534"/>
                  </a:lnTo>
                  <a:lnTo>
                    <a:pt x="948" y="534"/>
                  </a:lnTo>
                  <a:lnTo>
                    <a:pt x="951" y="534"/>
                  </a:lnTo>
                  <a:lnTo>
                    <a:pt x="955" y="534"/>
                  </a:lnTo>
                  <a:lnTo>
                    <a:pt x="955" y="538"/>
                  </a:lnTo>
                  <a:lnTo>
                    <a:pt x="958" y="538"/>
                  </a:lnTo>
                  <a:lnTo>
                    <a:pt x="962" y="541"/>
                  </a:lnTo>
                  <a:lnTo>
                    <a:pt x="962" y="545"/>
                  </a:lnTo>
                  <a:lnTo>
                    <a:pt x="962" y="549"/>
                  </a:lnTo>
                  <a:lnTo>
                    <a:pt x="962" y="552"/>
                  </a:lnTo>
                  <a:lnTo>
                    <a:pt x="958" y="556"/>
                  </a:lnTo>
                  <a:lnTo>
                    <a:pt x="955" y="556"/>
                  </a:lnTo>
                  <a:lnTo>
                    <a:pt x="955" y="559"/>
                  </a:lnTo>
                  <a:lnTo>
                    <a:pt x="951" y="559"/>
                  </a:lnTo>
                  <a:lnTo>
                    <a:pt x="951" y="563"/>
                  </a:lnTo>
                  <a:lnTo>
                    <a:pt x="951" y="566"/>
                  </a:lnTo>
                  <a:lnTo>
                    <a:pt x="951" y="570"/>
                  </a:lnTo>
                  <a:lnTo>
                    <a:pt x="951" y="574"/>
                  </a:lnTo>
                  <a:lnTo>
                    <a:pt x="948" y="577"/>
                  </a:lnTo>
                  <a:lnTo>
                    <a:pt x="948" y="581"/>
                  </a:lnTo>
                  <a:lnTo>
                    <a:pt x="944" y="584"/>
                  </a:lnTo>
                  <a:lnTo>
                    <a:pt x="944" y="588"/>
                  </a:lnTo>
                  <a:lnTo>
                    <a:pt x="940" y="591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Freeform 17"/>
            <p:cNvSpPr>
              <a:spLocks/>
            </p:cNvSpPr>
            <p:nvPr/>
          </p:nvSpPr>
          <p:spPr bwMode="auto">
            <a:xfrm>
              <a:off x="4129088" y="2777654"/>
              <a:ext cx="1017587" cy="430212"/>
            </a:xfrm>
            <a:custGeom>
              <a:avLst/>
              <a:gdLst>
                <a:gd name="T0" fmla="*/ 2147483646 w 641"/>
                <a:gd name="T1" fmla="*/ 2147483646 h 271"/>
                <a:gd name="T2" fmla="*/ 2147483646 w 641"/>
                <a:gd name="T3" fmla="*/ 2147483646 h 271"/>
                <a:gd name="T4" fmla="*/ 2147483646 w 641"/>
                <a:gd name="T5" fmla="*/ 2147483646 h 271"/>
                <a:gd name="T6" fmla="*/ 2147483646 w 641"/>
                <a:gd name="T7" fmla="*/ 2147483646 h 271"/>
                <a:gd name="T8" fmla="*/ 2147483646 w 641"/>
                <a:gd name="T9" fmla="*/ 2147483646 h 271"/>
                <a:gd name="T10" fmla="*/ 2147483646 w 641"/>
                <a:gd name="T11" fmla="*/ 2147483646 h 271"/>
                <a:gd name="T12" fmla="*/ 2147483646 w 641"/>
                <a:gd name="T13" fmla="*/ 2147483646 h 271"/>
                <a:gd name="T14" fmla="*/ 2147483646 w 641"/>
                <a:gd name="T15" fmla="*/ 2147483646 h 271"/>
                <a:gd name="T16" fmla="*/ 2147483646 w 641"/>
                <a:gd name="T17" fmla="*/ 2147483646 h 271"/>
                <a:gd name="T18" fmla="*/ 2147483646 w 641"/>
                <a:gd name="T19" fmla="*/ 2147483646 h 271"/>
                <a:gd name="T20" fmla="*/ 2147483646 w 641"/>
                <a:gd name="T21" fmla="*/ 2147483646 h 271"/>
                <a:gd name="T22" fmla="*/ 2147483646 w 641"/>
                <a:gd name="T23" fmla="*/ 2147483646 h 271"/>
                <a:gd name="T24" fmla="*/ 2147483646 w 641"/>
                <a:gd name="T25" fmla="*/ 2147483646 h 271"/>
                <a:gd name="T26" fmla="*/ 2147483646 w 641"/>
                <a:gd name="T27" fmla="*/ 2147483646 h 271"/>
                <a:gd name="T28" fmla="*/ 2147483646 w 641"/>
                <a:gd name="T29" fmla="*/ 2147483646 h 271"/>
                <a:gd name="T30" fmla="*/ 2147483646 w 641"/>
                <a:gd name="T31" fmla="*/ 2147483646 h 271"/>
                <a:gd name="T32" fmla="*/ 2147483646 w 641"/>
                <a:gd name="T33" fmla="*/ 2147483646 h 271"/>
                <a:gd name="T34" fmla="*/ 2147483646 w 641"/>
                <a:gd name="T35" fmla="*/ 2147483646 h 271"/>
                <a:gd name="T36" fmla="*/ 2147483646 w 641"/>
                <a:gd name="T37" fmla="*/ 2147483646 h 271"/>
                <a:gd name="T38" fmla="*/ 2147483646 w 641"/>
                <a:gd name="T39" fmla="*/ 2147483646 h 271"/>
                <a:gd name="T40" fmla="*/ 2147483646 w 641"/>
                <a:gd name="T41" fmla="*/ 2147483646 h 271"/>
                <a:gd name="T42" fmla="*/ 2147483646 w 641"/>
                <a:gd name="T43" fmla="*/ 2147483646 h 271"/>
                <a:gd name="T44" fmla="*/ 2147483646 w 641"/>
                <a:gd name="T45" fmla="*/ 2147483646 h 271"/>
                <a:gd name="T46" fmla="*/ 2147483646 w 641"/>
                <a:gd name="T47" fmla="*/ 2147483646 h 271"/>
                <a:gd name="T48" fmla="*/ 2147483646 w 641"/>
                <a:gd name="T49" fmla="*/ 2147483646 h 271"/>
                <a:gd name="T50" fmla="*/ 2147483646 w 641"/>
                <a:gd name="T51" fmla="*/ 2147483646 h 271"/>
                <a:gd name="T52" fmla="*/ 2147483646 w 641"/>
                <a:gd name="T53" fmla="*/ 2147483646 h 271"/>
                <a:gd name="T54" fmla="*/ 2147483646 w 641"/>
                <a:gd name="T55" fmla="*/ 2147483646 h 271"/>
                <a:gd name="T56" fmla="*/ 2147483646 w 641"/>
                <a:gd name="T57" fmla="*/ 2147483646 h 271"/>
                <a:gd name="T58" fmla="*/ 2147483646 w 641"/>
                <a:gd name="T59" fmla="*/ 2147483646 h 271"/>
                <a:gd name="T60" fmla="*/ 2147483646 w 641"/>
                <a:gd name="T61" fmla="*/ 2147483646 h 271"/>
                <a:gd name="T62" fmla="*/ 2147483646 w 641"/>
                <a:gd name="T63" fmla="*/ 2147483646 h 271"/>
                <a:gd name="T64" fmla="*/ 2147483646 w 641"/>
                <a:gd name="T65" fmla="*/ 2147483646 h 271"/>
                <a:gd name="T66" fmla="*/ 2147483646 w 641"/>
                <a:gd name="T67" fmla="*/ 2147483646 h 271"/>
                <a:gd name="T68" fmla="*/ 2147483646 w 641"/>
                <a:gd name="T69" fmla="*/ 2147483646 h 271"/>
                <a:gd name="T70" fmla="*/ 2147483646 w 641"/>
                <a:gd name="T71" fmla="*/ 2147483646 h 271"/>
                <a:gd name="T72" fmla="*/ 2147483646 w 641"/>
                <a:gd name="T73" fmla="*/ 2147483646 h 271"/>
                <a:gd name="T74" fmla="*/ 2147483646 w 641"/>
                <a:gd name="T75" fmla="*/ 2147483646 h 271"/>
                <a:gd name="T76" fmla="*/ 2147483646 w 641"/>
                <a:gd name="T77" fmla="*/ 2147483646 h 271"/>
                <a:gd name="T78" fmla="*/ 2147483646 w 641"/>
                <a:gd name="T79" fmla="*/ 2147483646 h 271"/>
                <a:gd name="T80" fmla="*/ 2147483646 w 641"/>
                <a:gd name="T81" fmla="*/ 2147483646 h 271"/>
                <a:gd name="T82" fmla="*/ 2147483646 w 641"/>
                <a:gd name="T83" fmla="*/ 2147483646 h 271"/>
                <a:gd name="T84" fmla="*/ 2147483646 w 641"/>
                <a:gd name="T85" fmla="*/ 2147483646 h 271"/>
                <a:gd name="T86" fmla="*/ 2147483646 w 641"/>
                <a:gd name="T87" fmla="*/ 2147483646 h 271"/>
                <a:gd name="T88" fmla="*/ 2147483646 w 641"/>
                <a:gd name="T89" fmla="*/ 2147483646 h 271"/>
                <a:gd name="T90" fmla="*/ 2147483646 w 641"/>
                <a:gd name="T91" fmla="*/ 2147483646 h 271"/>
                <a:gd name="T92" fmla="*/ 2147483646 w 641"/>
                <a:gd name="T93" fmla="*/ 2147483646 h 271"/>
                <a:gd name="T94" fmla="*/ 2147483646 w 641"/>
                <a:gd name="T95" fmla="*/ 2147483646 h 271"/>
                <a:gd name="T96" fmla="*/ 2147483646 w 641"/>
                <a:gd name="T97" fmla="*/ 2147483646 h 271"/>
                <a:gd name="T98" fmla="*/ 2147483646 w 641"/>
                <a:gd name="T99" fmla="*/ 2147483646 h 271"/>
                <a:gd name="T100" fmla="*/ 2147483646 w 641"/>
                <a:gd name="T101" fmla="*/ 2147483646 h 271"/>
                <a:gd name="T102" fmla="*/ 2147483646 w 641"/>
                <a:gd name="T103" fmla="*/ 2147483646 h 271"/>
                <a:gd name="T104" fmla="*/ 2147483646 w 641"/>
                <a:gd name="T105" fmla="*/ 0 h 271"/>
                <a:gd name="T106" fmla="*/ 2147483646 w 641"/>
                <a:gd name="T107" fmla="*/ 2147483646 h 271"/>
                <a:gd name="T108" fmla="*/ 2147483646 w 641"/>
                <a:gd name="T109" fmla="*/ 2147483646 h 271"/>
                <a:gd name="T110" fmla="*/ 2147483646 w 641"/>
                <a:gd name="T111" fmla="*/ 2147483646 h 271"/>
                <a:gd name="T112" fmla="*/ 2147483646 w 641"/>
                <a:gd name="T113" fmla="*/ 2147483646 h 271"/>
                <a:gd name="T114" fmla="*/ 2147483646 w 641"/>
                <a:gd name="T115" fmla="*/ 0 h 271"/>
                <a:gd name="T116" fmla="*/ 2147483646 w 641"/>
                <a:gd name="T117" fmla="*/ 2147483646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1"/>
                <a:gd name="T178" fmla="*/ 0 h 271"/>
                <a:gd name="T179" fmla="*/ 641 w 641"/>
                <a:gd name="T180" fmla="*/ 271 h 2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1" h="271">
                  <a:moveTo>
                    <a:pt x="0" y="271"/>
                  </a:moveTo>
                  <a:lnTo>
                    <a:pt x="3" y="267"/>
                  </a:lnTo>
                  <a:lnTo>
                    <a:pt x="3" y="263"/>
                  </a:lnTo>
                  <a:lnTo>
                    <a:pt x="10" y="260"/>
                  </a:lnTo>
                  <a:lnTo>
                    <a:pt x="14" y="260"/>
                  </a:lnTo>
                  <a:lnTo>
                    <a:pt x="14" y="256"/>
                  </a:lnTo>
                  <a:lnTo>
                    <a:pt x="17" y="256"/>
                  </a:lnTo>
                  <a:lnTo>
                    <a:pt x="14" y="256"/>
                  </a:lnTo>
                  <a:lnTo>
                    <a:pt x="10" y="253"/>
                  </a:lnTo>
                  <a:lnTo>
                    <a:pt x="10" y="246"/>
                  </a:lnTo>
                  <a:lnTo>
                    <a:pt x="14" y="242"/>
                  </a:lnTo>
                  <a:lnTo>
                    <a:pt x="14" y="239"/>
                  </a:lnTo>
                  <a:lnTo>
                    <a:pt x="17" y="239"/>
                  </a:lnTo>
                  <a:lnTo>
                    <a:pt x="17" y="235"/>
                  </a:lnTo>
                  <a:lnTo>
                    <a:pt x="21" y="235"/>
                  </a:lnTo>
                  <a:lnTo>
                    <a:pt x="21" y="231"/>
                  </a:lnTo>
                  <a:lnTo>
                    <a:pt x="25" y="231"/>
                  </a:lnTo>
                  <a:lnTo>
                    <a:pt x="28" y="231"/>
                  </a:lnTo>
                  <a:lnTo>
                    <a:pt x="32" y="228"/>
                  </a:lnTo>
                  <a:lnTo>
                    <a:pt x="35" y="224"/>
                  </a:lnTo>
                  <a:lnTo>
                    <a:pt x="35" y="221"/>
                  </a:lnTo>
                  <a:lnTo>
                    <a:pt x="35" y="217"/>
                  </a:lnTo>
                  <a:lnTo>
                    <a:pt x="35" y="214"/>
                  </a:lnTo>
                  <a:lnTo>
                    <a:pt x="35" y="210"/>
                  </a:lnTo>
                  <a:lnTo>
                    <a:pt x="32" y="210"/>
                  </a:lnTo>
                  <a:lnTo>
                    <a:pt x="32" y="203"/>
                  </a:lnTo>
                  <a:lnTo>
                    <a:pt x="32" y="199"/>
                  </a:lnTo>
                  <a:lnTo>
                    <a:pt x="35" y="199"/>
                  </a:lnTo>
                  <a:lnTo>
                    <a:pt x="35" y="196"/>
                  </a:lnTo>
                  <a:lnTo>
                    <a:pt x="39" y="196"/>
                  </a:lnTo>
                  <a:lnTo>
                    <a:pt x="42" y="192"/>
                  </a:lnTo>
                  <a:lnTo>
                    <a:pt x="42" y="189"/>
                  </a:lnTo>
                  <a:lnTo>
                    <a:pt x="46" y="189"/>
                  </a:lnTo>
                  <a:lnTo>
                    <a:pt x="49" y="189"/>
                  </a:lnTo>
                  <a:lnTo>
                    <a:pt x="53" y="189"/>
                  </a:lnTo>
                  <a:lnTo>
                    <a:pt x="53" y="185"/>
                  </a:lnTo>
                  <a:lnTo>
                    <a:pt x="53" y="182"/>
                  </a:lnTo>
                  <a:lnTo>
                    <a:pt x="57" y="182"/>
                  </a:lnTo>
                  <a:lnTo>
                    <a:pt x="60" y="178"/>
                  </a:lnTo>
                  <a:lnTo>
                    <a:pt x="64" y="178"/>
                  </a:lnTo>
                  <a:lnTo>
                    <a:pt x="67" y="178"/>
                  </a:lnTo>
                  <a:lnTo>
                    <a:pt x="64" y="178"/>
                  </a:lnTo>
                  <a:lnTo>
                    <a:pt x="64" y="174"/>
                  </a:lnTo>
                  <a:lnTo>
                    <a:pt x="57" y="174"/>
                  </a:lnTo>
                  <a:lnTo>
                    <a:pt x="57" y="171"/>
                  </a:lnTo>
                  <a:lnTo>
                    <a:pt x="53" y="171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46" y="167"/>
                  </a:lnTo>
                  <a:lnTo>
                    <a:pt x="42" y="167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2" y="164"/>
                  </a:lnTo>
                  <a:lnTo>
                    <a:pt x="28" y="164"/>
                  </a:lnTo>
                  <a:lnTo>
                    <a:pt x="25" y="160"/>
                  </a:lnTo>
                  <a:lnTo>
                    <a:pt x="28" y="160"/>
                  </a:lnTo>
                  <a:lnTo>
                    <a:pt x="32" y="160"/>
                  </a:lnTo>
                  <a:lnTo>
                    <a:pt x="35" y="153"/>
                  </a:lnTo>
                  <a:lnTo>
                    <a:pt x="39" y="139"/>
                  </a:lnTo>
                  <a:lnTo>
                    <a:pt x="42" y="128"/>
                  </a:lnTo>
                  <a:lnTo>
                    <a:pt x="49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0" y="117"/>
                  </a:lnTo>
                  <a:lnTo>
                    <a:pt x="64" y="117"/>
                  </a:lnTo>
                  <a:lnTo>
                    <a:pt x="67" y="117"/>
                  </a:lnTo>
                  <a:lnTo>
                    <a:pt x="67" y="114"/>
                  </a:lnTo>
                  <a:lnTo>
                    <a:pt x="71" y="114"/>
                  </a:lnTo>
                  <a:lnTo>
                    <a:pt x="71" y="117"/>
                  </a:lnTo>
                  <a:lnTo>
                    <a:pt x="74" y="117"/>
                  </a:lnTo>
                  <a:lnTo>
                    <a:pt x="74" y="114"/>
                  </a:lnTo>
                  <a:lnTo>
                    <a:pt x="78" y="117"/>
                  </a:lnTo>
                  <a:lnTo>
                    <a:pt x="82" y="117"/>
                  </a:lnTo>
                  <a:lnTo>
                    <a:pt x="85" y="117"/>
                  </a:lnTo>
                  <a:lnTo>
                    <a:pt x="89" y="117"/>
                  </a:lnTo>
                  <a:lnTo>
                    <a:pt x="92" y="114"/>
                  </a:lnTo>
                  <a:lnTo>
                    <a:pt x="96" y="114"/>
                  </a:lnTo>
                  <a:lnTo>
                    <a:pt x="99" y="114"/>
                  </a:lnTo>
                  <a:lnTo>
                    <a:pt x="103" y="114"/>
                  </a:lnTo>
                  <a:lnTo>
                    <a:pt x="106" y="114"/>
                  </a:lnTo>
                  <a:lnTo>
                    <a:pt x="110" y="110"/>
                  </a:lnTo>
                  <a:lnTo>
                    <a:pt x="114" y="114"/>
                  </a:lnTo>
                  <a:lnTo>
                    <a:pt x="114" y="110"/>
                  </a:lnTo>
                  <a:lnTo>
                    <a:pt x="117" y="114"/>
                  </a:lnTo>
                  <a:lnTo>
                    <a:pt x="121" y="114"/>
                  </a:lnTo>
                  <a:lnTo>
                    <a:pt x="121" y="117"/>
                  </a:lnTo>
                  <a:lnTo>
                    <a:pt x="124" y="117"/>
                  </a:lnTo>
                  <a:lnTo>
                    <a:pt x="128" y="117"/>
                  </a:lnTo>
                  <a:lnTo>
                    <a:pt x="128" y="114"/>
                  </a:lnTo>
                  <a:lnTo>
                    <a:pt x="131" y="114"/>
                  </a:lnTo>
                  <a:lnTo>
                    <a:pt x="135" y="114"/>
                  </a:lnTo>
                  <a:lnTo>
                    <a:pt x="139" y="110"/>
                  </a:lnTo>
                  <a:lnTo>
                    <a:pt x="142" y="110"/>
                  </a:lnTo>
                  <a:lnTo>
                    <a:pt x="146" y="110"/>
                  </a:lnTo>
                  <a:lnTo>
                    <a:pt x="149" y="110"/>
                  </a:lnTo>
                  <a:lnTo>
                    <a:pt x="153" y="110"/>
                  </a:lnTo>
                  <a:lnTo>
                    <a:pt x="156" y="107"/>
                  </a:lnTo>
                  <a:lnTo>
                    <a:pt x="160" y="107"/>
                  </a:lnTo>
                  <a:lnTo>
                    <a:pt x="160" y="110"/>
                  </a:lnTo>
                  <a:lnTo>
                    <a:pt x="163" y="110"/>
                  </a:lnTo>
                  <a:lnTo>
                    <a:pt x="167" y="110"/>
                  </a:lnTo>
                  <a:lnTo>
                    <a:pt x="167" y="107"/>
                  </a:lnTo>
                  <a:lnTo>
                    <a:pt x="171" y="107"/>
                  </a:lnTo>
                  <a:lnTo>
                    <a:pt x="174" y="107"/>
                  </a:lnTo>
                  <a:lnTo>
                    <a:pt x="178" y="107"/>
                  </a:lnTo>
                  <a:lnTo>
                    <a:pt x="181" y="107"/>
                  </a:lnTo>
                  <a:lnTo>
                    <a:pt x="185" y="103"/>
                  </a:lnTo>
                  <a:lnTo>
                    <a:pt x="188" y="103"/>
                  </a:lnTo>
                  <a:lnTo>
                    <a:pt x="192" y="103"/>
                  </a:lnTo>
                  <a:lnTo>
                    <a:pt x="196" y="103"/>
                  </a:lnTo>
                  <a:lnTo>
                    <a:pt x="199" y="103"/>
                  </a:lnTo>
                  <a:lnTo>
                    <a:pt x="203" y="103"/>
                  </a:lnTo>
                  <a:lnTo>
                    <a:pt x="206" y="103"/>
                  </a:lnTo>
                  <a:lnTo>
                    <a:pt x="210" y="103"/>
                  </a:lnTo>
                  <a:lnTo>
                    <a:pt x="210" y="107"/>
                  </a:lnTo>
                  <a:lnTo>
                    <a:pt x="213" y="107"/>
                  </a:lnTo>
                  <a:lnTo>
                    <a:pt x="217" y="107"/>
                  </a:lnTo>
                  <a:lnTo>
                    <a:pt x="220" y="107"/>
                  </a:lnTo>
                  <a:lnTo>
                    <a:pt x="224" y="103"/>
                  </a:lnTo>
                  <a:lnTo>
                    <a:pt x="224" y="100"/>
                  </a:lnTo>
                  <a:lnTo>
                    <a:pt x="224" y="96"/>
                  </a:lnTo>
                  <a:lnTo>
                    <a:pt x="228" y="96"/>
                  </a:lnTo>
                  <a:lnTo>
                    <a:pt x="231" y="96"/>
                  </a:lnTo>
                  <a:lnTo>
                    <a:pt x="235" y="96"/>
                  </a:lnTo>
                  <a:lnTo>
                    <a:pt x="238" y="96"/>
                  </a:lnTo>
                  <a:lnTo>
                    <a:pt x="238" y="92"/>
                  </a:lnTo>
                  <a:lnTo>
                    <a:pt x="242" y="89"/>
                  </a:lnTo>
                  <a:lnTo>
                    <a:pt x="242" y="85"/>
                  </a:lnTo>
                  <a:lnTo>
                    <a:pt x="242" y="82"/>
                  </a:lnTo>
                  <a:lnTo>
                    <a:pt x="245" y="82"/>
                  </a:lnTo>
                  <a:lnTo>
                    <a:pt x="245" y="78"/>
                  </a:lnTo>
                  <a:lnTo>
                    <a:pt x="249" y="75"/>
                  </a:lnTo>
                  <a:lnTo>
                    <a:pt x="249" y="78"/>
                  </a:lnTo>
                  <a:lnTo>
                    <a:pt x="253" y="78"/>
                  </a:lnTo>
                  <a:lnTo>
                    <a:pt x="256" y="75"/>
                  </a:lnTo>
                  <a:lnTo>
                    <a:pt x="256" y="78"/>
                  </a:lnTo>
                  <a:lnTo>
                    <a:pt x="260" y="78"/>
                  </a:lnTo>
                  <a:lnTo>
                    <a:pt x="263" y="78"/>
                  </a:lnTo>
                  <a:lnTo>
                    <a:pt x="267" y="75"/>
                  </a:lnTo>
                  <a:lnTo>
                    <a:pt x="270" y="75"/>
                  </a:lnTo>
                  <a:lnTo>
                    <a:pt x="270" y="71"/>
                  </a:lnTo>
                  <a:lnTo>
                    <a:pt x="274" y="71"/>
                  </a:lnTo>
                  <a:lnTo>
                    <a:pt x="277" y="71"/>
                  </a:lnTo>
                  <a:lnTo>
                    <a:pt x="281" y="75"/>
                  </a:lnTo>
                  <a:lnTo>
                    <a:pt x="281" y="71"/>
                  </a:lnTo>
                  <a:lnTo>
                    <a:pt x="281" y="75"/>
                  </a:lnTo>
                  <a:lnTo>
                    <a:pt x="285" y="75"/>
                  </a:lnTo>
                  <a:lnTo>
                    <a:pt x="288" y="71"/>
                  </a:lnTo>
                  <a:lnTo>
                    <a:pt x="292" y="75"/>
                  </a:lnTo>
                  <a:lnTo>
                    <a:pt x="295" y="71"/>
                  </a:lnTo>
                  <a:lnTo>
                    <a:pt x="299" y="71"/>
                  </a:lnTo>
                  <a:lnTo>
                    <a:pt x="299" y="75"/>
                  </a:lnTo>
                  <a:lnTo>
                    <a:pt x="302" y="75"/>
                  </a:lnTo>
                  <a:lnTo>
                    <a:pt x="306" y="71"/>
                  </a:lnTo>
                  <a:lnTo>
                    <a:pt x="310" y="71"/>
                  </a:lnTo>
                  <a:lnTo>
                    <a:pt x="313" y="68"/>
                  </a:lnTo>
                  <a:lnTo>
                    <a:pt x="317" y="68"/>
                  </a:lnTo>
                  <a:lnTo>
                    <a:pt x="317" y="64"/>
                  </a:lnTo>
                  <a:lnTo>
                    <a:pt x="313" y="64"/>
                  </a:lnTo>
                  <a:lnTo>
                    <a:pt x="317" y="60"/>
                  </a:lnTo>
                  <a:lnTo>
                    <a:pt x="313" y="60"/>
                  </a:lnTo>
                  <a:lnTo>
                    <a:pt x="310" y="60"/>
                  </a:lnTo>
                  <a:lnTo>
                    <a:pt x="306" y="60"/>
                  </a:lnTo>
                  <a:lnTo>
                    <a:pt x="306" y="57"/>
                  </a:lnTo>
                  <a:lnTo>
                    <a:pt x="306" y="53"/>
                  </a:lnTo>
                  <a:lnTo>
                    <a:pt x="306" y="50"/>
                  </a:lnTo>
                  <a:lnTo>
                    <a:pt x="302" y="46"/>
                  </a:lnTo>
                  <a:lnTo>
                    <a:pt x="302" y="43"/>
                  </a:lnTo>
                  <a:lnTo>
                    <a:pt x="299" y="43"/>
                  </a:lnTo>
                  <a:lnTo>
                    <a:pt x="295" y="43"/>
                  </a:lnTo>
                  <a:lnTo>
                    <a:pt x="295" y="39"/>
                  </a:lnTo>
                  <a:lnTo>
                    <a:pt x="292" y="39"/>
                  </a:lnTo>
                  <a:lnTo>
                    <a:pt x="292" y="35"/>
                  </a:lnTo>
                  <a:lnTo>
                    <a:pt x="288" y="35"/>
                  </a:lnTo>
                  <a:lnTo>
                    <a:pt x="288" y="32"/>
                  </a:lnTo>
                  <a:lnTo>
                    <a:pt x="288" y="28"/>
                  </a:lnTo>
                  <a:lnTo>
                    <a:pt x="285" y="25"/>
                  </a:lnTo>
                  <a:lnTo>
                    <a:pt x="281" y="21"/>
                  </a:lnTo>
                  <a:lnTo>
                    <a:pt x="277" y="21"/>
                  </a:lnTo>
                  <a:lnTo>
                    <a:pt x="277" y="18"/>
                  </a:lnTo>
                  <a:lnTo>
                    <a:pt x="277" y="14"/>
                  </a:lnTo>
                  <a:lnTo>
                    <a:pt x="281" y="14"/>
                  </a:lnTo>
                  <a:lnTo>
                    <a:pt x="285" y="14"/>
                  </a:lnTo>
                  <a:lnTo>
                    <a:pt x="288" y="10"/>
                  </a:lnTo>
                  <a:lnTo>
                    <a:pt x="292" y="14"/>
                  </a:lnTo>
                  <a:lnTo>
                    <a:pt x="292" y="10"/>
                  </a:lnTo>
                  <a:lnTo>
                    <a:pt x="295" y="10"/>
                  </a:lnTo>
                  <a:lnTo>
                    <a:pt x="295" y="14"/>
                  </a:lnTo>
                  <a:lnTo>
                    <a:pt x="299" y="14"/>
                  </a:lnTo>
                  <a:lnTo>
                    <a:pt x="302" y="14"/>
                  </a:lnTo>
                  <a:lnTo>
                    <a:pt x="302" y="10"/>
                  </a:lnTo>
                  <a:lnTo>
                    <a:pt x="306" y="14"/>
                  </a:lnTo>
                  <a:lnTo>
                    <a:pt x="310" y="10"/>
                  </a:lnTo>
                  <a:lnTo>
                    <a:pt x="313" y="10"/>
                  </a:lnTo>
                  <a:lnTo>
                    <a:pt x="317" y="7"/>
                  </a:lnTo>
                  <a:lnTo>
                    <a:pt x="320" y="7"/>
                  </a:lnTo>
                  <a:lnTo>
                    <a:pt x="320" y="10"/>
                  </a:lnTo>
                  <a:lnTo>
                    <a:pt x="324" y="10"/>
                  </a:lnTo>
                  <a:lnTo>
                    <a:pt x="327" y="10"/>
                  </a:lnTo>
                  <a:lnTo>
                    <a:pt x="331" y="10"/>
                  </a:lnTo>
                  <a:lnTo>
                    <a:pt x="331" y="7"/>
                  </a:lnTo>
                  <a:lnTo>
                    <a:pt x="334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9" y="7"/>
                  </a:lnTo>
                  <a:lnTo>
                    <a:pt x="349" y="10"/>
                  </a:lnTo>
                  <a:lnTo>
                    <a:pt x="352" y="10"/>
                  </a:lnTo>
                  <a:lnTo>
                    <a:pt x="356" y="10"/>
                  </a:lnTo>
                  <a:lnTo>
                    <a:pt x="359" y="10"/>
                  </a:lnTo>
                  <a:lnTo>
                    <a:pt x="363" y="14"/>
                  </a:lnTo>
                  <a:lnTo>
                    <a:pt x="367" y="10"/>
                  </a:lnTo>
                  <a:lnTo>
                    <a:pt x="370" y="10"/>
                  </a:lnTo>
                  <a:lnTo>
                    <a:pt x="370" y="7"/>
                  </a:lnTo>
                  <a:lnTo>
                    <a:pt x="374" y="7"/>
                  </a:lnTo>
                  <a:lnTo>
                    <a:pt x="377" y="7"/>
                  </a:lnTo>
                  <a:lnTo>
                    <a:pt x="381" y="7"/>
                  </a:lnTo>
                  <a:lnTo>
                    <a:pt x="381" y="3"/>
                  </a:lnTo>
                  <a:lnTo>
                    <a:pt x="384" y="3"/>
                  </a:lnTo>
                  <a:lnTo>
                    <a:pt x="388" y="3"/>
                  </a:lnTo>
                  <a:lnTo>
                    <a:pt x="391" y="3"/>
                  </a:lnTo>
                  <a:lnTo>
                    <a:pt x="391" y="7"/>
                  </a:lnTo>
                  <a:lnTo>
                    <a:pt x="395" y="7"/>
                  </a:lnTo>
                  <a:lnTo>
                    <a:pt x="395" y="10"/>
                  </a:lnTo>
                  <a:lnTo>
                    <a:pt x="399" y="10"/>
                  </a:lnTo>
                  <a:lnTo>
                    <a:pt x="399" y="14"/>
                  </a:lnTo>
                  <a:lnTo>
                    <a:pt x="402" y="14"/>
                  </a:lnTo>
                  <a:lnTo>
                    <a:pt x="406" y="14"/>
                  </a:lnTo>
                  <a:lnTo>
                    <a:pt x="409" y="14"/>
                  </a:lnTo>
                  <a:lnTo>
                    <a:pt x="413" y="14"/>
                  </a:lnTo>
                  <a:lnTo>
                    <a:pt x="416" y="14"/>
                  </a:lnTo>
                  <a:lnTo>
                    <a:pt x="420" y="14"/>
                  </a:lnTo>
                  <a:lnTo>
                    <a:pt x="420" y="10"/>
                  </a:lnTo>
                  <a:lnTo>
                    <a:pt x="424" y="10"/>
                  </a:lnTo>
                  <a:lnTo>
                    <a:pt x="427" y="10"/>
                  </a:lnTo>
                  <a:lnTo>
                    <a:pt x="427" y="7"/>
                  </a:lnTo>
                  <a:lnTo>
                    <a:pt x="431" y="7"/>
                  </a:lnTo>
                  <a:lnTo>
                    <a:pt x="434" y="7"/>
                  </a:lnTo>
                  <a:lnTo>
                    <a:pt x="434" y="3"/>
                  </a:lnTo>
                  <a:lnTo>
                    <a:pt x="438" y="3"/>
                  </a:lnTo>
                  <a:lnTo>
                    <a:pt x="441" y="3"/>
                  </a:lnTo>
                  <a:lnTo>
                    <a:pt x="445" y="3"/>
                  </a:lnTo>
                  <a:lnTo>
                    <a:pt x="448" y="3"/>
                  </a:lnTo>
                  <a:lnTo>
                    <a:pt x="448" y="7"/>
                  </a:lnTo>
                  <a:lnTo>
                    <a:pt x="452" y="7"/>
                  </a:lnTo>
                  <a:lnTo>
                    <a:pt x="452" y="10"/>
                  </a:lnTo>
                  <a:lnTo>
                    <a:pt x="456" y="10"/>
                  </a:lnTo>
                  <a:lnTo>
                    <a:pt x="459" y="10"/>
                  </a:lnTo>
                  <a:lnTo>
                    <a:pt x="463" y="10"/>
                  </a:lnTo>
                  <a:lnTo>
                    <a:pt x="466" y="10"/>
                  </a:lnTo>
                  <a:lnTo>
                    <a:pt x="470" y="10"/>
                  </a:lnTo>
                  <a:lnTo>
                    <a:pt x="473" y="7"/>
                  </a:lnTo>
                  <a:lnTo>
                    <a:pt x="477" y="7"/>
                  </a:lnTo>
                  <a:lnTo>
                    <a:pt x="481" y="7"/>
                  </a:lnTo>
                  <a:lnTo>
                    <a:pt x="484" y="7"/>
                  </a:lnTo>
                  <a:lnTo>
                    <a:pt x="488" y="10"/>
                  </a:lnTo>
                  <a:lnTo>
                    <a:pt x="491" y="7"/>
                  </a:lnTo>
                  <a:lnTo>
                    <a:pt x="495" y="7"/>
                  </a:lnTo>
                  <a:lnTo>
                    <a:pt x="498" y="7"/>
                  </a:lnTo>
                  <a:lnTo>
                    <a:pt x="498" y="10"/>
                  </a:lnTo>
                  <a:lnTo>
                    <a:pt x="502" y="10"/>
                  </a:lnTo>
                  <a:lnTo>
                    <a:pt x="502" y="14"/>
                  </a:lnTo>
                  <a:lnTo>
                    <a:pt x="505" y="14"/>
                  </a:lnTo>
                  <a:lnTo>
                    <a:pt x="509" y="18"/>
                  </a:lnTo>
                  <a:lnTo>
                    <a:pt x="513" y="14"/>
                  </a:lnTo>
                  <a:lnTo>
                    <a:pt x="516" y="14"/>
                  </a:lnTo>
                  <a:lnTo>
                    <a:pt x="520" y="14"/>
                  </a:lnTo>
                  <a:lnTo>
                    <a:pt x="523" y="14"/>
                  </a:lnTo>
                  <a:lnTo>
                    <a:pt x="527" y="14"/>
                  </a:lnTo>
                  <a:lnTo>
                    <a:pt x="530" y="14"/>
                  </a:lnTo>
                  <a:lnTo>
                    <a:pt x="530" y="10"/>
                  </a:lnTo>
                  <a:lnTo>
                    <a:pt x="534" y="10"/>
                  </a:lnTo>
                  <a:lnTo>
                    <a:pt x="538" y="10"/>
                  </a:lnTo>
                  <a:lnTo>
                    <a:pt x="541" y="10"/>
                  </a:lnTo>
                  <a:lnTo>
                    <a:pt x="541" y="7"/>
                  </a:lnTo>
                  <a:lnTo>
                    <a:pt x="545" y="7"/>
                  </a:lnTo>
                  <a:lnTo>
                    <a:pt x="548" y="7"/>
                  </a:lnTo>
                  <a:lnTo>
                    <a:pt x="552" y="7"/>
                  </a:lnTo>
                  <a:lnTo>
                    <a:pt x="555" y="7"/>
                  </a:lnTo>
                  <a:lnTo>
                    <a:pt x="559" y="7"/>
                  </a:lnTo>
                  <a:lnTo>
                    <a:pt x="559" y="3"/>
                  </a:lnTo>
                  <a:lnTo>
                    <a:pt x="562" y="3"/>
                  </a:lnTo>
                  <a:lnTo>
                    <a:pt x="562" y="0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3" y="3"/>
                  </a:lnTo>
                  <a:lnTo>
                    <a:pt x="577" y="7"/>
                  </a:lnTo>
                  <a:lnTo>
                    <a:pt x="580" y="10"/>
                  </a:lnTo>
                  <a:lnTo>
                    <a:pt x="584" y="10"/>
                  </a:lnTo>
                  <a:lnTo>
                    <a:pt x="587" y="10"/>
                  </a:lnTo>
                  <a:lnTo>
                    <a:pt x="587" y="7"/>
                  </a:lnTo>
                  <a:lnTo>
                    <a:pt x="591" y="7"/>
                  </a:lnTo>
                  <a:lnTo>
                    <a:pt x="595" y="7"/>
                  </a:lnTo>
                  <a:lnTo>
                    <a:pt x="598" y="7"/>
                  </a:lnTo>
                  <a:lnTo>
                    <a:pt x="602" y="10"/>
                  </a:lnTo>
                  <a:lnTo>
                    <a:pt x="605" y="10"/>
                  </a:lnTo>
                  <a:lnTo>
                    <a:pt x="605" y="7"/>
                  </a:lnTo>
                  <a:lnTo>
                    <a:pt x="609" y="7"/>
                  </a:lnTo>
                  <a:lnTo>
                    <a:pt x="612" y="7"/>
                  </a:lnTo>
                  <a:lnTo>
                    <a:pt x="616" y="7"/>
                  </a:lnTo>
                  <a:lnTo>
                    <a:pt x="619" y="7"/>
                  </a:lnTo>
                  <a:lnTo>
                    <a:pt x="623" y="7"/>
                  </a:lnTo>
                  <a:lnTo>
                    <a:pt x="627" y="7"/>
                  </a:lnTo>
                  <a:lnTo>
                    <a:pt x="627" y="3"/>
                  </a:lnTo>
                  <a:lnTo>
                    <a:pt x="630" y="3"/>
                  </a:lnTo>
                  <a:lnTo>
                    <a:pt x="630" y="0"/>
                  </a:lnTo>
                  <a:lnTo>
                    <a:pt x="634" y="0"/>
                  </a:lnTo>
                  <a:lnTo>
                    <a:pt x="637" y="0"/>
                  </a:lnTo>
                  <a:lnTo>
                    <a:pt x="641" y="0"/>
                  </a:lnTo>
                  <a:lnTo>
                    <a:pt x="641" y="3"/>
                  </a:lnTo>
                  <a:lnTo>
                    <a:pt x="641" y="7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428750" y="2387345"/>
              <a:ext cx="2222500" cy="770111"/>
            </a:xfrm>
            <a:custGeom>
              <a:avLst/>
              <a:gdLst>
                <a:gd name="T0" fmla="*/ 581 w 1400"/>
                <a:gd name="T1" fmla="*/ 28 h 395"/>
                <a:gd name="T2" fmla="*/ 667 w 1400"/>
                <a:gd name="T3" fmla="*/ 43 h 395"/>
                <a:gd name="T4" fmla="*/ 727 w 1400"/>
                <a:gd name="T5" fmla="*/ 43 h 395"/>
                <a:gd name="T6" fmla="*/ 798 w 1400"/>
                <a:gd name="T7" fmla="*/ 68 h 395"/>
                <a:gd name="T8" fmla="*/ 891 w 1400"/>
                <a:gd name="T9" fmla="*/ 82 h 395"/>
                <a:gd name="T10" fmla="*/ 969 w 1400"/>
                <a:gd name="T11" fmla="*/ 125 h 395"/>
                <a:gd name="T12" fmla="*/ 1055 w 1400"/>
                <a:gd name="T13" fmla="*/ 153 h 395"/>
                <a:gd name="T14" fmla="*/ 1140 w 1400"/>
                <a:gd name="T15" fmla="*/ 153 h 395"/>
                <a:gd name="T16" fmla="*/ 1226 w 1400"/>
                <a:gd name="T17" fmla="*/ 182 h 395"/>
                <a:gd name="T18" fmla="*/ 1290 w 1400"/>
                <a:gd name="T19" fmla="*/ 206 h 395"/>
                <a:gd name="T20" fmla="*/ 1347 w 1400"/>
                <a:gd name="T21" fmla="*/ 196 h 395"/>
                <a:gd name="T22" fmla="*/ 1361 w 1400"/>
                <a:gd name="T23" fmla="*/ 185 h 395"/>
                <a:gd name="T24" fmla="*/ 1397 w 1400"/>
                <a:gd name="T25" fmla="*/ 196 h 395"/>
                <a:gd name="T26" fmla="*/ 1383 w 1400"/>
                <a:gd name="T27" fmla="*/ 224 h 395"/>
                <a:gd name="T28" fmla="*/ 1375 w 1400"/>
                <a:gd name="T29" fmla="*/ 253 h 395"/>
                <a:gd name="T30" fmla="*/ 1329 w 1400"/>
                <a:gd name="T31" fmla="*/ 267 h 395"/>
                <a:gd name="T32" fmla="*/ 1286 w 1400"/>
                <a:gd name="T33" fmla="*/ 264 h 395"/>
                <a:gd name="T34" fmla="*/ 1237 w 1400"/>
                <a:gd name="T35" fmla="*/ 278 h 395"/>
                <a:gd name="T36" fmla="*/ 1201 w 1400"/>
                <a:gd name="T37" fmla="*/ 274 h 395"/>
                <a:gd name="T38" fmla="*/ 1151 w 1400"/>
                <a:gd name="T39" fmla="*/ 285 h 395"/>
                <a:gd name="T40" fmla="*/ 1119 w 1400"/>
                <a:gd name="T41" fmla="*/ 296 h 395"/>
                <a:gd name="T42" fmla="*/ 1098 w 1400"/>
                <a:gd name="T43" fmla="*/ 321 h 395"/>
                <a:gd name="T44" fmla="*/ 1126 w 1400"/>
                <a:gd name="T45" fmla="*/ 335 h 395"/>
                <a:gd name="T46" fmla="*/ 1126 w 1400"/>
                <a:gd name="T47" fmla="*/ 356 h 395"/>
                <a:gd name="T48" fmla="*/ 1090 w 1400"/>
                <a:gd name="T49" fmla="*/ 363 h 395"/>
                <a:gd name="T50" fmla="*/ 1066 w 1400"/>
                <a:gd name="T51" fmla="*/ 360 h 395"/>
                <a:gd name="T52" fmla="*/ 1044 w 1400"/>
                <a:gd name="T53" fmla="*/ 360 h 395"/>
                <a:gd name="T54" fmla="*/ 1016 w 1400"/>
                <a:gd name="T55" fmla="*/ 374 h 395"/>
                <a:gd name="T56" fmla="*/ 1001 w 1400"/>
                <a:gd name="T57" fmla="*/ 388 h 395"/>
                <a:gd name="T58" fmla="*/ 962 w 1400"/>
                <a:gd name="T59" fmla="*/ 392 h 395"/>
                <a:gd name="T60" fmla="*/ 937 w 1400"/>
                <a:gd name="T61" fmla="*/ 374 h 395"/>
                <a:gd name="T62" fmla="*/ 905 w 1400"/>
                <a:gd name="T63" fmla="*/ 356 h 395"/>
                <a:gd name="T64" fmla="*/ 877 w 1400"/>
                <a:gd name="T65" fmla="*/ 353 h 395"/>
                <a:gd name="T66" fmla="*/ 845 w 1400"/>
                <a:gd name="T67" fmla="*/ 345 h 395"/>
                <a:gd name="T68" fmla="*/ 816 w 1400"/>
                <a:gd name="T69" fmla="*/ 342 h 395"/>
                <a:gd name="T70" fmla="*/ 781 w 1400"/>
                <a:gd name="T71" fmla="*/ 342 h 395"/>
                <a:gd name="T72" fmla="*/ 766 w 1400"/>
                <a:gd name="T73" fmla="*/ 328 h 395"/>
                <a:gd name="T74" fmla="*/ 731 w 1400"/>
                <a:gd name="T75" fmla="*/ 313 h 395"/>
                <a:gd name="T76" fmla="*/ 695 w 1400"/>
                <a:gd name="T77" fmla="*/ 313 h 395"/>
                <a:gd name="T78" fmla="*/ 681 w 1400"/>
                <a:gd name="T79" fmla="*/ 328 h 395"/>
                <a:gd name="T80" fmla="*/ 659 w 1400"/>
                <a:gd name="T81" fmla="*/ 349 h 395"/>
                <a:gd name="T82" fmla="*/ 652 w 1400"/>
                <a:gd name="T83" fmla="*/ 385 h 395"/>
                <a:gd name="T84" fmla="*/ 631 w 1400"/>
                <a:gd name="T85" fmla="*/ 392 h 395"/>
                <a:gd name="T86" fmla="*/ 602 w 1400"/>
                <a:gd name="T87" fmla="*/ 385 h 395"/>
                <a:gd name="T88" fmla="*/ 577 w 1400"/>
                <a:gd name="T89" fmla="*/ 374 h 395"/>
                <a:gd name="T90" fmla="*/ 545 w 1400"/>
                <a:gd name="T91" fmla="*/ 367 h 395"/>
                <a:gd name="T92" fmla="*/ 499 w 1400"/>
                <a:gd name="T93" fmla="*/ 353 h 395"/>
                <a:gd name="T94" fmla="*/ 456 w 1400"/>
                <a:gd name="T95" fmla="*/ 345 h 395"/>
                <a:gd name="T96" fmla="*/ 417 w 1400"/>
                <a:gd name="T97" fmla="*/ 331 h 395"/>
                <a:gd name="T98" fmla="*/ 382 w 1400"/>
                <a:gd name="T99" fmla="*/ 317 h 395"/>
                <a:gd name="T100" fmla="*/ 342 w 1400"/>
                <a:gd name="T101" fmla="*/ 324 h 395"/>
                <a:gd name="T102" fmla="*/ 307 w 1400"/>
                <a:gd name="T103" fmla="*/ 328 h 395"/>
                <a:gd name="T104" fmla="*/ 275 w 1400"/>
                <a:gd name="T105" fmla="*/ 324 h 395"/>
                <a:gd name="T106" fmla="*/ 225 w 1400"/>
                <a:gd name="T107" fmla="*/ 313 h 395"/>
                <a:gd name="T108" fmla="*/ 164 w 1400"/>
                <a:gd name="T109" fmla="*/ 299 h 395"/>
                <a:gd name="T110" fmla="*/ 36 w 1400"/>
                <a:gd name="T111" fmla="*/ 285 h 395"/>
                <a:gd name="T112" fmla="*/ 36 w 1400"/>
                <a:gd name="T113" fmla="*/ 214 h 395"/>
                <a:gd name="T114" fmla="*/ 146 w 1400"/>
                <a:gd name="T115" fmla="*/ 128 h 395"/>
                <a:gd name="T116" fmla="*/ 175 w 1400"/>
                <a:gd name="T117" fmla="*/ 78 h 395"/>
                <a:gd name="T118" fmla="*/ 207 w 1400"/>
                <a:gd name="T119" fmla="*/ 35 h 395"/>
                <a:gd name="T120" fmla="*/ 325 w 1400"/>
                <a:gd name="T121" fmla="*/ 25 h 395"/>
                <a:gd name="T122" fmla="*/ 396 w 1400"/>
                <a:gd name="T123" fmla="*/ 21 h 395"/>
                <a:gd name="T124" fmla="*/ 492 w 1400"/>
                <a:gd name="T125" fmla="*/ 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395">
                  <a:moveTo>
                    <a:pt x="492" y="3"/>
                  </a:moveTo>
                  <a:lnTo>
                    <a:pt x="499" y="3"/>
                  </a:lnTo>
                  <a:lnTo>
                    <a:pt x="503" y="3"/>
                  </a:lnTo>
                  <a:lnTo>
                    <a:pt x="510" y="3"/>
                  </a:lnTo>
                  <a:lnTo>
                    <a:pt x="513" y="7"/>
                  </a:lnTo>
                  <a:lnTo>
                    <a:pt x="513" y="7"/>
                  </a:lnTo>
                  <a:lnTo>
                    <a:pt x="513" y="10"/>
                  </a:lnTo>
                  <a:lnTo>
                    <a:pt x="517" y="10"/>
                  </a:lnTo>
                  <a:lnTo>
                    <a:pt x="520" y="10"/>
                  </a:lnTo>
                  <a:lnTo>
                    <a:pt x="524" y="10"/>
                  </a:lnTo>
                  <a:lnTo>
                    <a:pt x="528" y="14"/>
                  </a:lnTo>
                  <a:lnTo>
                    <a:pt x="531" y="10"/>
                  </a:lnTo>
                  <a:lnTo>
                    <a:pt x="535" y="14"/>
                  </a:lnTo>
                  <a:lnTo>
                    <a:pt x="538" y="14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5" y="21"/>
                  </a:lnTo>
                  <a:lnTo>
                    <a:pt x="549" y="18"/>
                  </a:lnTo>
                  <a:lnTo>
                    <a:pt x="553" y="18"/>
                  </a:lnTo>
                  <a:lnTo>
                    <a:pt x="556" y="21"/>
                  </a:lnTo>
                  <a:lnTo>
                    <a:pt x="560" y="25"/>
                  </a:lnTo>
                  <a:lnTo>
                    <a:pt x="570" y="28"/>
                  </a:lnTo>
                  <a:lnTo>
                    <a:pt x="574" y="28"/>
                  </a:lnTo>
                  <a:lnTo>
                    <a:pt x="581" y="28"/>
                  </a:lnTo>
                  <a:lnTo>
                    <a:pt x="588" y="28"/>
                  </a:lnTo>
                  <a:lnTo>
                    <a:pt x="588" y="32"/>
                  </a:lnTo>
                  <a:lnTo>
                    <a:pt x="602" y="32"/>
                  </a:lnTo>
                  <a:lnTo>
                    <a:pt x="606" y="32"/>
                  </a:lnTo>
                  <a:lnTo>
                    <a:pt x="606" y="35"/>
                  </a:lnTo>
                  <a:lnTo>
                    <a:pt x="606" y="39"/>
                  </a:lnTo>
                  <a:lnTo>
                    <a:pt x="613" y="43"/>
                  </a:lnTo>
                  <a:lnTo>
                    <a:pt x="613" y="43"/>
                  </a:lnTo>
                  <a:lnTo>
                    <a:pt x="617" y="46"/>
                  </a:lnTo>
                  <a:lnTo>
                    <a:pt x="617" y="46"/>
                  </a:lnTo>
                  <a:lnTo>
                    <a:pt x="620" y="46"/>
                  </a:lnTo>
                  <a:lnTo>
                    <a:pt x="627" y="50"/>
                  </a:lnTo>
                  <a:lnTo>
                    <a:pt x="627" y="46"/>
                  </a:lnTo>
                  <a:lnTo>
                    <a:pt x="638" y="50"/>
                  </a:lnTo>
                  <a:lnTo>
                    <a:pt x="638" y="50"/>
                  </a:lnTo>
                  <a:lnTo>
                    <a:pt x="642" y="50"/>
                  </a:lnTo>
                  <a:lnTo>
                    <a:pt x="645" y="46"/>
                  </a:lnTo>
                  <a:lnTo>
                    <a:pt x="649" y="46"/>
                  </a:lnTo>
                  <a:lnTo>
                    <a:pt x="652" y="46"/>
                  </a:lnTo>
                  <a:lnTo>
                    <a:pt x="652" y="43"/>
                  </a:lnTo>
                  <a:lnTo>
                    <a:pt x="656" y="43"/>
                  </a:lnTo>
                  <a:lnTo>
                    <a:pt x="663" y="43"/>
                  </a:lnTo>
                  <a:lnTo>
                    <a:pt x="663" y="43"/>
                  </a:lnTo>
                  <a:lnTo>
                    <a:pt x="667" y="43"/>
                  </a:lnTo>
                  <a:lnTo>
                    <a:pt x="667" y="46"/>
                  </a:lnTo>
                  <a:lnTo>
                    <a:pt x="670" y="43"/>
                  </a:lnTo>
                  <a:lnTo>
                    <a:pt x="674" y="43"/>
                  </a:lnTo>
                  <a:lnTo>
                    <a:pt x="674" y="39"/>
                  </a:lnTo>
                  <a:lnTo>
                    <a:pt x="677" y="39"/>
                  </a:lnTo>
                  <a:lnTo>
                    <a:pt x="681" y="43"/>
                  </a:lnTo>
                  <a:lnTo>
                    <a:pt x="684" y="39"/>
                  </a:lnTo>
                  <a:lnTo>
                    <a:pt x="684" y="39"/>
                  </a:lnTo>
                  <a:lnTo>
                    <a:pt x="688" y="39"/>
                  </a:lnTo>
                  <a:lnTo>
                    <a:pt x="691" y="39"/>
                  </a:lnTo>
                  <a:lnTo>
                    <a:pt x="691" y="35"/>
                  </a:lnTo>
                  <a:lnTo>
                    <a:pt x="695" y="35"/>
                  </a:lnTo>
                  <a:lnTo>
                    <a:pt x="699" y="39"/>
                  </a:lnTo>
                  <a:lnTo>
                    <a:pt x="702" y="39"/>
                  </a:lnTo>
                  <a:lnTo>
                    <a:pt x="702" y="43"/>
                  </a:lnTo>
                  <a:lnTo>
                    <a:pt x="706" y="43"/>
                  </a:lnTo>
                  <a:lnTo>
                    <a:pt x="706" y="39"/>
                  </a:lnTo>
                  <a:lnTo>
                    <a:pt x="709" y="39"/>
                  </a:lnTo>
                  <a:lnTo>
                    <a:pt x="709" y="43"/>
                  </a:lnTo>
                  <a:lnTo>
                    <a:pt x="716" y="43"/>
                  </a:lnTo>
                  <a:lnTo>
                    <a:pt x="716" y="43"/>
                  </a:lnTo>
                  <a:lnTo>
                    <a:pt x="720" y="43"/>
                  </a:lnTo>
                  <a:lnTo>
                    <a:pt x="724" y="43"/>
                  </a:lnTo>
                  <a:lnTo>
                    <a:pt x="727" y="43"/>
                  </a:lnTo>
                  <a:lnTo>
                    <a:pt x="731" y="46"/>
                  </a:lnTo>
                  <a:lnTo>
                    <a:pt x="731" y="46"/>
                  </a:lnTo>
                  <a:lnTo>
                    <a:pt x="734" y="46"/>
                  </a:lnTo>
                  <a:lnTo>
                    <a:pt x="738" y="46"/>
                  </a:lnTo>
                  <a:lnTo>
                    <a:pt x="745" y="50"/>
                  </a:lnTo>
                  <a:lnTo>
                    <a:pt x="748" y="50"/>
                  </a:lnTo>
                  <a:lnTo>
                    <a:pt x="748" y="50"/>
                  </a:lnTo>
                  <a:lnTo>
                    <a:pt x="752" y="53"/>
                  </a:lnTo>
                  <a:lnTo>
                    <a:pt x="756" y="53"/>
                  </a:lnTo>
                  <a:lnTo>
                    <a:pt x="756" y="53"/>
                  </a:lnTo>
                  <a:lnTo>
                    <a:pt x="763" y="53"/>
                  </a:lnTo>
                  <a:lnTo>
                    <a:pt x="763" y="57"/>
                  </a:lnTo>
                  <a:lnTo>
                    <a:pt x="766" y="57"/>
                  </a:lnTo>
                  <a:lnTo>
                    <a:pt x="766" y="60"/>
                  </a:lnTo>
                  <a:lnTo>
                    <a:pt x="773" y="60"/>
                  </a:lnTo>
                  <a:lnTo>
                    <a:pt x="777" y="60"/>
                  </a:lnTo>
                  <a:lnTo>
                    <a:pt x="777" y="60"/>
                  </a:lnTo>
                  <a:lnTo>
                    <a:pt x="781" y="60"/>
                  </a:lnTo>
                  <a:lnTo>
                    <a:pt x="781" y="60"/>
                  </a:lnTo>
                  <a:lnTo>
                    <a:pt x="781" y="64"/>
                  </a:lnTo>
                  <a:lnTo>
                    <a:pt x="784" y="64"/>
                  </a:lnTo>
                  <a:lnTo>
                    <a:pt x="784" y="64"/>
                  </a:lnTo>
                  <a:lnTo>
                    <a:pt x="788" y="68"/>
                  </a:lnTo>
                  <a:lnTo>
                    <a:pt x="798" y="68"/>
                  </a:lnTo>
                  <a:lnTo>
                    <a:pt x="798" y="71"/>
                  </a:lnTo>
                  <a:lnTo>
                    <a:pt x="798" y="71"/>
                  </a:lnTo>
                  <a:lnTo>
                    <a:pt x="802" y="71"/>
                  </a:lnTo>
                  <a:lnTo>
                    <a:pt x="805" y="75"/>
                  </a:lnTo>
                  <a:lnTo>
                    <a:pt x="813" y="75"/>
                  </a:lnTo>
                  <a:lnTo>
                    <a:pt x="813" y="75"/>
                  </a:lnTo>
                  <a:lnTo>
                    <a:pt x="813" y="78"/>
                  </a:lnTo>
                  <a:lnTo>
                    <a:pt x="813" y="78"/>
                  </a:lnTo>
                  <a:lnTo>
                    <a:pt x="816" y="82"/>
                  </a:lnTo>
                  <a:lnTo>
                    <a:pt x="820" y="85"/>
                  </a:lnTo>
                  <a:lnTo>
                    <a:pt x="823" y="85"/>
                  </a:lnTo>
                  <a:lnTo>
                    <a:pt x="827" y="85"/>
                  </a:lnTo>
                  <a:lnTo>
                    <a:pt x="830" y="78"/>
                  </a:lnTo>
                  <a:lnTo>
                    <a:pt x="834" y="78"/>
                  </a:lnTo>
                  <a:lnTo>
                    <a:pt x="838" y="82"/>
                  </a:lnTo>
                  <a:lnTo>
                    <a:pt x="852" y="78"/>
                  </a:lnTo>
                  <a:lnTo>
                    <a:pt x="855" y="78"/>
                  </a:lnTo>
                  <a:lnTo>
                    <a:pt x="855" y="78"/>
                  </a:lnTo>
                  <a:lnTo>
                    <a:pt x="866" y="78"/>
                  </a:lnTo>
                  <a:lnTo>
                    <a:pt x="877" y="82"/>
                  </a:lnTo>
                  <a:lnTo>
                    <a:pt x="880" y="82"/>
                  </a:lnTo>
                  <a:lnTo>
                    <a:pt x="884" y="82"/>
                  </a:lnTo>
                  <a:lnTo>
                    <a:pt x="887" y="85"/>
                  </a:lnTo>
                  <a:lnTo>
                    <a:pt x="891" y="82"/>
                  </a:lnTo>
                  <a:lnTo>
                    <a:pt x="895" y="82"/>
                  </a:lnTo>
                  <a:lnTo>
                    <a:pt x="898" y="89"/>
                  </a:lnTo>
                  <a:lnTo>
                    <a:pt x="902" y="89"/>
                  </a:lnTo>
                  <a:lnTo>
                    <a:pt x="905" y="92"/>
                  </a:lnTo>
                  <a:lnTo>
                    <a:pt x="909" y="92"/>
                  </a:lnTo>
                  <a:lnTo>
                    <a:pt x="916" y="96"/>
                  </a:lnTo>
                  <a:lnTo>
                    <a:pt x="919" y="92"/>
                  </a:lnTo>
                  <a:lnTo>
                    <a:pt x="923" y="96"/>
                  </a:lnTo>
                  <a:lnTo>
                    <a:pt x="927" y="96"/>
                  </a:lnTo>
                  <a:lnTo>
                    <a:pt x="927" y="100"/>
                  </a:lnTo>
                  <a:lnTo>
                    <a:pt x="934" y="100"/>
                  </a:lnTo>
                  <a:lnTo>
                    <a:pt x="937" y="96"/>
                  </a:lnTo>
                  <a:lnTo>
                    <a:pt x="941" y="100"/>
                  </a:lnTo>
                  <a:lnTo>
                    <a:pt x="944" y="103"/>
                  </a:lnTo>
                  <a:lnTo>
                    <a:pt x="948" y="103"/>
                  </a:lnTo>
                  <a:lnTo>
                    <a:pt x="948" y="107"/>
                  </a:lnTo>
                  <a:lnTo>
                    <a:pt x="948" y="110"/>
                  </a:lnTo>
                  <a:lnTo>
                    <a:pt x="955" y="114"/>
                  </a:lnTo>
                  <a:lnTo>
                    <a:pt x="959" y="117"/>
                  </a:lnTo>
                  <a:lnTo>
                    <a:pt x="959" y="121"/>
                  </a:lnTo>
                  <a:lnTo>
                    <a:pt x="962" y="121"/>
                  </a:lnTo>
                  <a:lnTo>
                    <a:pt x="966" y="121"/>
                  </a:lnTo>
                  <a:lnTo>
                    <a:pt x="969" y="125"/>
                  </a:lnTo>
                  <a:lnTo>
                    <a:pt x="969" y="125"/>
                  </a:lnTo>
                  <a:lnTo>
                    <a:pt x="973" y="132"/>
                  </a:lnTo>
                  <a:lnTo>
                    <a:pt x="973" y="135"/>
                  </a:lnTo>
                  <a:lnTo>
                    <a:pt x="973" y="135"/>
                  </a:lnTo>
                  <a:lnTo>
                    <a:pt x="976" y="135"/>
                  </a:lnTo>
                  <a:lnTo>
                    <a:pt x="980" y="139"/>
                  </a:lnTo>
                  <a:lnTo>
                    <a:pt x="984" y="139"/>
                  </a:lnTo>
                  <a:lnTo>
                    <a:pt x="987" y="142"/>
                  </a:lnTo>
                  <a:lnTo>
                    <a:pt x="991" y="142"/>
                  </a:lnTo>
                  <a:lnTo>
                    <a:pt x="998" y="142"/>
                  </a:lnTo>
                  <a:lnTo>
                    <a:pt x="1001" y="142"/>
                  </a:lnTo>
                  <a:lnTo>
                    <a:pt x="1005" y="139"/>
                  </a:lnTo>
                  <a:lnTo>
                    <a:pt x="1009" y="142"/>
                  </a:lnTo>
                  <a:lnTo>
                    <a:pt x="1009" y="142"/>
                  </a:lnTo>
                  <a:lnTo>
                    <a:pt x="1012" y="146"/>
                  </a:lnTo>
                  <a:lnTo>
                    <a:pt x="1016" y="149"/>
                  </a:lnTo>
                  <a:lnTo>
                    <a:pt x="1019" y="149"/>
                  </a:lnTo>
                  <a:lnTo>
                    <a:pt x="1026" y="153"/>
                  </a:lnTo>
                  <a:lnTo>
                    <a:pt x="1033" y="153"/>
                  </a:lnTo>
                  <a:lnTo>
                    <a:pt x="1033" y="153"/>
                  </a:lnTo>
                  <a:lnTo>
                    <a:pt x="1037" y="153"/>
                  </a:lnTo>
                  <a:lnTo>
                    <a:pt x="1044" y="153"/>
                  </a:lnTo>
                  <a:lnTo>
                    <a:pt x="1051" y="153"/>
                  </a:lnTo>
                  <a:lnTo>
                    <a:pt x="1055" y="153"/>
                  </a:lnTo>
                  <a:lnTo>
                    <a:pt x="1055" y="153"/>
                  </a:lnTo>
                  <a:lnTo>
                    <a:pt x="1058" y="153"/>
                  </a:lnTo>
                  <a:lnTo>
                    <a:pt x="1066" y="153"/>
                  </a:lnTo>
                  <a:lnTo>
                    <a:pt x="1069" y="153"/>
                  </a:lnTo>
                  <a:lnTo>
                    <a:pt x="1069" y="153"/>
                  </a:lnTo>
                  <a:lnTo>
                    <a:pt x="1076" y="153"/>
                  </a:lnTo>
                  <a:lnTo>
                    <a:pt x="1080" y="153"/>
                  </a:lnTo>
                  <a:lnTo>
                    <a:pt x="1080" y="153"/>
                  </a:lnTo>
                  <a:lnTo>
                    <a:pt x="1083" y="153"/>
                  </a:lnTo>
                  <a:lnTo>
                    <a:pt x="1083" y="153"/>
                  </a:lnTo>
                  <a:lnTo>
                    <a:pt x="1090" y="153"/>
                  </a:lnTo>
                  <a:lnTo>
                    <a:pt x="1098" y="153"/>
                  </a:lnTo>
                  <a:lnTo>
                    <a:pt x="1101" y="153"/>
                  </a:lnTo>
                  <a:lnTo>
                    <a:pt x="1101" y="153"/>
                  </a:lnTo>
                  <a:lnTo>
                    <a:pt x="1108" y="153"/>
                  </a:lnTo>
                  <a:lnTo>
                    <a:pt x="1108" y="153"/>
                  </a:lnTo>
                  <a:lnTo>
                    <a:pt x="1112" y="149"/>
                  </a:lnTo>
                  <a:lnTo>
                    <a:pt x="1119" y="153"/>
                  </a:lnTo>
                  <a:lnTo>
                    <a:pt x="1119" y="149"/>
                  </a:lnTo>
                  <a:lnTo>
                    <a:pt x="1123" y="149"/>
                  </a:lnTo>
                  <a:lnTo>
                    <a:pt x="1130" y="153"/>
                  </a:lnTo>
                  <a:lnTo>
                    <a:pt x="1130" y="153"/>
                  </a:lnTo>
                  <a:lnTo>
                    <a:pt x="1133" y="153"/>
                  </a:lnTo>
                  <a:lnTo>
                    <a:pt x="1137" y="153"/>
                  </a:lnTo>
                  <a:lnTo>
                    <a:pt x="1140" y="153"/>
                  </a:lnTo>
                  <a:lnTo>
                    <a:pt x="1144" y="153"/>
                  </a:lnTo>
                  <a:lnTo>
                    <a:pt x="1147" y="153"/>
                  </a:lnTo>
                  <a:lnTo>
                    <a:pt x="1151" y="153"/>
                  </a:lnTo>
                  <a:lnTo>
                    <a:pt x="1151" y="157"/>
                  </a:lnTo>
                  <a:lnTo>
                    <a:pt x="1158" y="157"/>
                  </a:lnTo>
                  <a:lnTo>
                    <a:pt x="1162" y="157"/>
                  </a:lnTo>
                  <a:lnTo>
                    <a:pt x="1165" y="157"/>
                  </a:lnTo>
                  <a:lnTo>
                    <a:pt x="1169" y="157"/>
                  </a:lnTo>
                  <a:lnTo>
                    <a:pt x="1172" y="160"/>
                  </a:lnTo>
                  <a:lnTo>
                    <a:pt x="1172" y="160"/>
                  </a:lnTo>
                  <a:lnTo>
                    <a:pt x="1176" y="160"/>
                  </a:lnTo>
                  <a:lnTo>
                    <a:pt x="1180" y="160"/>
                  </a:lnTo>
                  <a:lnTo>
                    <a:pt x="1183" y="164"/>
                  </a:lnTo>
                  <a:lnTo>
                    <a:pt x="1183" y="160"/>
                  </a:lnTo>
                  <a:lnTo>
                    <a:pt x="1183" y="160"/>
                  </a:lnTo>
                  <a:lnTo>
                    <a:pt x="1187" y="160"/>
                  </a:lnTo>
                  <a:lnTo>
                    <a:pt x="1197" y="160"/>
                  </a:lnTo>
                  <a:lnTo>
                    <a:pt x="1204" y="164"/>
                  </a:lnTo>
                  <a:lnTo>
                    <a:pt x="1208" y="164"/>
                  </a:lnTo>
                  <a:lnTo>
                    <a:pt x="1212" y="167"/>
                  </a:lnTo>
                  <a:lnTo>
                    <a:pt x="1219" y="164"/>
                  </a:lnTo>
                  <a:lnTo>
                    <a:pt x="1226" y="164"/>
                  </a:lnTo>
                  <a:lnTo>
                    <a:pt x="1222" y="171"/>
                  </a:lnTo>
                  <a:lnTo>
                    <a:pt x="1226" y="182"/>
                  </a:lnTo>
                  <a:lnTo>
                    <a:pt x="1222" y="182"/>
                  </a:lnTo>
                  <a:lnTo>
                    <a:pt x="1222" y="185"/>
                  </a:lnTo>
                  <a:lnTo>
                    <a:pt x="1226" y="192"/>
                  </a:lnTo>
                  <a:lnTo>
                    <a:pt x="1222" y="196"/>
                  </a:lnTo>
                  <a:lnTo>
                    <a:pt x="1226" y="199"/>
                  </a:lnTo>
                  <a:lnTo>
                    <a:pt x="1233" y="199"/>
                  </a:lnTo>
                  <a:lnTo>
                    <a:pt x="1233" y="203"/>
                  </a:lnTo>
                  <a:lnTo>
                    <a:pt x="1237" y="203"/>
                  </a:lnTo>
                  <a:lnTo>
                    <a:pt x="1240" y="203"/>
                  </a:lnTo>
                  <a:lnTo>
                    <a:pt x="1244" y="206"/>
                  </a:lnTo>
                  <a:lnTo>
                    <a:pt x="1251" y="206"/>
                  </a:lnTo>
                  <a:lnTo>
                    <a:pt x="1251" y="206"/>
                  </a:lnTo>
                  <a:lnTo>
                    <a:pt x="1254" y="206"/>
                  </a:lnTo>
                  <a:lnTo>
                    <a:pt x="1258" y="206"/>
                  </a:lnTo>
                  <a:lnTo>
                    <a:pt x="1258" y="206"/>
                  </a:lnTo>
                  <a:lnTo>
                    <a:pt x="1258" y="206"/>
                  </a:lnTo>
                  <a:lnTo>
                    <a:pt x="1261" y="210"/>
                  </a:lnTo>
                  <a:lnTo>
                    <a:pt x="1265" y="210"/>
                  </a:lnTo>
                  <a:lnTo>
                    <a:pt x="1269" y="206"/>
                  </a:lnTo>
                  <a:lnTo>
                    <a:pt x="1269" y="206"/>
                  </a:lnTo>
                  <a:lnTo>
                    <a:pt x="1272" y="206"/>
                  </a:lnTo>
                  <a:lnTo>
                    <a:pt x="1279" y="206"/>
                  </a:lnTo>
                  <a:lnTo>
                    <a:pt x="1286" y="210"/>
                  </a:lnTo>
                  <a:lnTo>
                    <a:pt x="1290" y="206"/>
                  </a:lnTo>
                  <a:lnTo>
                    <a:pt x="1301" y="214"/>
                  </a:lnTo>
                  <a:lnTo>
                    <a:pt x="1304" y="217"/>
                  </a:lnTo>
                  <a:lnTo>
                    <a:pt x="1311" y="217"/>
                  </a:lnTo>
                  <a:lnTo>
                    <a:pt x="1311" y="214"/>
                  </a:lnTo>
                  <a:lnTo>
                    <a:pt x="1315" y="214"/>
                  </a:lnTo>
                  <a:lnTo>
                    <a:pt x="1318" y="214"/>
                  </a:lnTo>
                  <a:lnTo>
                    <a:pt x="1322" y="206"/>
                  </a:lnTo>
                  <a:lnTo>
                    <a:pt x="1326" y="210"/>
                  </a:lnTo>
                  <a:lnTo>
                    <a:pt x="1326" y="210"/>
                  </a:lnTo>
                  <a:lnTo>
                    <a:pt x="1329" y="210"/>
                  </a:lnTo>
                  <a:lnTo>
                    <a:pt x="1333" y="210"/>
                  </a:lnTo>
                  <a:lnTo>
                    <a:pt x="1333" y="210"/>
                  </a:lnTo>
                  <a:lnTo>
                    <a:pt x="1333" y="206"/>
                  </a:lnTo>
                  <a:lnTo>
                    <a:pt x="1336" y="206"/>
                  </a:lnTo>
                  <a:lnTo>
                    <a:pt x="1336" y="206"/>
                  </a:lnTo>
                  <a:lnTo>
                    <a:pt x="1340" y="206"/>
                  </a:lnTo>
                  <a:lnTo>
                    <a:pt x="1340" y="206"/>
                  </a:lnTo>
                  <a:lnTo>
                    <a:pt x="1343" y="206"/>
                  </a:lnTo>
                  <a:lnTo>
                    <a:pt x="1343" y="206"/>
                  </a:lnTo>
                  <a:lnTo>
                    <a:pt x="1343" y="203"/>
                  </a:lnTo>
                  <a:lnTo>
                    <a:pt x="1347" y="203"/>
                  </a:lnTo>
                  <a:lnTo>
                    <a:pt x="1347" y="199"/>
                  </a:lnTo>
                  <a:lnTo>
                    <a:pt x="1347" y="199"/>
                  </a:lnTo>
                  <a:lnTo>
                    <a:pt x="1347" y="196"/>
                  </a:lnTo>
                  <a:lnTo>
                    <a:pt x="1347" y="196"/>
                  </a:lnTo>
                  <a:lnTo>
                    <a:pt x="1347" y="192"/>
                  </a:lnTo>
                  <a:lnTo>
                    <a:pt x="1347" y="192"/>
                  </a:lnTo>
                  <a:lnTo>
                    <a:pt x="1347" y="189"/>
                  </a:lnTo>
                  <a:lnTo>
                    <a:pt x="1347" y="189"/>
                  </a:lnTo>
                  <a:lnTo>
                    <a:pt x="1347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2"/>
                  </a:lnTo>
                  <a:lnTo>
                    <a:pt x="1351" y="182"/>
                  </a:lnTo>
                  <a:lnTo>
                    <a:pt x="1351" y="178"/>
                  </a:lnTo>
                  <a:lnTo>
                    <a:pt x="1351" y="178"/>
                  </a:lnTo>
                  <a:lnTo>
                    <a:pt x="1351" y="178"/>
                  </a:lnTo>
                  <a:lnTo>
                    <a:pt x="1354" y="178"/>
                  </a:lnTo>
                  <a:lnTo>
                    <a:pt x="1354" y="178"/>
                  </a:lnTo>
                  <a:lnTo>
                    <a:pt x="1358" y="178"/>
                  </a:lnTo>
                  <a:lnTo>
                    <a:pt x="1358" y="182"/>
                  </a:lnTo>
                  <a:lnTo>
                    <a:pt x="1358" y="182"/>
                  </a:lnTo>
                  <a:lnTo>
                    <a:pt x="1358" y="182"/>
                  </a:lnTo>
                  <a:lnTo>
                    <a:pt x="1361" y="182"/>
                  </a:lnTo>
                  <a:lnTo>
                    <a:pt x="1361" y="185"/>
                  </a:lnTo>
                  <a:lnTo>
                    <a:pt x="1365" y="185"/>
                  </a:lnTo>
                  <a:lnTo>
                    <a:pt x="1365" y="185"/>
                  </a:lnTo>
                  <a:lnTo>
                    <a:pt x="1365" y="189"/>
                  </a:lnTo>
                  <a:lnTo>
                    <a:pt x="1368" y="189"/>
                  </a:lnTo>
                  <a:lnTo>
                    <a:pt x="1372" y="189"/>
                  </a:lnTo>
                  <a:lnTo>
                    <a:pt x="1375" y="189"/>
                  </a:lnTo>
                  <a:lnTo>
                    <a:pt x="1375" y="189"/>
                  </a:lnTo>
                  <a:lnTo>
                    <a:pt x="1375" y="189"/>
                  </a:lnTo>
                  <a:lnTo>
                    <a:pt x="1379" y="189"/>
                  </a:lnTo>
                  <a:lnTo>
                    <a:pt x="1379" y="189"/>
                  </a:lnTo>
                  <a:lnTo>
                    <a:pt x="1379" y="185"/>
                  </a:lnTo>
                  <a:lnTo>
                    <a:pt x="1383" y="185"/>
                  </a:lnTo>
                  <a:lnTo>
                    <a:pt x="1383" y="189"/>
                  </a:lnTo>
                  <a:lnTo>
                    <a:pt x="1383" y="189"/>
                  </a:lnTo>
                  <a:lnTo>
                    <a:pt x="1383" y="189"/>
                  </a:lnTo>
                  <a:lnTo>
                    <a:pt x="1383" y="192"/>
                  </a:lnTo>
                  <a:lnTo>
                    <a:pt x="1386" y="192"/>
                  </a:lnTo>
                  <a:lnTo>
                    <a:pt x="1386" y="192"/>
                  </a:lnTo>
                  <a:lnTo>
                    <a:pt x="1390" y="192"/>
                  </a:lnTo>
                  <a:lnTo>
                    <a:pt x="1390" y="192"/>
                  </a:lnTo>
                  <a:lnTo>
                    <a:pt x="1390" y="192"/>
                  </a:lnTo>
                  <a:lnTo>
                    <a:pt x="1390" y="196"/>
                  </a:lnTo>
                  <a:lnTo>
                    <a:pt x="1393" y="196"/>
                  </a:lnTo>
                  <a:lnTo>
                    <a:pt x="1397" y="196"/>
                  </a:lnTo>
                  <a:lnTo>
                    <a:pt x="1400" y="196"/>
                  </a:lnTo>
                  <a:lnTo>
                    <a:pt x="1400" y="199"/>
                  </a:lnTo>
                  <a:lnTo>
                    <a:pt x="1400" y="199"/>
                  </a:lnTo>
                  <a:lnTo>
                    <a:pt x="1397" y="203"/>
                  </a:lnTo>
                  <a:lnTo>
                    <a:pt x="1397" y="203"/>
                  </a:lnTo>
                  <a:lnTo>
                    <a:pt x="1397" y="203"/>
                  </a:lnTo>
                  <a:lnTo>
                    <a:pt x="1397" y="206"/>
                  </a:lnTo>
                  <a:lnTo>
                    <a:pt x="1400" y="206"/>
                  </a:lnTo>
                  <a:lnTo>
                    <a:pt x="1397" y="210"/>
                  </a:lnTo>
                  <a:lnTo>
                    <a:pt x="1397" y="210"/>
                  </a:lnTo>
                  <a:lnTo>
                    <a:pt x="1397" y="214"/>
                  </a:lnTo>
                  <a:lnTo>
                    <a:pt x="1397" y="214"/>
                  </a:lnTo>
                  <a:lnTo>
                    <a:pt x="1397" y="217"/>
                  </a:lnTo>
                  <a:lnTo>
                    <a:pt x="1397" y="217"/>
                  </a:lnTo>
                  <a:lnTo>
                    <a:pt x="1393" y="217"/>
                  </a:lnTo>
                  <a:lnTo>
                    <a:pt x="1393" y="217"/>
                  </a:lnTo>
                  <a:lnTo>
                    <a:pt x="1390" y="217"/>
                  </a:lnTo>
                  <a:lnTo>
                    <a:pt x="1390" y="217"/>
                  </a:lnTo>
                  <a:lnTo>
                    <a:pt x="1390" y="217"/>
                  </a:lnTo>
                  <a:lnTo>
                    <a:pt x="1386" y="221"/>
                  </a:lnTo>
                  <a:lnTo>
                    <a:pt x="1386" y="221"/>
                  </a:lnTo>
                  <a:lnTo>
                    <a:pt x="1383" y="221"/>
                  </a:lnTo>
                  <a:lnTo>
                    <a:pt x="1383" y="224"/>
                  </a:lnTo>
                  <a:lnTo>
                    <a:pt x="1383" y="224"/>
                  </a:lnTo>
                  <a:lnTo>
                    <a:pt x="1383" y="228"/>
                  </a:lnTo>
                  <a:lnTo>
                    <a:pt x="1383" y="231"/>
                  </a:lnTo>
                  <a:lnTo>
                    <a:pt x="1383" y="231"/>
                  </a:lnTo>
                  <a:lnTo>
                    <a:pt x="1379" y="231"/>
                  </a:lnTo>
                  <a:lnTo>
                    <a:pt x="1379" y="231"/>
                  </a:lnTo>
                  <a:lnTo>
                    <a:pt x="1375" y="231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9"/>
                  </a:lnTo>
                  <a:lnTo>
                    <a:pt x="1375" y="239"/>
                  </a:lnTo>
                  <a:lnTo>
                    <a:pt x="1375" y="239"/>
                  </a:lnTo>
                  <a:lnTo>
                    <a:pt x="1375" y="242"/>
                  </a:lnTo>
                  <a:lnTo>
                    <a:pt x="1375" y="242"/>
                  </a:lnTo>
                  <a:lnTo>
                    <a:pt x="1375" y="246"/>
                  </a:lnTo>
                  <a:lnTo>
                    <a:pt x="1375" y="246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53"/>
                  </a:lnTo>
                  <a:lnTo>
                    <a:pt x="1375" y="253"/>
                  </a:lnTo>
                  <a:lnTo>
                    <a:pt x="1375" y="253"/>
                  </a:lnTo>
                  <a:lnTo>
                    <a:pt x="1372" y="253"/>
                  </a:lnTo>
                  <a:lnTo>
                    <a:pt x="1372" y="256"/>
                  </a:lnTo>
                  <a:lnTo>
                    <a:pt x="1368" y="256"/>
                  </a:lnTo>
                  <a:lnTo>
                    <a:pt x="1368" y="256"/>
                  </a:lnTo>
                  <a:lnTo>
                    <a:pt x="1368" y="260"/>
                  </a:lnTo>
                  <a:lnTo>
                    <a:pt x="1365" y="260"/>
                  </a:lnTo>
                  <a:lnTo>
                    <a:pt x="1361" y="260"/>
                  </a:lnTo>
                  <a:lnTo>
                    <a:pt x="1361" y="260"/>
                  </a:lnTo>
                  <a:lnTo>
                    <a:pt x="1358" y="264"/>
                  </a:lnTo>
                  <a:lnTo>
                    <a:pt x="1358" y="264"/>
                  </a:lnTo>
                  <a:lnTo>
                    <a:pt x="1354" y="264"/>
                  </a:lnTo>
                  <a:lnTo>
                    <a:pt x="1354" y="260"/>
                  </a:lnTo>
                  <a:lnTo>
                    <a:pt x="1351" y="260"/>
                  </a:lnTo>
                  <a:lnTo>
                    <a:pt x="1351" y="260"/>
                  </a:lnTo>
                  <a:lnTo>
                    <a:pt x="1347" y="264"/>
                  </a:lnTo>
                  <a:lnTo>
                    <a:pt x="1343" y="264"/>
                  </a:lnTo>
                  <a:lnTo>
                    <a:pt x="1343" y="264"/>
                  </a:lnTo>
                  <a:lnTo>
                    <a:pt x="1343" y="264"/>
                  </a:lnTo>
                  <a:lnTo>
                    <a:pt x="1340" y="267"/>
                  </a:lnTo>
                  <a:lnTo>
                    <a:pt x="1336" y="267"/>
                  </a:lnTo>
                  <a:lnTo>
                    <a:pt x="1336" y="267"/>
                  </a:lnTo>
                  <a:lnTo>
                    <a:pt x="1336" y="267"/>
                  </a:lnTo>
                  <a:lnTo>
                    <a:pt x="1333" y="267"/>
                  </a:lnTo>
                  <a:lnTo>
                    <a:pt x="1329" y="267"/>
                  </a:lnTo>
                  <a:lnTo>
                    <a:pt x="1329" y="267"/>
                  </a:lnTo>
                  <a:lnTo>
                    <a:pt x="1326" y="267"/>
                  </a:lnTo>
                  <a:lnTo>
                    <a:pt x="1326" y="271"/>
                  </a:lnTo>
                  <a:lnTo>
                    <a:pt x="1326" y="271"/>
                  </a:lnTo>
                  <a:lnTo>
                    <a:pt x="1326" y="271"/>
                  </a:lnTo>
                  <a:lnTo>
                    <a:pt x="1322" y="271"/>
                  </a:lnTo>
                  <a:lnTo>
                    <a:pt x="1322" y="271"/>
                  </a:lnTo>
                  <a:lnTo>
                    <a:pt x="1322" y="274"/>
                  </a:lnTo>
                  <a:lnTo>
                    <a:pt x="1318" y="274"/>
                  </a:lnTo>
                  <a:lnTo>
                    <a:pt x="1315" y="274"/>
                  </a:lnTo>
                  <a:lnTo>
                    <a:pt x="1311" y="274"/>
                  </a:lnTo>
                  <a:lnTo>
                    <a:pt x="1311" y="274"/>
                  </a:lnTo>
                  <a:lnTo>
                    <a:pt x="1311" y="274"/>
                  </a:lnTo>
                  <a:lnTo>
                    <a:pt x="1308" y="274"/>
                  </a:lnTo>
                  <a:lnTo>
                    <a:pt x="1308" y="271"/>
                  </a:lnTo>
                  <a:lnTo>
                    <a:pt x="1308" y="271"/>
                  </a:lnTo>
                  <a:lnTo>
                    <a:pt x="1304" y="271"/>
                  </a:lnTo>
                  <a:lnTo>
                    <a:pt x="1304" y="267"/>
                  </a:lnTo>
                  <a:lnTo>
                    <a:pt x="1301" y="267"/>
                  </a:lnTo>
                  <a:lnTo>
                    <a:pt x="1301" y="267"/>
                  </a:lnTo>
                  <a:lnTo>
                    <a:pt x="1301" y="267"/>
                  </a:lnTo>
                  <a:lnTo>
                    <a:pt x="1297" y="267"/>
                  </a:lnTo>
                  <a:lnTo>
                    <a:pt x="1294" y="264"/>
                  </a:lnTo>
                  <a:lnTo>
                    <a:pt x="1286" y="264"/>
                  </a:lnTo>
                  <a:lnTo>
                    <a:pt x="1283" y="264"/>
                  </a:lnTo>
                  <a:lnTo>
                    <a:pt x="1283" y="264"/>
                  </a:lnTo>
                  <a:lnTo>
                    <a:pt x="1279" y="264"/>
                  </a:lnTo>
                  <a:lnTo>
                    <a:pt x="1279" y="264"/>
                  </a:lnTo>
                  <a:lnTo>
                    <a:pt x="1276" y="264"/>
                  </a:lnTo>
                  <a:lnTo>
                    <a:pt x="1272" y="264"/>
                  </a:lnTo>
                  <a:lnTo>
                    <a:pt x="1269" y="264"/>
                  </a:lnTo>
                  <a:lnTo>
                    <a:pt x="1265" y="264"/>
                  </a:lnTo>
                  <a:lnTo>
                    <a:pt x="1265" y="264"/>
                  </a:lnTo>
                  <a:lnTo>
                    <a:pt x="1258" y="264"/>
                  </a:lnTo>
                  <a:lnTo>
                    <a:pt x="1254" y="264"/>
                  </a:lnTo>
                  <a:lnTo>
                    <a:pt x="1254" y="264"/>
                  </a:lnTo>
                  <a:lnTo>
                    <a:pt x="1251" y="264"/>
                  </a:lnTo>
                  <a:lnTo>
                    <a:pt x="1251" y="264"/>
                  </a:lnTo>
                  <a:lnTo>
                    <a:pt x="1247" y="264"/>
                  </a:lnTo>
                  <a:lnTo>
                    <a:pt x="1247" y="267"/>
                  </a:lnTo>
                  <a:lnTo>
                    <a:pt x="1247" y="267"/>
                  </a:lnTo>
                  <a:lnTo>
                    <a:pt x="1247" y="271"/>
                  </a:lnTo>
                  <a:lnTo>
                    <a:pt x="1247" y="271"/>
                  </a:lnTo>
                  <a:lnTo>
                    <a:pt x="1247" y="274"/>
                  </a:lnTo>
                  <a:lnTo>
                    <a:pt x="1244" y="274"/>
                  </a:lnTo>
                  <a:lnTo>
                    <a:pt x="1244" y="278"/>
                  </a:lnTo>
                  <a:lnTo>
                    <a:pt x="1240" y="278"/>
                  </a:lnTo>
                  <a:lnTo>
                    <a:pt x="1237" y="278"/>
                  </a:lnTo>
                  <a:lnTo>
                    <a:pt x="1237" y="278"/>
                  </a:lnTo>
                  <a:lnTo>
                    <a:pt x="1233" y="278"/>
                  </a:lnTo>
                  <a:lnTo>
                    <a:pt x="1233" y="278"/>
                  </a:lnTo>
                  <a:lnTo>
                    <a:pt x="1229" y="278"/>
                  </a:lnTo>
                  <a:lnTo>
                    <a:pt x="1229" y="278"/>
                  </a:lnTo>
                  <a:lnTo>
                    <a:pt x="1226" y="278"/>
                  </a:lnTo>
                  <a:lnTo>
                    <a:pt x="1222" y="278"/>
                  </a:lnTo>
                  <a:lnTo>
                    <a:pt x="1222" y="278"/>
                  </a:lnTo>
                  <a:lnTo>
                    <a:pt x="1222" y="274"/>
                  </a:lnTo>
                  <a:lnTo>
                    <a:pt x="1222" y="274"/>
                  </a:lnTo>
                  <a:lnTo>
                    <a:pt x="1219" y="274"/>
                  </a:lnTo>
                  <a:lnTo>
                    <a:pt x="1219" y="274"/>
                  </a:lnTo>
                  <a:lnTo>
                    <a:pt x="1215" y="274"/>
                  </a:lnTo>
                  <a:lnTo>
                    <a:pt x="1215" y="271"/>
                  </a:lnTo>
                  <a:lnTo>
                    <a:pt x="1215" y="271"/>
                  </a:lnTo>
                  <a:lnTo>
                    <a:pt x="1212" y="271"/>
                  </a:lnTo>
                  <a:lnTo>
                    <a:pt x="1212" y="271"/>
                  </a:lnTo>
                  <a:lnTo>
                    <a:pt x="1208" y="271"/>
                  </a:lnTo>
                  <a:lnTo>
                    <a:pt x="1208" y="271"/>
                  </a:lnTo>
                  <a:lnTo>
                    <a:pt x="1204" y="271"/>
                  </a:lnTo>
                  <a:lnTo>
                    <a:pt x="1204" y="271"/>
                  </a:lnTo>
                  <a:lnTo>
                    <a:pt x="1201" y="271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197" y="274"/>
                  </a:lnTo>
                  <a:lnTo>
                    <a:pt x="1197" y="278"/>
                  </a:lnTo>
                  <a:lnTo>
                    <a:pt x="1197" y="278"/>
                  </a:lnTo>
                  <a:lnTo>
                    <a:pt x="1194" y="278"/>
                  </a:lnTo>
                  <a:lnTo>
                    <a:pt x="1194" y="278"/>
                  </a:lnTo>
                  <a:lnTo>
                    <a:pt x="1190" y="278"/>
                  </a:lnTo>
                  <a:lnTo>
                    <a:pt x="1190" y="278"/>
                  </a:lnTo>
                  <a:lnTo>
                    <a:pt x="1187" y="278"/>
                  </a:lnTo>
                  <a:lnTo>
                    <a:pt x="1183" y="278"/>
                  </a:lnTo>
                  <a:lnTo>
                    <a:pt x="1180" y="278"/>
                  </a:lnTo>
                  <a:lnTo>
                    <a:pt x="1180" y="278"/>
                  </a:lnTo>
                  <a:lnTo>
                    <a:pt x="1176" y="278"/>
                  </a:lnTo>
                  <a:lnTo>
                    <a:pt x="1172" y="278"/>
                  </a:lnTo>
                  <a:lnTo>
                    <a:pt x="1169" y="278"/>
                  </a:lnTo>
                  <a:lnTo>
                    <a:pt x="1165" y="278"/>
                  </a:lnTo>
                  <a:lnTo>
                    <a:pt x="1165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62" y="281"/>
                  </a:lnTo>
                  <a:lnTo>
                    <a:pt x="1162" y="281"/>
                  </a:lnTo>
                  <a:lnTo>
                    <a:pt x="1158" y="281"/>
                  </a:lnTo>
                  <a:lnTo>
                    <a:pt x="1155" y="281"/>
                  </a:lnTo>
                  <a:lnTo>
                    <a:pt x="1155" y="285"/>
                  </a:lnTo>
                  <a:lnTo>
                    <a:pt x="1151" y="285"/>
                  </a:lnTo>
                  <a:lnTo>
                    <a:pt x="1147" y="285"/>
                  </a:lnTo>
                  <a:lnTo>
                    <a:pt x="1147" y="285"/>
                  </a:lnTo>
                  <a:lnTo>
                    <a:pt x="1144" y="285"/>
                  </a:lnTo>
                  <a:lnTo>
                    <a:pt x="1144" y="288"/>
                  </a:lnTo>
                  <a:lnTo>
                    <a:pt x="1144" y="288"/>
                  </a:lnTo>
                  <a:lnTo>
                    <a:pt x="1140" y="292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37" y="296"/>
                  </a:lnTo>
                  <a:lnTo>
                    <a:pt x="1137" y="296"/>
                  </a:lnTo>
                  <a:lnTo>
                    <a:pt x="1133" y="296"/>
                  </a:lnTo>
                  <a:lnTo>
                    <a:pt x="1133" y="299"/>
                  </a:lnTo>
                  <a:lnTo>
                    <a:pt x="1130" y="299"/>
                  </a:lnTo>
                  <a:lnTo>
                    <a:pt x="1130" y="299"/>
                  </a:lnTo>
                  <a:lnTo>
                    <a:pt x="1126" y="296"/>
                  </a:lnTo>
                  <a:lnTo>
                    <a:pt x="1126" y="296"/>
                  </a:lnTo>
                  <a:lnTo>
                    <a:pt x="1123" y="296"/>
                  </a:lnTo>
                  <a:lnTo>
                    <a:pt x="1123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5" y="292"/>
                  </a:lnTo>
                  <a:lnTo>
                    <a:pt x="1115" y="292"/>
                  </a:lnTo>
                  <a:lnTo>
                    <a:pt x="1112" y="292"/>
                  </a:lnTo>
                  <a:lnTo>
                    <a:pt x="1112" y="292"/>
                  </a:lnTo>
                  <a:lnTo>
                    <a:pt x="1108" y="288"/>
                  </a:lnTo>
                  <a:lnTo>
                    <a:pt x="1105" y="288"/>
                  </a:lnTo>
                  <a:lnTo>
                    <a:pt x="1101" y="288"/>
                  </a:lnTo>
                  <a:lnTo>
                    <a:pt x="1101" y="288"/>
                  </a:lnTo>
                  <a:lnTo>
                    <a:pt x="1098" y="288"/>
                  </a:lnTo>
                  <a:lnTo>
                    <a:pt x="1098" y="292"/>
                  </a:lnTo>
                  <a:lnTo>
                    <a:pt x="1098" y="292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9"/>
                  </a:lnTo>
                  <a:lnTo>
                    <a:pt x="1098" y="299"/>
                  </a:lnTo>
                  <a:lnTo>
                    <a:pt x="1098" y="303"/>
                  </a:lnTo>
                  <a:lnTo>
                    <a:pt x="1098" y="306"/>
                  </a:lnTo>
                  <a:lnTo>
                    <a:pt x="1101" y="310"/>
                  </a:lnTo>
                  <a:lnTo>
                    <a:pt x="1101" y="313"/>
                  </a:lnTo>
                  <a:lnTo>
                    <a:pt x="1098" y="313"/>
                  </a:lnTo>
                  <a:lnTo>
                    <a:pt x="1098" y="317"/>
                  </a:lnTo>
                  <a:lnTo>
                    <a:pt x="1098" y="321"/>
                  </a:lnTo>
                  <a:lnTo>
                    <a:pt x="1094" y="324"/>
                  </a:lnTo>
                  <a:lnTo>
                    <a:pt x="1098" y="324"/>
                  </a:lnTo>
                  <a:lnTo>
                    <a:pt x="1098" y="324"/>
                  </a:lnTo>
                  <a:lnTo>
                    <a:pt x="1098" y="324"/>
                  </a:lnTo>
                  <a:lnTo>
                    <a:pt x="1101" y="324"/>
                  </a:lnTo>
                  <a:lnTo>
                    <a:pt x="1101" y="324"/>
                  </a:lnTo>
                  <a:lnTo>
                    <a:pt x="1101" y="328"/>
                  </a:lnTo>
                  <a:lnTo>
                    <a:pt x="1101" y="328"/>
                  </a:lnTo>
                  <a:lnTo>
                    <a:pt x="1105" y="328"/>
                  </a:lnTo>
                  <a:lnTo>
                    <a:pt x="1105" y="328"/>
                  </a:lnTo>
                  <a:lnTo>
                    <a:pt x="1108" y="328"/>
                  </a:lnTo>
                  <a:lnTo>
                    <a:pt x="1112" y="328"/>
                  </a:lnTo>
                  <a:lnTo>
                    <a:pt x="1112" y="328"/>
                  </a:lnTo>
                  <a:lnTo>
                    <a:pt x="1115" y="328"/>
                  </a:lnTo>
                  <a:lnTo>
                    <a:pt x="1115" y="331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23" y="331"/>
                  </a:lnTo>
                  <a:lnTo>
                    <a:pt x="1123" y="331"/>
                  </a:lnTo>
                  <a:lnTo>
                    <a:pt x="1126" y="331"/>
                  </a:lnTo>
                  <a:lnTo>
                    <a:pt x="1126" y="331"/>
                  </a:lnTo>
                  <a:lnTo>
                    <a:pt x="1126" y="335"/>
                  </a:lnTo>
                  <a:lnTo>
                    <a:pt x="1126" y="335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26" y="345"/>
                  </a:lnTo>
                  <a:lnTo>
                    <a:pt x="1123" y="345"/>
                  </a:lnTo>
                  <a:lnTo>
                    <a:pt x="1119" y="345"/>
                  </a:lnTo>
                  <a:lnTo>
                    <a:pt x="1123" y="345"/>
                  </a:lnTo>
                  <a:lnTo>
                    <a:pt x="1123" y="345"/>
                  </a:lnTo>
                  <a:lnTo>
                    <a:pt x="1126" y="345"/>
                  </a:lnTo>
                  <a:lnTo>
                    <a:pt x="1126" y="345"/>
                  </a:lnTo>
                  <a:lnTo>
                    <a:pt x="1126" y="349"/>
                  </a:lnTo>
                  <a:lnTo>
                    <a:pt x="1126" y="349"/>
                  </a:lnTo>
                  <a:lnTo>
                    <a:pt x="1123" y="349"/>
                  </a:lnTo>
                  <a:lnTo>
                    <a:pt x="1123" y="349"/>
                  </a:lnTo>
                  <a:lnTo>
                    <a:pt x="1126" y="349"/>
                  </a:lnTo>
                  <a:lnTo>
                    <a:pt x="1126" y="353"/>
                  </a:lnTo>
                  <a:lnTo>
                    <a:pt x="1126" y="353"/>
                  </a:lnTo>
                  <a:lnTo>
                    <a:pt x="1126" y="356"/>
                  </a:lnTo>
                  <a:lnTo>
                    <a:pt x="1126" y="356"/>
                  </a:lnTo>
                  <a:lnTo>
                    <a:pt x="1126" y="360"/>
                  </a:lnTo>
                  <a:lnTo>
                    <a:pt x="1126" y="360"/>
                  </a:lnTo>
                  <a:lnTo>
                    <a:pt x="1123" y="360"/>
                  </a:lnTo>
                  <a:lnTo>
                    <a:pt x="1123" y="360"/>
                  </a:lnTo>
                  <a:lnTo>
                    <a:pt x="1119" y="360"/>
                  </a:lnTo>
                  <a:lnTo>
                    <a:pt x="1119" y="363"/>
                  </a:lnTo>
                  <a:lnTo>
                    <a:pt x="1119" y="363"/>
                  </a:lnTo>
                  <a:lnTo>
                    <a:pt x="1115" y="363"/>
                  </a:lnTo>
                  <a:lnTo>
                    <a:pt x="1115" y="363"/>
                  </a:lnTo>
                  <a:lnTo>
                    <a:pt x="1112" y="367"/>
                  </a:lnTo>
                  <a:lnTo>
                    <a:pt x="1112" y="367"/>
                  </a:lnTo>
                  <a:lnTo>
                    <a:pt x="1108" y="363"/>
                  </a:lnTo>
                  <a:lnTo>
                    <a:pt x="1108" y="363"/>
                  </a:lnTo>
                  <a:lnTo>
                    <a:pt x="1105" y="363"/>
                  </a:lnTo>
                  <a:lnTo>
                    <a:pt x="1105" y="363"/>
                  </a:lnTo>
                  <a:lnTo>
                    <a:pt x="1101" y="363"/>
                  </a:lnTo>
                  <a:lnTo>
                    <a:pt x="1101" y="363"/>
                  </a:lnTo>
                  <a:lnTo>
                    <a:pt x="1101" y="363"/>
                  </a:lnTo>
                  <a:lnTo>
                    <a:pt x="1098" y="360"/>
                  </a:lnTo>
                  <a:lnTo>
                    <a:pt x="1098" y="363"/>
                  </a:lnTo>
                  <a:lnTo>
                    <a:pt x="1098" y="363"/>
                  </a:lnTo>
                  <a:lnTo>
                    <a:pt x="1094" y="363"/>
                  </a:lnTo>
                  <a:lnTo>
                    <a:pt x="1094" y="363"/>
                  </a:lnTo>
                  <a:lnTo>
                    <a:pt x="1090" y="363"/>
                  </a:lnTo>
                  <a:lnTo>
                    <a:pt x="1090" y="363"/>
                  </a:lnTo>
                  <a:lnTo>
                    <a:pt x="1087" y="360"/>
                  </a:lnTo>
                  <a:lnTo>
                    <a:pt x="1087" y="360"/>
                  </a:lnTo>
                  <a:lnTo>
                    <a:pt x="1087" y="360"/>
                  </a:lnTo>
                  <a:lnTo>
                    <a:pt x="1087" y="356"/>
                  </a:lnTo>
                  <a:lnTo>
                    <a:pt x="1087" y="356"/>
                  </a:lnTo>
                  <a:lnTo>
                    <a:pt x="1087" y="356"/>
                  </a:lnTo>
                  <a:lnTo>
                    <a:pt x="1083" y="356"/>
                  </a:lnTo>
                  <a:lnTo>
                    <a:pt x="1083" y="353"/>
                  </a:lnTo>
                  <a:lnTo>
                    <a:pt x="1083" y="353"/>
                  </a:lnTo>
                  <a:lnTo>
                    <a:pt x="1080" y="353"/>
                  </a:lnTo>
                  <a:lnTo>
                    <a:pt x="1080" y="356"/>
                  </a:lnTo>
                  <a:lnTo>
                    <a:pt x="1080" y="356"/>
                  </a:lnTo>
                  <a:lnTo>
                    <a:pt x="1076" y="356"/>
                  </a:lnTo>
                  <a:lnTo>
                    <a:pt x="1076" y="360"/>
                  </a:lnTo>
                  <a:lnTo>
                    <a:pt x="1076" y="360"/>
                  </a:lnTo>
                  <a:lnTo>
                    <a:pt x="1073" y="360"/>
                  </a:lnTo>
                  <a:lnTo>
                    <a:pt x="1073" y="360"/>
                  </a:lnTo>
                  <a:lnTo>
                    <a:pt x="1073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6" y="360"/>
                  </a:lnTo>
                  <a:lnTo>
                    <a:pt x="1066" y="360"/>
                  </a:lnTo>
                  <a:lnTo>
                    <a:pt x="1062" y="360"/>
                  </a:lnTo>
                  <a:lnTo>
                    <a:pt x="1062" y="360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3"/>
                  </a:lnTo>
                  <a:lnTo>
                    <a:pt x="1062" y="353"/>
                  </a:lnTo>
                  <a:lnTo>
                    <a:pt x="1058" y="353"/>
                  </a:lnTo>
                  <a:lnTo>
                    <a:pt x="1058" y="353"/>
                  </a:lnTo>
                  <a:lnTo>
                    <a:pt x="1055" y="353"/>
                  </a:lnTo>
                  <a:lnTo>
                    <a:pt x="1055" y="349"/>
                  </a:lnTo>
                  <a:lnTo>
                    <a:pt x="1055" y="349"/>
                  </a:lnTo>
                  <a:lnTo>
                    <a:pt x="1055" y="353"/>
                  </a:lnTo>
                  <a:lnTo>
                    <a:pt x="1055" y="353"/>
                  </a:lnTo>
                  <a:lnTo>
                    <a:pt x="1051" y="353"/>
                  </a:lnTo>
                  <a:lnTo>
                    <a:pt x="1051" y="356"/>
                  </a:lnTo>
                  <a:lnTo>
                    <a:pt x="1048" y="356"/>
                  </a:lnTo>
                  <a:lnTo>
                    <a:pt x="1048" y="356"/>
                  </a:lnTo>
                  <a:lnTo>
                    <a:pt x="1044" y="356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1" y="360"/>
                  </a:lnTo>
                  <a:lnTo>
                    <a:pt x="1041" y="363"/>
                  </a:lnTo>
                  <a:lnTo>
                    <a:pt x="1041" y="363"/>
                  </a:lnTo>
                  <a:lnTo>
                    <a:pt x="1041" y="363"/>
                  </a:lnTo>
                  <a:lnTo>
                    <a:pt x="1037" y="363"/>
                  </a:lnTo>
                  <a:lnTo>
                    <a:pt x="1037" y="367"/>
                  </a:lnTo>
                  <a:lnTo>
                    <a:pt x="1037" y="367"/>
                  </a:lnTo>
                  <a:lnTo>
                    <a:pt x="1037" y="367"/>
                  </a:lnTo>
                  <a:lnTo>
                    <a:pt x="1037" y="370"/>
                  </a:lnTo>
                  <a:lnTo>
                    <a:pt x="1033" y="370"/>
                  </a:lnTo>
                  <a:lnTo>
                    <a:pt x="1033" y="370"/>
                  </a:lnTo>
                  <a:lnTo>
                    <a:pt x="1030" y="370"/>
                  </a:lnTo>
                  <a:lnTo>
                    <a:pt x="1030" y="370"/>
                  </a:lnTo>
                  <a:lnTo>
                    <a:pt x="1026" y="370"/>
                  </a:lnTo>
                  <a:lnTo>
                    <a:pt x="1026" y="370"/>
                  </a:lnTo>
                  <a:lnTo>
                    <a:pt x="1023" y="370"/>
                  </a:lnTo>
                  <a:lnTo>
                    <a:pt x="1023" y="370"/>
                  </a:lnTo>
                  <a:lnTo>
                    <a:pt x="1023" y="370"/>
                  </a:lnTo>
                  <a:lnTo>
                    <a:pt x="1019" y="370"/>
                  </a:lnTo>
                  <a:lnTo>
                    <a:pt x="1019" y="370"/>
                  </a:lnTo>
                  <a:lnTo>
                    <a:pt x="1016" y="370"/>
                  </a:lnTo>
                  <a:lnTo>
                    <a:pt x="1016" y="370"/>
                  </a:lnTo>
                  <a:lnTo>
                    <a:pt x="1016" y="374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6" y="381"/>
                  </a:lnTo>
                  <a:lnTo>
                    <a:pt x="1016" y="381"/>
                  </a:lnTo>
                  <a:lnTo>
                    <a:pt x="1016" y="381"/>
                  </a:lnTo>
                  <a:lnTo>
                    <a:pt x="1016" y="385"/>
                  </a:lnTo>
                  <a:lnTo>
                    <a:pt x="1016" y="385"/>
                  </a:lnTo>
                  <a:lnTo>
                    <a:pt x="1016" y="385"/>
                  </a:lnTo>
                  <a:lnTo>
                    <a:pt x="1016" y="388"/>
                  </a:lnTo>
                  <a:lnTo>
                    <a:pt x="1012" y="388"/>
                  </a:lnTo>
                  <a:lnTo>
                    <a:pt x="1012" y="388"/>
                  </a:lnTo>
                  <a:lnTo>
                    <a:pt x="1009" y="388"/>
                  </a:lnTo>
                  <a:lnTo>
                    <a:pt x="1009" y="388"/>
                  </a:lnTo>
                  <a:lnTo>
                    <a:pt x="1009" y="388"/>
                  </a:lnTo>
                  <a:lnTo>
                    <a:pt x="1005" y="388"/>
                  </a:lnTo>
                  <a:lnTo>
                    <a:pt x="1005" y="388"/>
                  </a:lnTo>
                  <a:lnTo>
                    <a:pt x="1005" y="388"/>
                  </a:lnTo>
                  <a:lnTo>
                    <a:pt x="1001" y="388"/>
                  </a:lnTo>
                  <a:lnTo>
                    <a:pt x="1001" y="388"/>
                  </a:lnTo>
                  <a:lnTo>
                    <a:pt x="998" y="392"/>
                  </a:lnTo>
                  <a:lnTo>
                    <a:pt x="998" y="392"/>
                  </a:lnTo>
                  <a:lnTo>
                    <a:pt x="998" y="392"/>
                  </a:lnTo>
                  <a:lnTo>
                    <a:pt x="994" y="392"/>
                  </a:lnTo>
                  <a:lnTo>
                    <a:pt x="994" y="392"/>
                  </a:lnTo>
                  <a:lnTo>
                    <a:pt x="991" y="395"/>
                  </a:lnTo>
                  <a:lnTo>
                    <a:pt x="991" y="395"/>
                  </a:lnTo>
                  <a:lnTo>
                    <a:pt x="991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4" y="395"/>
                  </a:lnTo>
                  <a:lnTo>
                    <a:pt x="980" y="395"/>
                  </a:lnTo>
                  <a:lnTo>
                    <a:pt x="980" y="395"/>
                  </a:lnTo>
                  <a:lnTo>
                    <a:pt x="976" y="395"/>
                  </a:lnTo>
                  <a:lnTo>
                    <a:pt x="976" y="395"/>
                  </a:lnTo>
                  <a:lnTo>
                    <a:pt x="973" y="395"/>
                  </a:lnTo>
                  <a:lnTo>
                    <a:pt x="973" y="392"/>
                  </a:lnTo>
                  <a:lnTo>
                    <a:pt x="973" y="392"/>
                  </a:lnTo>
                  <a:lnTo>
                    <a:pt x="973" y="392"/>
                  </a:lnTo>
                  <a:lnTo>
                    <a:pt x="969" y="392"/>
                  </a:lnTo>
                  <a:lnTo>
                    <a:pt x="969" y="392"/>
                  </a:lnTo>
                  <a:lnTo>
                    <a:pt x="966" y="392"/>
                  </a:lnTo>
                  <a:lnTo>
                    <a:pt x="966" y="392"/>
                  </a:lnTo>
                  <a:lnTo>
                    <a:pt x="962" y="392"/>
                  </a:lnTo>
                  <a:lnTo>
                    <a:pt x="962" y="388"/>
                  </a:lnTo>
                  <a:lnTo>
                    <a:pt x="959" y="388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5" y="385"/>
                  </a:lnTo>
                  <a:lnTo>
                    <a:pt x="955" y="381"/>
                  </a:lnTo>
                  <a:lnTo>
                    <a:pt x="955" y="381"/>
                  </a:lnTo>
                  <a:lnTo>
                    <a:pt x="955" y="381"/>
                  </a:lnTo>
                  <a:lnTo>
                    <a:pt x="952" y="381"/>
                  </a:lnTo>
                  <a:lnTo>
                    <a:pt x="952" y="381"/>
                  </a:lnTo>
                  <a:lnTo>
                    <a:pt x="952" y="378"/>
                  </a:lnTo>
                  <a:lnTo>
                    <a:pt x="948" y="378"/>
                  </a:lnTo>
                  <a:lnTo>
                    <a:pt x="948" y="378"/>
                  </a:lnTo>
                  <a:lnTo>
                    <a:pt x="944" y="378"/>
                  </a:lnTo>
                  <a:lnTo>
                    <a:pt x="944" y="378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74"/>
                  </a:lnTo>
                  <a:lnTo>
                    <a:pt x="941" y="374"/>
                  </a:lnTo>
                  <a:lnTo>
                    <a:pt x="937" y="374"/>
                  </a:lnTo>
                  <a:lnTo>
                    <a:pt x="937" y="374"/>
                  </a:lnTo>
                  <a:lnTo>
                    <a:pt x="934" y="370"/>
                  </a:lnTo>
                  <a:lnTo>
                    <a:pt x="934" y="370"/>
                  </a:lnTo>
                  <a:lnTo>
                    <a:pt x="934" y="370"/>
                  </a:lnTo>
                  <a:lnTo>
                    <a:pt x="930" y="370"/>
                  </a:lnTo>
                  <a:lnTo>
                    <a:pt x="930" y="370"/>
                  </a:lnTo>
                  <a:lnTo>
                    <a:pt x="930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3" y="363"/>
                  </a:lnTo>
                  <a:lnTo>
                    <a:pt x="923" y="363"/>
                  </a:lnTo>
                  <a:lnTo>
                    <a:pt x="923" y="360"/>
                  </a:lnTo>
                  <a:lnTo>
                    <a:pt x="919" y="360"/>
                  </a:lnTo>
                  <a:lnTo>
                    <a:pt x="919" y="360"/>
                  </a:lnTo>
                  <a:lnTo>
                    <a:pt x="916" y="360"/>
                  </a:lnTo>
                  <a:lnTo>
                    <a:pt x="916" y="360"/>
                  </a:lnTo>
                  <a:lnTo>
                    <a:pt x="912" y="360"/>
                  </a:lnTo>
                  <a:lnTo>
                    <a:pt x="912" y="360"/>
                  </a:lnTo>
                  <a:lnTo>
                    <a:pt x="912" y="360"/>
                  </a:lnTo>
                  <a:lnTo>
                    <a:pt x="909" y="360"/>
                  </a:lnTo>
                  <a:lnTo>
                    <a:pt x="909" y="356"/>
                  </a:lnTo>
                  <a:lnTo>
                    <a:pt x="909" y="356"/>
                  </a:lnTo>
                  <a:lnTo>
                    <a:pt x="905" y="356"/>
                  </a:lnTo>
                  <a:lnTo>
                    <a:pt x="905" y="356"/>
                  </a:lnTo>
                  <a:lnTo>
                    <a:pt x="905" y="356"/>
                  </a:lnTo>
                  <a:lnTo>
                    <a:pt x="902" y="356"/>
                  </a:lnTo>
                  <a:lnTo>
                    <a:pt x="898" y="356"/>
                  </a:lnTo>
                  <a:lnTo>
                    <a:pt x="898" y="356"/>
                  </a:lnTo>
                  <a:lnTo>
                    <a:pt x="895" y="356"/>
                  </a:lnTo>
                  <a:lnTo>
                    <a:pt x="895" y="360"/>
                  </a:lnTo>
                  <a:lnTo>
                    <a:pt x="895" y="360"/>
                  </a:lnTo>
                  <a:lnTo>
                    <a:pt x="895" y="360"/>
                  </a:lnTo>
                  <a:lnTo>
                    <a:pt x="891" y="356"/>
                  </a:lnTo>
                  <a:lnTo>
                    <a:pt x="891" y="356"/>
                  </a:lnTo>
                  <a:lnTo>
                    <a:pt x="887" y="356"/>
                  </a:lnTo>
                  <a:lnTo>
                    <a:pt x="887" y="356"/>
                  </a:lnTo>
                  <a:lnTo>
                    <a:pt x="884" y="356"/>
                  </a:lnTo>
                  <a:lnTo>
                    <a:pt x="884" y="356"/>
                  </a:lnTo>
                  <a:lnTo>
                    <a:pt x="880" y="356"/>
                  </a:lnTo>
                  <a:lnTo>
                    <a:pt x="880" y="356"/>
                  </a:lnTo>
                  <a:lnTo>
                    <a:pt x="880" y="360"/>
                  </a:lnTo>
                  <a:lnTo>
                    <a:pt x="880" y="360"/>
                  </a:lnTo>
                  <a:lnTo>
                    <a:pt x="880" y="356"/>
                  </a:lnTo>
                  <a:lnTo>
                    <a:pt x="877" y="356"/>
                  </a:lnTo>
                  <a:lnTo>
                    <a:pt x="877" y="356"/>
                  </a:lnTo>
                  <a:lnTo>
                    <a:pt x="877" y="356"/>
                  </a:lnTo>
                  <a:lnTo>
                    <a:pt x="877" y="353"/>
                  </a:lnTo>
                  <a:lnTo>
                    <a:pt x="877" y="353"/>
                  </a:lnTo>
                  <a:lnTo>
                    <a:pt x="873" y="353"/>
                  </a:lnTo>
                  <a:lnTo>
                    <a:pt x="873" y="353"/>
                  </a:lnTo>
                  <a:lnTo>
                    <a:pt x="870" y="353"/>
                  </a:lnTo>
                  <a:lnTo>
                    <a:pt x="870" y="353"/>
                  </a:lnTo>
                  <a:lnTo>
                    <a:pt x="870" y="356"/>
                  </a:lnTo>
                  <a:lnTo>
                    <a:pt x="866" y="356"/>
                  </a:lnTo>
                  <a:lnTo>
                    <a:pt x="866" y="356"/>
                  </a:lnTo>
                  <a:lnTo>
                    <a:pt x="862" y="356"/>
                  </a:lnTo>
                  <a:lnTo>
                    <a:pt x="862" y="353"/>
                  </a:lnTo>
                  <a:lnTo>
                    <a:pt x="862" y="353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59" y="349"/>
                  </a:lnTo>
                  <a:lnTo>
                    <a:pt x="855" y="349"/>
                  </a:lnTo>
                  <a:lnTo>
                    <a:pt x="855" y="349"/>
                  </a:lnTo>
                  <a:lnTo>
                    <a:pt x="855" y="345"/>
                  </a:lnTo>
                  <a:lnTo>
                    <a:pt x="855" y="345"/>
                  </a:lnTo>
                  <a:lnTo>
                    <a:pt x="852" y="345"/>
                  </a:lnTo>
                  <a:lnTo>
                    <a:pt x="852" y="345"/>
                  </a:lnTo>
                  <a:lnTo>
                    <a:pt x="848" y="345"/>
                  </a:lnTo>
                  <a:lnTo>
                    <a:pt x="848" y="345"/>
                  </a:lnTo>
                  <a:lnTo>
                    <a:pt x="845" y="345"/>
                  </a:lnTo>
                  <a:lnTo>
                    <a:pt x="845" y="345"/>
                  </a:lnTo>
                  <a:lnTo>
                    <a:pt x="845" y="342"/>
                  </a:lnTo>
                  <a:lnTo>
                    <a:pt x="841" y="342"/>
                  </a:lnTo>
                  <a:lnTo>
                    <a:pt x="841" y="345"/>
                  </a:lnTo>
                  <a:lnTo>
                    <a:pt x="841" y="345"/>
                  </a:lnTo>
                  <a:lnTo>
                    <a:pt x="838" y="345"/>
                  </a:lnTo>
                  <a:lnTo>
                    <a:pt x="838" y="342"/>
                  </a:lnTo>
                  <a:lnTo>
                    <a:pt x="838" y="342"/>
                  </a:lnTo>
                  <a:lnTo>
                    <a:pt x="834" y="345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0" y="342"/>
                  </a:lnTo>
                  <a:lnTo>
                    <a:pt x="830" y="342"/>
                  </a:lnTo>
                  <a:lnTo>
                    <a:pt x="830" y="345"/>
                  </a:lnTo>
                  <a:lnTo>
                    <a:pt x="830" y="345"/>
                  </a:lnTo>
                  <a:lnTo>
                    <a:pt x="827" y="345"/>
                  </a:lnTo>
                  <a:lnTo>
                    <a:pt x="827" y="345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0" y="345"/>
                  </a:lnTo>
                  <a:lnTo>
                    <a:pt x="820" y="342"/>
                  </a:lnTo>
                  <a:lnTo>
                    <a:pt x="820" y="342"/>
                  </a:lnTo>
                  <a:lnTo>
                    <a:pt x="820" y="342"/>
                  </a:lnTo>
                  <a:lnTo>
                    <a:pt x="816" y="342"/>
                  </a:lnTo>
                  <a:lnTo>
                    <a:pt x="816" y="342"/>
                  </a:lnTo>
                  <a:lnTo>
                    <a:pt x="816" y="338"/>
                  </a:lnTo>
                  <a:lnTo>
                    <a:pt x="813" y="338"/>
                  </a:lnTo>
                  <a:lnTo>
                    <a:pt x="813" y="338"/>
                  </a:lnTo>
                  <a:lnTo>
                    <a:pt x="813" y="338"/>
                  </a:lnTo>
                  <a:lnTo>
                    <a:pt x="809" y="338"/>
                  </a:lnTo>
                  <a:lnTo>
                    <a:pt x="809" y="338"/>
                  </a:lnTo>
                  <a:lnTo>
                    <a:pt x="809" y="338"/>
                  </a:lnTo>
                  <a:lnTo>
                    <a:pt x="805" y="338"/>
                  </a:lnTo>
                  <a:lnTo>
                    <a:pt x="805" y="338"/>
                  </a:lnTo>
                  <a:lnTo>
                    <a:pt x="805" y="338"/>
                  </a:lnTo>
                  <a:lnTo>
                    <a:pt x="802" y="338"/>
                  </a:lnTo>
                  <a:lnTo>
                    <a:pt x="798" y="342"/>
                  </a:lnTo>
                  <a:lnTo>
                    <a:pt x="795" y="342"/>
                  </a:lnTo>
                  <a:lnTo>
                    <a:pt x="795" y="342"/>
                  </a:lnTo>
                  <a:lnTo>
                    <a:pt x="791" y="342"/>
                  </a:lnTo>
                  <a:lnTo>
                    <a:pt x="791" y="342"/>
                  </a:lnTo>
                  <a:lnTo>
                    <a:pt x="788" y="342"/>
                  </a:lnTo>
                  <a:lnTo>
                    <a:pt x="788" y="342"/>
                  </a:lnTo>
                  <a:lnTo>
                    <a:pt x="784" y="342"/>
                  </a:lnTo>
                  <a:lnTo>
                    <a:pt x="784" y="342"/>
                  </a:lnTo>
                  <a:lnTo>
                    <a:pt x="784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77" y="342"/>
                  </a:lnTo>
                  <a:lnTo>
                    <a:pt x="777" y="338"/>
                  </a:lnTo>
                  <a:lnTo>
                    <a:pt x="777" y="338"/>
                  </a:lnTo>
                  <a:lnTo>
                    <a:pt x="773" y="338"/>
                  </a:lnTo>
                  <a:lnTo>
                    <a:pt x="773" y="338"/>
                  </a:lnTo>
                  <a:lnTo>
                    <a:pt x="770" y="338"/>
                  </a:lnTo>
                  <a:lnTo>
                    <a:pt x="770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3" y="338"/>
                  </a:lnTo>
                  <a:lnTo>
                    <a:pt x="763" y="335"/>
                  </a:lnTo>
                  <a:lnTo>
                    <a:pt x="766" y="335"/>
                  </a:lnTo>
                  <a:lnTo>
                    <a:pt x="766" y="335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3" y="328"/>
                  </a:lnTo>
                  <a:lnTo>
                    <a:pt x="763" y="328"/>
                  </a:lnTo>
                  <a:lnTo>
                    <a:pt x="759" y="328"/>
                  </a:lnTo>
                  <a:lnTo>
                    <a:pt x="759" y="324"/>
                  </a:lnTo>
                  <a:lnTo>
                    <a:pt x="756" y="324"/>
                  </a:lnTo>
                  <a:lnTo>
                    <a:pt x="756" y="324"/>
                  </a:lnTo>
                  <a:lnTo>
                    <a:pt x="756" y="321"/>
                  </a:lnTo>
                  <a:lnTo>
                    <a:pt x="752" y="321"/>
                  </a:lnTo>
                  <a:lnTo>
                    <a:pt x="752" y="321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45" y="321"/>
                  </a:lnTo>
                  <a:lnTo>
                    <a:pt x="745" y="317"/>
                  </a:lnTo>
                  <a:lnTo>
                    <a:pt x="745" y="317"/>
                  </a:lnTo>
                  <a:lnTo>
                    <a:pt x="741" y="313"/>
                  </a:lnTo>
                  <a:lnTo>
                    <a:pt x="741" y="313"/>
                  </a:lnTo>
                  <a:lnTo>
                    <a:pt x="738" y="317"/>
                  </a:lnTo>
                  <a:lnTo>
                    <a:pt x="738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1" y="313"/>
                  </a:lnTo>
                  <a:lnTo>
                    <a:pt x="727" y="313"/>
                  </a:lnTo>
                  <a:lnTo>
                    <a:pt x="727" y="313"/>
                  </a:lnTo>
                  <a:lnTo>
                    <a:pt x="727" y="313"/>
                  </a:lnTo>
                  <a:lnTo>
                    <a:pt x="724" y="313"/>
                  </a:lnTo>
                  <a:lnTo>
                    <a:pt x="724" y="313"/>
                  </a:lnTo>
                  <a:lnTo>
                    <a:pt x="720" y="313"/>
                  </a:lnTo>
                  <a:lnTo>
                    <a:pt x="720" y="317"/>
                  </a:lnTo>
                  <a:lnTo>
                    <a:pt x="716" y="313"/>
                  </a:lnTo>
                  <a:lnTo>
                    <a:pt x="716" y="313"/>
                  </a:lnTo>
                  <a:lnTo>
                    <a:pt x="716" y="313"/>
                  </a:lnTo>
                  <a:lnTo>
                    <a:pt x="713" y="313"/>
                  </a:lnTo>
                  <a:lnTo>
                    <a:pt x="713" y="313"/>
                  </a:lnTo>
                  <a:lnTo>
                    <a:pt x="709" y="313"/>
                  </a:lnTo>
                  <a:lnTo>
                    <a:pt x="709" y="313"/>
                  </a:lnTo>
                  <a:lnTo>
                    <a:pt x="709" y="313"/>
                  </a:lnTo>
                  <a:lnTo>
                    <a:pt x="706" y="313"/>
                  </a:lnTo>
                  <a:lnTo>
                    <a:pt x="706" y="313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699" y="313"/>
                  </a:lnTo>
                  <a:lnTo>
                    <a:pt x="699" y="310"/>
                  </a:lnTo>
                  <a:lnTo>
                    <a:pt x="695" y="310"/>
                  </a:lnTo>
                  <a:lnTo>
                    <a:pt x="695" y="313"/>
                  </a:lnTo>
                  <a:lnTo>
                    <a:pt x="695" y="313"/>
                  </a:lnTo>
                  <a:lnTo>
                    <a:pt x="691" y="313"/>
                  </a:lnTo>
                  <a:lnTo>
                    <a:pt x="691" y="313"/>
                  </a:lnTo>
                  <a:lnTo>
                    <a:pt x="688" y="313"/>
                  </a:lnTo>
                  <a:lnTo>
                    <a:pt x="688" y="310"/>
                  </a:lnTo>
                  <a:lnTo>
                    <a:pt x="688" y="310"/>
                  </a:lnTo>
                  <a:lnTo>
                    <a:pt x="684" y="313"/>
                  </a:lnTo>
                  <a:lnTo>
                    <a:pt x="684" y="313"/>
                  </a:lnTo>
                  <a:lnTo>
                    <a:pt x="684" y="313"/>
                  </a:lnTo>
                  <a:lnTo>
                    <a:pt x="681" y="313"/>
                  </a:lnTo>
                  <a:lnTo>
                    <a:pt x="681" y="313"/>
                  </a:lnTo>
                  <a:lnTo>
                    <a:pt x="677" y="313"/>
                  </a:lnTo>
                  <a:lnTo>
                    <a:pt x="677" y="313"/>
                  </a:lnTo>
                  <a:lnTo>
                    <a:pt x="681" y="317"/>
                  </a:lnTo>
                  <a:lnTo>
                    <a:pt x="681" y="317"/>
                  </a:lnTo>
                  <a:lnTo>
                    <a:pt x="681" y="317"/>
                  </a:lnTo>
                  <a:lnTo>
                    <a:pt x="681" y="321"/>
                  </a:lnTo>
                  <a:lnTo>
                    <a:pt x="681" y="321"/>
                  </a:lnTo>
                  <a:lnTo>
                    <a:pt x="681" y="321"/>
                  </a:lnTo>
                  <a:lnTo>
                    <a:pt x="681" y="324"/>
                  </a:lnTo>
                  <a:lnTo>
                    <a:pt x="681" y="324"/>
                  </a:lnTo>
                  <a:lnTo>
                    <a:pt x="681" y="324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31"/>
                  </a:lnTo>
                  <a:lnTo>
                    <a:pt x="677" y="331"/>
                  </a:lnTo>
                  <a:lnTo>
                    <a:pt x="677" y="331"/>
                  </a:lnTo>
                  <a:lnTo>
                    <a:pt x="674" y="331"/>
                  </a:lnTo>
                  <a:lnTo>
                    <a:pt x="674" y="331"/>
                  </a:lnTo>
                  <a:lnTo>
                    <a:pt x="670" y="335"/>
                  </a:lnTo>
                  <a:lnTo>
                    <a:pt x="670" y="335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42"/>
                  </a:lnTo>
                  <a:lnTo>
                    <a:pt x="667" y="342"/>
                  </a:lnTo>
                  <a:lnTo>
                    <a:pt x="667" y="342"/>
                  </a:lnTo>
                  <a:lnTo>
                    <a:pt x="663" y="342"/>
                  </a:lnTo>
                  <a:lnTo>
                    <a:pt x="663" y="342"/>
                  </a:lnTo>
                  <a:lnTo>
                    <a:pt x="663" y="345"/>
                  </a:lnTo>
                  <a:lnTo>
                    <a:pt x="659" y="345"/>
                  </a:lnTo>
                  <a:lnTo>
                    <a:pt x="659" y="345"/>
                  </a:lnTo>
                  <a:lnTo>
                    <a:pt x="663" y="349"/>
                  </a:lnTo>
                  <a:lnTo>
                    <a:pt x="659" y="349"/>
                  </a:lnTo>
                  <a:lnTo>
                    <a:pt x="659" y="353"/>
                  </a:lnTo>
                  <a:lnTo>
                    <a:pt x="659" y="353"/>
                  </a:lnTo>
                  <a:lnTo>
                    <a:pt x="663" y="356"/>
                  </a:lnTo>
                  <a:lnTo>
                    <a:pt x="663" y="356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3"/>
                  </a:lnTo>
                  <a:lnTo>
                    <a:pt x="663" y="363"/>
                  </a:lnTo>
                  <a:lnTo>
                    <a:pt x="667" y="363"/>
                  </a:lnTo>
                  <a:lnTo>
                    <a:pt x="667" y="367"/>
                  </a:lnTo>
                  <a:lnTo>
                    <a:pt x="663" y="367"/>
                  </a:lnTo>
                  <a:lnTo>
                    <a:pt x="663" y="370"/>
                  </a:lnTo>
                  <a:lnTo>
                    <a:pt x="663" y="370"/>
                  </a:lnTo>
                  <a:lnTo>
                    <a:pt x="663" y="374"/>
                  </a:lnTo>
                  <a:lnTo>
                    <a:pt x="659" y="374"/>
                  </a:lnTo>
                  <a:lnTo>
                    <a:pt x="659" y="378"/>
                  </a:lnTo>
                  <a:lnTo>
                    <a:pt x="659" y="378"/>
                  </a:lnTo>
                  <a:lnTo>
                    <a:pt x="659" y="381"/>
                  </a:lnTo>
                  <a:lnTo>
                    <a:pt x="659" y="381"/>
                  </a:lnTo>
                  <a:lnTo>
                    <a:pt x="659" y="385"/>
                  </a:lnTo>
                  <a:lnTo>
                    <a:pt x="656" y="385"/>
                  </a:lnTo>
                  <a:lnTo>
                    <a:pt x="656" y="385"/>
                  </a:lnTo>
                  <a:lnTo>
                    <a:pt x="652" y="385"/>
                  </a:lnTo>
                  <a:lnTo>
                    <a:pt x="652" y="388"/>
                  </a:lnTo>
                  <a:lnTo>
                    <a:pt x="652" y="388"/>
                  </a:lnTo>
                  <a:lnTo>
                    <a:pt x="649" y="388"/>
                  </a:lnTo>
                  <a:lnTo>
                    <a:pt x="649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2" y="388"/>
                  </a:lnTo>
                  <a:lnTo>
                    <a:pt x="642" y="392"/>
                  </a:lnTo>
                  <a:lnTo>
                    <a:pt x="642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4" y="392"/>
                  </a:lnTo>
                  <a:lnTo>
                    <a:pt x="634" y="388"/>
                  </a:lnTo>
                  <a:lnTo>
                    <a:pt x="634" y="388"/>
                  </a:lnTo>
                  <a:lnTo>
                    <a:pt x="634" y="392"/>
                  </a:lnTo>
                  <a:lnTo>
                    <a:pt x="631" y="392"/>
                  </a:lnTo>
                  <a:lnTo>
                    <a:pt x="631" y="392"/>
                  </a:lnTo>
                  <a:lnTo>
                    <a:pt x="627" y="392"/>
                  </a:lnTo>
                  <a:lnTo>
                    <a:pt x="627" y="392"/>
                  </a:lnTo>
                  <a:lnTo>
                    <a:pt x="624" y="392"/>
                  </a:lnTo>
                  <a:lnTo>
                    <a:pt x="624" y="392"/>
                  </a:lnTo>
                  <a:lnTo>
                    <a:pt x="620" y="392"/>
                  </a:lnTo>
                  <a:lnTo>
                    <a:pt x="620" y="388"/>
                  </a:lnTo>
                  <a:lnTo>
                    <a:pt x="620" y="388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1"/>
                  </a:lnTo>
                  <a:lnTo>
                    <a:pt x="617" y="381"/>
                  </a:lnTo>
                  <a:lnTo>
                    <a:pt x="617" y="385"/>
                  </a:lnTo>
                  <a:lnTo>
                    <a:pt x="617" y="385"/>
                  </a:lnTo>
                  <a:lnTo>
                    <a:pt x="613" y="385"/>
                  </a:lnTo>
                  <a:lnTo>
                    <a:pt x="613" y="385"/>
                  </a:lnTo>
                  <a:lnTo>
                    <a:pt x="610" y="385"/>
                  </a:lnTo>
                  <a:lnTo>
                    <a:pt x="610" y="385"/>
                  </a:lnTo>
                  <a:lnTo>
                    <a:pt x="606" y="385"/>
                  </a:lnTo>
                  <a:lnTo>
                    <a:pt x="606" y="385"/>
                  </a:lnTo>
                  <a:lnTo>
                    <a:pt x="606" y="385"/>
                  </a:lnTo>
                  <a:lnTo>
                    <a:pt x="602" y="385"/>
                  </a:lnTo>
                  <a:lnTo>
                    <a:pt x="602" y="385"/>
                  </a:lnTo>
                  <a:lnTo>
                    <a:pt x="602" y="385"/>
                  </a:lnTo>
                  <a:lnTo>
                    <a:pt x="602" y="381"/>
                  </a:lnTo>
                  <a:lnTo>
                    <a:pt x="599" y="381"/>
                  </a:lnTo>
                  <a:lnTo>
                    <a:pt x="599" y="381"/>
                  </a:lnTo>
                  <a:lnTo>
                    <a:pt x="595" y="381"/>
                  </a:lnTo>
                  <a:lnTo>
                    <a:pt x="595" y="381"/>
                  </a:lnTo>
                  <a:lnTo>
                    <a:pt x="595" y="381"/>
                  </a:lnTo>
                  <a:lnTo>
                    <a:pt x="592" y="381"/>
                  </a:lnTo>
                  <a:lnTo>
                    <a:pt x="592" y="381"/>
                  </a:lnTo>
                  <a:lnTo>
                    <a:pt x="588" y="381"/>
                  </a:lnTo>
                  <a:lnTo>
                    <a:pt x="588" y="381"/>
                  </a:lnTo>
                  <a:lnTo>
                    <a:pt x="588" y="378"/>
                  </a:lnTo>
                  <a:lnTo>
                    <a:pt x="588" y="378"/>
                  </a:lnTo>
                  <a:lnTo>
                    <a:pt x="588" y="378"/>
                  </a:lnTo>
                  <a:lnTo>
                    <a:pt x="585" y="378"/>
                  </a:lnTo>
                  <a:lnTo>
                    <a:pt x="585" y="378"/>
                  </a:lnTo>
                  <a:lnTo>
                    <a:pt x="585" y="378"/>
                  </a:lnTo>
                  <a:lnTo>
                    <a:pt x="581" y="378"/>
                  </a:lnTo>
                  <a:lnTo>
                    <a:pt x="581" y="378"/>
                  </a:lnTo>
                  <a:lnTo>
                    <a:pt x="577" y="378"/>
                  </a:lnTo>
                  <a:lnTo>
                    <a:pt x="577" y="378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0" y="374"/>
                  </a:lnTo>
                  <a:lnTo>
                    <a:pt x="570" y="374"/>
                  </a:lnTo>
                  <a:lnTo>
                    <a:pt x="567" y="374"/>
                  </a:lnTo>
                  <a:lnTo>
                    <a:pt x="563" y="374"/>
                  </a:lnTo>
                  <a:lnTo>
                    <a:pt x="563" y="370"/>
                  </a:lnTo>
                  <a:lnTo>
                    <a:pt x="563" y="370"/>
                  </a:lnTo>
                  <a:lnTo>
                    <a:pt x="560" y="370"/>
                  </a:lnTo>
                  <a:lnTo>
                    <a:pt x="560" y="370"/>
                  </a:lnTo>
                  <a:lnTo>
                    <a:pt x="556" y="370"/>
                  </a:lnTo>
                  <a:lnTo>
                    <a:pt x="556" y="370"/>
                  </a:lnTo>
                  <a:lnTo>
                    <a:pt x="556" y="367"/>
                  </a:lnTo>
                  <a:lnTo>
                    <a:pt x="556" y="367"/>
                  </a:lnTo>
                  <a:lnTo>
                    <a:pt x="553" y="367"/>
                  </a:lnTo>
                  <a:lnTo>
                    <a:pt x="553" y="367"/>
                  </a:lnTo>
                  <a:lnTo>
                    <a:pt x="553" y="367"/>
                  </a:lnTo>
                  <a:lnTo>
                    <a:pt x="549" y="367"/>
                  </a:lnTo>
                  <a:lnTo>
                    <a:pt x="549" y="367"/>
                  </a:lnTo>
                  <a:lnTo>
                    <a:pt x="545" y="367"/>
                  </a:lnTo>
                  <a:lnTo>
                    <a:pt x="545" y="367"/>
                  </a:lnTo>
                  <a:lnTo>
                    <a:pt x="542" y="363"/>
                  </a:lnTo>
                  <a:lnTo>
                    <a:pt x="542" y="363"/>
                  </a:lnTo>
                  <a:lnTo>
                    <a:pt x="542" y="363"/>
                  </a:lnTo>
                  <a:lnTo>
                    <a:pt x="538" y="363"/>
                  </a:lnTo>
                  <a:lnTo>
                    <a:pt x="538" y="363"/>
                  </a:lnTo>
                  <a:lnTo>
                    <a:pt x="535" y="363"/>
                  </a:lnTo>
                  <a:lnTo>
                    <a:pt x="535" y="360"/>
                  </a:lnTo>
                  <a:lnTo>
                    <a:pt x="531" y="360"/>
                  </a:lnTo>
                  <a:lnTo>
                    <a:pt x="531" y="360"/>
                  </a:lnTo>
                  <a:lnTo>
                    <a:pt x="528" y="360"/>
                  </a:lnTo>
                  <a:lnTo>
                    <a:pt x="528" y="360"/>
                  </a:lnTo>
                  <a:lnTo>
                    <a:pt x="524" y="360"/>
                  </a:lnTo>
                  <a:lnTo>
                    <a:pt x="524" y="360"/>
                  </a:lnTo>
                  <a:lnTo>
                    <a:pt x="520" y="356"/>
                  </a:lnTo>
                  <a:lnTo>
                    <a:pt x="520" y="356"/>
                  </a:lnTo>
                  <a:lnTo>
                    <a:pt x="517" y="356"/>
                  </a:lnTo>
                  <a:lnTo>
                    <a:pt x="517" y="356"/>
                  </a:lnTo>
                  <a:lnTo>
                    <a:pt x="513" y="353"/>
                  </a:lnTo>
                  <a:lnTo>
                    <a:pt x="510" y="353"/>
                  </a:lnTo>
                  <a:lnTo>
                    <a:pt x="510" y="353"/>
                  </a:lnTo>
                  <a:lnTo>
                    <a:pt x="506" y="353"/>
                  </a:lnTo>
                  <a:lnTo>
                    <a:pt x="506" y="353"/>
                  </a:lnTo>
                  <a:lnTo>
                    <a:pt x="503" y="353"/>
                  </a:lnTo>
                  <a:lnTo>
                    <a:pt x="499" y="353"/>
                  </a:lnTo>
                  <a:lnTo>
                    <a:pt x="499" y="353"/>
                  </a:lnTo>
                  <a:lnTo>
                    <a:pt x="496" y="353"/>
                  </a:lnTo>
                  <a:lnTo>
                    <a:pt x="496" y="353"/>
                  </a:lnTo>
                  <a:lnTo>
                    <a:pt x="492" y="353"/>
                  </a:lnTo>
                  <a:lnTo>
                    <a:pt x="492" y="353"/>
                  </a:lnTo>
                  <a:lnTo>
                    <a:pt x="488" y="353"/>
                  </a:lnTo>
                  <a:lnTo>
                    <a:pt x="485" y="349"/>
                  </a:lnTo>
                  <a:lnTo>
                    <a:pt x="485" y="349"/>
                  </a:lnTo>
                  <a:lnTo>
                    <a:pt x="481" y="345"/>
                  </a:lnTo>
                  <a:lnTo>
                    <a:pt x="481" y="345"/>
                  </a:lnTo>
                  <a:lnTo>
                    <a:pt x="478" y="345"/>
                  </a:lnTo>
                  <a:lnTo>
                    <a:pt x="478" y="345"/>
                  </a:lnTo>
                  <a:lnTo>
                    <a:pt x="474" y="345"/>
                  </a:lnTo>
                  <a:lnTo>
                    <a:pt x="474" y="345"/>
                  </a:lnTo>
                  <a:lnTo>
                    <a:pt x="471" y="345"/>
                  </a:lnTo>
                  <a:lnTo>
                    <a:pt x="471" y="345"/>
                  </a:lnTo>
                  <a:lnTo>
                    <a:pt x="467" y="345"/>
                  </a:lnTo>
                  <a:lnTo>
                    <a:pt x="467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0" y="345"/>
                  </a:lnTo>
                  <a:lnTo>
                    <a:pt x="460" y="345"/>
                  </a:lnTo>
                  <a:lnTo>
                    <a:pt x="456" y="345"/>
                  </a:lnTo>
                  <a:lnTo>
                    <a:pt x="456" y="345"/>
                  </a:lnTo>
                  <a:lnTo>
                    <a:pt x="453" y="345"/>
                  </a:lnTo>
                  <a:lnTo>
                    <a:pt x="453" y="345"/>
                  </a:lnTo>
                  <a:lnTo>
                    <a:pt x="449" y="345"/>
                  </a:lnTo>
                  <a:lnTo>
                    <a:pt x="449" y="345"/>
                  </a:lnTo>
                  <a:lnTo>
                    <a:pt x="446" y="342"/>
                  </a:lnTo>
                  <a:lnTo>
                    <a:pt x="446" y="342"/>
                  </a:lnTo>
                  <a:lnTo>
                    <a:pt x="446" y="342"/>
                  </a:lnTo>
                  <a:lnTo>
                    <a:pt x="442" y="342"/>
                  </a:lnTo>
                  <a:lnTo>
                    <a:pt x="439" y="342"/>
                  </a:lnTo>
                  <a:lnTo>
                    <a:pt x="435" y="338"/>
                  </a:lnTo>
                  <a:lnTo>
                    <a:pt x="435" y="338"/>
                  </a:lnTo>
                  <a:lnTo>
                    <a:pt x="435" y="338"/>
                  </a:lnTo>
                  <a:lnTo>
                    <a:pt x="431" y="338"/>
                  </a:lnTo>
                  <a:lnTo>
                    <a:pt x="431" y="338"/>
                  </a:lnTo>
                  <a:lnTo>
                    <a:pt x="431" y="338"/>
                  </a:lnTo>
                  <a:lnTo>
                    <a:pt x="428" y="338"/>
                  </a:lnTo>
                  <a:lnTo>
                    <a:pt x="428" y="338"/>
                  </a:lnTo>
                  <a:lnTo>
                    <a:pt x="424" y="338"/>
                  </a:lnTo>
                  <a:lnTo>
                    <a:pt x="424" y="338"/>
                  </a:lnTo>
                  <a:lnTo>
                    <a:pt x="421" y="335"/>
                  </a:lnTo>
                  <a:lnTo>
                    <a:pt x="421" y="335"/>
                  </a:lnTo>
                  <a:lnTo>
                    <a:pt x="421" y="331"/>
                  </a:lnTo>
                  <a:lnTo>
                    <a:pt x="417" y="331"/>
                  </a:lnTo>
                  <a:lnTo>
                    <a:pt x="417" y="331"/>
                  </a:lnTo>
                  <a:lnTo>
                    <a:pt x="417" y="328"/>
                  </a:lnTo>
                  <a:lnTo>
                    <a:pt x="417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0" y="328"/>
                  </a:lnTo>
                  <a:lnTo>
                    <a:pt x="410" y="328"/>
                  </a:lnTo>
                  <a:lnTo>
                    <a:pt x="406" y="328"/>
                  </a:lnTo>
                  <a:lnTo>
                    <a:pt x="406" y="324"/>
                  </a:lnTo>
                  <a:lnTo>
                    <a:pt x="403" y="324"/>
                  </a:lnTo>
                  <a:lnTo>
                    <a:pt x="399" y="324"/>
                  </a:lnTo>
                  <a:lnTo>
                    <a:pt x="399" y="321"/>
                  </a:lnTo>
                  <a:lnTo>
                    <a:pt x="399" y="321"/>
                  </a:lnTo>
                  <a:lnTo>
                    <a:pt x="396" y="317"/>
                  </a:lnTo>
                  <a:lnTo>
                    <a:pt x="396" y="317"/>
                  </a:lnTo>
                  <a:lnTo>
                    <a:pt x="392" y="317"/>
                  </a:lnTo>
                  <a:lnTo>
                    <a:pt x="392" y="317"/>
                  </a:lnTo>
                  <a:lnTo>
                    <a:pt x="389" y="317"/>
                  </a:lnTo>
                  <a:lnTo>
                    <a:pt x="389" y="317"/>
                  </a:lnTo>
                  <a:lnTo>
                    <a:pt x="385" y="317"/>
                  </a:lnTo>
                  <a:lnTo>
                    <a:pt x="385" y="317"/>
                  </a:lnTo>
                  <a:lnTo>
                    <a:pt x="382" y="317"/>
                  </a:lnTo>
                  <a:lnTo>
                    <a:pt x="382" y="317"/>
                  </a:lnTo>
                  <a:lnTo>
                    <a:pt x="378" y="317"/>
                  </a:lnTo>
                  <a:lnTo>
                    <a:pt x="378" y="313"/>
                  </a:lnTo>
                  <a:lnTo>
                    <a:pt x="374" y="313"/>
                  </a:lnTo>
                  <a:lnTo>
                    <a:pt x="374" y="313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0" y="317"/>
                  </a:lnTo>
                  <a:lnTo>
                    <a:pt x="357" y="321"/>
                  </a:lnTo>
                  <a:lnTo>
                    <a:pt x="357" y="321"/>
                  </a:lnTo>
                  <a:lnTo>
                    <a:pt x="353" y="321"/>
                  </a:lnTo>
                  <a:lnTo>
                    <a:pt x="353" y="321"/>
                  </a:lnTo>
                  <a:lnTo>
                    <a:pt x="349" y="321"/>
                  </a:lnTo>
                  <a:lnTo>
                    <a:pt x="349" y="321"/>
                  </a:lnTo>
                  <a:lnTo>
                    <a:pt x="349" y="321"/>
                  </a:lnTo>
                  <a:lnTo>
                    <a:pt x="346" y="321"/>
                  </a:lnTo>
                  <a:lnTo>
                    <a:pt x="346" y="321"/>
                  </a:lnTo>
                  <a:lnTo>
                    <a:pt x="342" y="321"/>
                  </a:lnTo>
                  <a:lnTo>
                    <a:pt x="342" y="324"/>
                  </a:lnTo>
                  <a:lnTo>
                    <a:pt x="339" y="324"/>
                  </a:lnTo>
                  <a:lnTo>
                    <a:pt x="339" y="321"/>
                  </a:lnTo>
                  <a:lnTo>
                    <a:pt x="335" y="321"/>
                  </a:lnTo>
                  <a:lnTo>
                    <a:pt x="335" y="321"/>
                  </a:lnTo>
                  <a:lnTo>
                    <a:pt x="335" y="321"/>
                  </a:lnTo>
                  <a:lnTo>
                    <a:pt x="332" y="321"/>
                  </a:lnTo>
                  <a:lnTo>
                    <a:pt x="332" y="321"/>
                  </a:lnTo>
                  <a:lnTo>
                    <a:pt x="328" y="321"/>
                  </a:lnTo>
                  <a:lnTo>
                    <a:pt x="328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17" y="321"/>
                  </a:lnTo>
                  <a:lnTo>
                    <a:pt x="317" y="321"/>
                  </a:lnTo>
                  <a:lnTo>
                    <a:pt x="314" y="324"/>
                  </a:lnTo>
                  <a:lnTo>
                    <a:pt x="314" y="324"/>
                  </a:lnTo>
                  <a:lnTo>
                    <a:pt x="314" y="328"/>
                  </a:lnTo>
                  <a:lnTo>
                    <a:pt x="314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07" y="328"/>
                  </a:lnTo>
                  <a:lnTo>
                    <a:pt x="303" y="328"/>
                  </a:lnTo>
                  <a:lnTo>
                    <a:pt x="303" y="328"/>
                  </a:lnTo>
                  <a:lnTo>
                    <a:pt x="300" y="328"/>
                  </a:lnTo>
                  <a:lnTo>
                    <a:pt x="300" y="328"/>
                  </a:lnTo>
                  <a:lnTo>
                    <a:pt x="296" y="328"/>
                  </a:lnTo>
                  <a:lnTo>
                    <a:pt x="296" y="328"/>
                  </a:lnTo>
                  <a:lnTo>
                    <a:pt x="292" y="328"/>
                  </a:lnTo>
                  <a:lnTo>
                    <a:pt x="292" y="331"/>
                  </a:lnTo>
                  <a:lnTo>
                    <a:pt x="292" y="328"/>
                  </a:lnTo>
                  <a:lnTo>
                    <a:pt x="292" y="328"/>
                  </a:lnTo>
                  <a:lnTo>
                    <a:pt x="292" y="328"/>
                  </a:lnTo>
                  <a:lnTo>
                    <a:pt x="289" y="328"/>
                  </a:lnTo>
                  <a:lnTo>
                    <a:pt x="289" y="328"/>
                  </a:lnTo>
                  <a:lnTo>
                    <a:pt x="289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78" y="328"/>
                  </a:lnTo>
                  <a:lnTo>
                    <a:pt x="278" y="328"/>
                  </a:lnTo>
                  <a:lnTo>
                    <a:pt x="275" y="324"/>
                  </a:lnTo>
                  <a:lnTo>
                    <a:pt x="271" y="324"/>
                  </a:lnTo>
                  <a:lnTo>
                    <a:pt x="267" y="321"/>
                  </a:lnTo>
                  <a:lnTo>
                    <a:pt x="267" y="321"/>
                  </a:lnTo>
                  <a:lnTo>
                    <a:pt x="264" y="321"/>
                  </a:lnTo>
                  <a:lnTo>
                    <a:pt x="260" y="321"/>
                  </a:lnTo>
                  <a:lnTo>
                    <a:pt x="260" y="317"/>
                  </a:lnTo>
                  <a:lnTo>
                    <a:pt x="257" y="317"/>
                  </a:lnTo>
                  <a:lnTo>
                    <a:pt x="253" y="317"/>
                  </a:lnTo>
                  <a:lnTo>
                    <a:pt x="253" y="317"/>
                  </a:lnTo>
                  <a:lnTo>
                    <a:pt x="253" y="317"/>
                  </a:lnTo>
                  <a:lnTo>
                    <a:pt x="250" y="317"/>
                  </a:lnTo>
                  <a:lnTo>
                    <a:pt x="246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5" y="313"/>
                  </a:lnTo>
                  <a:lnTo>
                    <a:pt x="235" y="317"/>
                  </a:lnTo>
                  <a:lnTo>
                    <a:pt x="232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5" y="313"/>
                  </a:lnTo>
                  <a:lnTo>
                    <a:pt x="225" y="313"/>
                  </a:lnTo>
                  <a:lnTo>
                    <a:pt x="221" y="313"/>
                  </a:lnTo>
                  <a:lnTo>
                    <a:pt x="221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4" y="313"/>
                  </a:lnTo>
                  <a:lnTo>
                    <a:pt x="214" y="313"/>
                  </a:lnTo>
                  <a:lnTo>
                    <a:pt x="210" y="313"/>
                  </a:lnTo>
                  <a:lnTo>
                    <a:pt x="210" y="313"/>
                  </a:lnTo>
                  <a:lnTo>
                    <a:pt x="210" y="317"/>
                  </a:lnTo>
                  <a:lnTo>
                    <a:pt x="207" y="317"/>
                  </a:lnTo>
                  <a:lnTo>
                    <a:pt x="203" y="317"/>
                  </a:lnTo>
                  <a:lnTo>
                    <a:pt x="196" y="317"/>
                  </a:lnTo>
                  <a:lnTo>
                    <a:pt x="189" y="313"/>
                  </a:lnTo>
                  <a:lnTo>
                    <a:pt x="189" y="306"/>
                  </a:lnTo>
                  <a:lnTo>
                    <a:pt x="186" y="306"/>
                  </a:lnTo>
                  <a:lnTo>
                    <a:pt x="182" y="310"/>
                  </a:lnTo>
                  <a:lnTo>
                    <a:pt x="178" y="310"/>
                  </a:lnTo>
                  <a:lnTo>
                    <a:pt x="171" y="310"/>
                  </a:lnTo>
                  <a:lnTo>
                    <a:pt x="171" y="306"/>
                  </a:lnTo>
                  <a:lnTo>
                    <a:pt x="171" y="306"/>
                  </a:lnTo>
                  <a:lnTo>
                    <a:pt x="171" y="303"/>
                  </a:lnTo>
                  <a:lnTo>
                    <a:pt x="168" y="299"/>
                  </a:lnTo>
                  <a:lnTo>
                    <a:pt x="164" y="299"/>
                  </a:lnTo>
                  <a:lnTo>
                    <a:pt x="157" y="296"/>
                  </a:lnTo>
                  <a:lnTo>
                    <a:pt x="153" y="296"/>
                  </a:lnTo>
                  <a:lnTo>
                    <a:pt x="150" y="292"/>
                  </a:lnTo>
                  <a:lnTo>
                    <a:pt x="143" y="288"/>
                  </a:lnTo>
                  <a:lnTo>
                    <a:pt x="139" y="288"/>
                  </a:lnTo>
                  <a:lnTo>
                    <a:pt x="136" y="281"/>
                  </a:lnTo>
                  <a:lnTo>
                    <a:pt x="132" y="281"/>
                  </a:lnTo>
                  <a:lnTo>
                    <a:pt x="129" y="281"/>
                  </a:lnTo>
                  <a:lnTo>
                    <a:pt x="125" y="281"/>
                  </a:lnTo>
                  <a:lnTo>
                    <a:pt x="118" y="281"/>
                  </a:lnTo>
                  <a:lnTo>
                    <a:pt x="111" y="278"/>
                  </a:lnTo>
                  <a:lnTo>
                    <a:pt x="104" y="278"/>
                  </a:lnTo>
                  <a:lnTo>
                    <a:pt x="100" y="274"/>
                  </a:lnTo>
                  <a:lnTo>
                    <a:pt x="89" y="274"/>
                  </a:lnTo>
                  <a:lnTo>
                    <a:pt x="82" y="274"/>
                  </a:lnTo>
                  <a:lnTo>
                    <a:pt x="79" y="281"/>
                  </a:lnTo>
                  <a:lnTo>
                    <a:pt x="75" y="281"/>
                  </a:lnTo>
                  <a:lnTo>
                    <a:pt x="68" y="292"/>
                  </a:lnTo>
                  <a:lnTo>
                    <a:pt x="61" y="296"/>
                  </a:lnTo>
                  <a:lnTo>
                    <a:pt x="54" y="292"/>
                  </a:lnTo>
                  <a:lnTo>
                    <a:pt x="47" y="292"/>
                  </a:lnTo>
                  <a:lnTo>
                    <a:pt x="43" y="288"/>
                  </a:lnTo>
                  <a:lnTo>
                    <a:pt x="39" y="288"/>
                  </a:lnTo>
                  <a:lnTo>
                    <a:pt x="36" y="285"/>
                  </a:lnTo>
                  <a:lnTo>
                    <a:pt x="32" y="285"/>
                  </a:lnTo>
                  <a:lnTo>
                    <a:pt x="29" y="285"/>
                  </a:lnTo>
                  <a:lnTo>
                    <a:pt x="25" y="288"/>
                  </a:lnTo>
                  <a:lnTo>
                    <a:pt x="15" y="288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4" y="274"/>
                  </a:lnTo>
                  <a:lnTo>
                    <a:pt x="0" y="271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7" y="256"/>
                  </a:lnTo>
                  <a:lnTo>
                    <a:pt x="11" y="253"/>
                  </a:lnTo>
                  <a:lnTo>
                    <a:pt x="11" y="249"/>
                  </a:lnTo>
                  <a:lnTo>
                    <a:pt x="11" y="242"/>
                  </a:lnTo>
                  <a:lnTo>
                    <a:pt x="15" y="239"/>
                  </a:lnTo>
                  <a:lnTo>
                    <a:pt x="22" y="239"/>
                  </a:lnTo>
                  <a:lnTo>
                    <a:pt x="29" y="235"/>
                  </a:lnTo>
                  <a:lnTo>
                    <a:pt x="29" y="231"/>
                  </a:lnTo>
                  <a:lnTo>
                    <a:pt x="32" y="231"/>
                  </a:lnTo>
                  <a:lnTo>
                    <a:pt x="36" y="224"/>
                  </a:lnTo>
                  <a:lnTo>
                    <a:pt x="47" y="221"/>
                  </a:lnTo>
                  <a:lnTo>
                    <a:pt x="43" y="217"/>
                  </a:lnTo>
                  <a:lnTo>
                    <a:pt x="36" y="214"/>
                  </a:lnTo>
                  <a:lnTo>
                    <a:pt x="36" y="210"/>
                  </a:lnTo>
                  <a:lnTo>
                    <a:pt x="47" y="203"/>
                  </a:lnTo>
                  <a:lnTo>
                    <a:pt x="47" y="192"/>
                  </a:lnTo>
                  <a:lnTo>
                    <a:pt x="50" y="185"/>
                  </a:lnTo>
                  <a:lnTo>
                    <a:pt x="57" y="171"/>
                  </a:lnTo>
                  <a:lnTo>
                    <a:pt x="72" y="174"/>
                  </a:lnTo>
                  <a:lnTo>
                    <a:pt x="93" y="182"/>
                  </a:lnTo>
                  <a:lnTo>
                    <a:pt x="104" y="185"/>
                  </a:lnTo>
                  <a:lnTo>
                    <a:pt x="107" y="185"/>
                  </a:lnTo>
                  <a:lnTo>
                    <a:pt x="111" y="182"/>
                  </a:lnTo>
                  <a:lnTo>
                    <a:pt x="111" y="178"/>
                  </a:lnTo>
                  <a:lnTo>
                    <a:pt x="96" y="160"/>
                  </a:lnTo>
                  <a:lnTo>
                    <a:pt x="89" y="153"/>
                  </a:lnTo>
                  <a:lnTo>
                    <a:pt x="68" y="139"/>
                  </a:lnTo>
                  <a:lnTo>
                    <a:pt x="68" y="135"/>
                  </a:lnTo>
                  <a:lnTo>
                    <a:pt x="68" y="125"/>
                  </a:lnTo>
                  <a:lnTo>
                    <a:pt x="93" y="121"/>
                  </a:lnTo>
                  <a:lnTo>
                    <a:pt x="107" y="121"/>
                  </a:lnTo>
                  <a:lnTo>
                    <a:pt x="118" y="121"/>
                  </a:lnTo>
                  <a:lnTo>
                    <a:pt x="139" y="121"/>
                  </a:lnTo>
                  <a:lnTo>
                    <a:pt x="146" y="117"/>
                  </a:lnTo>
                  <a:lnTo>
                    <a:pt x="146" y="125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50" y="121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7" y="117"/>
                  </a:lnTo>
                  <a:lnTo>
                    <a:pt x="157" y="114"/>
                  </a:lnTo>
                  <a:lnTo>
                    <a:pt x="157" y="110"/>
                  </a:lnTo>
                  <a:lnTo>
                    <a:pt x="157" y="110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7" y="103"/>
                  </a:lnTo>
                  <a:lnTo>
                    <a:pt x="157" y="100"/>
                  </a:lnTo>
                  <a:lnTo>
                    <a:pt x="157" y="100"/>
                  </a:lnTo>
                  <a:lnTo>
                    <a:pt x="157" y="96"/>
                  </a:lnTo>
                  <a:lnTo>
                    <a:pt x="157" y="92"/>
                  </a:lnTo>
                  <a:lnTo>
                    <a:pt x="157" y="89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61" y="82"/>
                  </a:lnTo>
                  <a:lnTo>
                    <a:pt x="168" y="82"/>
                  </a:lnTo>
                  <a:lnTo>
                    <a:pt x="171" y="82"/>
                  </a:lnTo>
                  <a:lnTo>
                    <a:pt x="171" y="78"/>
                  </a:lnTo>
                  <a:lnTo>
                    <a:pt x="175" y="78"/>
                  </a:lnTo>
                  <a:lnTo>
                    <a:pt x="175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6" y="75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3" y="64"/>
                  </a:lnTo>
                  <a:lnTo>
                    <a:pt x="193" y="60"/>
                  </a:lnTo>
                  <a:lnTo>
                    <a:pt x="193" y="60"/>
                  </a:lnTo>
                  <a:lnTo>
                    <a:pt x="200" y="57"/>
                  </a:lnTo>
                  <a:lnTo>
                    <a:pt x="203" y="53"/>
                  </a:lnTo>
                  <a:lnTo>
                    <a:pt x="203" y="53"/>
                  </a:lnTo>
                  <a:lnTo>
                    <a:pt x="207" y="50"/>
                  </a:lnTo>
                  <a:lnTo>
                    <a:pt x="207" y="46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35"/>
                  </a:lnTo>
                  <a:lnTo>
                    <a:pt x="200" y="32"/>
                  </a:lnTo>
                  <a:lnTo>
                    <a:pt x="207" y="35"/>
                  </a:lnTo>
                  <a:lnTo>
                    <a:pt x="221" y="39"/>
                  </a:lnTo>
                  <a:lnTo>
                    <a:pt x="221" y="39"/>
                  </a:lnTo>
                  <a:lnTo>
                    <a:pt x="235" y="43"/>
                  </a:lnTo>
                  <a:lnTo>
                    <a:pt x="239" y="43"/>
                  </a:lnTo>
                  <a:lnTo>
                    <a:pt x="239" y="39"/>
                  </a:lnTo>
                  <a:lnTo>
                    <a:pt x="243" y="35"/>
                  </a:lnTo>
                  <a:lnTo>
                    <a:pt x="246" y="39"/>
                  </a:lnTo>
                  <a:lnTo>
                    <a:pt x="253" y="39"/>
                  </a:lnTo>
                  <a:lnTo>
                    <a:pt x="257" y="25"/>
                  </a:lnTo>
                  <a:lnTo>
                    <a:pt x="260" y="21"/>
                  </a:lnTo>
                  <a:lnTo>
                    <a:pt x="275" y="21"/>
                  </a:lnTo>
                  <a:lnTo>
                    <a:pt x="282" y="21"/>
                  </a:lnTo>
                  <a:lnTo>
                    <a:pt x="285" y="25"/>
                  </a:lnTo>
                  <a:lnTo>
                    <a:pt x="289" y="25"/>
                  </a:lnTo>
                  <a:lnTo>
                    <a:pt x="303" y="28"/>
                  </a:lnTo>
                  <a:lnTo>
                    <a:pt x="303" y="28"/>
                  </a:lnTo>
                  <a:lnTo>
                    <a:pt x="307" y="25"/>
                  </a:lnTo>
                  <a:lnTo>
                    <a:pt x="307" y="28"/>
                  </a:lnTo>
                  <a:lnTo>
                    <a:pt x="310" y="28"/>
                  </a:lnTo>
                  <a:lnTo>
                    <a:pt x="317" y="25"/>
                  </a:lnTo>
                  <a:lnTo>
                    <a:pt x="317" y="21"/>
                  </a:lnTo>
                  <a:lnTo>
                    <a:pt x="317" y="25"/>
                  </a:lnTo>
                  <a:lnTo>
                    <a:pt x="321" y="25"/>
                  </a:lnTo>
                  <a:lnTo>
                    <a:pt x="325" y="25"/>
                  </a:lnTo>
                  <a:lnTo>
                    <a:pt x="328" y="21"/>
                  </a:lnTo>
                  <a:lnTo>
                    <a:pt x="335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42" y="18"/>
                  </a:lnTo>
                  <a:lnTo>
                    <a:pt x="342" y="21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9" y="25"/>
                  </a:lnTo>
                  <a:lnTo>
                    <a:pt x="349" y="28"/>
                  </a:lnTo>
                  <a:lnTo>
                    <a:pt x="349" y="28"/>
                  </a:lnTo>
                  <a:lnTo>
                    <a:pt x="353" y="28"/>
                  </a:lnTo>
                  <a:lnTo>
                    <a:pt x="357" y="28"/>
                  </a:lnTo>
                  <a:lnTo>
                    <a:pt x="360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7" y="28"/>
                  </a:lnTo>
                  <a:lnTo>
                    <a:pt x="367" y="35"/>
                  </a:lnTo>
                  <a:lnTo>
                    <a:pt x="371" y="32"/>
                  </a:lnTo>
                  <a:lnTo>
                    <a:pt x="374" y="32"/>
                  </a:lnTo>
                  <a:lnTo>
                    <a:pt x="382" y="28"/>
                  </a:lnTo>
                  <a:lnTo>
                    <a:pt x="389" y="25"/>
                  </a:lnTo>
                  <a:lnTo>
                    <a:pt x="396" y="25"/>
                  </a:lnTo>
                  <a:lnTo>
                    <a:pt x="396" y="21"/>
                  </a:lnTo>
                  <a:lnTo>
                    <a:pt x="399" y="18"/>
                  </a:lnTo>
                  <a:lnTo>
                    <a:pt x="403" y="18"/>
                  </a:lnTo>
                  <a:lnTo>
                    <a:pt x="406" y="14"/>
                  </a:lnTo>
                  <a:lnTo>
                    <a:pt x="410" y="10"/>
                  </a:lnTo>
                  <a:lnTo>
                    <a:pt x="414" y="10"/>
                  </a:lnTo>
                  <a:lnTo>
                    <a:pt x="417" y="10"/>
                  </a:lnTo>
                  <a:lnTo>
                    <a:pt x="421" y="14"/>
                  </a:lnTo>
                  <a:lnTo>
                    <a:pt x="424" y="14"/>
                  </a:lnTo>
                  <a:lnTo>
                    <a:pt x="435" y="14"/>
                  </a:lnTo>
                  <a:lnTo>
                    <a:pt x="435" y="14"/>
                  </a:lnTo>
                  <a:lnTo>
                    <a:pt x="439" y="14"/>
                  </a:lnTo>
                  <a:lnTo>
                    <a:pt x="442" y="10"/>
                  </a:lnTo>
                  <a:lnTo>
                    <a:pt x="442" y="14"/>
                  </a:lnTo>
                  <a:lnTo>
                    <a:pt x="446" y="10"/>
                  </a:lnTo>
                  <a:lnTo>
                    <a:pt x="446" y="10"/>
                  </a:lnTo>
                  <a:lnTo>
                    <a:pt x="449" y="10"/>
                  </a:lnTo>
                  <a:lnTo>
                    <a:pt x="456" y="10"/>
                  </a:lnTo>
                  <a:lnTo>
                    <a:pt x="460" y="7"/>
                  </a:lnTo>
                  <a:lnTo>
                    <a:pt x="467" y="7"/>
                  </a:lnTo>
                  <a:lnTo>
                    <a:pt x="478" y="3"/>
                  </a:lnTo>
                  <a:lnTo>
                    <a:pt x="481" y="3"/>
                  </a:lnTo>
                  <a:lnTo>
                    <a:pt x="488" y="0"/>
                  </a:lnTo>
                  <a:lnTo>
                    <a:pt x="492" y="3"/>
                  </a:lnTo>
                  <a:lnTo>
                    <a:pt x="49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3178175" y="2133097"/>
              <a:ext cx="3319462" cy="1125075"/>
            </a:xfrm>
            <a:custGeom>
              <a:avLst/>
              <a:gdLst>
                <a:gd name="T0" fmla="*/ 2147483647 w 2091"/>
                <a:gd name="T1" fmla="*/ 2147483647 h 709"/>
                <a:gd name="T2" fmla="*/ 2147483647 w 2091"/>
                <a:gd name="T3" fmla="*/ 2147483647 h 709"/>
                <a:gd name="T4" fmla="*/ 2147483647 w 2091"/>
                <a:gd name="T5" fmla="*/ 2147483647 h 709"/>
                <a:gd name="T6" fmla="*/ 2147483647 w 2091"/>
                <a:gd name="T7" fmla="*/ 2147483647 h 709"/>
                <a:gd name="T8" fmla="*/ 2147483647 w 2091"/>
                <a:gd name="T9" fmla="*/ 2147483647 h 709"/>
                <a:gd name="T10" fmla="*/ 2147483647 w 2091"/>
                <a:gd name="T11" fmla="*/ 2147483647 h 709"/>
                <a:gd name="T12" fmla="*/ 2147483647 w 2091"/>
                <a:gd name="T13" fmla="*/ 2147483647 h 709"/>
                <a:gd name="T14" fmla="*/ 2147483647 w 2091"/>
                <a:gd name="T15" fmla="*/ 2147483647 h 709"/>
                <a:gd name="T16" fmla="*/ 2147483647 w 2091"/>
                <a:gd name="T17" fmla="*/ 2147483647 h 709"/>
                <a:gd name="T18" fmla="*/ 2147483647 w 2091"/>
                <a:gd name="T19" fmla="*/ 2147483647 h 709"/>
                <a:gd name="T20" fmla="*/ 2147483647 w 2091"/>
                <a:gd name="T21" fmla="*/ 2147483647 h 709"/>
                <a:gd name="T22" fmla="*/ 2147483647 w 2091"/>
                <a:gd name="T23" fmla="*/ 2147483647 h 709"/>
                <a:gd name="T24" fmla="*/ 2147483647 w 2091"/>
                <a:gd name="T25" fmla="*/ 2147483647 h 709"/>
                <a:gd name="T26" fmla="*/ 2147483647 w 2091"/>
                <a:gd name="T27" fmla="*/ 2147483647 h 709"/>
                <a:gd name="T28" fmla="*/ 2147483647 w 2091"/>
                <a:gd name="T29" fmla="*/ 2147483647 h 709"/>
                <a:gd name="T30" fmla="*/ 2147483647 w 2091"/>
                <a:gd name="T31" fmla="*/ 2147483647 h 709"/>
                <a:gd name="T32" fmla="*/ 2147483647 w 2091"/>
                <a:gd name="T33" fmla="*/ 2147483647 h 709"/>
                <a:gd name="T34" fmla="*/ 2147483647 w 2091"/>
                <a:gd name="T35" fmla="*/ 2147483647 h 709"/>
                <a:gd name="T36" fmla="*/ 2147483647 w 2091"/>
                <a:gd name="T37" fmla="*/ 2147483647 h 709"/>
                <a:gd name="T38" fmla="*/ 2147483647 w 2091"/>
                <a:gd name="T39" fmla="*/ 2147483647 h 709"/>
                <a:gd name="T40" fmla="*/ 2147483647 w 2091"/>
                <a:gd name="T41" fmla="*/ 2147483647 h 709"/>
                <a:gd name="T42" fmla="*/ 2147483647 w 2091"/>
                <a:gd name="T43" fmla="*/ 2147483647 h 709"/>
                <a:gd name="T44" fmla="*/ 2147483647 w 2091"/>
                <a:gd name="T45" fmla="*/ 2147483647 h 709"/>
                <a:gd name="T46" fmla="*/ 2147483647 w 2091"/>
                <a:gd name="T47" fmla="*/ 2147483647 h 709"/>
                <a:gd name="T48" fmla="*/ 2147483647 w 2091"/>
                <a:gd name="T49" fmla="*/ 2147483647 h 709"/>
                <a:gd name="T50" fmla="*/ 2147483647 w 2091"/>
                <a:gd name="T51" fmla="*/ 2147483647 h 709"/>
                <a:gd name="T52" fmla="*/ 2147483647 w 2091"/>
                <a:gd name="T53" fmla="*/ 2147483647 h 709"/>
                <a:gd name="T54" fmla="*/ 2147483647 w 2091"/>
                <a:gd name="T55" fmla="*/ 2147483647 h 709"/>
                <a:gd name="T56" fmla="*/ 2147483647 w 2091"/>
                <a:gd name="T57" fmla="*/ 2147483647 h 709"/>
                <a:gd name="T58" fmla="*/ 2147483647 w 2091"/>
                <a:gd name="T59" fmla="*/ 2147483647 h 709"/>
                <a:gd name="T60" fmla="*/ 2147483647 w 2091"/>
                <a:gd name="T61" fmla="*/ 2147483647 h 709"/>
                <a:gd name="T62" fmla="*/ 2147483647 w 2091"/>
                <a:gd name="T63" fmla="*/ 2147483647 h 709"/>
                <a:gd name="T64" fmla="*/ 2147483647 w 2091"/>
                <a:gd name="T65" fmla="*/ 2147483647 h 709"/>
                <a:gd name="T66" fmla="*/ 2147483647 w 2091"/>
                <a:gd name="T67" fmla="*/ 2147483647 h 709"/>
                <a:gd name="T68" fmla="*/ 2147483647 w 2091"/>
                <a:gd name="T69" fmla="*/ 2147483647 h 709"/>
                <a:gd name="T70" fmla="*/ 2147483647 w 2091"/>
                <a:gd name="T71" fmla="*/ 2147483647 h 709"/>
                <a:gd name="T72" fmla="*/ 2147483647 w 2091"/>
                <a:gd name="T73" fmla="*/ 2147483647 h 709"/>
                <a:gd name="T74" fmla="*/ 2147483647 w 2091"/>
                <a:gd name="T75" fmla="*/ 2147483647 h 709"/>
                <a:gd name="T76" fmla="*/ 2147483647 w 2091"/>
                <a:gd name="T77" fmla="*/ 2147483647 h 709"/>
                <a:gd name="T78" fmla="*/ 2147483647 w 2091"/>
                <a:gd name="T79" fmla="*/ 2147483647 h 709"/>
                <a:gd name="T80" fmla="*/ 2147483647 w 2091"/>
                <a:gd name="T81" fmla="*/ 2147483647 h 709"/>
                <a:gd name="T82" fmla="*/ 2147483647 w 2091"/>
                <a:gd name="T83" fmla="*/ 2147483647 h 709"/>
                <a:gd name="T84" fmla="*/ 2147483647 w 2091"/>
                <a:gd name="T85" fmla="*/ 2147483647 h 709"/>
                <a:gd name="T86" fmla="*/ 2147483647 w 2091"/>
                <a:gd name="T87" fmla="*/ 2147483647 h 709"/>
                <a:gd name="T88" fmla="*/ 2147483647 w 2091"/>
                <a:gd name="T89" fmla="*/ 2147483647 h 709"/>
                <a:gd name="T90" fmla="*/ 2147483647 w 2091"/>
                <a:gd name="T91" fmla="*/ 2147483647 h 709"/>
                <a:gd name="T92" fmla="*/ 2147483647 w 2091"/>
                <a:gd name="T93" fmla="*/ 2147483647 h 709"/>
                <a:gd name="T94" fmla="*/ 2147483647 w 2091"/>
                <a:gd name="T95" fmla="*/ 2147483647 h 709"/>
                <a:gd name="T96" fmla="*/ 2147483647 w 2091"/>
                <a:gd name="T97" fmla="*/ 2147483647 h 709"/>
                <a:gd name="T98" fmla="*/ 2147483647 w 2091"/>
                <a:gd name="T99" fmla="*/ 2147483647 h 709"/>
                <a:gd name="T100" fmla="*/ 2147483647 w 2091"/>
                <a:gd name="T101" fmla="*/ 2147483647 h 709"/>
                <a:gd name="T102" fmla="*/ 2147483647 w 2091"/>
                <a:gd name="T103" fmla="*/ 2147483647 h 709"/>
                <a:gd name="T104" fmla="*/ 2147483647 w 2091"/>
                <a:gd name="T105" fmla="*/ 2147483647 h 709"/>
                <a:gd name="T106" fmla="*/ 2147483647 w 2091"/>
                <a:gd name="T107" fmla="*/ 2147483647 h 709"/>
                <a:gd name="T108" fmla="*/ 2147483647 w 2091"/>
                <a:gd name="T109" fmla="*/ 2147483647 h 709"/>
                <a:gd name="T110" fmla="*/ 2147483647 w 2091"/>
                <a:gd name="T111" fmla="*/ 2147483647 h 709"/>
                <a:gd name="T112" fmla="*/ 2147483647 w 2091"/>
                <a:gd name="T113" fmla="*/ 2147483647 h 709"/>
                <a:gd name="T114" fmla="*/ 2147483647 w 2091"/>
                <a:gd name="T115" fmla="*/ 2147483647 h 709"/>
                <a:gd name="T116" fmla="*/ 2147483647 w 2091"/>
                <a:gd name="T117" fmla="*/ 2147483647 h 709"/>
                <a:gd name="T118" fmla="*/ 2147483647 w 2091"/>
                <a:gd name="T119" fmla="*/ 2147483647 h 709"/>
                <a:gd name="T120" fmla="*/ 2147483647 w 2091"/>
                <a:gd name="T121" fmla="*/ 2147483647 h 709"/>
                <a:gd name="T122" fmla="*/ 2147483647 w 2091"/>
                <a:gd name="T123" fmla="*/ 2147483647 h 7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91"/>
                <a:gd name="T187" fmla="*/ 0 h 709"/>
                <a:gd name="T188" fmla="*/ 2091 w 2091"/>
                <a:gd name="T189" fmla="*/ 709 h 7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91" h="709">
                  <a:moveTo>
                    <a:pt x="588" y="3"/>
                  </a:moveTo>
                  <a:lnTo>
                    <a:pt x="595" y="3"/>
                  </a:lnTo>
                  <a:lnTo>
                    <a:pt x="602" y="3"/>
                  </a:lnTo>
                  <a:lnTo>
                    <a:pt x="599" y="3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9" y="7"/>
                  </a:lnTo>
                  <a:lnTo>
                    <a:pt x="606" y="7"/>
                  </a:lnTo>
                  <a:lnTo>
                    <a:pt x="609" y="10"/>
                  </a:lnTo>
                  <a:lnTo>
                    <a:pt x="613" y="7"/>
                  </a:lnTo>
                  <a:lnTo>
                    <a:pt x="616" y="7"/>
                  </a:lnTo>
                  <a:lnTo>
                    <a:pt x="620" y="7"/>
                  </a:lnTo>
                  <a:lnTo>
                    <a:pt x="620" y="10"/>
                  </a:lnTo>
                  <a:lnTo>
                    <a:pt x="624" y="10"/>
                  </a:lnTo>
                  <a:lnTo>
                    <a:pt x="627" y="14"/>
                  </a:lnTo>
                  <a:lnTo>
                    <a:pt x="631" y="14"/>
                  </a:lnTo>
                  <a:lnTo>
                    <a:pt x="627" y="17"/>
                  </a:lnTo>
                  <a:lnTo>
                    <a:pt x="631" y="17"/>
                  </a:lnTo>
                  <a:lnTo>
                    <a:pt x="631" y="21"/>
                  </a:lnTo>
                  <a:lnTo>
                    <a:pt x="645" y="21"/>
                  </a:lnTo>
                  <a:lnTo>
                    <a:pt x="645" y="25"/>
                  </a:lnTo>
                  <a:lnTo>
                    <a:pt x="648" y="25"/>
                  </a:lnTo>
                  <a:lnTo>
                    <a:pt x="648" y="28"/>
                  </a:lnTo>
                  <a:lnTo>
                    <a:pt x="652" y="28"/>
                  </a:lnTo>
                  <a:lnTo>
                    <a:pt x="652" y="32"/>
                  </a:lnTo>
                  <a:lnTo>
                    <a:pt x="659" y="32"/>
                  </a:lnTo>
                  <a:lnTo>
                    <a:pt x="663" y="32"/>
                  </a:lnTo>
                  <a:lnTo>
                    <a:pt x="666" y="32"/>
                  </a:lnTo>
                  <a:lnTo>
                    <a:pt x="670" y="32"/>
                  </a:lnTo>
                  <a:lnTo>
                    <a:pt x="670" y="35"/>
                  </a:lnTo>
                  <a:lnTo>
                    <a:pt x="673" y="32"/>
                  </a:lnTo>
                  <a:lnTo>
                    <a:pt x="673" y="35"/>
                  </a:lnTo>
                  <a:lnTo>
                    <a:pt x="677" y="32"/>
                  </a:lnTo>
                  <a:lnTo>
                    <a:pt x="681" y="35"/>
                  </a:lnTo>
                  <a:lnTo>
                    <a:pt x="677" y="39"/>
                  </a:lnTo>
                  <a:lnTo>
                    <a:pt x="681" y="42"/>
                  </a:lnTo>
                  <a:lnTo>
                    <a:pt x="684" y="42"/>
                  </a:lnTo>
                  <a:lnTo>
                    <a:pt x="684" y="46"/>
                  </a:lnTo>
                  <a:lnTo>
                    <a:pt x="691" y="46"/>
                  </a:lnTo>
                  <a:lnTo>
                    <a:pt x="688" y="46"/>
                  </a:lnTo>
                  <a:lnTo>
                    <a:pt x="691" y="46"/>
                  </a:lnTo>
                  <a:lnTo>
                    <a:pt x="691" y="49"/>
                  </a:lnTo>
                  <a:lnTo>
                    <a:pt x="695" y="49"/>
                  </a:lnTo>
                  <a:lnTo>
                    <a:pt x="702" y="49"/>
                  </a:lnTo>
                  <a:lnTo>
                    <a:pt x="705" y="53"/>
                  </a:lnTo>
                  <a:lnTo>
                    <a:pt x="709" y="49"/>
                  </a:lnTo>
                  <a:lnTo>
                    <a:pt x="705" y="53"/>
                  </a:lnTo>
                  <a:lnTo>
                    <a:pt x="713" y="57"/>
                  </a:lnTo>
                  <a:lnTo>
                    <a:pt x="716" y="53"/>
                  </a:lnTo>
                  <a:lnTo>
                    <a:pt x="727" y="53"/>
                  </a:lnTo>
                  <a:lnTo>
                    <a:pt x="727" y="57"/>
                  </a:lnTo>
                  <a:lnTo>
                    <a:pt x="730" y="57"/>
                  </a:lnTo>
                  <a:lnTo>
                    <a:pt x="734" y="60"/>
                  </a:lnTo>
                  <a:lnTo>
                    <a:pt x="738" y="57"/>
                  </a:lnTo>
                  <a:lnTo>
                    <a:pt x="748" y="64"/>
                  </a:lnTo>
                  <a:lnTo>
                    <a:pt x="748" y="60"/>
                  </a:lnTo>
                  <a:lnTo>
                    <a:pt x="755" y="64"/>
                  </a:lnTo>
                  <a:lnTo>
                    <a:pt x="759" y="60"/>
                  </a:lnTo>
                  <a:lnTo>
                    <a:pt x="759" y="64"/>
                  </a:lnTo>
                  <a:lnTo>
                    <a:pt x="755" y="64"/>
                  </a:lnTo>
                  <a:lnTo>
                    <a:pt x="759" y="64"/>
                  </a:lnTo>
                  <a:lnTo>
                    <a:pt x="762" y="64"/>
                  </a:lnTo>
                  <a:lnTo>
                    <a:pt x="766" y="64"/>
                  </a:lnTo>
                  <a:lnTo>
                    <a:pt x="770" y="71"/>
                  </a:lnTo>
                  <a:lnTo>
                    <a:pt x="777" y="78"/>
                  </a:lnTo>
                  <a:lnTo>
                    <a:pt x="777" y="82"/>
                  </a:lnTo>
                  <a:lnTo>
                    <a:pt x="787" y="92"/>
                  </a:lnTo>
                  <a:lnTo>
                    <a:pt x="791" y="92"/>
                  </a:lnTo>
                  <a:lnTo>
                    <a:pt x="798" y="99"/>
                  </a:lnTo>
                  <a:lnTo>
                    <a:pt x="809" y="103"/>
                  </a:lnTo>
                  <a:lnTo>
                    <a:pt x="812" y="110"/>
                  </a:lnTo>
                  <a:lnTo>
                    <a:pt x="827" y="110"/>
                  </a:lnTo>
                  <a:lnTo>
                    <a:pt x="830" y="121"/>
                  </a:lnTo>
                  <a:lnTo>
                    <a:pt x="837" y="121"/>
                  </a:lnTo>
                  <a:lnTo>
                    <a:pt x="841" y="124"/>
                  </a:lnTo>
                  <a:lnTo>
                    <a:pt x="841" y="128"/>
                  </a:lnTo>
                  <a:lnTo>
                    <a:pt x="848" y="131"/>
                  </a:lnTo>
                  <a:lnTo>
                    <a:pt x="855" y="135"/>
                  </a:lnTo>
                  <a:lnTo>
                    <a:pt x="859" y="131"/>
                  </a:lnTo>
                  <a:lnTo>
                    <a:pt x="866" y="135"/>
                  </a:lnTo>
                  <a:lnTo>
                    <a:pt x="869" y="131"/>
                  </a:lnTo>
                  <a:lnTo>
                    <a:pt x="869" y="128"/>
                  </a:lnTo>
                  <a:lnTo>
                    <a:pt x="873" y="131"/>
                  </a:lnTo>
                  <a:lnTo>
                    <a:pt x="876" y="128"/>
                  </a:lnTo>
                  <a:lnTo>
                    <a:pt x="876" y="131"/>
                  </a:lnTo>
                  <a:lnTo>
                    <a:pt x="880" y="128"/>
                  </a:lnTo>
                  <a:lnTo>
                    <a:pt x="880" y="131"/>
                  </a:lnTo>
                  <a:lnTo>
                    <a:pt x="884" y="128"/>
                  </a:lnTo>
                  <a:lnTo>
                    <a:pt x="891" y="131"/>
                  </a:lnTo>
                  <a:lnTo>
                    <a:pt x="894" y="128"/>
                  </a:lnTo>
                  <a:lnTo>
                    <a:pt x="901" y="128"/>
                  </a:lnTo>
                  <a:lnTo>
                    <a:pt x="916" y="131"/>
                  </a:lnTo>
                  <a:lnTo>
                    <a:pt x="916" y="135"/>
                  </a:lnTo>
                  <a:lnTo>
                    <a:pt x="919" y="139"/>
                  </a:lnTo>
                  <a:lnTo>
                    <a:pt x="923" y="139"/>
                  </a:lnTo>
                  <a:lnTo>
                    <a:pt x="926" y="142"/>
                  </a:lnTo>
                  <a:lnTo>
                    <a:pt x="930" y="142"/>
                  </a:lnTo>
                  <a:lnTo>
                    <a:pt x="933" y="146"/>
                  </a:lnTo>
                  <a:lnTo>
                    <a:pt x="937" y="146"/>
                  </a:lnTo>
                  <a:lnTo>
                    <a:pt x="937" y="149"/>
                  </a:lnTo>
                  <a:lnTo>
                    <a:pt x="941" y="149"/>
                  </a:lnTo>
                  <a:lnTo>
                    <a:pt x="944" y="149"/>
                  </a:lnTo>
                  <a:lnTo>
                    <a:pt x="948" y="149"/>
                  </a:lnTo>
                  <a:lnTo>
                    <a:pt x="951" y="153"/>
                  </a:lnTo>
                  <a:lnTo>
                    <a:pt x="962" y="156"/>
                  </a:lnTo>
                  <a:lnTo>
                    <a:pt x="966" y="160"/>
                  </a:lnTo>
                  <a:lnTo>
                    <a:pt x="966" y="156"/>
                  </a:lnTo>
                  <a:lnTo>
                    <a:pt x="969" y="156"/>
                  </a:lnTo>
                  <a:lnTo>
                    <a:pt x="976" y="160"/>
                  </a:lnTo>
                  <a:lnTo>
                    <a:pt x="973" y="160"/>
                  </a:lnTo>
                  <a:lnTo>
                    <a:pt x="980" y="163"/>
                  </a:lnTo>
                  <a:lnTo>
                    <a:pt x="990" y="167"/>
                  </a:lnTo>
                  <a:lnTo>
                    <a:pt x="1001" y="171"/>
                  </a:lnTo>
                  <a:lnTo>
                    <a:pt x="1001" y="167"/>
                  </a:lnTo>
                  <a:lnTo>
                    <a:pt x="1005" y="171"/>
                  </a:lnTo>
                  <a:lnTo>
                    <a:pt x="1008" y="171"/>
                  </a:lnTo>
                  <a:lnTo>
                    <a:pt x="1012" y="174"/>
                  </a:lnTo>
                  <a:lnTo>
                    <a:pt x="1015" y="174"/>
                  </a:lnTo>
                  <a:lnTo>
                    <a:pt x="1019" y="174"/>
                  </a:lnTo>
                  <a:lnTo>
                    <a:pt x="1026" y="174"/>
                  </a:lnTo>
                  <a:lnTo>
                    <a:pt x="1030" y="178"/>
                  </a:lnTo>
                  <a:lnTo>
                    <a:pt x="1033" y="178"/>
                  </a:lnTo>
                  <a:lnTo>
                    <a:pt x="1037" y="181"/>
                  </a:lnTo>
                  <a:lnTo>
                    <a:pt x="1037" y="185"/>
                  </a:lnTo>
                  <a:lnTo>
                    <a:pt x="1044" y="185"/>
                  </a:lnTo>
                  <a:lnTo>
                    <a:pt x="1047" y="188"/>
                  </a:lnTo>
                  <a:lnTo>
                    <a:pt x="1065" y="192"/>
                  </a:lnTo>
                  <a:lnTo>
                    <a:pt x="1069" y="192"/>
                  </a:lnTo>
                  <a:lnTo>
                    <a:pt x="1076" y="192"/>
                  </a:lnTo>
                  <a:lnTo>
                    <a:pt x="1080" y="199"/>
                  </a:lnTo>
                  <a:lnTo>
                    <a:pt x="1087" y="203"/>
                  </a:lnTo>
                  <a:lnTo>
                    <a:pt x="1090" y="203"/>
                  </a:lnTo>
                  <a:lnTo>
                    <a:pt x="1097" y="203"/>
                  </a:lnTo>
                  <a:lnTo>
                    <a:pt x="1101" y="203"/>
                  </a:lnTo>
                  <a:lnTo>
                    <a:pt x="1104" y="203"/>
                  </a:lnTo>
                  <a:lnTo>
                    <a:pt x="1112" y="199"/>
                  </a:lnTo>
                  <a:lnTo>
                    <a:pt x="1119" y="203"/>
                  </a:lnTo>
                  <a:lnTo>
                    <a:pt x="1122" y="203"/>
                  </a:lnTo>
                  <a:lnTo>
                    <a:pt x="1126" y="199"/>
                  </a:lnTo>
                  <a:lnTo>
                    <a:pt x="1129" y="203"/>
                  </a:lnTo>
                  <a:lnTo>
                    <a:pt x="1137" y="203"/>
                  </a:lnTo>
                  <a:lnTo>
                    <a:pt x="1140" y="203"/>
                  </a:lnTo>
                  <a:lnTo>
                    <a:pt x="1144" y="206"/>
                  </a:lnTo>
                  <a:lnTo>
                    <a:pt x="1147" y="206"/>
                  </a:lnTo>
                  <a:lnTo>
                    <a:pt x="1151" y="206"/>
                  </a:lnTo>
                  <a:lnTo>
                    <a:pt x="1154" y="206"/>
                  </a:lnTo>
                  <a:lnTo>
                    <a:pt x="1158" y="206"/>
                  </a:lnTo>
                  <a:lnTo>
                    <a:pt x="1169" y="206"/>
                  </a:lnTo>
                  <a:lnTo>
                    <a:pt x="1179" y="210"/>
                  </a:lnTo>
                  <a:lnTo>
                    <a:pt x="1183" y="210"/>
                  </a:lnTo>
                  <a:lnTo>
                    <a:pt x="1186" y="210"/>
                  </a:lnTo>
                  <a:lnTo>
                    <a:pt x="1190" y="210"/>
                  </a:lnTo>
                  <a:lnTo>
                    <a:pt x="1197" y="210"/>
                  </a:lnTo>
                  <a:lnTo>
                    <a:pt x="1204" y="213"/>
                  </a:lnTo>
                  <a:lnTo>
                    <a:pt x="1208" y="213"/>
                  </a:lnTo>
                  <a:lnTo>
                    <a:pt x="1211" y="213"/>
                  </a:lnTo>
                  <a:lnTo>
                    <a:pt x="1222" y="210"/>
                  </a:lnTo>
                  <a:lnTo>
                    <a:pt x="1226" y="210"/>
                  </a:lnTo>
                  <a:lnTo>
                    <a:pt x="1233" y="213"/>
                  </a:lnTo>
                  <a:lnTo>
                    <a:pt x="1240" y="213"/>
                  </a:lnTo>
                  <a:lnTo>
                    <a:pt x="1247" y="213"/>
                  </a:lnTo>
                  <a:lnTo>
                    <a:pt x="1251" y="213"/>
                  </a:lnTo>
                  <a:lnTo>
                    <a:pt x="1254" y="217"/>
                  </a:lnTo>
                  <a:lnTo>
                    <a:pt x="1261" y="213"/>
                  </a:lnTo>
                  <a:lnTo>
                    <a:pt x="1272" y="220"/>
                  </a:lnTo>
                  <a:lnTo>
                    <a:pt x="1286" y="220"/>
                  </a:lnTo>
                  <a:lnTo>
                    <a:pt x="1290" y="220"/>
                  </a:lnTo>
                  <a:lnTo>
                    <a:pt x="1304" y="224"/>
                  </a:lnTo>
                  <a:lnTo>
                    <a:pt x="1315" y="228"/>
                  </a:lnTo>
                  <a:lnTo>
                    <a:pt x="1325" y="231"/>
                  </a:lnTo>
                  <a:lnTo>
                    <a:pt x="1332" y="231"/>
                  </a:lnTo>
                  <a:lnTo>
                    <a:pt x="1336" y="231"/>
                  </a:lnTo>
                  <a:lnTo>
                    <a:pt x="1350" y="224"/>
                  </a:lnTo>
                  <a:lnTo>
                    <a:pt x="1357" y="217"/>
                  </a:lnTo>
                  <a:lnTo>
                    <a:pt x="1368" y="213"/>
                  </a:lnTo>
                  <a:lnTo>
                    <a:pt x="1368" y="206"/>
                  </a:lnTo>
                  <a:lnTo>
                    <a:pt x="1368" y="203"/>
                  </a:lnTo>
                  <a:lnTo>
                    <a:pt x="1372" y="196"/>
                  </a:lnTo>
                  <a:lnTo>
                    <a:pt x="1372" y="188"/>
                  </a:lnTo>
                  <a:lnTo>
                    <a:pt x="1372" y="185"/>
                  </a:lnTo>
                  <a:lnTo>
                    <a:pt x="1375" y="181"/>
                  </a:lnTo>
                  <a:lnTo>
                    <a:pt x="1375" y="174"/>
                  </a:lnTo>
                  <a:lnTo>
                    <a:pt x="1386" y="167"/>
                  </a:lnTo>
                  <a:lnTo>
                    <a:pt x="1389" y="160"/>
                  </a:lnTo>
                  <a:lnTo>
                    <a:pt x="1393" y="160"/>
                  </a:lnTo>
                  <a:lnTo>
                    <a:pt x="1397" y="160"/>
                  </a:lnTo>
                  <a:lnTo>
                    <a:pt x="1400" y="160"/>
                  </a:lnTo>
                  <a:lnTo>
                    <a:pt x="1404" y="156"/>
                  </a:lnTo>
                  <a:lnTo>
                    <a:pt x="1429" y="156"/>
                  </a:lnTo>
                  <a:lnTo>
                    <a:pt x="1432" y="156"/>
                  </a:lnTo>
                  <a:lnTo>
                    <a:pt x="1436" y="156"/>
                  </a:lnTo>
                  <a:lnTo>
                    <a:pt x="1443" y="153"/>
                  </a:lnTo>
                  <a:lnTo>
                    <a:pt x="1447" y="153"/>
                  </a:lnTo>
                  <a:lnTo>
                    <a:pt x="1454" y="156"/>
                  </a:lnTo>
                  <a:lnTo>
                    <a:pt x="1454" y="160"/>
                  </a:lnTo>
                  <a:lnTo>
                    <a:pt x="1464" y="163"/>
                  </a:lnTo>
                  <a:lnTo>
                    <a:pt x="1479" y="163"/>
                  </a:lnTo>
                  <a:lnTo>
                    <a:pt x="1486" y="171"/>
                  </a:lnTo>
                  <a:lnTo>
                    <a:pt x="1493" y="174"/>
                  </a:lnTo>
                  <a:lnTo>
                    <a:pt x="1511" y="171"/>
                  </a:lnTo>
                  <a:lnTo>
                    <a:pt x="1518" y="171"/>
                  </a:lnTo>
                  <a:lnTo>
                    <a:pt x="1525" y="171"/>
                  </a:lnTo>
                  <a:lnTo>
                    <a:pt x="1528" y="167"/>
                  </a:lnTo>
                  <a:lnTo>
                    <a:pt x="1536" y="167"/>
                  </a:lnTo>
                  <a:lnTo>
                    <a:pt x="1539" y="167"/>
                  </a:lnTo>
                  <a:lnTo>
                    <a:pt x="1546" y="167"/>
                  </a:lnTo>
                  <a:lnTo>
                    <a:pt x="1564" y="163"/>
                  </a:lnTo>
                  <a:lnTo>
                    <a:pt x="1575" y="163"/>
                  </a:lnTo>
                  <a:lnTo>
                    <a:pt x="1578" y="163"/>
                  </a:lnTo>
                  <a:lnTo>
                    <a:pt x="1578" y="171"/>
                  </a:lnTo>
                  <a:lnTo>
                    <a:pt x="1589" y="171"/>
                  </a:lnTo>
                  <a:lnTo>
                    <a:pt x="1614" y="171"/>
                  </a:lnTo>
                  <a:lnTo>
                    <a:pt x="1628" y="174"/>
                  </a:lnTo>
                  <a:lnTo>
                    <a:pt x="1635" y="178"/>
                  </a:lnTo>
                  <a:lnTo>
                    <a:pt x="1632" y="185"/>
                  </a:lnTo>
                  <a:lnTo>
                    <a:pt x="1632" y="192"/>
                  </a:lnTo>
                  <a:lnTo>
                    <a:pt x="1639" y="196"/>
                  </a:lnTo>
                  <a:lnTo>
                    <a:pt x="1642" y="199"/>
                  </a:lnTo>
                  <a:lnTo>
                    <a:pt x="1653" y="199"/>
                  </a:lnTo>
                  <a:lnTo>
                    <a:pt x="1660" y="196"/>
                  </a:lnTo>
                  <a:lnTo>
                    <a:pt x="1664" y="196"/>
                  </a:lnTo>
                  <a:lnTo>
                    <a:pt x="1675" y="192"/>
                  </a:lnTo>
                  <a:lnTo>
                    <a:pt x="1689" y="192"/>
                  </a:lnTo>
                  <a:lnTo>
                    <a:pt x="1696" y="188"/>
                  </a:lnTo>
                  <a:lnTo>
                    <a:pt x="1699" y="188"/>
                  </a:lnTo>
                  <a:lnTo>
                    <a:pt x="1707" y="188"/>
                  </a:lnTo>
                  <a:lnTo>
                    <a:pt x="1710" y="188"/>
                  </a:lnTo>
                  <a:lnTo>
                    <a:pt x="1721" y="185"/>
                  </a:lnTo>
                  <a:lnTo>
                    <a:pt x="1724" y="178"/>
                  </a:lnTo>
                  <a:lnTo>
                    <a:pt x="1732" y="174"/>
                  </a:lnTo>
                  <a:lnTo>
                    <a:pt x="1732" y="171"/>
                  </a:lnTo>
                  <a:lnTo>
                    <a:pt x="1735" y="171"/>
                  </a:lnTo>
                  <a:lnTo>
                    <a:pt x="1739" y="171"/>
                  </a:lnTo>
                  <a:lnTo>
                    <a:pt x="1749" y="171"/>
                  </a:lnTo>
                  <a:lnTo>
                    <a:pt x="1753" y="174"/>
                  </a:lnTo>
                  <a:lnTo>
                    <a:pt x="1756" y="174"/>
                  </a:lnTo>
                  <a:lnTo>
                    <a:pt x="1767" y="174"/>
                  </a:lnTo>
                  <a:lnTo>
                    <a:pt x="1771" y="174"/>
                  </a:lnTo>
                  <a:lnTo>
                    <a:pt x="1778" y="174"/>
                  </a:lnTo>
                  <a:lnTo>
                    <a:pt x="1781" y="174"/>
                  </a:lnTo>
                  <a:lnTo>
                    <a:pt x="1785" y="174"/>
                  </a:lnTo>
                  <a:lnTo>
                    <a:pt x="1792" y="178"/>
                  </a:lnTo>
                  <a:lnTo>
                    <a:pt x="1799" y="174"/>
                  </a:lnTo>
                  <a:lnTo>
                    <a:pt x="1803" y="174"/>
                  </a:lnTo>
                  <a:lnTo>
                    <a:pt x="1810" y="174"/>
                  </a:lnTo>
                  <a:lnTo>
                    <a:pt x="1813" y="174"/>
                  </a:lnTo>
                  <a:lnTo>
                    <a:pt x="1817" y="174"/>
                  </a:lnTo>
                  <a:lnTo>
                    <a:pt x="1821" y="174"/>
                  </a:lnTo>
                  <a:lnTo>
                    <a:pt x="1824" y="178"/>
                  </a:lnTo>
                  <a:lnTo>
                    <a:pt x="1831" y="178"/>
                  </a:lnTo>
                  <a:lnTo>
                    <a:pt x="1835" y="174"/>
                  </a:lnTo>
                  <a:lnTo>
                    <a:pt x="1838" y="174"/>
                  </a:lnTo>
                  <a:lnTo>
                    <a:pt x="1846" y="174"/>
                  </a:lnTo>
                  <a:lnTo>
                    <a:pt x="1853" y="171"/>
                  </a:lnTo>
                  <a:lnTo>
                    <a:pt x="1856" y="167"/>
                  </a:lnTo>
                  <a:lnTo>
                    <a:pt x="1856" y="163"/>
                  </a:lnTo>
                  <a:lnTo>
                    <a:pt x="1856" y="160"/>
                  </a:lnTo>
                  <a:lnTo>
                    <a:pt x="1853" y="156"/>
                  </a:lnTo>
                  <a:lnTo>
                    <a:pt x="1860" y="156"/>
                  </a:lnTo>
                  <a:lnTo>
                    <a:pt x="1870" y="153"/>
                  </a:lnTo>
                  <a:lnTo>
                    <a:pt x="1874" y="153"/>
                  </a:lnTo>
                  <a:lnTo>
                    <a:pt x="1881" y="156"/>
                  </a:lnTo>
                  <a:lnTo>
                    <a:pt x="1892" y="153"/>
                  </a:lnTo>
                  <a:lnTo>
                    <a:pt x="1895" y="149"/>
                  </a:lnTo>
                  <a:lnTo>
                    <a:pt x="1895" y="146"/>
                  </a:lnTo>
                  <a:lnTo>
                    <a:pt x="1899" y="142"/>
                  </a:lnTo>
                  <a:lnTo>
                    <a:pt x="1895" y="142"/>
                  </a:lnTo>
                  <a:lnTo>
                    <a:pt x="1895" y="139"/>
                  </a:lnTo>
                  <a:lnTo>
                    <a:pt x="1903" y="139"/>
                  </a:lnTo>
                  <a:lnTo>
                    <a:pt x="1906" y="142"/>
                  </a:lnTo>
                  <a:lnTo>
                    <a:pt x="1913" y="142"/>
                  </a:lnTo>
                  <a:lnTo>
                    <a:pt x="1917" y="142"/>
                  </a:lnTo>
                  <a:lnTo>
                    <a:pt x="1920" y="142"/>
                  </a:lnTo>
                  <a:lnTo>
                    <a:pt x="1924" y="142"/>
                  </a:lnTo>
                  <a:lnTo>
                    <a:pt x="1927" y="142"/>
                  </a:lnTo>
                  <a:lnTo>
                    <a:pt x="1927" y="146"/>
                  </a:lnTo>
                  <a:lnTo>
                    <a:pt x="1931" y="142"/>
                  </a:lnTo>
                  <a:lnTo>
                    <a:pt x="1935" y="142"/>
                  </a:lnTo>
                  <a:lnTo>
                    <a:pt x="1938" y="146"/>
                  </a:lnTo>
                  <a:lnTo>
                    <a:pt x="1942" y="146"/>
                  </a:lnTo>
                  <a:lnTo>
                    <a:pt x="1945" y="142"/>
                  </a:lnTo>
                  <a:lnTo>
                    <a:pt x="1949" y="142"/>
                  </a:lnTo>
                  <a:lnTo>
                    <a:pt x="1952" y="139"/>
                  </a:lnTo>
                  <a:lnTo>
                    <a:pt x="1960" y="142"/>
                  </a:lnTo>
                  <a:lnTo>
                    <a:pt x="1963" y="139"/>
                  </a:lnTo>
                  <a:lnTo>
                    <a:pt x="1967" y="139"/>
                  </a:lnTo>
                  <a:lnTo>
                    <a:pt x="1974" y="139"/>
                  </a:lnTo>
                  <a:lnTo>
                    <a:pt x="1977" y="139"/>
                  </a:lnTo>
                  <a:lnTo>
                    <a:pt x="1981" y="139"/>
                  </a:lnTo>
                  <a:lnTo>
                    <a:pt x="1984" y="142"/>
                  </a:lnTo>
                  <a:lnTo>
                    <a:pt x="1988" y="146"/>
                  </a:lnTo>
                  <a:lnTo>
                    <a:pt x="1992" y="149"/>
                  </a:lnTo>
                  <a:lnTo>
                    <a:pt x="1992" y="153"/>
                  </a:lnTo>
                  <a:lnTo>
                    <a:pt x="1995" y="153"/>
                  </a:lnTo>
                  <a:lnTo>
                    <a:pt x="1999" y="156"/>
                  </a:lnTo>
                  <a:lnTo>
                    <a:pt x="2006" y="153"/>
                  </a:lnTo>
                  <a:lnTo>
                    <a:pt x="2009" y="146"/>
                  </a:lnTo>
                  <a:lnTo>
                    <a:pt x="2013" y="142"/>
                  </a:lnTo>
                  <a:lnTo>
                    <a:pt x="2020" y="142"/>
                  </a:lnTo>
                  <a:lnTo>
                    <a:pt x="2024" y="142"/>
                  </a:lnTo>
                  <a:lnTo>
                    <a:pt x="2027" y="142"/>
                  </a:lnTo>
                  <a:lnTo>
                    <a:pt x="2034" y="142"/>
                  </a:lnTo>
                  <a:lnTo>
                    <a:pt x="2038" y="142"/>
                  </a:lnTo>
                  <a:lnTo>
                    <a:pt x="2041" y="146"/>
                  </a:lnTo>
                  <a:lnTo>
                    <a:pt x="2049" y="142"/>
                  </a:lnTo>
                  <a:lnTo>
                    <a:pt x="2056" y="142"/>
                  </a:lnTo>
                  <a:lnTo>
                    <a:pt x="2056" y="146"/>
                  </a:lnTo>
                  <a:lnTo>
                    <a:pt x="2059" y="153"/>
                  </a:lnTo>
                  <a:lnTo>
                    <a:pt x="2056" y="156"/>
                  </a:lnTo>
                  <a:lnTo>
                    <a:pt x="2059" y="156"/>
                  </a:lnTo>
                  <a:lnTo>
                    <a:pt x="2066" y="156"/>
                  </a:lnTo>
                  <a:lnTo>
                    <a:pt x="2070" y="156"/>
                  </a:lnTo>
                  <a:lnTo>
                    <a:pt x="2074" y="156"/>
                  </a:lnTo>
                  <a:lnTo>
                    <a:pt x="2077" y="160"/>
                  </a:lnTo>
                  <a:lnTo>
                    <a:pt x="2084" y="163"/>
                  </a:lnTo>
                  <a:lnTo>
                    <a:pt x="2088" y="167"/>
                  </a:lnTo>
                  <a:lnTo>
                    <a:pt x="2091" y="167"/>
                  </a:lnTo>
                  <a:lnTo>
                    <a:pt x="2091" y="174"/>
                  </a:lnTo>
                  <a:lnTo>
                    <a:pt x="2088" y="174"/>
                  </a:lnTo>
                  <a:lnTo>
                    <a:pt x="2084" y="178"/>
                  </a:lnTo>
                  <a:lnTo>
                    <a:pt x="2081" y="178"/>
                  </a:lnTo>
                  <a:lnTo>
                    <a:pt x="2077" y="178"/>
                  </a:lnTo>
                  <a:lnTo>
                    <a:pt x="2074" y="178"/>
                  </a:lnTo>
                  <a:lnTo>
                    <a:pt x="2070" y="178"/>
                  </a:lnTo>
                  <a:lnTo>
                    <a:pt x="2070" y="181"/>
                  </a:lnTo>
                  <a:lnTo>
                    <a:pt x="2066" y="181"/>
                  </a:lnTo>
                  <a:lnTo>
                    <a:pt x="2066" y="185"/>
                  </a:lnTo>
                  <a:lnTo>
                    <a:pt x="2063" y="185"/>
                  </a:lnTo>
                  <a:lnTo>
                    <a:pt x="2059" y="185"/>
                  </a:lnTo>
                  <a:lnTo>
                    <a:pt x="2056" y="188"/>
                  </a:lnTo>
                  <a:lnTo>
                    <a:pt x="2056" y="192"/>
                  </a:lnTo>
                  <a:lnTo>
                    <a:pt x="2052" y="192"/>
                  </a:lnTo>
                  <a:lnTo>
                    <a:pt x="2052" y="196"/>
                  </a:lnTo>
                  <a:lnTo>
                    <a:pt x="2049" y="196"/>
                  </a:lnTo>
                  <a:lnTo>
                    <a:pt x="2045" y="196"/>
                  </a:lnTo>
                  <a:lnTo>
                    <a:pt x="2045" y="199"/>
                  </a:lnTo>
                  <a:lnTo>
                    <a:pt x="2041" y="203"/>
                  </a:lnTo>
                  <a:lnTo>
                    <a:pt x="2041" y="206"/>
                  </a:lnTo>
                  <a:lnTo>
                    <a:pt x="2041" y="210"/>
                  </a:lnTo>
                  <a:lnTo>
                    <a:pt x="2041" y="213"/>
                  </a:lnTo>
                  <a:lnTo>
                    <a:pt x="2041" y="217"/>
                  </a:lnTo>
                  <a:lnTo>
                    <a:pt x="2038" y="220"/>
                  </a:lnTo>
                  <a:lnTo>
                    <a:pt x="2034" y="224"/>
                  </a:lnTo>
                  <a:lnTo>
                    <a:pt x="2031" y="224"/>
                  </a:lnTo>
                  <a:lnTo>
                    <a:pt x="2027" y="224"/>
                  </a:lnTo>
                  <a:lnTo>
                    <a:pt x="2024" y="224"/>
                  </a:lnTo>
                  <a:lnTo>
                    <a:pt x="2020" y="224"/>
                  </a:lnTo>
                  <a:lnTo>
                    <a:pt x="2017" y="224"/>
                  </a:lnTo>
                  <a:lnTo>
                    <a:pt x="2017" y="220"/>
                  </a:lnTo>
                  <a:lnTo>
                    <a:pt x="2013" y="220"/>
                  </a:lnTo>
                  <a:lnTo>
                    <a:pt x="2009" y="220"/>
                  </a:lnTo>
                  <a:lnTo>
                    <a:pt x="2009" y="224"/>
                  </a:lnTo>
                  <a:lnTo>
                    <a:pt x="2006" y="224"/>
                  </a:lnTo>
                  <a:lnTo>
                    <a:pt x="2002" y="224"/>
                  </a:lnTo>
                  <a:lnTo>
                    <a:pt x="1999" y="224"/>
                  </a:lnTo>
                  <a:lnTo>
                    <a:pt x="1995" y="220"/>
                  </a:lnTo>
                  <a:lnTo>
                    <a:pt x="1995" y="224"/>
                  </a:lnTo>
                  <a:lnTo>
                    <a:pt x="1992" y="224"/>
                  </a:lnTo>
                  <a:lnTo>
                    <a:pt x="1988" y="224"/>
                  </a:lnTo>
                  <a:lnTo>
                    <a:pt x="1988" y="228"/>
                  </a:lnTo>
                  <a:lnTo>
                    <a:pt x="1984" y="228"/>
                  </a:lnTo>
                  <a:lnTo>
                    <a:pt x="1981" y="228"/>
                  </a:lnTo>
                  <a:lnTo>
                    <a:pt x="1977" y="228"/>
                  </a:lnTo>
                  <a:lnTo>
                    <a:pt x="1974" y="224"/>
                  </a:lnTo>
                  <a:lnTo>
                    <a:pt x="1970" y="224"/>
                  </a:lnTo>
                  <a:lnTo>
                    <a:pt x="1967" y="224"/>
                  </a:lnTo>
                  <a:lnTo>
                    <a:pt x="1963" y="224"/>
                  </a:lnTo>
                  <a:lnTo>
                    <a:pt x="1960" y="224"/>
                  </a:lnTo>
                  <a:lnTo>
                    <a:pt x="1960" y="228"/>
                  </a:lnTo>
                  <a:lnTo>
                    <a:pt x="1956" y="228"/>
                  </a:lnTo>
                  <a:lnTo>
                    <a:pt x="1952" y="228"/>
                  </a:lnTo>
                  <a:lnTo>
                    <a:pt x="1949" y="228"/>
                  </a:lnTo>
                  <a:lnTo>
                    <a:pt x="1945" y="228"/>
                  </a:lnTo>
                  <a:lnTo>
                    <a:pt x="1942" y="228"/>
                  </a:lnTo>
                  <a:lnTo>
                    <a:pt x="1938" y="228"/>
                  </a:lnTo>
                  <a:lnTo>
                    <a:pt x="1935" y="228"/>
                  </a:lnTo>
                  <a:lnTo>
                    <a:pt x="1931" y="228"/>
                  </a:lnTo>
                  <a:lnTo>
                    <a:pt x="1927" y="228"/>
                  </a:lnTo>
                  <a:lnTo>
                    <a:pt x="1924" y="228"/>
                  </a:lnTo>
                  <a:lnTo>
                    <a:pt x="1920" y="231"/>
                  </a:lnTo>
                  <a:lnTo>
                    <a:pt x="1920" y="235"/>
                  </a:lnTo>
                  <a:lnTo>
                    <a:pt x="1917" y="235"/>
                  </a:lnTo>
                  <a:lnTo>
                    <a:pt x="1917" y="231"/>
                  </a:lnTo>
                  <a:lnTo>
                    <a:pt x="1913" y="231"/>
                  </a:lnTo>
                  <a:lnTo>
                    <a:pt x="1910" y="231"/>
                  </a:lnTo>
                  <a:lnTo>
                    <a:pt x="1906" y="231"/>
                  </a:lnTo>
                  <a:lnTo>
                    <a:pt x="1903" y="231"/>
                  </a:lnTo>
                  <a:lnTo>
                    <a:pt x="1899" y="231"/>
                  </a:lnTo>
                  <a:lnTo>
                    <a:pt x="1899" y="235"/>
                  </a:lnTo>
                  <a:lnTo>
                    <a:pt x="1895" y="235"/>
                  </a:lnTo>
                  <a:lnTo>
                    <a:pt x="1892" y="235"/>
                  </a:lnTo>
                  <a:lnTo>
                    <a:pt x="1888" y="235"/>
                  </a:lnTo>
                  <a:lnTo>
                    <a:pt x="1885" y="235"/>
                  </a:lnTo>
                  <a:lnTo>
                    <a:pt x="1885" y="238"/>
                  </a:lnTo>
                  <a:lnTo>
                    <a:pt x="1881" y="238"/>
                  </a:lnTo>
                  <a:lnTo>
                    <a:pt x="1881" y="242"/>
                  </a:lnTo>
                  <a:lnTo>
                    <a:pt x="1878" y="242"/>
                  </a:lnTo>
                  <a:lnTo>
                    <a:pt x="1874" y="242"/>
                  </a:lnTo>
                  <a:lnTo>
                    <a:pt x="1870" y="242"/>
                  </a:lnTo>
                  <a:lnTo>
                    <a:pt x="1867" y="242"/>
                  </a:lnTo>
                  <a:lnTo>
                    <a:pt x="1863" y="242"/>
                  </a:lnTo>
                  <a:lnTo>
                    <a:pt x="1860" y="242"/>
                  </a:lnTo>
                  <a:lnTo>
                    <a:pt x="1856" y="242"/>
                  </a:lnTo>
                  <a:lnTo>
                    <a:pt x="1853" y="242"/>
                  </a:lnTo>
                  <a:lnTo>
                    <a:pt x="1849" y="242"/>
                  </a:lnTo>
                  <a:lnTo>
                    <a:pt x="1846" y="242"/>
                  </a:lnTo>
                  <a:lnTo>
                    <a:pt x="1842" y="242"/>
                  </a:lnTo>
                  <a:lnTo>
                    <a:pt x="1838" y="242"/>
                  </a:lnTo>
                  <a:lnTo>
                    <a:pt x="1835" y="242"/>
                  </a:lnTo>
                  <a:lnTo>
                    <a:pt x="1831" y="242"/>
                  </a:lnTo>
                  <a:lnTo>
                    <a:pt x="1828" y="242"/>
                  </a:lnTo>
                  <a:lnTo>
                    <a:pt x="1824" y="242"/>
                  </a:lnTo>
                  <a:lnTo>
                    <a:pt x="1821" y="242"/>
                  </a:lnTo>
                  <a:lnTo>
                    <a:pt x="1817" y="242"/>
                  </a:lnTo>
                  <a:lnTo>
                    <a:pt x="1813" y="242"/>
                  </a:lnTo>
                  <a:lnTo>
                    <a:pt x="1810" y="242"/>
                  </a:lnTo>
                  <a:lnTo>
                    <a:pt x="1806" y="245"/>
                  </a:lnTo>
                  <a:lnTo>
                    <a:pt x="1803" y="245"/>
                  </a:lnTo>
                  <a:lnTo>
                    <a:pt x="1803" y="242"/>
                  </a:lnTo>
                  <a:lnTo>
                    <a:pt x="1799" y="242"/>
                  </a:lnTo>
                  <a:lnTo>
                    <a:pt x="1799" y="245"/>
                  </a:lnTo>
                  <a:lnTo>
                    <a:pt x="1796" y="245"/>
                  </a:lnTo>
                  <a:lnTo>
                    <a:pt x="1792" y="245"/>
                  </a:lnTo>
                  <a:lnTo>
                    <a:pt x="1792" y="242"/>
                  </a:lnTo>
                  <a:lnTo>
                    <a:pt x="1789" y="242"/>
                  </a:lnTo>
                  <a:lnTo>
                    <a:pt x="1785" y="242"/>
                  </a:lnTo>
                  <a:lnTo>
                    <a:pt x="1785" y="245"/>
                  </a:lnTo>
                  <a:lnTo>
                    <a:pt x="1781" y="249"/>
                  </a:lnTo>
                  <a:lnTo>
                    <a:pt x="1778" y="249"/>
                  </a:lnTo>
                  <a:lnTo>
                    <a:pt x="1774" y="249"/>
                  </a:lnTo>
                  <a:lnTo>
                    <a:pt x="1771" y="245"/>
                  </a:lnTo>
                  <a:lnTo>
                    <a:pt x="1771" y="249"/>
                  </a:lnTo>
                  <a:lnTo>
                    <a:pt x="1767" y="249"/>
                  </a:lnTo>
                  <a:lnTo>
                    <a:pt x="1764" y="249"/>
                  </a:lnTo>
                  <a:lnTo>
                    <a:pt x="1764" y="245"/>
                  </a:lnTo>
                  <a:lnTo>
                    <a:pt x="1760" y="245"/>
                  </a:lnTo>
                  <a:lnTo>
                    <a:pt x="1760" y="242"/>
                  </a:lnTo>
                  <a:lnTo>
                    <a:pt x="1760" y="245"/>
                  </a:lnTo>
                  <a:lnTo>
                    <a:pt x="1756" y="245"/>
                  </a:lnTo>
                  <a:lnTo>
                    <a:pt x="1753" y="245"/>
                  </a:lnTo>
                  <a:lnTo>
                    <a:pt x="1749" y="245"/>
                  </a:lnTo>
                  <a:lnTo>
                    <a:pt x="1746" y="245"/>
                  </a:lnTo>
                  <a:lnTo>
                    <a:pt x="1742" y="245"/>
                  </a:lnTo>
                  <a:lnTo>
                    <a:pt x="1739" y="245"/>
                  </a:lnTo>
                  <a:lnTo>
                    <a:pt x="1735" y="245"/>
                  </a:lnTo>
                  <a:lnTo>
                    <a:pt x="1732" y="245"/>
                  </a:lnTo>
                  <a:lnTo>
                    <a:pt x="1732" y="242"/>
                  </a:lnTo>
                  <a:lnTo>
                    <a:pt x="1728" y="242"/>
                  </a:lnTo>
                  <a:lnTo>
                    <a:pt x="1724" y="242"/>
                  </a:lnTo>
                  <a:lnTo>
                    <a:pt x="1724" y="238"/>
                  </a:lnTo>
                  <a:lnTo>
                    <a:pt x="1721" y="238"/>
                  </a:lnTo>
                  <a:lnTo>
                    <a:pt x="1717" y="242"/>
                  </a:lnTo>
                  <a:lnTo>
                    <a:pt x="1714" y="245"/>
                  </a:lnTo>
                  <a:lnTo>
                    <a:pt x="1714" y="249"/>
                  </a:lnTo>
                  <a:lnTo>
                    <a:pt x="1714" y="253"/>
                  </a:lnTo>
                  <a:lnTo>
                    <a:pt x="1714" y="256"/>
                  </a:lnTo>
                  <a:lnTo>
                    <a:pt x="1710" y="253"/>
                  </a:lnTo>
                  <a:lnTo>
                    <a:pt x="1707" y="253"/>
                  </a:lnTo>
                  <a:lnTo>
                    <a:pt x="1703" y="253"/>
                  </a:lnTo>
                  <a:lnTo>
                    <a:pt x="1699" y="253"/>
                  </a:lnTo>
                  <a:lnTo>
                    <a:pt x="1692" y="256"/>
                  </a:lnTo>
                  <a:lnTo>
                    <a:pt x="1689" y="256"/>
                  </a:lnTo>
                  <a:lnTo>
                    <a:pt x="1689" y="260"/>
                  </a:lnTo>
                  <a:lnTo>
                    <a:pt x="1685" y="260"/>
                  </a:lnTo>
                  <a:lnTo>
                    <a:pt x="1689" y="260"/>
                  </a:lnTo>
                  <a:lnTo>
                    <a:pt x="1689" y="263"/>
                  </a:lnTo>
                  <a:lnTo>
                    <a:pt x="1685" y="263"/>
                  </a:lnTo>
                  <a:lnTo>
                    <a:pt x="1682" y="260"/>
                  </a:lnTo>
                  <a:lnTo>
                    <a:pt x="1678" y="260"/>
                  </a:lnTo>
                  <a:lnTo>
                    <a:pt x="1675" y="260"/>
                  </a:lnTo>
                  <a:lnTo>
                    <a:pt x="1671" y="260"/>
                  </a:lnTo>
                  <a:lnTo>
                    <a:pt x="1671" y="256"/>
                  </a:lnTo>
                  <a:lnTo>
                    <a:pt x="1671" y="260"/>
                  </a:lnTo>
                  <a:lnTo>
                    <a:pt x="1667" y="260"/>
                  </a:lnTo>
                  <a:lnTo>
                    <a:pt x="1664" y="260"/>
                  </a:lnTo>
                  <a:lnTo>
                    <a:pt x="1664" y="263"/>
                  </a:lnTo>
                  <a:lnTo>
                    <a:pt x="1660" y="263"/>
                  </a:lnTo>
                  <a:lnTo>
                    <a:pt x="1657" y="267"/>
                  </a:lnTo>
                  <a:lnTo>
                    <a:pt x="1653" y="270"/>
                  </a:lnTo>
                  <a:lnTo>
                    <a:pt x="1650" y="270"/>
                  </a:lnTo>
                  <a:lnTo>
                    <a:pt x="1646" y="270"/>
                  </a:lnTo>
                  <a:lnTo>
                    <a:pt x="1642" y="270"/>
                  </a:lnTo>
                  <a:lnTo>
                    <a:pt x="1642" y="274"/>
                  </a:lnTo>
                  <a:lnTo>
                    <a:pt x="1639" y="274"/>
                  </a:lnTo>
                  <a:lnTo>
                    <a:pt x="1639" y="278"/>
                  </a:lnTo>
                  <a:lnTo>
                    <a:pt x="1635" y="278"/>
                  </a:lnTo>
                  <a:lnTo>
                    <a:pt x="1632" y="278"/>
                  </a:lnTo>
                  <a:lnTo>
                    <a:pt x="1632" y="281"/>
                  </a:lnTo>
                  <a:lnTo>
                    <a:pt x="1628" y="281"/>
                  </a:lnTo>
                  <a:lnTo>
                    <a:pt x="1625" y="285"/>
                  </a:lnTo>
                  <a:lnTo>
                    <a:pt x="1621" y="285"/>
                  </a:lnTo>
                  <a:lnTo>
                    <a:pt x="1618" y="285"/>
                  </a:lnTo>
                  <a:lnTo>
                    <a:pt x="1618" y="288"/>
                  </a:lnTo>
                  <a:lnTo>
                    <a:pt x="1614" y="288"/>
                  </a:lnTo>
                  <a:lnTo>
                    <a:pt x="1610" y="292"/>
                  </a:lnTo>
                  <a:lnTo>
                    <a:pt x="1607" y="292"/>
                  </a:lnTo>
                  <a:lnTo>
                    <a:pt x="1603" y="292"/>
                  </a:lnTo>
                  <a:lnTo>
                    <a:pt x="1603" y="295"/>
                  </a:lnTo>
                  <a:lnTo>
                    <a:pt x="1600" y="299"/>
                  </a:lnTo>
                  <a:lnTo>
                    <a:pt x="1600" y="302"/>
                  </a:lnTo>
                  <a:lnTo>
                    <a:pt x="1596" y="302"/>
                  </a:lnTo>
                  <a:lnTo>
                    <a:pt x="1593" y="302"/>
                  </a:lnTo>
                  <a:lnTo>
                    <a:pt x="1589" y="302"/>
                  </a:lnTo>
                  <a:lnTo>
                    <a:pt x="1589" y="306"/>
                  </a:lnTo>
                  <a:lnTo>
                    <a:pt x="1585" y="306"/>
                  </a:lnTo>
                  <a:lnTo>
                    <a:pt x="1582" y="306"/>
                  </a:lnTo>
                  <a:lnTo>
                    <a:pt x="1578" y="306"/>
                  </a:lnTo>
                  <a:lnTo>
                    <a:pt x="1578" y="310"/>
                  </a:lnTo>
                  <a:lnTo>
                    <a:pt x="1575" y="310"/>
                  </a:lnTo>
                  <a:lnTo>
                    <a:pt x="1575" y="313"/>
                  </a:lnTo>
                  <a:lnTo>
                    <a:pt x="1575" y="317"/>
                  </a:lnTo>
                  <a:lnTo>
                    <a:pt x="1578" y="317"/>
                  </a:lnTo>
                  <a:lnTo>
                    <a:pt x="1575" y="317"/>
                  </a:lnTo>
                  <a:lnTo>
                    <a:pt x="1575" y="320"/>
                  </a:lnTo>
                  <a:lnTo>
                    <a:pt x="1571" y="324"/>
                  </a:lnTo>
                  <a:lnTo>
                    <a:pt x="1568" y="327"/>
                  </a:lnTo>
                  <a:lnTo>
                    <a:pt x="1564" y="327"/>
                  </a:lnTo>
                  <a:lnTo>
                    <a:pt x="1561" y="327"/>
                  </a:lnTo>
                  <a:lnTo>
                    <a:pt x="1557" y="327"/>
                  </a:lnTo>
                  <a:lnTo>
                    <a:pt x="1553" y="327"/>
                  </a:lnTo>
                  <a:lnTo>
                    <a:pt x="1553" y="324"/>
                  </a:lnTo>
                  <a:lnTo>
                    <a:pt x="1550" y="324"/>
                  </a:lnTo>
                  <a:lnTo>
                    <a:pt x="1546" y="324"/>
                  </a:lnTo>
                  <a:lnTo>
                    <a:pt x="1543" y="324"/>
                  </a:lnTo>
                  <a:lnTo>
                    <a:pt x="1539" y="320"/>
                  </a:lnTo>
                  <a:lnTo>
                    <a:pt x="1536" y="320"/>
                  </a:lnTo>
                  <a:lnTo>
                    <a:pt x="1532" y="320"/>
                  </a:lnTo>
                  <a:lnTo>
                    <a:pt x="1528" y="320"/>
                  </a:lnTo>
                  <a:lnTo>
                    <a:pt x="1528" y="324"/>
                  </a:lnTo>
                  <a:lnTo>
                    <a:pt x="1525" y="324"/>
                  </a:lnTo>
                  <a:lnTo>
                    <a:pt x="1525" y="327"/>
                  </a:lnTo>
                  <a:lnTo>
                    <a:pt x="1521" y="327"/>
                  </a:lnTo>
                  <a:lnTo>
                    <a:pt x="1521" y="324"/>
                  </a:lnTo>
                  <a:lnTo>
                    <a:pt x="1518" y="324"/>
                  </a:lnTo>
                  <a:lnTo>
                    <a:pt x="1514" y="327"/>
                  </a:lnTo>
                  <a:lnTo>
                    <a:pt x="1511" y="327"/>
                  </a:lnTo>
                  <a:lnTo>
                    <a:pt x="1507" y="327"/>
                  </a:lnTo>
                  <a:lnTo>
                    <a:pt x="1504" y="327"/>
                  </a:lnTo>
                  <a:lnTo>
                    <a:pt x="1504" y="331"/>
                  </a:lnTo>
                  <a:lnTo>
                    <a:pt x="1500" y="331"/>
                  </a:lnTo>
                  <a:lnTo>
                    <a:pt x="1496" y="331"/>
                  </a:lnTo>
                  <a:lnTo>
                    <a:pt x="1496" y="327"/>
                  </a:lnTo>
                  <a:lnTo>
                    <a:pt x="1493" y="331"/>
                  </a:lnTo>
                  <a:lnTo>
                    <a:pt x="1489" y="331"/>
                  </a:lnTo>
                  <a:lnTo>
                    <a:pt x="1486" y="331"/>
                  </a:lnTo>
                  <a:lnTo>
                    <a:pt x="1482" y="331"/>
                  </a:lnTo>
                  <a:lnTo>
                    <a:pt x="1479" y="331"/>
                  </a:lnTo>
                  <a:lnTo>
                    <a:pt x="1475" y="331"/>
                  </a:lnTo>
                  <a:lnTo>
                    <a:pt x="1471" y="335"/>
                  </a:lnTo>
                  <a:lnTo>
                    <a:pt x="1468" y="335"/>
                  </a:lnTo>
                  <a:lnTo>
                    <a:pt x="1464" y="335"/>
                  </a:lnTo>
                  <a:lnTo>
                    <a:pt x="1464" y="338"/>
                  </a:lnTo>
                  <a:lnTo>
                    <a:pt x="1461" y="342"/>
                  </a:lnTo>
                  <a:lnTo>
                    <a:pt x="1457" y="342"/>
                  </a:lnTo>
                  <a:lnTo>
                    <a:pt x="1454" y="342"/>
                  </a:lnTo>
                  <a:lnTo>
                    <a:pt x="1454" y="338"/>
                  </a:lnTo>
                  <a:lnTo>
                    <a:pt x="1450" y="338"/>
                  </a:lnTo>
                  <a:lnTo>
                    <a:pt x="1447" y="338"/>
                  </a:lnTo>
                  <a:lnTo>
                    <a:pt x="1447" y="335"/>
                  </a:lnTo>
                  <a:lnTo>
                    <a:pt x="1447" y="338"/>
                  </a:lnTo>
                  <a:lnTo>
                    <a:pt x="1443" y="338"/>
                  </a:lnTo>
                  <a:lnTo>
                    <a:pt x="1439" y="338"/>
                  </a:lnTo>
                  <a:lnTo>
                    <a:pt x="1436" y="338"/>
                  </a:lnTo>
                  <a:lnTo>
                    <a:pt x="1432" y="338"/>
                  </a:lnTo>
                  <a:lnTo>
                    <a:pt x="1432" y="342"/>
                  </a:lnTo>
                  <a:lnTo>
                    <a:pt x="1429" y="342"/>
                  </a:lnTo>
                  <a:lnTo>
                    <a:pt x="1425" y="342"/>
                  </a:lnTo>
                  <a:lnTo>
                    <a:pt x="1422" y="345"/>
                  </a:lnTo>
                  <a:lnTo>
                    <a:pt x="1418" y="345"/>
                  </a:lnTo>
                  <a:lnTo>
                    <a:pt x="1414" y="345"/>
                  </a:lnTo>
                  <a:lnTo>
                    <a:pt x="1414" y="342"/>
                  </a:lnTo>
                  <a:lnTo>
                    <a:pt x="1411" y="342"/>
                  </a:lnTo>
                  <a:lnTo>
                    <a:pt x="1411" y="338"/>
                  </a:lnTo>
                  <a:lnTo>
                    <a:pt x="1407" y="338"/>
                  </a:lnTo>
                  <a:lnTo>
                    <a:pt x="1404" y="338"/>
                  </a:lnTo>
                  <a:lnTo>
                    <a:pt x="1400" y="338"/>
                  </a:lnTo>
                  <a:lnTo>
                    <a:pt x="1397" y="338"/>
                  </a:lnTo>
                  <a:lnTo>
                    <a:pt x="1397" y="335"/>
                  </a:lnTo>
                  <a:lnTo>
                    <a:pt x="1393" y="335"/>
                  </a:lnTo>
                  <a:lnTo>
                    <a:pt x="1393" y="331"/>
                  </a:lnTo>
                  <a:lnTo>
                    <a:pt x="1389" y="331"/>
                  </a:lnTo>
                  <a:lnTo>
                    <a:pt x="1386" y="331"/>
                  </a:lnTo>
                  <a:lnTo>
                    <a:pt x="1386" y="335"/>
                  </a:lnTo>
                  <a:lnTo>
                    <a:pt x="1382" y="335"/>
                  </a:lnTo>
                  <a:lnTo>
                    <a:pt x="1382" y="338"/>
                  </a:lnTo>
                  <a:lnTo>
                    <a:pt x="1382" y="342"/>
                  </a:lnTo>
                  <a:lnTo>
                    <a:pt x="1382" y="345"/>
                  </a:lnTo>
                  <a:lnTo>
                    <a:pt x="1386" y="349"/>
                  </a:lnTo>
                  <a:lnTo>
                    <a:pt x="1389" y="349"/>
                  </a:lnTo>
                  <a:lnTo>
                    <a:pt x="1386" y="352"/>
                  </a:lnTo>
                  <a:lnTo>
                    <a:pt x="1386" y="356"/>
                  </a:lnTo>
                  <a:lnTo>
                    <a:pt x="1382" y="356"/>
                  </a:lnTo>
                  <a:lnTo>
                    <a:pt x="1382" y="359"/>
                  </a:lnTo>
                  <a:lnTo>
                    <a:pt x="1386" y="359"/>
                  </a:lnTo>
                  <a:lnTo>
                    <a:pt x="1382" y="359"/>
                  </a:lnTo>
                  <a:lnTo>
                    <a:pt x="1386" y="359"/>
                  </a:lnTo>
                  <a:lnTo>
                    <a:pt x="1386" y="363"/>
                  </a:lnTo>
                  <a:lnTo>
                    <a:pt x="1382" y="363"/>
                  </a:lnTo>
                  <a:lnTo>
                    <a:pt x="1382" y="367"/>
                  </a:lnTo>
                  <a:lnTo>
                    <a:pt x="1382" y="363"/>
                  </a:lnTo>
                  <a:lnTo>
                    <a:pt x="1379" y="363"/>
                  </a:lnTo>
                  <a:lnTo>
                    <a:pt x="1375" y="363"/>
                  </a:lnTo>
                  <a:lnTo>
                    <a:pt x="1372" y="363"/>
                  </a:lnTo>
                  <a:lnTo>
                    <a:pt x="1368" y="359"/>
                  </a:lnTo>
                  <a:lnTo>
                    <a:pt x="1368" y="363"/>
                  </a:lnTo>
                  <a:lnTo>
                    <a:pt x="1365" y="363"/>
                  </a:lnTo>
                  <a:lnTo>
                    <a:pt x="1361" y="363"/>
                  </a:lnTo>
                  <a:lnTo>
                    <a:pt x="1357" y="363"/>
                  </a:lnTo>
                  <a:lnTo>
                    <a:pt x="1357" y="367"/>
                  </a:lnTo>
                  <a:lnTo>
                    <a:pt x="1354" y="370"/>
                  </a:lnTo>
                  <a:lnTo>
                    <a:pt x="1350" y="370"/>
                  </a:lnTo>
                  <a:lnTo>
                    <a:pt x="1347" y="370"/>
                  </a:lnTo>
                  <a:lnTo>
                    <a:pt x="1343" y="370"/>
                  </a:lnTo>
                  <a:lnTo>
                    <a:pt x="1340" y="370"/>
                  </a:lnTo>
                  <a:lnTo>
                    <a:pt x="1336" y="370"/>
                  </a:lnTo>
                  <a:lnTo>
                    <a:pt x="1332" y="370"/>
                  </a:lnTo>
                  <a:lnTo>
                    <a:pt x="1332" y="374"/>
                  </a:lnTo>
                  <a:lnTo>
                    <a:pt x="1329" y="374"/>
                  </a:lnTo>
                  <a:lnTo>
                    <a:pt x="1332" y="377"/>
                  </a:lnTo>
                  <a:lnTo>
                    <a:pt x="1332" y="381"/>
                  </a:lnTo>
                  <a:lnTo>
                    <a:pt x="1329" y="384"/>
                  </a:lnTo>
                  <a:lnTo>
                    <a:pt x="1325" y="388"/>
                  </a:lnTo>
                  <a:lnTo>
                    <a:pt x="1325" y="392"/>
                  </a:lnTo>
                  <a:lnTo>
                    <a:pt x="1322" y="392"/>
                  </a:lnTo>
                  <a:lnTo>
                    <a:pt x="1318" y="395"/>
                  </a:lnTo>
                  <a:lnTo>
                    <a:pt x="1315" y="395"/>
                  </a:lnTo>
                  <a:lnTo>
                    <a:pt x="1315" y="399"/>
                  </a:lnTo>
                  <a:lnTo>
                    <a:pt x="1311" y="399"/>
                  </a:lnTo>
                  <a:lnTo>
                    <a:pt x="1308" y="399"/>
                  </a:lnTo>
                  <a:lnTo>
                    <a:pt x="1308" y="402"/>
                  </a:lnTo>
                  <a:lnTo>
                    <a:pt x="1304" y="402"/>
                  </a:lnTo>
                  <a:lnTo>
                    <a:pt x="1304" y="406"/>
                  </a:lnTo>
                  <a:lnTo>
                    <a:pt x="1300" y="406"/>
                  </a:lnTo>
                  <a:lnTo>
                    <a:pt x="1300" y="409"/>
                  </a:lnTo>
                  <a:lnTo>
                    <a:pt x="1300" y="406"/>
                  </a:lnTo>
                  <a:lnTo>
                    <a:pt x="1297" y="406"/>
                  </a:lnTo>
                  <a:lnTo>
                    <a:pt x="1293" y="406"/>
                  </a:lnTo>
                  <a:lnTo>
                    <a:pt x="1293" y="409"/>
                  </a:lnTo>
                  <a:lnTo>
                    <a:pt x="1290" y="409"/>
                  </a:lnTo>
                  <a:lnTo>
                    <a:pt x="1290" y="413"/>
                  </a:lnTo>
                  <a:lnTo>
                    <a:pt x="1286" y="413"/>
                  </a:lnTo>
                  <a:lnTo>
                    <a:pt x="1283" y="413"/>
                  </a:lnTo>
                  <a:lnTo>
                    <a:pt x="1279" y="413"/>
                  </a:lnTo>
                  <a:lnTo>
                    <a:pt x="1275" y="413"/>
                  </a:lnTo>
                  <a:lnTo>
                    <a:pt x="1272" y="413"/>
                  </a:lnTo>
                  <a:lnTo>
                    <a:pt x="1272" y="416"/>
                  </a:lnTo>
                  <a:lnTo>
                    <a:pt x="1272" y="420"/>
                  </a:lnTo>
                  <a:lnTo>
                    <a:pt x="1268" y="420"/>
                  </a:lnTo>
                  <a:lnTo>
                    <a:pt x="1265" y="420"/>
                  </a:lnTo>
                  <a:lnTo>
                    <a:pt x="1261" y="420"/>
                  </a:lnTo>
                  <a:lnTo>
                    <a:pt x="1258" y="420"/>
                  </a:lnTo>
                  <a:lnTo>
                    <a:pt x="1254" y="420"/>
                  </a:lnTo>
                  <a:lnTo>
                    <a:pt x="1254" y="416"/>
                  </a:lnTo>
                  <a:lnTo>
                    <a:pt x="1251" y="416"/>
                  </a:lnTo>
                  <a:lnTo>
                    <a:pt x="1247" y="416"/>
                  </a:lnTo>
                  <a:lnTo>
                    <a:pt x="1243" y="416"/>
                  </a:lnTo>
                  <a:lnTo>
                    <a:pt x="1240" y="416"/>
                  </a:lnTo>
                  <a:lnTo>
                    <a:pt x="1240" y="413"/>
                  </a:lnTo>
                  <a:lnTo>
                    <a:pt x="1240" y="409"/>
                  </a:lnTo>
                  <a:lnTo>
                    <a:pt x="1240" y="406"/>
                  </a:lnTo>
                  <a:lnTo>
                    <a:pt x="1236" y="406"/>
                  </a:lnTo>
                  <a:lnTo>
                    <a:pt x="1233" y="406"/>
                  </a:lnTo>
                  <a:lnTo>
                    <a:pt x="1229" y="406"/>
                  </a:lnTo>
                  <a:lnTo>
                    <a:pt x="1229" y="409"/>
                  </a:lnTo>
                  <a:lnTo>
                    <a:pt x="1226" y="409"/>
                  </a:lnTo>
                  <a:lnTo>
                    <a:pt x="1226" y="413"/>
                  </a:lnTo>
                  <a:lnTo>
                    <a:pt x="1222" y="413"/>
                  </a:lnTo>
                  <a:lnTo>
                    <a:pt x="1218" y="413"/>
                  </a:lnTo>
                  <a:lnTo>
                    <a:pt x="1215" y="413"/>
                  </a:lnTo>
                  <a:lnTo>
                    <a:pt x="1211" y="413"/>
                  </a:lnTo>
                  <a:lnTo>
                    <a:pt x="1208" y="413"/>
                  </a:lnTo>
                  <a:lnTo>
                    <a:pt x="1204" y="413"/>
                  </a:lnTo>
                  <a:lnTo>
                    <a:pt x="1204" y="416"/>
                  </a:lnTo>
                  <a:lnTo>
                    <a:pt x="1201" y="416"/>
                  </a:lnTo>
                  <a:lnTo>
                    <a:pt x="1197" y="413"/>
                  </a:lnTo>
                  <a:lnTo>
                    <a:pt x="1194" y="413"/>
                  </a:lnTo>
                  <a:lnTo>
                    <a:pt x="1190" y="413"/>
                  </a:lnTo>
                  <a:lnTo>
                    <a:pt x="1186" y="413"/>
                  </a:lnTo>
                  <a:lnTo>
                    <a:pt x="1186" y="416"/>
                  </a:lnTo>
                  <a:lnTo>
                    <a:pt x="1183" y="416"/>
                  </a:lnTo>
                  <a:lnTo>
                    <a:pt x="1179" y="416"/>
                  </a:lnTo>
                  <a:lnTo>
                    <a:pt x="1176" y="413"/>
                  </a:lnTo>
                  <a:lnTo>
                    <a:pt x="1172" y="409"/>
                  </a:lnTo>
                  <a:lnTo>
                    <a:pt x="1169" y="406"/>
                  </a:lnTo>
                  <a:lnTo>
                    <a:pt x="1165" y="406"/>
                  </a:lnTo>
                  <a:lnTo>
                    <a:pt x="1161" y="406"/>
                  </a:lnTo>
                  <a:lnTo>
                    <a:pt x="1161" y="409"/>
                  </a:lnTo>
                  <a:lnTo>
                    <a:pt x="1158" y="409"/>
                  </a:lnTo>
                  <a:lnTo>
                    <a:pt x="1158" y="413"/>
                  </a:lnTo>
                  <a:lnTo>
                    <a:pt x="1154" y="413"/>
                  </a:lnTo>
                  <a:lnTo>
                    <a:pt x="1151" y="413"/>
                  </a:lnTo>
                  <a:lnTo>
                    <a:pt x="1147" y="413"/>
                  </a:lnTo>
                  <a:lnTo>
                    <a:pt x="1144" y="413"/>
                  </a:lnTo>
                  <a:lnTo>
                    <a:pt x="1140" y="413"/>
                  </a:lnTo>
                  <a:lnTo>
                    <a:pt x="1140" y="416"/>
                  </a:lnTo>
                  <a:lnTo>
                    <a:pt x="1137" y="416"/>
                  </a:lnTo>
                  <a:lnTo>
                    <a:pt x="1133" y="416"/>
                  </a:lnTo>
                  <a:lnTo>
                    <a:pt x="1129" y="416"/>
                  </a:lnTo>
                  <a:lnTo>
                    <a:pt x="1129" y="420"/>
                  </a:lnTo>
                  <a:lnTo>
                    <a:pt x="1126" y="420"/>
                  </a:lnTo>
                  <a:lnTo>
                    <a:pt x="1122" y="420"/>
                  </a:lnTo>
                  <a:lnTo>
                    <a:pt x="1119" y="420"/>
                  </a:lnTo>
                  <a:lnTo>
                    <a:pt x="1115" y="420"/>
                  </a:lnTo>
                  <a:lnTo>
                    <a:pt x="1112" y="420"/>
                  </a:lnTo>
                  <a:lnTo>
                    <a:pt x="1108" y="424"/>
                  </a:lnTo>
                  <a:lnTo>
                    <a:pt x="1104" y="420"/>
                  </a:lnTo>
                  <a:lnTo>
                    <a:pt x="1101" y="420"/>
                  </a:lnTo>
                  <a:lnTo>
                    <a:pt x="1101" y="416"/>
                  </a:lnTo>
                  <a:lnTo>
                    <a:pt x="1097" y="416"/>
                  </a:lnTo>
                  <a:lnTo>
                    <a:pt x="1097" y="413"/>
                  </a:lnTo>
                  <a:lnTo>
                    <a:pt x="1094" y="413"/>
                  </a:lnTo>
                  <a:lnTo>
                    <a:pt x="1090" y="413"/>
                  </a:lnTo>
                  <a:lnTo>
                    <a:pt x="1087" y="416"/>
                  </a:lnTo>
                  <a:lnTo>
                    <a:pt x="1083" y="413"/>
                  </a:lnTo>
                  <a:lnTo>
                    <a:pt x="1080" y="413"/>
                  </a:lnTo>
                  <a:lnTo>
                    <a:pt x="1076" y="413"/>
                  </a:lnTo>
                  <a:lnTo>
                    <a:pt x="1072" y="413"/>
                  </a:lnTo>
                  <a:lnTo>
                    <a:pt x="1069" y="416"/>
                  </a:lnTo>
                  <a:lnTo>
                    <a:pt x="1065" y="416"/>
                  </a:lnTo>
                  <a:lnTo>
                    <a:pt x="1062" y="416"/>
                  </a:lnTo>
                  <a:lnTo>
                    <a:pt x="1058" y="416"/>
                  </a:lnTo>
                  <a:lnTo>
                    <a:pt x="1055" y="416"/>
                  </a:lnTo>
                  <a:lnTo>
                    <a:pt x="1051" y="416"/>
                  </a:lnTo>
                  <a:lnTo>
                    <a:pt x="1051" y="413"/>
                  </a:lnTo>
                  <a:lnTo>
                    <a:pt x="1047" y="413"/>
                  </a:lnTo>
                  <a:lnTo>
                    <a:pt x="1047" y="409"/>
                  </a:lnTo>
                  <a:lnTo>
                    <a:pt x="1044" y="409"/>
                  </a:lnTo>
                  <a:lnTo>
                    <a:pt x="1040" y="409"/>
                  </a:lnTo>
                  <a:lnTo>
                    <a:pt x="1037" y="409"/>
                  </a:lnTo>
                  <a:lnTo>
                    <a:pt x="1033" y="409"/>
                  </a:lnTo>
                  <a:lnTo>
                    <a:pt x="1033" y="413"/>
                  </a:lnTo>
                  <a:lnTo>
                    <a:pt x="1030" y="413"/>
                  </a:lnTo>
                  <a:lnTo>
                    <a:pt x="1026" y="413"/>
                  </a:lnTo>
                  <a:lnTo>
                    <a:pt x="1026" y="416"/>
                  </a:lnTo>
                  <a:lnTo>
                    <a:pt x="1023" y="416"/>
                  </a:lnTo>
                  <a:lnTo>
                    <a:pt x="1019" y="416"/>
                  </a:lnTo>
                  <a:lnTo>
                    <a:pt x="1019" y="420"/>
                  </a:lnTo>
                  <a:lnTo>
                    <a:pt x="1015" y="420"/>
                  </a:lnTo>
                  <a:lnTo>
                    <a:pt x="1012" y="420"/>
                  </a:lnTo>
                  <a:lnTo>
                    <a:pt x="1008" y="420"/>
                  </a:lnTo>
                  <a:lnTo>
                    <a:pt x="1005" y="420"/>
                  </a:lnTo>
                  <a:lnTo>
                    <a:pt x="1001" y="420"/>
                  </a:lnTo>
                  <a:lnTo>
                    <a:pt x="998" y="420"/>
                  </a:lnTo>
                  <a:lnTo>
                    <a:pt x="998" y="416"/>
                  </a:lnTo>
                  <a:lnTo>
                    <a:pt x="994" y="416"/>
                  </a:lnTo>
                  <a:lnTo>
                    <a:pt x="994" y="413"/>
                  </a:lnTo>
                  <a:lnTo>
                    <a:pt x="990" y="413"/>
                  </a:lnTo>
                  <a:lnTo>
                    <a:pt x="990" y="409"/>
                  </a:lnTo>
                  <a:lnTo>
                    <a:pt x="987" y="409"/>
                  </a:lnTo>
                  <a:lnTo>
                    <a:pt x="983" y="409"/>
                  </a:lnTo>
                  <a:lnTo>
                    <a:pt x="980" y="409"/>
                  </a:lnTo>
                  <a:lnTo>
                    <a:pt x="980" y="413"/>
                  </a:lnTo>
                  <a:lnTo>
                    <a:pt x="976" y="413"/>
                  </a:lnTo>
                  <a:lnTo>
                    <a:pt x="973" y="413"/>
                  </a:lnTo>
                  <a:lnTo>
                    <a:pt x="969" y="413"/>
                  </a:lnTo>
                  <a:lnTo>
                    <a:pt x="969" y="416"/>
                  </a:lnTo>
                  <a:lnTo>
                    <a:pt x="966" y="416"/>
                  </a:lnTo>
                  <a:lnTo>
                    <a:pt x="962" y="420"/>
                  </a:lnTo>
                  <a:lnTo>
                    <a:pt x="958" y="416"/>
                  </a:lnTo>
                  <a:lnTo>
                    <a:pt x="955" y="416"/>
                  </a:lnTo>
                  <a:lnTo>
                    <a:pt x="951" y="416"/>
                  </a:lnTo>
                  <a:lnTo>
                    <a:pt x="948" y="416"/>
                  </a:lnTo>
                  <a:lnTo>
                    <a:pt x="948" y="413"/>
                  </a:lnTo>
                  <a:lnTo>
                    <a:pt x="944" y="413"/>
                  </a:lnTo>
                  <a:lnTo>
                    <a:pt x="941" y="413"/>
                  </a:lnTo>
                  <a:lnTo>
                    <a:pt x="937" y="413"/>
                  </a:lnTo>
                  <a:lnTo>
                    <a:pt x="933" y="413"/>
                  </a:lnTo>
                  <a:lnTo>
                    <a:pt x="930" y="413"/>
                  </a:lnTo>
                  <a:lnTo>
                    <a:pt x="930" y="416"/>
                  </a:lnTo>
                  <a:lnTo>
                    <a:pt x="926" y="416"/>
                  </a:lnTo>
                  <a:lnTo>
                    <a:pt x="923" y="416"/>
                  </a:lnTo>
                  <a:lnTo>
                    <a:pt x="919" y="416"/>
                  </a:lnTo>
                  <a:lnTo>
                    <a:pt x="919" y="413"/>
                  </a:lnTo>
                  <a:lnTo>
                    <a:pt x="916" y="413"/>
                  </a:lnTo>
                  <a:lnTo>
                    <a:pt x="912" y="416"/>
                  </a:lnTo>
                  <a:lnTo>
                    <a:pt x="909" y="416"/>
                  </a:lnTo>
                  <a:lnTo>
                    <a:pt x="905" y="420"/>
                  </a:lnTo>
                  <a:lnTo>
                    <a:pt x="901" y="416"/>
                  </a:lnTo>
                  <a:lnTo>
                    <a:pt x="901" y="420"/>
                  </a:lnTo>
                  <a:lnTo>
                    <a:pt x="898" y="420"/>
                  </a:lnTo>
                  <a:lnTo>
                    <a:pt x="894" y="420"/>
                  </a:lnTo>
                  <a:lnTo>
                    <a:pt x="894" y="416"/>
                  </a:lnTo>
                  <a:lnTo>
                    <a:pt x="891" y="416"/>
                  </a:lnTo>
                  <a:lnTo>
                    <a:pt x="891" y="420"/>
                  </a:lnTo>
                  <a:lnTo>
                    <a:pt x="887" y="416"/>
                  </a:lnTo>
                  <a:lnTo>
                    <a:pt x="884" y="420"/>
                  </a:lnTo>
                  <a:lnTo>
                    <a:pt x="880" y="420"/>
                  </a:lnTo>
                  <a:lnTo>
                    <a:pt x="876" y="420"/>
                  </a:lnTo>
                  <a:lnTo>
                    <a:pt x="876" y="424"/>
                  </a:lnTo>
                  <a:lnTo>
                    <a:pt x="876" y="427"/>
                  </a:lnTo>
                  <a:lnTo>
                    <a:pt x="880" y="427"/>
                  </a:lnTo>
                  <a:lnTo>
                    <a:pt x="884" y="431"/>
                  </a:lnTo>
                  <a:lnTo>
                    <a:pt x="887" y="434"/>
                  </a:lnTo>
                  <a:lnTo>
                    <a:pt x="887" y="438"/>
                  </a:lnTo>
                  <a:lnTo>
                    <a:pt x="887" y="441"/>
                  </a:lnTo>
                  <a:lnTo>
                    <a:pt x="891" y="441"/>
                  </a:lnTo>
                  <a:lnTo>
                    <a:pt x="891" y="445"/>
                  </a:lnTo>
                  <a:lnTo>
                    <a:pt x="894" y="445"/>
                  </a:lnTo>
                  <a:lnTo>
                    <a:pt x="894" y="449"/>
                  </a:lnTo>
                  <a:lnTo>
                    <a:pt x="898" y="449"/>
                  </a:lnTo>
                  <a:lnTo>
                    <a:pt x="901" y="449"/>
                  </a:lnTo>
                  <a:lnTo>
                    <a:pt x="901" y="452"/>
                  </a:lnTo>
                  <a:lnTo>
                    <a:pt x="905" y="456"/>
                  </a:lnTo>
                  <a:lnTo>
                    <a:pt x="905" y="459"/>
                  </a:lnTo>
                  <a:lnTo>
                    <a:pt x="905" y="463"/>
                  </a:lnTo>
                  <a:lnTo>
                    <a:pt x="905" y="466"/>
                  </a:lnTo>
                  <a:lnTo>
                    <a:pt x="909" y="466"/>
                  </a:lnTo>
                  <a:lnTo>
                    <a:pt x="912" y="466"/>
                  </a:lnTo>
                  <a:lnTo>
                    <a:pt x="916" y="466"/>
                  </a:lnTo>
                  <a:lnTo>
                    <a:pt x="912" y="470"/>
                  </a:lnTo>
                  <a:lnTo>
                    <a:pt x="916" y="470"/>
                  </a:lnTo>
                  <a:lnTo>
                    <a:pt x="916" y="474"/>
                  </a:lnTo>
                  <a:lnTo>
                    <a:pt x="912" y="474"/>
                  </a:lnTo>
                  <a:lnTo>
                    <a:pt x="909" y="477"/>
                  </a:lnTo>
                  <a:lnTo>
                    <a:pt x="905" y="477"/>
                  </a:lnTo>
                  <a:lnTo>
                    <a:pt x="901" y="481"/>
                  </a:lnTo>
                  <a:lnTo>
                    <a:pt x="898" y="481"/>
                  </a:lnTo>
                  <a:lnTo>
                    <a:pt x="898" y="477"/>
                  </a:lnTo>
                  <a:lnTo>
                    <a:pt x="894" y="477"/>
                  </a:lnTo>
                  <a:lnTo>
                    <a:pt x="891" y="481"/>
                  </a:lnTo>
                  <a:lnTo>
                    <a:pt x="887" y="477"/>
                  </a:lnTo>
                  <a:lnTo>
                    <a:pt x="884" y="481"/>
                  </a:lnTo>
                  <a:lnTo>
                    <a:pt x="880" y="481"/>
                  </a:lnTo>
                  <a:lnTo>
                    <a:pt x="880" y="477"/>
                  </a:lnTo>
                  <a:lnTo>
                    <a:pt x="880" y="481"/>
                  </a:lnTo>
                  <a:lnTo>
                    <a:pt x="876" y="477"/>
                  </a:lnTo>
                  <a:lnTo>
                    <a:pt x="873" y="477"/>
                  </a:lnTo>
                  <a:lnTo>
                    <a:pt x="869" y="477"/>
                  </a:lnTo>
                  <a:lnTo>
                    <a:pt x="869" y="481"/>
                  </a:lnTo>
                  <a:lnTo>
                    <a:pt x="866" y="481"/>
                  </a:lnTo>
                  <a:lnTo>
                    <a:pt x="862" y="484"/>
                  </a:lnTo>
                  <a:lnTo>
                    <a:pt x="859" y="484"/>
                  </a:lnTo>
                  <a:lnTo>
                    <a:pt x="855" y="484"/>
                  </a:lnTo>
                  <a:lnTo>
                    <a:pt x="855" y="481"/>
                  </a:lnTo>
                  <a:lnTo>
                    <a:pt x="852" y="484"/>
                  </a:lnTo>
                  <a:lnTo>
                    <a:pt x="848" y="484"/>
                  </a:lnTo>
                  <a:lnTo>
                    <a:pt x="848" y="481"/>
                  </a:lnTo>
                  <a:lnTo>
                    <a:pt x="844" y="484"/>
                  </a:lnTo>
                  <a:lnTo>
                    <a:pt x="844" y="488"/>
                  </a:lnTo>
                  <a:lnTo>
                    <a:pt x="841" y="488"/>
                  </a:lnTo>
                  <a:lnTo>
                    <a:pt x="841" y="491"/>
                  </a:lnTo>
                  <a:lnTo>
                    <a:pt x="841" y="495"/>
                  </a:lnTo>
                  <a:lnTo>
                    <a:pt x="837" y="498"/>
                  </a:lnTo>
                  <a:lnTo>
                    <a:pt x="837" y="502"/>
                  </a:lnTo>
                  <a:lnTo>
                    <a:pt x="834" y="502"/>
                  </a:lnTo>
                  <a:lnTo>
                    <a:pt x="830" y="502"/>
                  </a:lnTo>
                  <a:lnTo>
                    <a:pt x="827" y="502"/>
                  </a:lnTo>
                  <a:lnTo>
                    <a:pt x="823" y="502"/>
                  </a:lnTo>
                  <a:lnTo>
                    <a:pt x="823" y="506"/>
                  </a:lnTo>
                  <a:lnTo>
                    <a:pt x="823" y="509"/>
                  </a:lnTo>
                  <a:lnTo>
                    <a:pt x="819" y="513"/>
                  </a:lnTo>
                  <a:lnTo>
                    <a:pt x="816" y="513"/>
                  </a:lnTo>
                  <a:lnTo>
                    <a:pt x="812" y="513"/>
                  </a:lnTo>
                  <a:lnTo>
                    <a:pt x="809" y="513"/>
                  </a:lnTo>
                  <a:lnTo>
                    <a:pt x="809" y="509"/>
                  </a:lnTo>
                  <a:lnTo>
                    <a:pt x="805" y="509"/>
                  </a:lnTo>
                  <a:lnTo>
                    <a:pt x="802" y="509"/>
                  </a:lnTo>
                  <a:lnTo>
                    <a:pt x="798" y="509"/>
                  </a:lnTo>
                  <a:lnTo>
                    <a:pt x="795" y="509"/>
                  </a:lnTo>
                  <a:lnTo>
                    <a:pt x="791" y="509"/>
                  </a:lnTo>
                  <a:lnTo>
                    <a:pt x="787" y="509"/>
                  </a:lnTo>
                  <a:lnTo>
                    <a:pt x="784" y="509"/>
                  </a:lnTo>
                  <a:lnTo>
                    <a:pt x="780" y="513"/>
                  </a:lnTo>
                  <a:lnTo>
                    <a:pt x="777" y="513"/>
                  </a:lnTo>
                  <a:lnTo>
                    <a:pt x="773" y="513"/>
                  </a:lnTo>
                  <a:lnTo>
                    <a:pt x="770" y="513"/>
                  </a:lnTo>
                  <a:lnTo>
                    <a:pt x="766" y="513"/>
                  </a:lnTo>
                  <a:lnTo>
                    <a:pt x="766" y="516"/>
                  </a:lnTo>
                  <a:lnTo>
                    <a:pt x="762" y="516"/>
                  </a:lnTo>
                  <a:lnTo>
                    <a:pt x="759" y="516"/>
                  </a:lnTo>
                  <a:lnTo>
                    <a:pt x="759" y="513"/>
                  </a:lnTo>
                  <a:lnTo>
                    <a:pt x="755" y="513"/>
                  </a:lnTo>
                  <a:lnTo>
                    <a:pt x="752" y="516"/>
                  </a:lnTo>
                  <a:lnTo>
                    <a:pt x="748" y="516"/>
                  </a:lnTo>
                  <a:lnTo>
                    <a:pt x="745" y="516"/>
                  </a:lnTo>
                  <a:lnTo>
                    <a:pt x="741" y="516"/>
                  </a:lnTo>
                  <a:lnTo>
                    <a:pt x="738" y="516"/>
                  </a:lnTo>
                  <a:lnTo>
                    <a:pt x="734" y="520"/>
                  </a:lnTo>
                  <a:lnTo>
                    <a:pt x="730" y="520"/>
                  </a:lnTo>
                  <a:lnTo>
                    <a:pt x="727" y="520"/>
                  </a:lnTo>
                  <a:lnTo>
                    <a:pt x="727" y="523"/>
                  </a:lnTo>
                  <a:lnTo>
                    <a:pt x="723" y="523"/>
                  </a:lnTo>
                  <a:lnTo>
                    <a:pt x="720" y="523"/>
                  </a:lnTo>
                  <a:lnTo>
                    <a:pt x="720" y="520"/>
                  </a:lnTo>
                  <a:lnTo>
                    <a:pt x="716" y="520"/>
                  </a:lnTo>
                  <a:lnTo>
                    <a:pt x="713" y="516"/>
                  </a:lnTo>
                  <a:lnTo>
                    <a:pt x="713" y="520"/>
                  </a:lnTo>
                  <a:lnTo>
                    <a:pt x="709" y="516"/>
                  </a:lnTo>
                  <a:lnTo>
                    <a:pt x="705" y="520"/>
                  </a:lnTo>
                  <a:lnTo>
                    <a:pt x="702" y="520"/>
                  </a:lnTo>
                  <a:lnTo>
                    <a:pt x="698" y="520"/>
                  </a:lnTo>
                  <a:lnTo>
                    <a:pt x="695" y="520"/>
                  </a:lnTo>
                  <a:lnTo>
                    <a:pt x="691" y="520"/>
                  </a:lnTo>
                  <a:lnTo>
                    <a:pt x="688" y="523"/>
                  </a:lnTo>
                  <a:lnTo>
                    <a:pt x="684" y="523"/>
                  </a:lnTo>
                  <a:lnTo>
                    <a:pt x="681" y="523"/>
                  </a:lnTo>
                  <a:lnTo>
                    <a:pt x="677" y="523"/>
                  </a:lnTo>
                  <a:lnTo>
                    <a:pt x="673" y="520"/>
                  </a:lnTo>
                  <a:lnTo>
                    <a:pt x="673" y="523"/>
                  </a:lnTo>
                  <a:lnTo>
                    <a:pt x="670" y="523"/>
                  </a:lnTo>
                  <a:lnTo>
                    <a:pt x="670" y="520"/>
                  </a:lnTo>
                  <a:lnTo>
                    <a:pt x="666" y="520"/>
                  </a:lnTo>
                  <a:lnTo>
                    <a:pt x="666" y="523"/>
                  </a:lnTo>
                  <a:lnTo>
                    <a:pt x="663" y="523"/>
                  </a:lnTo>
                  <a:lnTo>
                    <a:pt x="659" y="523"/>
                  </a:lnTo>
                  <a:lnTo>
                    <a:pt x="659" y="520"/>
                  </a:lnTo>
                  <a:lnTo>
                    <a:pt x="656" y="520"/>
                  </a:lnTo>
                  <a:lnTo>
                    <a:pt x="652" y="520"/>
                  </a:lnTo>
                  <a:lnTo>
                    <a:pt x="652" y="516"/>
                  </a:lnTo>
                  <a:lnTo>
                    <a:pt x="648" y="516"/>
                  </a:lnTo>
                  <a:lnTo>
                    <a:pt x="641" y="534"/>
                  </a:lnTo>
                  <a:lnTo>
                    <a:pt x="638" y="545"/>
                  </a:lnTo>
                  <a:lnTo>
                    <a:pt x="634" y="559"/>
                  </a:lnTo>
                  <a:lnTo>
                    <a:pt x="631" y="566"/>
                  </a:lnTo>
                  <a:lnTo>
                    <a:pt x="627" y="566"/>
                  </a:lnTo>
                  <a:lnTo>
                    <a:pt x="624" y="566"/>
                  </a:lnTo>
                  <a:lnTo>
                    <a:pt x="627" y="570"/>
                  </a:lnTo>
                  <a:lnTo>
                    <a:pt x="631" y="570"/>
                  </a:lnTo>
                  <a:lnTo>
                    <a:pt x="634" y="570"/>
                  </a:lnTo>
                  <a:lnTo>
                    <a:pt x="638" y="573"/>
                  </a:lnTo>
                  <a:lnTo>
                    <a:pt x="641" y="573"/>
                  </a:lnTo>
                  <a:lnTo>
                    <a:pt x="645" y="573"/>
                  </a:lnTo>
                  <a:lnTo>
                    <a:pt x="648" y="573"/>
                  </a:lnTo>
                  <a:lnTo>
                    <a:pt x="648" y="577"/>
                  </a:lnTo>
                  <a:lnTo>
                    <a:pt x="652" y="577"/>
                  </a:lnTo>
                  <a:lnTo>
                    <a:pt x="656" y="577"/>
                  </a:lnTo>
                  <a:lnTo>
                    <a:pt x="656" y="580"/>
                  </a:lnTo>
                  <a:lnTo>
                    <a:pt x="663" y="580"/>
                  </a:lnTo>
                  <a:lnTo>
                    <a:pt x="663" y="584"/>
                  </a:lnTo>
                  <a:lnTo>
                    <a:pt x="666" y="584"/>
                  </a:lnTo>
                  <a:lnTo>
                    <a:pt x="663" y="584"/>
                  </a:lnTo>
                  <a:lnTo>
                    <a:pt x="659" y="584"/>
                  </a:lnTo>
                  <a:lnTo>
                    <a:pt x="656" y="588"/>
                  </a:lnTo>
                  <a:lnTo>
                    <a:pt x="652" y="588"/>
                  </a:lnTo>
                  <a:lnTo>
                    <a:pt x="652" y="591"/>
                  </a:lnTo>
                  <a:lnTo>
                    <a:pt x="652" y="595"/>
                  </a:lnTo>
                  <a:lnTo>
                    <a:pt x="648" y="595"/>
                  </a:lnTo>
                  <a:lnTo>
                    <a:pt x="645" y="595"/>
                  </a:lnTo>
                  <a:lnTo>
                    <a:pt x="641" y="595"/>
                  </a:lnTo>
                  <a:lnTo>
                    <a:pt x="641" y="598"/>
                  </a:lnTo>
                  <a:lnTo>
                    <a:pt x="638" y="602"/>
                  </a:lnTo>
                  <a:lnTo>
                    <a:pt x="634" y="602"/>
                  </a:lnTo>
                  <a:lnTo>
                    <a:pt x="634" y="605"/>
                  </a:lnTo>
                  <a:lnTo>
                    <a:pt x="631" y="605"/>
                  </a:lnTo>
                  <a:lnTo>
                    <a:pt x="631" y="609"/>
                  </a:lnTo>
                  <a:lnTo>
                    <a:pt x="631" y="616"/>
                  </a:lnTo>
                  <a:lnTo>
                    <a:pt x="634" y="616"/>
                  </a:lnTo>
                  <a:lnTo>
                    <a:pt x="634" y="620"/>
                  </a:lnTo>
                  <a:lnTo>
                    <a:pt x="634" y="623"/>
                  </a:lnTo>
                  <a:lnTo>
                    <a:pt x="634" y="627"/>
                  </a:lnTo>
                  <a:lnTo>
                    <a:pt x="634" y="630"/>
                  </a:lnTo>
                  <a:lnTo>
                    <a:pt x="631" y="634"/>
                  </a:lnTo>
                  <a:lnTo>
                    <a:pt x="627" y="637"/>
                  </a:lnTo>
                  <a:lnTo>
                    <a:pt x="624" y="637"/>
                  </a:lnTo>
                  <a:lnTo>
                    <a:pt x="620" y="637"/>
                  </a:lnTo>
                  <a:lnTo>
                    <a:pt x="620" y="641"/>
                  </a:lnTo>
                  <a:lnTo>
                    <a:pt x="616" y="641"/>
                  </a:lnTo>
                  <a:lnTo>
                    <a:pt x="616" y="645"/>
                  </a:lnTo>
                  <a:lnTo>
                    <a:pt x="613" y="645"/>
                  </a:lnTo>
                  <a:lnTo>
                    <a:pt x="613" y="648"/>
                  </a:lnTo>
                  <a:lnTo>
                    <a:pt x="609" y="652"/>
                  </a:lnTo>
                  <a:lnTo>
                    <a:pt x="609" y="659"/>
                  </a:lnTo>
                  <a:lnTo>
                    <a:pt x="613" y="662"/>
                  </a:lnTo>
                  <a:lnTo>
                    <a:pt x="616" y="662"/>
                  </a:lnTo>
                  <a:lnTo>
                    <a:pt x="613" y="662"/>
                  </a:lnTo>
                  <a:lnTo>
                    <a:pt x="613" y="666"/>
                  </a:lnTo>
                  <a:lnTo>
                    <a:pt x="609" y="666"/>
                  </a:lnTo>
                  <a:lnTo>
                    <a:pt x="602" y="669"/>
                  </a:lnTo>
                  <a:lnTo>
                    <a:pt x="602" y="673"/>
                  </a:lnTo>
                  <a:lnTo>
                    <a:pt x="599" y="677"/>
                  </a:lnTo>
                  <a:lnTo>
                    <a:pt x="599" y="673"/>
                  </a:lnTo>
                  <a:lnTo>
                    <a:pt x="595" y="673"/>
                  </a:lnTo>
                  <a:lnTo>
                    <a:pt x="591" y="673"/>
                  </a:lnTo>
                  <a:lnTo>
                    <a:pt x="588" y="673"/>
                  </a:lnTo>
                  <a:lnTo>
                    <a:pt x="584" y="669"/>
                  </a:lnTo>
                  <a:lnTo>
                    <a:pt x="581" y="669"/>
                  </a:lnTo>
                  <a:lnTo>
                    <a:pt x="577" y="669"/>
                  </a:lnTo>
                  <a:lnTo>
                    <a:pt x="574" y="669"/>
                  </a:lnTo>
                  <a:lnTo>
                    <a:pt x="570" y="669"/>
                  </a:lnTo>
                  <a:lnTo>
                    <a:pt x="567" y="669"/>
                  </a:lnTo>
                  <a:lnTo>
                    <a:pt x="567" y="673"/>
                  </a:lnTo>
                  <a:lnTo>
                    <a:pt x="563" y="673"/>
                  </a:lnTo>
                  <a:lnTo>
                    <a:pt x="559" y="673"/>
                  </a:lnTo>
                  <a:lnTo>
                    <a:pt x="556" y="673"/>
                  </a:lnTo>
                  <a:lnTo>
                    <a:pt x="556" y="677"/>
                  </a:lnTo>
                  <a:lnTo>
                    <a:pt x="552" y="680"/>
                  </a:lnTo>
                  <a:lnTo>
                    <a:pt x="549" y="684"/>
                  </a:lnTo>
                  <a:lnTo>
                    <a:pt x="549" y="687"/>
                  </a:lnTo>
                  <a:lnTo>
                    <a:pt x="545" y="687"/>
                  </a:lnTo>
                  <a:lnTo>
                    <a:pt x="545" y="691"/>
                  </a:lnTo>
                  <a:lnTo>
                    <a:pt x="545" y="694"/>
                  </a:lnTo>
                  <a:lnTo>
                    <a:pt x="545" y="698"/>
                  </a:lnTo>
                  <a:lnTo>
                    <a:pt x="545" y="702"/>
                  </a:lnTo>
                  <a:lnTo>
                    <a:pt x="545" y="705"/>
                  </a:lnTo>
                  <a:lnTo>
                    <a:pt x="542" y="709"/>
                  </a:lnTo>
                  <a:lnTo>
                    <a:pt x="534" y="709"/>
                  </a:lnTo>
                  <a:lnTo>
                    <a:pt x="527" y="709"/>
                  </a:lnTo>
                  <a:lnTo>
                    <a:pt x="527" y="705"/>
                  </a:lnTo>
                  <a:lnTo>
                    <a:pt x="524" y="702"/>
                  </a:lnTo>
                  <a:lnTo>
                    <a:pt x="527" y="694"/>
                  </a:lnTo>
                  <a:lnTo>
                    <a:pt x="531" y="694"/>
                  </a:lnTo>
                  <a:lnTo>
                    <a:pt x="531" y="691"/>
                  </a:lnTo>
                  <a:lnTo>
                    <a:pt x="531" y="687"/>
                  </a:lnTo>
                  <a:lnTo>
                    <a:pt x="531" y="684"/>
                  </a:lnTo>
                  <a:lnTo>
                    <a:pt x="534" y="680"/>
                  </a:lnTo>
                  <a:lnTo>
                    <a:pt x="534" y="677"/>
                  </a:lnTo>
                  <a:lnTo>
                    <a:pt x="534" y="673"/>
                  </a:lnTo>
                  <a:lnTo>
                    <a:pt x="531" y="673"/>
                  </a:lnTo>
                  <a:lnTo>
                    <a:pt x="527" y="673"/>
                  </a:lnTo>
                  <a:lnTo>
                    <a:pt x="524" y="677"/>
                  </a:lnTo>
                  <a:lnTo>
                    <a:pt x="520" y="677"/>
                  </a:lnTo>
                  <a:lnTo>
                    <a:pt x="517" y="677"/>
                  </a:lnTo>
                  <a:lnTo>
                    <a:pt x="510" y="680"/>
                  </a:lnTo>
                  <a:lnTo>
                    <a:pt x="506" y="680"/>
                  </a:lnTo>
                  <a:lnTo>
                    <a:pt x="502" y="677"/>
                  </a:lnTo>
                  <a:lnTo>
                    <a:pt x="499" y="677"/>
                  </a:lnTo>
                  <a:lnTo>
                    <a:pt x="499" y="680"/>
                  </a:lnTo>
                  <a:lnTo>
                    <a:pt x="495" y="677"/>
                  </a:lnTo>
                  <a:lnTo>
                    <a:pt x="495" y="673"/>
                  </a:lnTo>
                  <a:lnTo>
                    <a:pt x="492" y="673"/>
                  </a:lnTo>
                  <a:lnTo>
                    <a:pt x="492" y="669"/>
                  </a:lnTo>
                  <a:lnTo>
                    <a:pt x="492" y="666"/>
                  </a:lnTo>
                  <a:lnTo>
                    <a:pt x="495" y="666"/>
                  </a:lnTo>
                  <a:lnTo>
                    <a:pt x="492" y="662"/>
                  </a:lnTo>
                  <a:lnTo>
                    <a:pt x="492" y="659"/>
                  </a:lnTo>
                  <a:lnTo>
                    <a:pt x="488" y="659"/>
                  </a:lnTo>
                  <a:lnTo>
                    <a:pt x="485" y="659"/>
                  </a:lnTo>
                  <a:lnTo>
                    <a:pt x="481" y="659"/>
                  </a:lnTo>
                  <a:lnTo>
                    <a:pt x="481" y="655"/>
                  </a:lnTo>
                  <a:lnTo>
                    <a:pt x="477" y="655"/>
                  </a:lnTo>
                  <a:lnTo>
                    <a:pt x="474" y="655"/>
                  </a:lnTo>
                  <a:lnTo>
                    <a:pt x="474" y="652"/>
                  </a:lnTo>
                  <a:lnTo>
                    <a:pt x="470" y="652"/>
                  </a:lnTo>
                  <a:lnTo>
                    <a:pt x="470" y="648"/>
                  </a:lnTo>
                  <a:lnTo>
                    <a:pt x="470" y="645"/>
                  </a:lnTo>
                  <a:lnTo>
                    <a:pt x="467" y="641"/>
                  </a:lnTo>
                  <a:lnTo>
                    <a:pt x="463" y="641"/>
                  </a:lnTo>
                  <a:lnTo>
                    <a:pt x="460" y="645"/>
                  </a:lnTo>
                  <a:lnTo>
                    <a:pt x="460" y="648"/>
                  </a:lnTo>
                  <a:lnTo>
                    <a:pt x="456" y="648"/>
                  </a:lnTo>
                  <a:lnTo>
                    <a:pt x="453" y="652"/>
                  </a:lnTo>
                  <a:lnTo>
                    <a:pt x="449" y="652"/>
                  </a:lnTo>
                  <a:lnTo>
                    <a:pt x="445" y="652"/>
                  </a:lnTo>
                  <a:lnTo>
                    <a:pt x="438" y="648"/>
                  </a:lnTo>
                  <a:lnTo>
                    <a:pt x="438" y="652"/>
                  </a:lnTo>
                  <a:lnTo>
                    <a:pt x="435" y="655"/>
                  </a:lnTo>
                  <a:lnTo>
                    <a:pt x="431" y="655"/>
                  </a:lnTo>
                  <a:lnTo>
                    <a:pt x="428" y="655"/>
                  </a:lnTo>
                  <a:lnTo>
                    <a:pt x="424" y="655"/>
                  </a:lnTo>
                  <a:lnTo>
                    <a:pt x="420" y="655"/>
                  </a:lnTo>
                  <a:lnTo>
                    <a:pt x="417" y="655"/>
                  </a:lnTo>
                  <a:lnTo>
                    <a:pt x="417" y="659"/>
                  </a:lnTo>
                  <a:lnTo>
                    <a:pt x="413" y="655"/>
                  </a:lnTo>
                  <a:lnTo>
                    <a:pt x="410" y="655"/>
                  </a:lnTo>
                  <a:lnTo>
                    <a:pt x="406" y="655"/>
                  </a:lnTo>
                  <a:lnTo>
                    <a:pt x="403" y="655"/>
                  </a:lnTo>
                  <a:lnTo>
                    <a:pt x="399" y="655"/>
                  </a:lnTo>
                  <a:lnTo>
                    <a:pt x="396" y="659"/>
                  </a:lnTo>
                  <a:lnTo>
                    <a:pt x="396" y="655"/>
                  </a:lnTo>
                  <a:lnTo>
                    <a:pt x="392" y="652"/>
                  </a:lnTo>
                  <a:lnTo>
                    <a:pt x="388" y="652"/>
                  </a:lnTo>
                  <a:lnTo>
                    <a:pt x="385" y="655"/>
                  </a:lnTo>
                  <a:lnTo>
                    <a:pt x="381" y="655"/>
                  </a:lnTo>
                  <a:lnTo>
                    <a:pt x="381" y="659"/>
                  </a:lnTo>
                  <a:lnTo>
                    <a:pt x="378" y="655"/>
                  </a:lnTo>
                  <a:lnTo>
                    <a:pt x="374" y="659"/>
                  </a:lnTo>
                  <a:lnTo>
                    <a:pt x="371" y="655"/>
                  </a:lnTo>
                  <a:lnTo>
                    <a:pt x="371" y="652"/>
                  </a:lnTo>
                  <a:lnTo>
                    <a:pt x="367" y="652"/>
                  </a:lnTo>
                  <a:lnTo>
                    <a:pt x="371" y="648"/>
                  </a:lnTo>
                  <a:lnTo>
                    <a:pt x="367" y="648"/>
                  </a:lnTo>
                  <a:lnTo>
                    <a:pt x="371" y="648"/>
                  </a:lnTo>
                  <a:lnTo>
                    <a:pt x="371" y="645"/>
                  </a:lnTo>
                  <a:lnTo>
                    <a:pt x="367" y="645"/>
                  </a:lnTo>
                  <a:lnTo>
                    <a:pt x="363" y="645"/>
                  </a:lnTo>
                  <a:lnTo>
                    <a:pt x="363" y="641"/>
                  </a:lnTo>
                  <a:lnTo>
                    <a:pt x="363" y="637"/>
                  </a:lnTo>
                  <a:lnTo>
                    <a:pt x="360" y="637"/>
                  </a:lnTo>
                  <a:lnTo>
                    <a:pt x="360" y="634"/>
                  </a:lnTo>
                  <a:lnTo>
                    <a:pt x="360" y="630"/>
                  </a:lnTo>
                  <a:lnTo>
                    <a:pt x="360" y="627"/>
                  </a:lnTo>
                  <a:lnTo>
                    <a:pt x="356" y="627"/>
                  </a:lnTo>
                  <a:lnTo>
                    <a:pt x="353" y="627"/>
                  </a:lnTo>
                  <a:lnTo>
                    <a:pt x="349" y="627"/>
                  </a:lnTo>
                  <a:lnTo>
                    <a:pt x="346" y="630"/>
                  </a:lnTo>
                  <a:lnTo>
                    <a:pt x="342" y="630"/>
                  </a:lnTo>
                  <a:lnTo>
                    <a:pt x="339" y="630"/>
                  </a:lnTo>
                  <a:lnTo>
                    <a:pt x="339" y="627"/>
                  </a:lnTo>
                  <a:lnTo>
                    <a:pt x="335" y="627"/>
                  </a:lnTo>
                  <a:lnTo>
                    <a:pt x="331" y="627"/>
                  </a:lnTo>
                  <a:lnTo>
                    <a:pt x="328" y="623"/>
                  </a:lnTo>
                  <a:lnTo>
                    <a:pt x="328" y="627"/>
                  </a:lnTo>
                  <a:lnTo>
                    <a:pt x="324" y="627"/>
                  </a:lnTo>
                  <a:lnTo>
                    <a:pt x="321" y="623"/>
                  </a:lnTo>
                  <a:lnTo>
                    <a:pt x="317" y="623"/>
                  </a:lnTo>
                  <a:lnTo>
                    <a:pt x="314" y="623"/>
                  </a:lnTo>
                  <a:lnTo>
                    <a:pt x="310" y="623"/>
                  </a:lnTo>
                  <a:lnTo>
                    <a:pt x="310" y="627"/>
                  </a:lnTo>
                  <a:lnTo>
                    <a:pt x="306" y="627"/>
                  </a:lnTo>
                  <a:lnTo>
                    <a:pt x="303" y="627"/>
                  </a:lnTo>
                  <a:lnTo>
                    <a:pt x="299" y="627"/>
                  </a:lnTo>
                  <a:lnTo>
                    <a:pt x="299" y="630"/>
                  </a:lnTo>
                  <a:lnTo>
                    <a:pt x="296" y="630"/>
                  </a:lnTo>
                  <a:lnTo>
                    <a:pt x="292" y="630"/>
                  </a:lnTo>
                  <a:lnTo>
                    <a:pt x="289" y="630"/>
                  </a:lnTo>
                  <a:lnTo>
                    <a:pt x="285" y="630"/>
                  </a:lnTo>
                  <a:lnTo>
                    <a:pt x="281" y="630"/>
                  </a:lnTo>
                  <a:lnTo>
                    <a:pt x="278" y="634"/>
                  </a:lnTo>
                  <a:lnTo>
                    <a:pt x="274" y="634"/>
                  </a:lnTo>
                  <a:lnTo>
                    <a:pt x="271" y="630"/>
                  </a:lnTo>
                  <a:lnTo>
                    <a:pt x="267" y="630"/>
                  </a:lnTo>
                  <a:lnTo>
                    <a:pt x="267" y="634"/>
                  </a:lnTo>
                  <a:lnTo>
                    <a:pt x="264" y="634"/>
                  </a:lnTo>
                  <a:lnTo>
                    <a:pt x="264" y="630"/>
                  </a:lnTo>
                  <a:lnTo>
                    <a:pt x="260" y="630"/>
                  </a:lnTo>
                  <a:lnTo>
                    <a:pt x="257" y="630"/>
                  </a:lnTo>
                  <a:lnTo>
                    <a:pt x="253" y="630"/>
                  </a:lnTo>
                  <a:lnTo>
                    <a:pt x="253" y="634"/>
                  </a:lnTo>
                  <a:lnTo>
                    <a:pt x="249" y="634"/>
                  </a:lnTo>
                  <a:lnTo>
                    <a:pt x="246" y="634"/>
                  </a:lnTo>
                  <a:lnTo>
                    <a:pt x="242" y="634"/>
                  </a:lnTo>
                  <a:lnTo>
                    <a:pt x="239" y="634"/>
                  </a:lnTo>
                  <a:lnTo>
                    <a:pt x="235" y="634"/>
                  </a:lnTo>
                  <a:lnTo>
                    <a:pt x="232" y="630"/>
                  </a:lnTo>
                  <a:lnTo>
                    <a:pt x="228" y="630"/>
                  </a:lnTo>
                  <a:lnTo>
                    <a:pt x="228" y="627"/>
                  </a:lnTo>
                  <a:lnTo>
                    <a:pt x="224" y="627"/>
                  </a:lnTo>
                  <a:lnTo>
                    <a:pt x="221" y="627"/>
                  </a:lnTo>
                  <a:lnTo>
                    <a:pt x="217" y="627"/>
                  </a:lnTo>
                  <a:lnTo>
                    <a:pt x="217" y="623"/>
                  </a:lnTo>
                  <a:lnTo>
                    <a:pt x="214" y="623"/>
                  </a:lnTo>
                  <a:lnTo>
                    <a:pt x="210" y="623"/>
                  </a:lnTo>
                  <a:lnTo>
                    <a:pt x="207" y="623"/>
                  </a:lnTo>
                  <a:lnTo>
                    <a:pt x="203" y="627"/>
                  </a:lnTo>
                  <a:lnTo>
                    <a:pt x="203" y="623"/>
                  </a:lnTo>
                  <a:lnTo>
                    <a:pt x="203" y="620"/>
                  </a:lnTo>
                  <a:lnTo>
                    <a:pt x="200" y="620"/>
                  </a:lnTo>
                  <a:lnTo>
                    <a:pt x="196" y="620"/>
                  </a:lnTo>
                  <a:lnTo>
                    <a:pt x="192" y="623"/>
                  </a:lnTo>
                  <a:lnTo>
                    <a:pt x="189" y="623"/>
                  </a:lnTo>
                  <a:lnTo>
                    <a:pt x="185" y="623"/>
                  </a:lnTo>
                  <a:lnTo>
                    <a:pt x="185" y="620"/>
                  </a:lnTo>
                  <a:lnTo>
                    <a:pt x="185" y="616"/>
                  </a:lnTo>
                  <a:lnTo>
                    <a:pt x="182" y="616"/>
                  </a:lnTo>
                  <a:lnTo>
                    <a:pt x="178" y="616"/>
                  </a:lnTo>
                  <a:lnTo>
                    <a:pt x="175" y="616"/>
                  </a:lnTo>
                  <a:lnTo>
                    <a:pt x="175" y="620"/>
                  </a:lnTo>
                  <a:lnTo>
                    <a:pt x="175" y="616"/>
                  </a:lnTo>
                  <a:lnTo>
                    <a:pt x="171" y="616"/>
                  </a:lnTo>
                  <a:lnTo>
                    <a:pt x="167" y="616"/>
                  </a:lnTo>
                  <a:lnTo>
                    <a:pt x="164" y="616"/>
                  </a:lnTo>
                  <a:lnTo>
                    <a:pt x="160" y="616"/>
                  </a:lnTo>
                  <a:lnTo>
                    <a:pt x="157" y="616"/>
                  </a:lnTo>
                  <a:lnTo>
                    <a:pt x="153" y="616"/>
                  </a:lnTo>
                  <a:lnTo>
                    <a:pt x="153" y="620"/>
                  </a:lnTo>
                  <a:lnTo>
                    <a:pt x="150" y="616"/>
                  </a:lnTo>
                  <a:lnTo>
                    <a:pt x="146" y="616"/>
                  </a:lnTo>
                  <a:lnTo>
                    <a:pt x="143" y="612"/>
                  </a:lnTo>
                  <a:lnTo>
                    <a:pt x="139" y="612"/>
                  </a:lnTo>
                  <a:lnTo>
                    <a:pt x="143" y="609"/>
                  </a:lnTo>
                  <a:lnTo>
                    <a:pt x="143" y="605"/>
                  </a:lnTo>
                  <a:lnTo>
                    <a:pt x="143" y="602"/>
                  </a:lnTo>
                  <a:lnTo>
                    <a:pt x="139" y="602"/>
                  </a:lnTo>
                  <a:lnTo>
                    <a:pt x="139" y="598"/>
                  </a:lnTo>
                  <a:lnTo>
                    <a:pt x="135" y="598"/>
                  </a:lnTo>
                  <a:lnTo>
                    <a:pt x="135" y="595"/>
                  </a:lnTo>
                  <a:lnTo>
                    <a:pt x="135" y="591"/>
                  </a:lnTo>
                  <a:lnTo>
                    <a:pt x="135" y="588"/>
                  </a:lnTo>
                  <a:lnTo>
                    <a:pt x="132" y="588"/>
                  </a:lnTo>
                  <a:lnTo>
                    <a:pt x="128" y="588"/>
                  </a:lnTo>
                  <a:lnTo>
                    <a:pt x="128" y="584"/>
                  </a:lnTo>
                  <a:lnTo>
                    <a:pt x="125" y="584"/>
                  </a:lnTo>
                  <a:lnTo>
                    <a:pt x="121" y="584"/>
                  </a:lnTo>
                  <a:lnTo>
                    <a:pt x="118" y="584"/>
                  </a:lnTo>
                  <a:lnTo>
                    <a:pt x="114" y="584"/>
                  </a:lnTo>
                  <a:lnTo>
                    <a:pt x="110" y="580"/>
                  </a:lnTo>
                  <a:lnTo>
                    <a:pt x="107" y="580"/>
                  </a:lnTo>
                  <a:lnTo>
                    <a:pt x="107" y="577"/>
                  </a:lnTo>
                  <a:lnTo>
                    <a:pt x="103" y="577"/>
                  </a:lnTo>
                  <a:lnTo>
                    <a:pt x="100" y="577"/>
                  </a:lnTo>
                  <a:lnTo>
                    <a:pt x="96" y="577"/>
                  </a:lnTo>
                  <a:lnTo>
                    <a:pt x="93" y="577"/>
                  </a:lnTo>
                  <a:lnTo>
                    <a:pt x="89" y="577"/>
                  </a:lnTo>
                  <a:lnTo>
                    <a:pt x="86" y="577"/>
                  </a:lnTo>
                  <a:lnTo>
                    <a:pt x="86" y="573"/>
                  </a:lnTo>
                  <a:lnTo>
                    <a:pt x="82" y="573"/>
                  </a:lnTo>
                  <a:lnTo>
                    <a:pt x="78" y="573"/>
                  </a:lnTo>
                  <a:lnTo>
                    <a:pt x="75" y="573"/>
                  </a:lnTo>
                  <a:lnTo>
                    <a:pt x="71" y="573"/>
                  </a:lnTo>
                  <a:lnTo>
                    <a:pt x="68" y="570"/>
                  </a:lnTo>
                  <a:lnTo>
                    <a:pt x="64" y="573"/>
                  </a:lnTo>
                  <a:lnTo>
                    <a:pt x="64" y="570"/>
                  </a:lnTo>
                  <a:lnTo>
                    <a:pt x="61" y="570"/>
                  </a:lnTo>
                  <a:lnTo>
                    <a:pt x="57" y="570"/>
                  </a:lnTo>
                  <a:lnTo>
                    <a:pt x="57" y="573"/>
                  </a:lnTo>
                  <a:lnTo>
                    <a:pt x="53" y="573"/>
                  </a:lnTo>
                  <a:lnTo>
                    <a:pt x="50" y="573"/>
                  </a:lnTo>
                  <a:lnTo>
                    <a:pt x="46" y="573"/>
                  </a:lnTo>
                  <a:lnTo>
                    <a:pt x="43" y="573"/>
                  </a:lnTo>
                  <a:lnTo>
                    <a:pt x="39" y="570"/>
                  </a:lnTo>
                  <a:lnTo>
                    <a:pt x="36" y="570"/>
                  </a:lnTo>
                  <a:lnTo>
                    <a:pt x="32" y="570"/>
                  </a:lnTo>
                  <a:lnTo>
                    <a:pt x="32" y="566"/>
                  </a:lnTo>
                  <a:lnTo>
                    <a:pt x="32" y="563"/>
                  </a:lnTo>
                  <a:lnTo>
                    <a:pt x="32" y="559"/>
                  </a:lnTo>
                  <a:lnTo>
                    <a:pt x="29" y="559"/>
                  </a:lnTo>
                  <a:lnTo>
                    <a:pt x="32" y="559"/>
                  </a:lnTo>
                  <a:lnTo>
                    <a:pt x="32" y="555"/>
                  </a:lnTo>
                  <a:lnTo>
                    <a:pt x="29" y="555"/>
                  </a:lnTo>
                  <a:lnTo>
                    <a:pt x="25" y="555"/>
                  </a:lnTo>
                  <a:lnTo>
                    <a:pt x="29" y="555"/>
                  </a:lnTo>
                  <a:lnTo>
                    <a:pt x="32" y="555"/>
                  </a:lnTo>
                  <a:lnTo>
                    <a:pt x="36" y="552"/>
                  </a:lnTo>
                  <a:lnTo>
                    <a:pt x="36" y="548"/>
                  </a:lnTo>
                  <a:lnTo>
                    <a:pt x="32" y="545"/>
                  </a:lnTo>
                  <a:lnTo>
                    <a:pt x="32" y="541"/>
                  </a:lnTo>
                  <a:lnTo>
                    <a:pt x="29" y="541"/>
                  </a:lnTo>
                  <a:lnTo>
                    <a:pt x="25" y="541"/>
                  </a:lnTo>
                  <a:lnTo>
                    <a:pt x="21" y="541"/>
                  </a:lnTo>
                  <a:lnTo>
                    <a:pt x="21" y="538"/>
                  </a:lnTo>
                  <a:lnTo>
                    <a:pt x="18" y="538"/>
                  </a:lnTo>
                  <a:lnTo>
                    <a:pt x="14" y="538"/>
                  </a:lnTo>
                  <a:lnTo>
                    <a:pt x="11" y="538"/>
                  </a:lnTo>
                  <a:lnTo>
                    <a:pt x="7" y="538"/>
                  </a:lnTo>
                  <a:lnTo>
                    <a:pt x="7" y="534"/>
                  </a:lnTo>
                  <a:lnTo>
                    <a:pt x="4" y="534"/>
                  </a:lnTo>
                  <a:lnTo>
                    <a:pt x="0" y="534"/>
                  </a:lnTo>
                  <a:lnTo>
                    <a:pt x="4" y="531"/>
                  </a:lnTo>
                  <a:lnTo>
                    <a:pt x="4" y="527"/>
                  </a:lnTo>
                  <a:lnTo>
                    <a:pt x="4" y="523"/>
                  </a:lnTo>
                  <a:lnTo>
                    <a:pt x="7" y="523"/>
                  </a:lnTo>
                  <a:lnTo>
                    <a:pt x="7" y="520"/>
                  </a:lnTo>
                  <a:lnTo>
                    <a:pt x="4" y="516"/>
                  </a:lnTo>
                  <a:lnTo>
                    <a:pt x="4" y="513"/>
                  </a:lnTo>
                  <a:lnTo>
                    <a:pt x="4" y="509"/>
                  </a:lnTo>
                  <a:lnTo>
                    <a:pt x="4" y="506"/>
                  </a:lnTo>
                  <a:lnTo>
                    <a:pt x="4" y="502"/>
                  </a:lnTo>
                  <a:lnTo>
                    <a:pt x="4" y="498"/>
                  </a:lnTo>
                  <a:lnTo>
                    <a:pt x="7" y="498"/>
                  </a:lnTo>
                  <a:lnTo>
                    <a:pt x="11" y="498"/>
                  </a:lnTo>
                  <a:lnTo>
                    <a:pt x="14" y="498"/>
                  </a:lnTo>
                  <a:lnTo>
                    <a:pt x="18" y="502"/>
                  </a:lnTo>
                  <a:lnTo>
                    <a:pt x="21" y="502"/>
                  </a:lnTo>
                  <a:lnTo>
                    <a:pt x="25" y="506"/>
                  </a:lnTo>
                  <a:lnTo>
                    <a:pt x="29" y="506"/>
                  </a:lnTo>
                  <a:lnTo>
                    <a:pt x="32" y="506"/>
                  </a:lnTo>
                  <a:lnTo>
                    <a:pt x="36" y="509"/>
                  </a:lnTo>
                  <a:lnTo>
                    <a:pt x="39" y="509"/>
                  </a:lnTo>
                  <a:lnTo>
                    <a:pt x="39" y="506"/>
                  </a:lnTo>
                  <a:lnTo>
                    <a:pt x="43" y="506"/>
                  </a:lnTo>
                  <a:lnTo>
                    <a:pt x="46" y="506"/>
                  </a:lnTo>
                  <a:lnTo>
                    <a:pt x="46" y="502"/>
                  </a:lnTo>
                  <a:lnTo>
                    <a:pt x="50" y="498"/>
                  </a:lnTo>
                  <a:lnTo>
                    <a:pt x="50" y="495"/>
                  </a:lnTo>
                  <a:lnTo>
                    <a:pt x="53" y="495"/>
                  </a:lnTo>
                  <a:lnTo>
                    <a:pt x="57" y="495"/>
                  </a:lnTo>
                  <a:lnTo>
                    <a:pt x="61" y="495"/>
                  </a:lnTo>
                  <a:lnTo>
                    <a:pt x="61" y="491"/>
                  </a:lnTo>
                  <a:lnTo>
                    <a:pt x="64" y="491"/>
                  </a:lnTo>
                  <a:lnTo>
                    <a:pt x="68" y="491"/>
                  </a:lnTo>
                  <a:lnTo>
                    <a:pt x="68" y="488"/>
                  </a:lnTo>
                  <a:lnTo>
                    <a:pt x="71" y="488"/>
                  </a:lnTo>
                  <a:lnTo>
                    <a:pt x="75" y="488"/>
                  </a:lnTo>
                  <a:lnTo>
                    <a:pt x="78" y="488"/>
                  </a:lnTo>
                  <a:lnTo>
                    <a:pt x="82" y="488"/>
                  </a:lnTo>
                  <a:lnTo>
                    <a:pt x="86" y="488"/>
                  </a:lnTo>
                  <a:lnTo>
                    <a:pt x="89" y="488"/>
                  </a:lnTo>
                  <a:lnTo>
                    <a:pt x="93" y="488"/>
                  </a:lnTo>
                  <a:lnTo>
                    <a:pt x="96" y="488"/>
                  </a:lnTo>
                  <a:lnTo>
                    <a:pt x="100" y="488"/>
                  </a:lnTo>
                  <a:lnTo>
                    <a:pt x="103" y="488"/>
                  </a:lnTo>
                  <a:lnTo>
                    <a:pt x="103" y="484"/>
                  </a:lnTo>
                  <a:lnTo>
                    <a:pt x="107" y="484"/>
                  </a:lnTo>
                  <a:lnTo>
                    <a:pt x="107" y="481"/>
                  </a:lnTo>
                  <a:lnTo>
                    <a:pt x="110" y="481"/>
                  </a:lnTo>
                  <a:lnTo>
                    <a:pt x="114" y="481"/>
                  </a:lnTo>
                  <a:lnTo>
                    <a:pt x="118" y="481"/>
                  </a:lnTo>
                  <a:lnTo>
                    <a:pt x="121" y="481"/>
                  </a:lnTo>
                  <a:lnTo>
                    <a:pt x="121" y="484"/>
                  </a:lnTo>
                  <a:lnTo>
                    <a:pt x="125" y="484"/>
                  </a:lnTo>
                  <a:lnTo>
                    <a:pt x="128" y="484"/>
                  </a:lnTo>
                  <a:lnTo>
                    <a:pt x="128" y="488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9" y="488"/>
                  </a:lnTo>
                  <a:lnTo>
                    <a:pt x="143" y="488"/>
                  </a:lnTo>
                  <a:lnTo>
                    <a:pt x="146" y="488"/>
                  </a:lnTo>
                  <a:lnTo>
                    <a:pt x="150" y="488"/>
                  </a:lnTo>
                  <a:lnTo>
                    <a:pt x="150" y="484"/>
                  </a:lnTo>
                  <a:lnTo>
                    <a:pt x="153" y="484"/>
                  </a:lnTo>
                  <a:lnTo>
                    <a:pt x="153" y="481"/>
                  </a:lnTo>
                  <a:lnTo>
                    <a:pt x="153" y="477"/>
                  </a:lnTo>
                  <a:lnTo>
                    <a:pt x="153" y="474"/>
                  </a:lnTo>
                  <a:lnTo>
                    <a:pt x="157" y="474"/>
                  </a:lnTo>
                  <a:lnTo>
                    <a:pt x="160" y="474"/>
                  </a:lnTo>
                  <a:lnTo>
                    <a:pt x="164" y="474"/>
                  </a:lnTo>
                  <a:lnTo>
                    <a:pt x="171" y="474"/>
                  </a:lnTo>
                  <a:lnTo>
                    <a:pt x="175" y="474"/>
                  </a:lnTo>
                  <a:lnTo>
                    <a:pt x="178" y="474"/>
                  </a:lnTo>
                  <a:lnTo>
                    <a:pt x="182" y="474"/>
                  </a:lnTo>
                  <a:lnTo>
                    <a:pt x="185" y="474"/>
                  </a:lnTo>
                  <a:lnTo>
                    <a:pt x="189" y="474"/>
                  </a:lnTo>
                  <a:lnTo>
                    <a:pt x="192" y="474"/>
                  </a:lnTo>
                  <a:lnTo>
                    <a:pt x="200" y="474"/>
                  </a:lnTo>
                  <a:lnTo>
                    <a:pt x="203" y="477"/>
                  </a:lnTo>
                  <a:lnTo>
                    <a:pt x="207" y="477"/>
                  </a:lnTo>
                  <a:lnTo>
                    <a:pt x="210" y="477"/>
                  </a:lnTo>
                  <a:lnTo>
                    <a:pt x="210" y="481"/>
                  </a:lnTo>
                  <a:lnTo>
                    <a:pt x="214" y="481"/>
                  </a:lnTo>
                  <a:lnTo>
                    <a:pt x="214" y="484"/>
                  </a:lnTo>
                  <a:lnTo>
                    <a:pt x="217" y="484"/>
                  </a:lnTo>
                  <a:lnTo>
                    <a:pt x="221" y="484"/>
                  </a:lnTo>
                  <a:lnTo>
                    <a:pt x="224" y="484"/>
                  </a:lnTo>
                  <a:lnTo>
                    <a:pt x="228" y="484"/>
                  </a:lnTo>
                  <a:lnTo>
                    <a:pt x="228" y="481"/>
                  </a:lnTo>
                  <a:lnTo>
                    <a:pt x="232" y="481"/>
                  </a:lnTo>
                  <a:lnTo>
                    <a:pt x="232" y="477"/>
                  </a:lnTo>
                  <a:lnTo>
                    <a:pt x="235" y="477"/>
                  </a:lnTo>
                  <a:lnTo>
                    <a:pt x="239" y="477"/>
                  </a:lnTo>
                  <a:lnTo>
                    <a:pt x="242" y="477"/>
                  </a:lnTo>
                  <a:lnTo>
                    <a:pt x="246" y="477"/>
                  </a:lnTo>
                  <a:lnTo>
                    <a:pt x="249" y="474"/>
                  </a:lnTo>
                  <a:lnTo>
                    <a:pt x="253" y="474"/>
                  </a:lnTo>
                  <a:lnTo>
                    <a:pt x="257" y="470"/>
                  </a:lnTo>
                  <a:lnTo>
                    <a:pt x="260" y="470"/>
                  </a:lnTo>
                  <a:lnTo>
                    <a:pt x="260" y="474"/>
                  </a:lnTo>
                  <a:lnTo>
                    <a:pt x="264" y="474"/>
                  </a:lnTo>
                  <a:lnTo>
                    <a:pt x="267" y="470"/>
                  </a:lnTo>
                  <a:lnTo>
                    <a:pt x="271" y="470"/>
                  </a:lnTo>
                  <a:lnTo>
                    <a:pt x="274" y="470"/>
                  </a:lnTo>
                  <a:lnTo>
                    <a:pt x="274" y="466"/>
                  </a:lnTo>
                  <a:lnTo>
                    <a:pt x="278" y="466"/>
                  </a:lnTo>
                  <a:lnTo>
                    <a:pt x="278" y="463"/>
                  </a:lnTo>
                  <a:lnTo>
                    <a:pt x="281" y="463"/>
                  </a:lnTo>
                  <a:lnTo>
                    <a:pt x="281" y="459"/>
                  </a:lnTo>
                  <a:lnTo>
                    <a:pt x="281" y="456"/>
                  </a:lnTo>
                  <a:lnTo>
                    <a:pt x="281" y="452"/>
                  </a:lnTo>
                  <a:lnTo>
                    <a:pt x="281" y="449"/>
                  </a:lnTo>
                  <a:lnTo>
                    <a:pt x="281" y="445"/>
                  </a:lnTo>
                  <a:lnTo>
                    <a:pt x="281" y="441"/>
                  </a:lnTo>
                  <a:lnTo>
                    <a:pt x="285" y="441"/>
                  </a:lnTo>
                  <a:lnTo>
                    <a:pt x="289" y="441"/>
                  </a:lnTo>
                  <a:lnTo>
                    <a:pt x="289" y="438"/>
                  </a:lnTo>
                  <a:lnTo>
                    <a:pt x="289" y="434"/>
                  </a:lnTo>
                  <a:lnTo>
                    <a:pt x="289" y="431"/>
                  </a:lnTo>
                  <a:lnTo>
                    <a:pt x="292" y="431"/>
                  </a:lnTo>
                  <a:lnTo>
                    <a:pt x="296" y="427"/>
                  </a:lnTo>
                  <a:lnTo>
                    <a:pt x="299" y="427"/>
                  </a:lnTo>
                  <a:lnTo>
                    <a:pt x="303" y="427"/>
                  </a:lnTo>
                  <a:lnTo>
                    <a:pt x="303" y="424"/>
                  </a:lnTo>
                  <a:lnTo>
                    <a:pt x="303" y="420"/>
                  </a:lnTo>
                  <a:lnTo>
                    <a:pt x="306" y="416"/>
                  </a:lnTo>
                  <a:lnTo>
                    <a:pt x="303" y="416"/>
                  </a:lnTo>
                  <a:lnTo>
                    <a:pt x="303" y="413"/>
                  </a:lnTo>
                  <a:lnTo>
                    <a:pt x="306" y="409"/>
                  </a:lnTo>
                  <a:lnTo>
                    <a:pt x="306" y="406"/>
                  </a:lnTo>
                  <a:lnTo>
                    <a:pt x="303" y="406"/>
                  </a:lnTo>
                  <a:lnTo>
                    <a:pt x="299" y="406"/>
                  </a:lnTo>
                  <a:lnTo>
                    <a:pt x="296" y="406"/>
                  </a:lnTo>
                  <a:lnTo>
                    <a:pt x="296" y="402"/>
                  </a:lnTo>
                  <a:lnTo>
                    <a:pt x="292" y="402"/>
                  </a:lnTo>
                  <a:lnTo>
                    <a:pt x="289" y="402"/>
                  </a:lnTo>
                  <a:lnTo>
                    <a:pt x="289" y="399"/>
                  </a:lnTo>
                  <a:lnTo>
                    <a:pt x="289" y="395"/>
                  </a:lnTo>
                  <a:lnTo>
                    <a:pt x="285" y="395"/>
                  </a:lnTo>
                  <a:lnTo>
                    <a:pt x="285" y="399"/>
                  </a:lnTo>
                  <a:lnTo>
                    <a:pt x="281" y="399"/>
                  </a:lnTo>
                  <a:lnTo>
                    <a:pt x="278" y="399"/>
                  </a:lnTo>
                  <a:lnTo>
                    <a:pt x="274" y="399"/>
                  </a:lnTo>
                  <a:lnTo>
                    <a:pt x="271" y="399"/>
                  </a:lnTo>
                  <a:lnTo>
                    <a:pt x="271" y="395"/>
                  </a:lnTo>
                  <a:lnTo>
                    <a:pt x="267" y="395"/>
                  </a:lnTo>
                  <a:lnTo>
                    <a:pt x="267" y="392"/>
                  </a:lnTo>
                  <a:lnTo>
                    <a:pt x="264" y="392"/>
                  </a:lnTo>
                  <a:lnTo>
                    <a:pt x="264" y="388"/>
                  </a:lnTo>
                  <a:lnTo>
                    <a:pt x="260" y="388"/>
                  </a:lnTo>
                  <a:lnTo>
                    <a:pt x="257" y="388"/>
                  </a:lnTo>
                  <a:lnTo>
                    <a:pt x="257" y="392"/>
                  </a:lnTo>
                  <a:lnTo>
                    <a:pt x="257" y="395"/>
                  </a:lnTo>
                  <a:lnTo>
                    <a:pt x="253" y="395"/>
                  </a:lnTo>
                  <a:lnTo>
                    <a:pt x="253" y="399"/>
                  </a:lnTo>
                  <a:lnTo>
                    <a:pt x="253" y="402"/>
                  </a:lnTo>
                  <a:lnTo>
                    <a:pt x="253" y="406"/>
                  </a:lnTo>
                  <a:lnTo>
                    <a:pt x="253" y="409"/>
                  </a:lnTo>
                  <a:lnTo>
                    <a:pt x="253" y="413"/>
                  </a:lnTo>
                  <a:lnTo>
                    <a:pt x="249" y="413"/>
                  </a:lnTo>
                  <a:lnTo>
                    <a:pt x="249" y="416"/>
                  </a:lnTo>
                  <a:lnTo>
                    <a:pt x="246" y="416"/>
                  </a:lnTo>
                  <a:lnTo>
                    <a:pt x="242" y="416"/>
                  </a:lnTo>
                  <a:lnTo>
                    <a:pt x="239" y="416"/>
                  </a:lnTo>
                  <a:lnTo>
                    <a:pt x="239" y="420"/>
                  </a:lnTo>
                  <a:lnTo>
                    <a:pt x="235" y="420"/>
                  </a:lnTo>
                  <a:lnTo>
                    <a:pt x="235" y="416"/>
                  </a:lnTo>
                  <a:lnTo>
                    <a:pt x="235" y="413"/>
                  </a:lnTo>
                  <a:lnTo>
                    <a:pt x="232" y="409"/>
                  </a:lnTo>
                  <a:lnTo>
                    <a:pt x="228" y="402"/>
                  </a:lnTo>
                  <a:lnTo>
                    <a:pt x="221" y="399"/>
                  </a:lnTo>
                  <a:lnTo>
                    <a:pt x="217" y="399"/>
                  </a:lnTo>
                  <a:lnTo>
                    <a:pt x="214" y="395"/>
                  </a:lnTo>
                  <a:lnTo>
                    <a:pt x="210" y="395"/>
                  </a:lnTo>
                  <a:lnTo>
                    <a:pt x="210" y="392"/>
                  </a:lnTo>
                  <a:lnTo>
                    <a:pt x="207" y="384"/>
                  </a:lnTo>
                  <a:lnTo>
                    <a:pt x="203" y="381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2" y="370"/>
                  </a:lnTo>
                  <a:lnTo>
                    <a:pt x="192" y="367"/>
                  </a:lnTo>
                  <a:lnTo>
                    <a:pt x="192" y="363"/>
                  </a:lnTo>
                  <a:lnTo>
                    <a:pt x="192" y="359"/>
                  </a:lnTo>
                  <a:lnTo>
                    <a:pt x="189" y="359"/>
                  </a:lnTo>
                  <a:lnTo>
                    <a:pt x="189" y="352"/>
                  </a:lnTo>
                  <a:lnTo>
                    <a:pt x="189" y="349"/>
                  </a:lnTo>
                  <a:lnTo>
                    <a:pt x="185" y="345"/>
                  </a:lnTo>
                  <a:lnTo>
                    <a:pt x="185" y="342"/>
                  </a:lnTo>
                  <a:lnTo>
                    <a:pt x="189" y="338"/>
                  </a:lnTo>
                  <a:lnTo>
                    <a:pt x="189" y="335"/>
                  </a:lnTo>
                  <a:lnTo>
                    <a:pt x="189" y="331"/>
                  </a:lnTo>
                  <a:lnTo>
                    <a:pt x="189" y="327"/>
                  </a:lnTo>
                  <a:lnTo>
                    <a:pt x="185" y="324"/>
                  </a:lnTo>
                  <a:lnTo>
                    <a:pt x="189" y="320"/>
                  </a:lnTo>
                  <a:lnTo>
                    <a:pt x="185" y="317"/>
                  </a:lnTo>
                  <a:lnTo>
                    <a:pt x="189" y="313"/>
                  </a:lnTo>
                  <a:lnTo>
                    <a:pt x="189" y="310"/>
                  </a:lnTo>
                  <a:lnTo>
                    <a:pt x="192" y="306"/>
                  </a:lnTo>
                  <a:lnTo>
                    <a:pt x="192" y="302"/>
                  </a:lnTo>
                  <a:lnTo>
                    <a:pt x="196" y="302"/>
                  </a:lnTo>
                  <a:lnTo>
                    <a:pt x="200" y="299"/>
                  </a:lnTo>
                  <a:lnTo>
                    <a:pt x="196" y="299"/>
                  </a:lnTo>
                  <a:lnTo>
                    <a:pt x="200" y="295"/>
                  </a:lnTo>
                  <a:lnTo>
                    <a:pt x="200" y="292"/>
                  </a:lnTo>
                  <a:lnTo>
                    <a:pt x="200" y="288"/>
                  </a:lnTo>
                  <a:lnTo>
                    <a:pt x="200" y="285"/>
                  </a:lnTo>
                  <a:lnTo>
                    <a:pt x="200" y="281"/>
                  </a:lnTo>
                  <a:lnTo>
                    <a:pt x="203" y="281"/>
                  </a:lnTo>
                  <a:lnTo>
                    <a:pt x="203" y="278"/>
                  </a:lnTo>
                  <a:lnTo>
                    <a:pt x="203" y="274"/>
                  </a:lnTo>
                  <a:lnTo>
                    <a:pt x="207" y="270"/>
                  </a:lnTo>
                  <a:lnTo>
                    <a:pt x="210" y="267"/>
                  </a:lnTo>
                  <a:lnTo>
                    <a:pt x="210" y="263"/>
                  </a:lnTo>
                  <a:lnTo>
                    <a:pt x="214" y="260"/>
                  </a:lnTo>
                  <a:lnTo>
                    <a:pt x="221" y="253"/>
                  </a:lnTo>
                  <a:lnTo>
                    <a:pt x="224" y="253"/>
                  </a:lnTo>
                  <a:lnTo>
                    <a:pt x="228" y="249"/>
                  </a:lnTo>
                  <a:lnTo>
                    <a:pt x="228" y="242"/>
                  </a:lnTo>
                  <a:lnTo>
                    <a:pt x="228" y="238"/>
                  </a:lnTo>
                  <a:lnTo>
                    <a:pt x="232" y="235"/>
                  </a:lnTo>
                  <a:lnTo>
                    <a:pt x="232" y="231"/>
                  </a:lnTo>
                  <a:lnTo>
                    <a:pt x="232" y="228"/>
                  </a:lnTo>
                  <a:lnTo>
                    <a:pt x="232" y="220"/>
                  </a:lnTo>
                  <a:lnTo>
                    <a:pt x="232" y="217"/>
                  </a:lnTo>
                  <a:lnTo>
                    <a:pt x="232" y="213"/>
                  </a:lnTo>
                  <a:lnTo>
                    <a:pt x="232" y="210"/>
                  </a:lnTo>
                  <a:lnTo>
                    <a:pt x="232" y="206"/>
                  </a:lnTo>
                  <a:lnTo>
                    <a:pt x="232" y="203"/>
                  </a:lnTo>
                  <a:lnTo>
                    <a:pt x="232" y="199"/>
                  </a:lnTo>
                  <a:lnTo>
                    <a:pt x="232" y="196"/>
                  </a:lnTo>
                  <a:lnTo>
                    <a:pt x="228" y="192"/>
                  </a:lnTo>
                  <a:lnTo>
                    <a:pt x="228" y="188"/>
                  </a:lnTo>
                  <a:lnTo>
                    <a:pt x="224" y="185"/>
                  </a:lnTo>
                  <a:lnTo>
                    <a:pt x="224" y="181"/>
                  </a:lnTo>
                  <a:lnTo>
                    <a:pt x="224" y="178"/>
                  </a:lnTo>
                  <a:lnTo>
                    <a:pt x="228" y="174"/>
                  </a:lnTo>
                  <a:lnTo>
                    <a:pt x="224" y="174"/>
                  </a:lnTo>
                  <a:lnTo>
                    <a:pt x="224" y="171"/>
                  </a:lnTo>
                  <a:lnTo>
                    <a:pt x="232" y="163"/>
                  </a:lnTo>
                  <a:lnTo>
                    <a:pt x="242" y="156"/>
                  </a:lnTo>
                  <a:lnTo>
                    <a:pt x="249" y="153"/>
                  </a:lnTo>
                  <a:lnTo>
                    <a:pt x="249" y="149"/>
                  </a:lnTo>
                  <a:lnTo>
                    <a:pt x="249" y="146"/>
                  </a:lnTo>
                  <a:lnTo>
                    <a:pt x="249" y="142"/>
                  </a:lnTo>
                  <a:lnTo>
                    <a:pt x="246" y="142"/>
                  </a:lnTo>
                  <a:lnTo>
                    <a:pt x="246" y="139"/>
                  </a:lnTo>
                  <a:lnTo>
                    <a:pt x="249" y="131"/>
                  </a:lnTo>
                  <a:lnTo>
                    <a:pt x="246" y="131"/>
                  </a:lnTo>
                  <a:lnTo>
                    <a:pt x="246" y="128"/>
                  </a:lnTo>
                  <a:lnTo>
                    <a:pt x="246" y="124"/>
                  </a:lnTo>
                  <a:lnTo>
                    <a:pt x="249" y="121"/>
                  </a:lnTo>
                  <a:lnTo>
                    <a:pt x="249" y="117"/>
                  </a:lnTo>
                  <a:lnTo>
                    <a:pt x="285" y="106"/>
                  </a:lnTo>
                  <a:lnTo>
                    <a:pt x="299" y="99"/>
                  </a:lnTo>
                  <a:lnTo>
                    <a:pt x="321" y="96"/>
                  </a:lnTo>
                  <a:lnTo>
                    <a:pt x="353" y="78"/>
                  </a:lnTo>
                  <a:lnTo>
                    <a:pt x="360" y="78"/>
                  </a:lnTo>
                  <a:lnTo>
                    <a:pt x="367" y="74"/>
                  </a:lnTo>
                  <a:lnTo>
                    <a:pt x="371" y="74"/>
                  </a:lnTo>
                  <a:lnTo>
                    <a:pt x="374" y="74"/>
                  </a:lnTo>
                  <a:lnTo>
                    <a:pt x="378" y="71"/>
                  </a:lnTo>
                  <a:lnTo>
                    <a:pt x="385" y="67"/>
                  </a:lnTo>
                  <a:lnTo>
                    <a:pt x="392" y="64"/>
                  </a:lnTo>
                  <a:lnTo>
                    <a:pt x="396" y="71"/>
                  </a:lnTo>
                  <a:lnTo>
                    <a:pt x="431" y="74"/>
                  </a:lnTo>
                  <a:lnTo>
                    <a:pt x="435" y="71"/>
                  </a:lnTo>
                  <a:lnTo>
                    <a:pt x="438" y="60"/>
                  </a:lnTo>
                  <a:lnTo>
                    <a:pt x="442" y="57"/>
                  </a:lnTo>
                  <a:lnTo>
                    <a:pt x="449" y="53"/>
                  </a:lnTo>
                  <a:lnTo>
                    <a:pt x="449" y="46"/>
                  </a:lnTo>
                  <a:lnTo>
                    <a:pt x="453" y="46"/>
                  </a:lnTo>
                  <a:lnTo>
                    <a:pt x="453" y="42"/>
                  </a:lnTo>
                  <a:lnTo>
                    <a:pt x="456" y="32"/>
                  </a:lnTo>
                  <a:lnTo>
                    <a:pt x="456" y="25"/>
                  </a:lnTo>
                  <a:lnTo>
                    <a:pt x="456" y="21"/>
                  </a:lnTo>
                  <a:lnTo>
                    <a:pt x="460" y="17"/>
                  </a:lnTo>
                  <a:lnTo>
                    <a:pt x="467" y="21"/>
                  </a:lnTo>
                  <a:lnTo>
                    <a:pt x="474" y="28"/>
                  </a:lnTo>
                  <a:lnTo>
                    <a:pt x="485" y="35"/>
                  </a:lnTo>
                  <a:lnTo>
                    <a:pt x="499" y="46"/>
                  </a:lnTo>
                  <a:lnTo>
                    <a:pt x="506" y="42"/>
                  </a:lnTo>
                  <a:lnTo>
                    <a:pt x="517" y="35"/>
                  </a:lnTo>
                  <a:lnTo>
                    <a:pt x="524" y="35"/>
                  </a:lnTo>
                  <a:lnTo>
                    <a:pt x="538" y="32"/>
                  </a:lnTo>
                  <a:lnTo>
                    <a:pt x="552" y="32"/>
                  </a:lnTo>
                  <a:lnTo>
                    <a:pt x="559" y="32"/>
                  </a:lnTo>
                  <a:lnTo>
                    <a:pt x="570" y="32"/>
                  </a:lnTo>
                  <a:lnTo>
                    <a:pt x="574" y="32"/>
                  </a:lnTo>
                  <a:lnTo>
                    <a:pt x="584" y="32"/>
                  </a:lnTo>
                  <a:lnTo>
                    <a:pt x="588" y="28"/>
                  </a:lnTo>
                  <a:lnTo>
                    <a:pt x="584" y="25"/>
                  </a:lnTo>
                  <a:lnTo>
                    <a:pt x="577" y="10"/>
                  </a:lnTo>
                  <a:lnTo>
                    <a:pt x="574" y="3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81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88" y="3"/>
                  </a:lnTo>
                  <a:close/>
                  <a:moveTo>
                    <a:pt x="777" y="153"/>
                  </a:moveTo>
                  <a:lnTo>
                    <a:pt x="773" y="153"/>
                  </a:lnTo>
                  <a:lnTo>
                    <a:pt x="777" y="149"/>
                  </a:lnTo>
                  <a:lnTo>
                    <a:pt x="777" y="146"/>
                  </a:lnTo>
                  <a:lnTo>
                    <a:pt x="777" y="142"/>
                  </a:lnTo>
                  <a:lnTo>
                    <a:pt x="773" y="142"/>
                  </a:lnTo>
                  <a:lnTo>
                    <a:pt x="773" y="139"/>
                  </a:lnTo>
                  <a:lnTo>
                    <a:pt x="777" y="135"/>
                  </a:lnTo>
                  <a:lnTo>
                    <a:pt x="759" y="139"/>
                  </a:lnTo>
                  <a:lnTo>
                    <a:pt x="759" y="142"/>
                  </a:lnTo>
                  <a:lnTo>
                    <a:pt x="759" y="146"/>
                  </a:lnTo>
                  <a:lnTo>
                    <a:pt x="762" y="146"/>
                  </a:lnTo>
                  <a:lnTo>
                    <a:pt x="762" y="149"/>
                  </a:lnTo>
                  <a:lnTo>
                    <a:pt x="759" y="149"/>
                  </a:lnTo>
                  <a:lnTo>
                    <a:pt x="762" y="149"/>
                  </a:lnTo>
                  <a:lnTo>
                    <a:pt x="762" y="153"/>
                  </a:lnTo>
                  <a:lnTo>
                    <a:pt x="762" y="156"/>
                  </a:lnTo>
                  <a:lnTo>
                    <a:pt x="766" y="156"/>
                  </a:lnTo>
                  <a:lnTo>
                    <a:pt x="770" y="156"/>
                  </a:lnTo>
                  <a:lnTo>
                    <a:pt x="770" y="153"/>
                  </a:lnTo>
                  <a:lnTo>
                    <a:pt x="773" y="156"/>
                  </a:lnTo>
                  <a:lnTo>
                    <a:pt x="770" y="160"/>
                  </a:lnTo>
                  <a:lnTo>
                    <a:pt x="770" y="163"/>
                  </a:lnTo>
                  <a:lnTo>
                    <a:pt x="770" y="167"/>
                  </a:lnTo>
                  <a:lnTo>
                    <a:pt x="766" y="171"/>
                  </a:lnTo>
                  <a:lnTo>
                    <a:pt x="766" y="174"/>
                  </a:lnTo>
                  <a:lnTo>
                    <a:pt x="770" y="174"/>
                  </a:lnTo>
                  <a:lnTo>
                    <a:pt x="766" y="174"/>
                  </a:lnTo>
                  <a:lnTo>
                    <a:pt x="762" y="174"/>
                  </a:lnTo>
                  <a:lnTo>
                    <a:pt x="759" y="174"/>
                  </a:lnTo>
                  <a:lnTo>
                    <a:pt x="759" y="178"/>
                  </a:lnTo>
                  <a:lnTo>
                    <a:pt x="759" y="181"/>
                  </a:lnTo>
                  <a:lnTo>
                    <a:pt x="748" y="181"/>
                  </a:lnTo>
                  <a:lnTo>
                    <a:pt x="745" y="181"/>
                  </a:lnTo>
                  <a:lnTo>
                    <a:pt x="738" y="181"/>
                  </a:lnTo>
                  <a:lnTo>
                    <a:pt x="738" y="185"/>
                  </a:lnTo>
                  <a:lnTo>
                    <a:pt x="734" y="185"/>
                  </a:lnTo>
                  <a:lnTo>
                    <a:pt x="734" y="188"/>
                  </a:lnTo>
                  <a:lnTo>
                    <a:pt x="734" y="192"/>
                  </a:lnTo>
                  <a:lnTo>
                    <a:pt x="730" y="192"/>
                  </a:lnTo>
                  <a:lnTo>
                    <a:pt x="727" y="192"/>
                  </a:lnTo>
                  <a:lnTo>
                    <a:pt x="727" y="199"/>
                  </a:lnTo>
                  <a:lnTo>
                    <a:pt x="734" y="199"/>
                  </a:lnTo>
                  <a:lnTo>
                    <a:pt x="738" y="199"/>
                  </a:lnTo>
                  <a:lnTo>
                    <a:pt x="738" y="203"/>
                  </a:lnTo>
                  <a:lnTo>
                    <a:pt x="741" y="203"/>
                  </a:lnTo>
                  <a:lnTo>
                    <a:pt x="745" y="203"/>
                  </a:lnTo>
                  <a:lnTo>
                    <a:pt x="745" y="206"/>
                  </a:lnTo>
                  <a:lnTo>
                    <a:pt x="748" y="206"/>
                  </a:lnTo>
                  <a:lnTo>
                    <a:pt x="748" y="213"/>
                  </a:lnTo>
                  <a:lnTo>
                    <a:pt x="745" y="213"/>
                  </a:lnTo>
                  <a:lnTo>
                    <a:pt x="745" y="220"/>
                  </a:lnTo>
                  <a:lnTo>
                    <a:pt x="748" y="220"/>
                  </a:lnTo>
                  <a:lnTo>
                    <a:pt x="745" y="228"/>
                  </a:lnTo>
                  <a:lnTo>
                    <a:pt x="752" y="224"/>
                  </a:lnTo>
                  <a:lnTo>
                    <a:pt x="752" y="228"/>
                  </a:lnTo>
                  <a:lnTo>
                    <a:pt x="755" y="228"/>
                  </a:lnTo>
                  <a:lnTo>
                    <a:pt x="759" y="228"/>
                  </a:lnTo>
                  <a:lnTo>
                    <a:pt x="762" y="228"/>
                  </a:lnTo>
                  <a:lnTo>
                    <a:pt x="762" y="231"/>
                  </a:lnTo>
                  <a:lnTo>
                    <a:pt x="766" y="235"/>
                  </a:lnTo>
                  <a:lnTo>
                    <a:pt x="766" y="238"/>
                  </a:lnTo>
                  <a:lnTo>
                    <a:pt x="770" y="238"/>
                  </a:lnTo>
                  <a:lnTo>
                    <a:pt x="770" y="245"/>
                  </a:lnTo>
                  <a:lnTo>
                    <a:pt x="766" y="245"/>
                  </a:lnTo>
                  <a:lnTo>
                    <a:pt x="766" y="249"/>
                  </a:lnTo>
                  <a:lnTo>
                    <a:pt x="762" y="249"/>
                  </a:lnTo>
                  <a:lnTo>
                    <a:pt x="762" y="253"/>
                  </a:lnTo>
                  <a:lnTo>
                    <a:pt x="766" y="253"/>
                  </a:lnTo>
                  <a:lnTo>
                    <a:pt x="770" y="253"/>
                  </a:lnTo>
                  <a:lnTo>
                    <a:pt x="777" y="253"/>
                  </a:lnTo>
                  <a:lnTo>
                    <a:pt x="780" y="253"/>
                  </a:lnTo>
                  <a:lnTo>
                    <a:pt x="777" y="249"/>
                  </a:lnTo>
                  <a:lnTo>
                    <a:pt x="773" y="245"/>
                  </a:lnTo>
                  <a:lnTo>
                    <a:pt x="773" y="238"/>
                  </a:lnTo>
                  <a:lnTo>
                    <a:pt x="773" y="235"/>
                  </a:lnTo>
                  <a:lnTo>
                    <a:pt x="773" y="228"/>
                  </a:lnTo>
                  <a:lnTo>
                    <a:pt x="777" y="228"/>
                  </a:lnTo>
                  <a:lnTo>
                    <a:pt x="784" y="228"/>
                  </a:lnTo>
                  <a:lnTo>
                    <a:pt x="784" y="224"/>
                  </a:lnTo>
                  <a:lnTo>
                    <a:pt x="780" y="224"/>
                  </a:lnTo>
                  <a:lnTo>
                    <a:pt x="777" y="228"/>
                  </a:lnTo>
                  <a:lnTo>
                    <a:pt x="777" y="224"/>
                  </a:lnTo>
                  <a:lnTo>
                    <a:pt x="777" y="220"/>
                  </a:lnTo>
                  <a:lnTo>
                    <a:pt x="780" y="220"/>
                  </a:lnTo>
                  <a:lnTo>
                    <a:pt x="784" y="224"/>
                  </a:lnTo>
                  <a:lnTo>
                    <a:pt x="787" y="224"/>
                  </a:lnTo>
                  <a:lnTo>
                    <a:pt x="791" y="228"/>
                  </a:lnTo>
                  <a:lnTo>
                    <a:pt x="795" y="228"/>
                  </a:lnTo>
                  <a:lnTo>
                    <a:pt x="798" y="228"/>
                  </a:lnTo>
                  <a:lnTo>
                    <a:pt x="802" y="228"/>
                  </a:lnTo>
                  <a:lnTo>
                    <a:pt x="802" y="224"/>
                  </a:lnTo>
                  <a:lnTo>
                    <a:pt x="802" y="220"/>
                  </a:lnTo>
                  <a:lnTo>
                    <a:pt x="798" y="220"/>
                  </a:lnTo>
                  <a:lnTo>
                    <a:pt x="798" y="213"/>
                  </a:lnTo>
                  <a:lnTo>
                    <a:pt x="802" y="213"/>
                  </a:lnTo>
                  <a:lnTo>
                    <a:pt x="802" y="206"/>
                  </a:lnTo>
                  <a:lnTo>
                    <a:pt x="802" y="203"/>
                  </a:lnTo>
                  <a:lnTo>
                    <a:pt x="805" y="203"/>
                  </a:lnTo>
                  <a:lnTo>
                    <a:pt x="809" y="203"/>
                  </a:lnTo>
                  <a:lnTo>
                    <a:pt x="816" y="203"/>
                  </a:lnTo>
                  <a:lnTo>
                    <a:pt x="823" y="206"/>
                  </a:lnTo>
                  <a:lnTo>
                    <a:pt x="823" y="203"/>
                  </a:lnTo>
                  <a:lnTo>
                    <a:pt x="823" y="199"/>
                  </a:lnTo>
                  <a:lnTo>
                    <a:pt x="823" y="196"/>
                  </a:lnTo>
                  <a:lnTo>
                    <a:pt x="827" y="196"/>
                  </a:lnTo>
                  <a:lnTo>
                    <a:pt x="827" y="192"/>
                  </a:lnTo>
                  <a:lnTo>
                    <a:pt x="827" y="188"/>
                  </a:lnTo>
                  <a:lnTo>
                    <a:pt x="823" y="188"/>
                  </a:lnTo>
                  <a:lnTo>
                    <a:pt x="819" y="188"/>
                  </a:lnTo>
                  <a:lnTo>
                    <a:pt x="816" y="192"/>
                  </a:lnTo>
                  <a:lnTo>
                    <a:pt x="812" y="192"/>
                  </a:lnTo>
                  <a:lnTo>
                    <a:pt x="809" y="188"/>
                  </a:lnTo>
                  <a:lnTo>
                    <a:pt x="809" y="185"/>
                  </a:lnTo>
                  <a:lnTo>
                    <a:pt x="805" y="185"/>
                  </a:lnTo>
                  <a:lnTo>
                    <a:pt x="805" y="181"/>
                  </a:lnTo>
                  <a:lnTo>
                    <a:pt x="802" y="181"/>
                  </a:lnTo>
                  <a:lnTo>
                    <a:pt x="798" y="181"/>
                  </a:lnTo>
                  <a:lnTo>
                    <a:pt x="795" y="181"/>
                  </a:lnTo>
                  <a:lnTo>
                    <a:pt x="795" y="178"/>
                  </a:lnTo>
                  <a:lnTo>
                    <a:pt x="791" y="174"/>
                  </a:lnTo>
                  <a:lnTo>
                    <a:pt x="791" y="171"/>
                  </a:lnTo>
                  <a:lnTo>
                    <a:pt x="791" y="167"/>
                  </a:lnTo>
                  <a:lnTo>
                    <a:pt x="791" y="163"/>
                  </a:lnTo>
                  <a:lnTo>
                    <a:pt x="795" y="160"/>
                  </a:lnTo>
                  <a:lnTo>
                    <a:pt x="798" y="156"/>
                  </a:lnTo>
                  <a:lnTo>
                    <a:pt x="795" y="156"/>
                  </a:lnTo>
                  <a:lnTo>
                    <a:pt x="791" y="156"/>
                  </a:lnTo>
                  <a:lnTo>
                    <a:pt x="787" y="156"/>
                  </a:lnTo>
                  <a:lnTo>
                    <a:pt x="784" y="153"/>
                  </a:lnTo>
                  <a:lnTo>
                    <a:pt x="784" y="156"/>
                  </a:lnTo>
                  <a:lnTo>
                    <a:pt x="784" y="160"/>
                  </a:lnTo>
                  <a:lnTo>
                    <a:pt x="784" y="163"/>
                  </a:lnTo>
                  <a:lnTo>
                    <a:pt x="780" y="167"/>
                  </a:lnTo>
                  <a:lnTo>
                    <a:pt x="780" y="171"/>
                  </a:lnTo>
                  <a:lnTo>
                    <a:pt x="780" y="174"/>
                  </a:lnTo>
                  <a:lnTo>
                    <a:pt x="777" y="174"/>
                  </a:lnTo>
                  <a:lnTo>
                    <a:pt x="777" y="171"/>
                  </a:lnTo>
                  <a:lnTo>
                    <a:pt x="777" y="167"/>
                  </a:lnTo>
                  <a:lnTo>
                    <a:pt x="777" y="163"/>
                  </a:lnTo>
                  <a:lnTo>
                    <a:pt x="777" y="160"/>
                  </a:lnTo>
                  <a:lnTo>
                    <a:pt x="777" y="156"/>
                  </a:lnTo>
                  <a:lnTo>
                    <a:pt x="777" y="15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6" name="Freeform 21"/>
            <p:cNvSpPr>
              <a:spLocks/>
            </p:cNvSpPr>
            <p:nvPr/>
          </p:nvSpPr>
          <p:spPr bwMode="auto">
            <a:xfrm>
              <a:off x="4332288" y="2347441"/>
              <a:ext cx="158750" cy="187325"/>
            </a:xfrm>
            <a:custGeom>
              <a:avLst/>
              <a:gdLst>
                <a:gd name="T0" fmla="*/ 2147483646 w 100"/>
                <a:gd name="T1" fmla="*/ 2147483646 h 118"/>
                <a:gd name="T2" fmla="*/ 2147483646 w 100"/>
                <a:gd name="T3" fmla="*/ 2147483646 h 118"/>
                <a:gd name="T4" fmla="*/ 2147483646 w 100"/>
                <a:gd name="T5" fmla="*/ 2147483646 h 118"/>
                <a:gd name="T6" fmla="*/ 2147483646 w 100"/>
                <a:gd name="T7" fmla="*/ 2147483646 h 118"/>
                <a:gd name="T8" fmla="*/ 2147483646 w 100"/>
                <a:gd name="T9" fmla="*/ 2147483646 h 118"/>
                <a:gd name="T10" fmla="*/ 2147483646 w 100"/>
                <a:gd name="T11" fmla="*/ 2147483646 h 118"/>
                <a:gd name="T12" fmla="*/ 2147483646 w 100"/>
                <a:gd name="T13" fmla="*/ 2147483646 h 118"/>
                <a:gd name="T14" fmla="*/ 2147483646 w 100"/>
                <a:gd name="T15" fmla="*/ 2147483646 h 118"/>
                <a:gd name="T16" fmla="*/ 2147483646 w 100"/>
                <a:gd name="T17" fmla="*/ 2147483646 h 118"/>
                <a:gd name="T18" fmla="*/ 2147483646 w 100"/>
                <a:gd name="T19" fmla="*/ 2147483646 h 118"/>
                <a:gd name="T20" fmla="*/ 2147483646 w 100"/>
                <a:gd name="T21" fmla="*/ 2147483646 h 118"/>
                <a:gd name="T22" fmla="*/ 2147483646 w 100"/>
                <a:gd name="T23" fmla="*/ 2147483646 h 118"/>
                <a:gd name="T24" fmla="*/ 2147483646 w 100"/>
                <a:gd name="T25" fmla="*/ 2147483646 h 118"/>
                <a:gd name="T26" fmla="*/ 2147483646 w 100"/>
                <a:gd name="T27" fmla="*/ 2147483646 h 118"/>
                <a:gd name="T28" fmla="*/ 2147483646 w 100"/>
                <a:gd name="T29" fmla="*/ 2147483646 h 118"/>
                <a:gd name="T30" fmla="*/ 2147483646 w 100"/>
                <a:gd name="T31" fmla="*/ 2147483646 h 118"/>
                <a:gd name="T32" fmla="*/ 2147483646 w 100"/>
                <a:gd name="T33" fmla="*/ 2147483646 h 118"/>
                <a:gd name="T34" fmla="*/ 2147483646 w 100"/>
                <a:gd name="T35" fmla="*/ 2147483646 h 118"/>
                <a:gd name="T36" fmla="*/ 2147483646 w 100"/>
                <a:gd name="T37" fmla="*/ 2147483646 h 118"/>
                <a:gd name="T38" fmla="*/ 2147483646 w 100"/>
                <a:gd name="T39" fmla="*/ 2147483646 h 118"/>
                <a:gd name="T40" fmla="*/ 2147483646 w 100"/>
                <a:gd name="T41" fmla="*/ 2147483646 h 118"/>
                <a:gd name="T42" fmla="*/ 2147483646 w 100"/>
                <a:gd name="T43" fmla="*/ 2147483646 h 118"/>
                <a:gd name="T44" fmla="*/ 2147483646 w 100"/>
                <a:gd name="T45" fmla="*/ 2147483646 h 118"/>
                <a:gd name="T46" fmla="*/ 2147483646 w 100"/>
                <a:gd name="T47" fmla="*/ 2147483646 h 118"/>
                <a:gd name="T48" fmla="*/ 2147483646 w 100"/>
                <a:gd name="T49" fmla="*/ 2147483646 h 118"/>
                <a:gd name="T50" fmla="*/ 2147483646 w 100"/>
                <a:gd name="T51" fmla="*/ 2147483646 h 118"/>
                <a:gd name="T52" fmla="*/ 2147483646 w 100"/>
                <a:gd name="T53" fmla="*/ 2147483646 h 118"/>
                <a:gd name="T54" fmla="*/ 2147483646 w 100"/>
                <a:gd name="T55" fmla="*/ 2147483646 h 118"/>
                <a:gd name="T56" fmla="*/ 2147483646 w 100"/>
                <a:gd name="T57" fmla="*/ 2147483646 h 118"/>
                <a:gd name="T58" fmla="*/ 2147483646 w 100"/>
                <a:gd name="T59" fmla="*/ 2147483646 h 118"/>
                <a:gd name="T60" fmla="*/ 2147483646 w 100"/>
                <a:gd name="T61" fmla="*/ 2147483646 h 118"/>
                <a:gd name="T62" fmla="*/ 2147483646 w 100"/>
                <a:gd name="T63" fmla="*/ 2147483646 h 118"/>
                <a:gd name="T64" fmla="*/ 2147483646 w 100"/>
                <a:gd name="T65" fmla="*/ 2147483646 h 118"/>
                <a:gd name="T66" fmla="*/ 2147483646 w 100"/>
                <a:gd name="T67" fmla="*/ 2147483646 h 118"/>
                <a:gd name="T68" fmla="*/ 2147483646 w 100"/>
                <a:gd name="T69" fmla="*/ 2147483646 h 118"/>
                <a:gd name="T70" fmla="*/ 2147483646 w 100"/>
                <a:gd name="T71" fmla="*/ 2147483646 h 118"/>
                <a:gd name="T72" fmla="*/ 2147483646 w 100"/>
                <a:gd name="T73" fmla="*/ 2147483646 h 118"/>
                <a:gd name="T74" fmla="*/ 2147483646 w 100"/>
                <a:gd name="T75" fmla="*/ 2147483646 h 118"/>
                <a:gd name="T76" fmla="*/ 2147483646 w 100"/>
                <a:gd name="T77" fmla="*/ 2147483646 h 118"/>
                <a:gd name="T78" fmla="*/ 2147483646 w 100"/>
                <a:gd name="T79" fmla="*/ 2147483646 h 118"/>
                <a:gd name="T80" fmla="*/ 2147483646 w 100"/>
                <a:gd name="T81" fmla="*/ 2147483646 h 118"/>
                <a:gd name="T82" fmla="*/ 2147483646 w 100"/>
                <a:gd name="T83" fmla="*/ 2147483646 h 118"/>
                <a:gd name="T84" fmla="*/ 2147483646 w 100"/>
                <a:gd name="T85" fmla="*/ 2147483646 h 118"/>
                <a:gd name="T86" fmla="*/ 2147483646 w 100"/>
                <a:gd name="T87" fmla="*/ 2147483646 h 118"/>
                <a:gd name="T88" fmla="*/ 2147483646 w 100"/>
                <a:gd name="T89" fmla="*/ 2147483646 h 118"/>
                <a:gd name="T90" fmla="*/ 2147483646 w 100"/>
                <a:gd name="T91" fmla="*/ 2147483646 h 118"/>
                <a:gd name="T92" fmla="*/ 2147483646 w 100"/>
                <a:gd name="T93" fmla="*/ 2147483646 h 118"/>
                <a:gd name="T94" fmla="*/ 2147483646 w 100"/>
                <a:gd name="T95" fmla="*/ 2147483646 h 118"/>
                <a:gd name="T96" fmla="*/ 2147483646 w 100"/>
                <a:gd name="T97" fmla="*/ 2147483646 h 118"/>
                <a:gd name="T98" fmla="*/ 2147483646 w 100"/>
                <a:gd name="T99" fmla="*/ 2147483646 h 118"/>
                <a:gd name="T100" fmla="*/ 2147483646 w 100"/>
                <a:gd name="T101" fmla="*/ 2147483646 h 118"/>
                <a:gd name="T102" fmla="*/ 2147483646 w 100"/>
                <a:gd name="T103" fmla="*/ 2147483646 h 118"/>
                <a:gd name="T104" fmla="*/ 2147483646 w 100"/>
                <a:gd name="T105" fmla="*/ 2147483646 h 118"/>
                <a:gd name="T106" fmla="*/ 2147483646 w 100"/>
                <a:gd name="T107" fmla="*/ 2147483646 h 1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118"/>
                <a:gd name="T164" fmla="*/ 100 w 100"/>
                <a:gd name="T165" fmla="*/ 118 h 1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118">
                  <a:moveTo>
                    <a:pt x="50" y="18"/>
                  </a:moveTo>
                  <a:lnTo>
                    <a:pt x="46" y="18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50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50" y="0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9" y="21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6" y="21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32" y="43"/>
                  </a:lnTo>
                  <a:lnTo>
                    <a:pt x="32" y="46"/>
                  </a:lnTo>
                  <a:lnTo>
                    <a:pt x="21" y="46"/>
                  </a:lnTo>
                  <a:lnTo>
                    <a:pt x="18" y="46"/>
                  </a:lnTo>
                  <a:lnTo>
                    <a:pt x="11" y="46"/>
                  </a:lnTo>
                  <a:lnTo>
                    <a:pt x="11" y="50"/>
                  </a:lnTo>
                  <a:lnTo>
                    <a:pt x="7" y="50"/>
                  </a:lnTo>
                  <a:lnTo>
                    <a:pt x="7" y="53"/>
                  </a:lnTo>
                  <a:lnTo>
                    <a:pt x="7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11" y="64"/>
                  </a:lnTo>
                  <a:lnTo>
                    <a:pt x="11" y="68"/>
                  </a:lnTo>
                  <a:lnTo>
                    <a:pt x="14" y="68"/>
                  </a:lnTo>
                  <a:lnTo>
                    <a:pt x="18" y="68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18" y="78"/>
                  </a:lnTo>
                  <a:lnTo>
                    <a:pt x="18" y="85"/>
                  </a:lnTo>
                  <a:lnTo>
                    <a:pt x="21" y="85"/>
                  </a:lnTo>
                  <a:lnTo>
                    <a:pt x="18" y="93"/>
                  </a:lnTo>
                  <a:lnTo>
                    <a:pt x="25" y="89"/>
                  </a:lnTo>
                  <a:lnTo>
                    <a:pt x="25" y="93"/>
                  </a:lnTo>
                  <a:lnTo>
                    <a:pt x="28" y="93"/>
                  </a:lnTo>
                  <a:lnTo>
                    <a:pt x="32" y="93"/>
                  </a:lnTo>
                  <a:lnTo>
                    <a:pt x="35" y="93"/>
                  </a:lnTo>
                  <a:lnTo>
                    <a:pt x="35" y="96"/>
                  </a:lnTo>
                  <a:lnTo>
                    <a:pt x="39" y="100"/>
                  </a:lnTo>
                  <a:lnTo>
                    <a:pt x="39" y="103"/>
                  </a:lnTo>
                  <a:lnTo>
                    <a:pt x="43" y="103"/>
                  </a:lnTo>
                  <a:lnTo>
                    <a:pt x="43" y="110"/>
                  </a:lnTo>
                  <a:lnTo>
                    <a:pt x="39" y="110"/>
                  </a:lnTo>
                  <a:lnTo>
                    <a:pt x="39" y="114"/>
                  </a:lnTo>
                  <a:lnTo>
                    <a:pt x="35" y="114"/>
                  </a:lnTo>
                  <a:lnTo>
                    <a:pt x="35" y="118"/>
                  </a:lnTo>
                  <a:lnTo>
                    <a:pt x="39" y="118"/>
                  </a:lnTo>
                  <a:lnTo>
                    <a:pt x="43" y="118"/>
                  </a:lnTo>
                  <a:lnTo>
                    <a:pt x="50" y="118"/>
                  </a:lnTo>
                  <a:lnTo>
                    <a:pt x="53" y="118"/>
                  </a:lnTo>
                  <a:lnTo>
                    <a:pt x="50" y="114"/>
                  </a:lnTo>
                  <a:lnTo>
                    <a:pt x="46" y="110"/>
                  </a:lnTo>
                  <a:lnTo>
                    <a:pt x="46" y="103"/>
                  </a:lnTo>
                  <a:lnTo>
                    <a:pt x="46" y="100"/>
                  </a:lnTo>
                  <a:lnTo>
                    <a:pt x="46" y="93"/>
                  </a:lnTo>
                  <a:lnTo>
                    <a:pt x="50" y="93"/>
                  </a:lnTo>
                  <a:lnTo>
                    <a:pt x="57" y="93"/>
                  </a:lnTo>
                  <a:lnTo>
                    <a:pt x="57" y="89"/>
                  </a:lnTo>
                  <a:lnTo>
                    <a:pt x="53" y="89"/>
                  </a:lnTo>
                  <a:lnTo>
                    <a:pt x="50" y="93"/>
                  </a:lnTo>
                  <a:lnTo>
                    <a:pt x="50" y="89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7" y="89"/>
                  </a:lnTo>
                  <a:lnTo>
                    <a:pt x="60" y="89"/>
                  </a:lnTo>
                  <a:lnTo>
                    <a:pt x="64" y="93"/>
                  </a:lnTo>
                  <a:lnTo>
                    <a:pt x="68" y="93"/>
                  </a:lnTo>
                  <a:lnTo>
                    <a:pt x="71" y="93"/>
                  </a:lnTo>
                  <a:lnTo>
                    <a:pt x="75" y="93"/>
                  </a:lnTo>
                  <a:lnTo>
                    <a:pt x="75" y="89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5" y="71"/>
                  </a:lnTo>
                  <a:lnTo>
                    <a:pt x="75" y="68"/>
                  </a:lnTo>
                  <a:lnTo>
                    <a:pt x="78" y="68"/>
                  </a:lnTo>
                  <a:lnTo>
                    <a:pt x="82" y="68"/>
                  </a:lnTo>
                  <a:lnTo>
                    <a:pt x="89" y="68"/>
                  </a:lnTo>
                  <a:lnTo>
                    <a:pt x="96" y="71"/>
                  </a:lnTo>
                  <a:lnTo>
                    <a:pt x="96" y="68"/>
                  </a:lnTo>
                  <a:lnTo>
                    <a:pt x="96" y="64"/>
                  </a:lnTo>
                  <a:lnTo>
                    <a:pt x="96" y="61"/>
                  </a:lnTo>
                  <a:lnTo>
                    <a:pt x="100" y="61"/>
                  </a:lnTo>
                  <a:lnTo>
                    <a:pt x="100" y="57"/>
                  </a:lnTo>
                  <a:lnTo>
                    <a:pt x="100" y="53"/>
                  </a:lnTo>
                  <a:lnTo>
                    <a:pt x="96" y="53"/>
                  </a:lnTo>
                  <a:lnTo>
                    <a:pt x="92" y="53"/>
                  </a:lnTo>
                  <a:lnTo>
                    <a:pt x="89" y="57"/>
                  </a:lnTo>
                  <a:lnTo>
                    <a:pt x="85" y="57"/>
                  </a:lnTo>
                  <a:lnTo>
                    <a:pt x="82" y="53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5" y="46"/>
                  </a:lnTo>
                  <a:lnTo>
                    <a:pt x="71" y="46"/>
                  </a:lnTo>
                  <a:lnTo>
                    <a:pt x="68" y="46"/>
                  </a:lnTo>
                  <a:lnTo>
                    <a:pt x="68" y="43"/>
                  </a:lnTo>
                  <a:lnTo>
                    <a:pt x="64" y="39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4" y="28"/>
                  </a:lnTo>
                  <a:lnTo>
                    <a:pt x="68" y="25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4" y="21"/>
                  </a:lnTo>
                  <a:lnTo>
                    <a:pt x="60" y="21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3" y="32"/>
                  </a:lnTo>
                  <a:lnTo>
                    <a:pt x="53" y="36"/>
                  </a:lnTo>
                  <a:lnTo>
                    <a:pt x="53" y="39"/>
                  </a:lnTo>
                  <a:lnTo>
                    <a:pt x="50" y="39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0" y="28"/>
                  </a:lnTo>
                  <a:lnTo>
                    <a:pt x="50" y="25"/>
                  </a:lnTo>
                  <a:lnTo>
                    <a:pt x="50" y="21"/>
                  </a:lnTo>
                  <a:lnTo>
                    <a:pt x="50" y="18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952750" y="4254282"/>
              <a:ext cx="61912" cy="94575"/>
            </a:xfrm>
            <a:custGeom>
              <a:avLst/>
              <a:gdLst>
                <a:gd name="T0" fmla="*/ 24 w 39"/>
                <a:gd name="T1" fmla="*/ 3 h 60"/>
                <a:gd name="T2" fmla="*/ 21 w 39"/>
                <a:gd name="T3" fmla="*/ 11 h 60"/>
                <a:gd name="T4" fmla="*/ 17 w 39"/>
                <a:gd name="T5" fmla="*/ 7 h 60"/>
                <a:gd name="T6" fmla="*/ 17 w 39"/>
                <a:gd name="T7" fmla="*/ 11 h 60"/>
                <a:gd name="T8" fmla="*/ 17 w 39"/>
                <a:gd name="T9" fmla="*/ 14 h 60"/>
                <a:gd name="T10" fmla="*/ 17 w 39"/>
                <a:gd name="T11" fmla="*/ 18 h 60"/>
                <a:gd name="T12" fmla="*/ 14 w 39"/>
                <a:gd name="T13" fmla="*/ 21 h 60"/>
                <a:gd name="T14" fmla="*/ 14 w 39"/>
                <a:gd name="T15" fmla="*/ 18 h 60"/>
                <a:gd name="T16" fmla="*/ 10 w 39"/>
                <a:gd name="T17" fmla="*/ 21 h 60"/>
                <a:gd name="T18" fmla="*/ 7 w 39"/>
                <a:gd name="T19" fmla="*/ 18 h 60"/>
                <a:gd name="T20" fmla="*/ 3 w 39"/>
                <a:gd name="T21" fmla="*/ 18 h 60"/>
                <a:gd name="T22" fmla="*/ 7 w 39"/>
                <a:gd name="T23" fmla="*/ 21 h 60"/>
                <a:gd name="T24" fmla="*/ 7 w 39"/>
                <a:gd name="T25" fmla="*/ 25 h 60"/>
                <a:gd name="T26" fmla="*/ 7 w 39"/>
                <a:gd name="T27" fmla="*/ 25 h 60"/>
                <a:gd name="T28" fmla="*/ 7 w 39"/>
                <a:gd name="T29" fmla="*/ 28 h 60"/>
                <a:gd name="T30" fmla="*/ 7 w 39"/>
                <a:gd name="T31" fmla="*/ 28 h 60"/>
                <a:gd name="T32" fmla="*/ 3 w 39"/>
                <a:gd name="T33" fmla="*/ 32 h 60"/>
                <a:gd name="T34" fmla="*/ 3 w 39"/>
                <a:gd name="T35" fmla="*/ 36 h 60"/>
                <a:gd name="T36" fmla="*/ 7 w 39"/>
                <a:gd name="T37" fmla="*/ 36 h 60"/>
                <a:gd name="T38" fmla="*/ 7 w 39"/>
                <a:gd name="T39" fmla="*/ 39 h 60"/>
                <a:gd name="T40" fmla="*/ 10 w 39"/>
                <a:gd name="T41" fmla="*/ 36 h 60"/>
                <a:gd name="T42" fmla="*/ 14 w 39"/>
                <a:gd name="T43" fmla="*/ 36 h 60"/>
                <a:gd name="T44" fmla="*/ 14 w 39"/>
                <a:gd name="T45" fmla="*/ 39 h 60"/>
                <a:gd name="T46" fmla="*/ 14 w 39"/>
                <a:gd name="T47" fmla="*/ 43 h 60"/>
                <a:gd name="T48" fmla="*/ 14 w 39"/>
                <a:gd name="T49" fmla="*/ 43 h 60"/>
                <a:gd name="T50" fmla="*/ 17 w 39"/>
                <a:gd name="T51" fmla="*/ 43 h 60"/>
                <a:gd name="T52" fmla="*/ 17 w 39"/>
                <a:gd name="T53" fmla="*/ 46 h 60"/>
                <a:gd name="T54" fmla="*/ 21 w 39"/>
                <a:gd name="T55" fmla="*/ 46 h 60"/>
                <a:gd name="T56" fmla="*/ 21 w 39"/>
                <a:gd name="T57" fmla="*/ 46 h 60"/>
                <a:gd name="T58" fmla="*/ 21 w 39"/>
                <a:gd name="T59" fmla="*/ 50 h 60"/>
                <a:gd name="T60" fmla="*/ 17 w 39"/>
                <a:gd name="T61" fmla="*/ 50 h 60"/>
                <a:gd name="T62" fmla="*/ 17 w 39"/>
                <a:gd name="T63" fmla="*/ 53 h 60"/>
                <a:gd name="T64" fmla="*/ 14 w 39"/>
                <a:gd name="T65" fmla="*/ 57 h 60"/>
                <a:gd name="T66" fmla="*/ 10 w 39"/>
                <a:gd name="T67" fmla="*/ 57 h 60"/>
                <a:gd name="T68" fmla="*/ 3 w 39"/>
                <a:gd name="T69" fmla="*/ 57 h 60"/>
                <a:gd name="T70" fmla="*/ 0 w 39"/>
                <a:gd name="T71" fmla="*/ 60 h 60"/>
                <a:gd name="T72" fmla="*/ 10 w 39"/>
                <a:gd name="T73" fmla="*/ 60 h 60"/>
                <a:gd name="T74" fmla="*/ 21 w 39"/>
                <a:gd name="T75" fmla="*/ 60 h 60"/>
                <a:gd name="T76" fmla="*/ 28 w 39"/>
                <a:gd name="T77" fmla="*/ 57 h 60"/>
                <a:gd name="T78" fmla="*/ 32 w 39"/>
                <a:gd name="T79" fmla="*/ 57 h 60"/>
                <a:gd name="T80" fmla="*/ 28 w 39"/>
                <a:gd name="T81" fmla="*/ 53 h 60"/>
                <a:gd name="T82" fmla="*/ 24 w 39"/>
                <a:gd name="T83" fmla="*/ 50 h 60"/>
                <a:gd name="T84" fmla="*/ 28 w 39"/>
                <a:gd name="T85" fmla="*/ 50 h 60"/>
                <a:gd name="T86" fmla="*/ 32 w 39"/>
                <a:gd name="T87" fmla="*/ 53 h 60"/>
                <a:gd name="T88" fmla="*/ 35 w 39"/>
                <a:gd name="T89" fmla="*/ 50 h 60"/>
                <a:gd name="T90" fmla="*/ 39 w 39"/>
                <a:gd name="T91" fmla="*/ 50 h 60"/>
                <a:gd name="T92" fmla="*/ 39 w 39"/>
                <a:gd name="T93" fmla="*/ 46 h 60"/>
                <a:gd name="T94" fmla="*/ 35 w 39"/>
                <a:gd name="T95" fmla="*/ 46 h 60"/>
                <a:gd name="T96" fmla="*/ 35 w 39"/>
                <a:gd name="T97" fmla="*/ 43 h 60"/>
                <a:gd name="T98" fmla="*/ 32 w 39"/>
                <a:gd name="T99" fmla="*/ 39 h 60"/>
                <a:gd name="T100" fmla="*/ 32 w 39"/>
                <a:gd name="T101" fmla="*/ 36 h 60"/>
                <a:gd name="T102" fmla="*/ 28 w 39"/>
                <a:gd name="T103" fmla="*/ 36 h 60"/>
                <a:gd name="T104" fmla="*/ 28 w 39"/>
                <a:gd name="T105" fmla="*/ 32 h 60"/>
                <a:gd name="T106" fmla="*/ 24 w 39"/>
                <a:gd name="T107" fmla="*/ 28 h 60"/>
                <a:gd name="T108" fmla="*/ 28 w 39"/>
                <a:gd name="T109" fmla="*/ 28 h 60"/>
                <a:gd name="T110" fmla="*/ 24 w 39"/>
                <a:gd name="T111" fmla="*/ 28 h 60"/>
                <a:gd name="T112" fmla="*/ 24 w 39"/>
                <a:gd name="T113" fmla="*/ 25 h 60"/>
                <a:gd name="T114" fmla="*/ 24 w 39"/>
                <a:gd name="T115" fmla="*/ 21 h 60"/>
                <a:gd name="T116" fmla="*/ 24 w 39"/>
                <a:gd name="T117" fmla="*/ 18 h 60"/>
                <a:gd name="T118" fmla="*/ 24 w 39"/>
                <a:gd name="T119" fmla="*/ 11 h 60"/>
                <a:gd name="T120" fmla="*/ 28 w 39"/>
                <a:gd name="T121" fmla="*/ 7 h 60"/>
                <a:gd name="T122" fmla="*/ 28 w 39"/>
                <a:gd name="T123" fmla="*/ 3 h 60"/>
                <a:gd name="T124" fmla="*/ 28 w 39"/>
                <a:gd name="T1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" h="60">
                  <a:moveTo>
                    <a:pt x="24" y="3"/>
                  </a:moveTo>
                  <a:lnTo>
                    <a:pt x="24" y="3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7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17" y="60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28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5" y="50"/>
                  </a:lnTo>
                  <a:lnTo>
                    <a:pt x="39" y="53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46"/>
                  </a:lnTo>
                  <a:lnTo>
                    <a:pt x="35" y="43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8" y="7"/>
                  </a:lnTo>
                  <a:lnTo>
                    <a:pt x="24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4" y="3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8" name="TextBox 32"/>
            <p:cNvSpPr txBox="1">
              <a:spLocks noChangeArrowheads="1"/>
            </p:cNvSpPr>
            <p:nvPr/>
          </p:nvSpPr>
          <p:spPr bwMode="auto">
            <a:xfrm>
              <a:off x="1290015" y="2471852"/>
              <a:ext cx="1857375" cy="73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Таласская</a:t>
              </a:r>
              <a:r>
                <a:rPr lang="ru-RU" altLang="ru-RU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область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10 519 сомов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9" name="TextBox 33"/>
            <p:cNvSpPr txBox="1">
              <a:spLocks noChangeArrowheads="1"/>
            </p:cNvSpPr>
            <p:nvPr/>
          </p:nvSpPr>
          <p:spPr bwMode="auto">
            <a:xfrm>
              <a:off x="3361078" y="2206589"/>
              <a:ext cx="1368425" cy="57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Чуйская область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10 980 сомов</a:t>
              </a:r>
              <a:endParaRPr lang="en-US" altLang="ru-RU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36"/>
            <p:cNvCxnSpPr/>
            <p:nvPr/>
          </p:nvCxnSpPr>
          <p:spPr>
            <a:xfrm flipV="1">
              <a:off x="4491037" y="2123667"/>
              <a:ext cx="512423" cy="3177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71" name="TextBox 37"/>
            <p:cNvSpPr txBox="1">
              <a:spLocks noChangeArrowheads="1"/>
            </p:cNvSpPr>
            <p:nvPr/>
          </p:nvSpPr>
          <p:spPr bwMode="auto">
            <a:xfrm>
              <a:off x="1035050" y="3892816"/>
              <a:ext cx="1841500" cy="4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г. Ош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10 858 сомов</a:t>
              </a:r>
              <a:endParaRPr lang="en-US" altLang="ru-RU" sz="1400" i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39"/>
            <p:cNvCxnSpPr/>
            <p:nvPr/>
          </p:nvCxnSpPr>
          <p:spPr>
            <a:xfrm>
              <a:off x="2629298" y="4152597"/>
              <a:ext cx="353614" cy="1495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73" name="TextBox 34"/>
            <p:cNvSpPr txBox="1">
              <a:spLocks noChangeArrowheads="1"/>
            </p:cNvSpPr>
            <p:nvPr/>
          </p:nvSpPr>
          <p:spPr bwMode="auto">
            <a:xfrm>
              <a:off x="4332288" y="1756258"/>
              <a:ext cx="2504282" cy="4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г. Бишкек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14 110 сомов</a:t>
              </a:r>
              <a:endParaRPr lang="ru-RU" altLang="ru-RU" sz="14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123" name="Прямоугольник 2047"/>
          <p:cNvSpPr>
            <a:spLocks noChangeArrowheads="1"/>
          </p:cNvSpPr>
          <p:nvPr/>
        </p:nvSpPr>
        <p:spPr bwMode="auto">
          <a:xfrm>
            <a:off x="1524000" y="27143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Средний размер месячных пенсий </a:t>
            </a:r>
            <a:b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 регионам в 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2025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году </a:t>
            </a:r>
          </a:p>
        </p:txBody>
      </p:sp>
    </p:spTree>
    <p:extLst>
      <p:ext uri="{BB962C8B-B14F-4D97-AF65-F5344CB8AC3E}">
        <p14:creationId xmlns:p14="http://schemas.microsoft.com/office/powerpoint/2010/main" val="31866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8999" y="455341"/>
            <a:ext cx="6800543" cy="740941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Накопительный пенсионный фонд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758124"/>
            <a:ext cx="10706100" cy="1975676"/>
          </a:xfrm>
        </p:spPr>
        <p:txBody>
          <a:bodyPr>
            <a:noAutofit/>
          </a:bodyPr>
          <a:lstStyle/>
          <a:p>
            <a:pPr marL="388620" algn="l"/>
            <a:r>
              <a:rPr lang="ru-RU" sz="3200" dirty="0">
                <a:solidFill>
                  <a:srgbClr val="002060"/>
                </a:solidFill>
                <a:cs typeface="Arial" panose="020B0604020202020204" pitchFamily="34" charset="0"/>
              </a:rPr>
              <a:t>На конец </a:t>
            </a:r>
            <a:r>
              <a:rPr lang="ru-RU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2025г</a:t>
            </a:r>
            <a:r>
              <a:rPr lang="ru-RU" sz="3200" dirty="0">
                <a:solidFill>
                  <a:srgbClr val="002060"/>
                </a:solidFill>
                <a:cs typeface="Arial" panose="020B0604020202020204" pitchFamily="34" charset="0"/>
              </a:rPr>
              <a:t>. число участников составило </a:t>
            </a:r>
            <a:r>
              <a:rPr lang="ru-RU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1,1 </a:t>
            </a:r>
            <a:r>
              <a:rPr lang="ru-RU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тысяч человек </a:t>
            </a:r>
            <a:r>
              <a:rPr lang="ru-RU" sz="3200" dirty="0">
                <a:solidFill>
                  <a:srgbClr val="002060"/>
                </a:solidFill>
                <a:cs typeface="Arial" panose="020B0604020202020204" pitchFamily="34" charset="0"/>
              </a:rPr>
              <a:t>и по сравнению с </a:t>
            </a:r>
            <a:r>
              <a:rPr lang="ru-RU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2021г. уменьшилось на 41%. </a:t>
            </a:r>
          </a:p>
          <a:p>
            <a:pPr marL="388620" algn="l"/>
            <a:r>
              <a:rPr lang="ru-RU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Более 69% участников фонда - женщины. </a:t>
            </a:r>
          </a:p>
          <a:p>
            <a:pPr marL="388620" algn="l"/>
            <a:r>
              <a:rPr lang="ru-RU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Деятельность </a:t>
            </a:r>
            <a:r>
              <a:rPr lang="ru-RU" sz="3200" dirty="0">
                <a:solidFill>
                  <a:srgbClr val="002060"/>
                </a:solidFill>
                <a:cs typeface="Arial" panose="020B0604020202020204" pitchFamily="34" charset="0"/>
              </a:rPr>
              <a:t>его направлена на сбор добровольных пенсионных взносов. </a:t>
            </a:r>
          </a:p>
        </p:txBody>
      </p:sp>
    </p:spTree>
    <p:extLst>
      <p:ext uri="{BB962C8B-B14F-4D97-AF65-F5344CB8AC3E}">
        <p14:creationId xmlns:p14="http://schemas.microsoft.com/office/powerpoint/2010/main" val="19845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4252</TotalTime>
  <Words>365</Words>
  <Application>Microsoft Office PowerPoint</Application>
  <PresentationFormat>Широкоэкранный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DIN Pro Bold</vt:lpstr>
      <vt:lpstr>DIN Pro Regular</vt:lpstr>
      <vt:lpstr>Times New Roman</vt:lpstr>
      <vt:lpstr>Обложка</vt:lpstr>
      <vt:lpstr>1_Обложка</vt:lpstr>
      <vt:lpstr>Презентация PowerPoint</vt:lpstr>
      <vt:lpstr>Презентация PowerPoint</vt:lpstr>
      <vt:lpstr>Получатели государственных пособий, состоящих на учете в органах Министерства труда, социального обеспечения и миграции   (на конец года, человек)</vt:lpstr>
      <vt:lpstr>Получатели социальных пособий в 2025 году (в процентах к итогу)</vt:lpstr>
      <vt:lpstr>Средний размер назначенных месячных  государственных пособий по видам (на конец года, сомов)</vt:lpstr>
      <vt:lpstr>Число детей с ограниченными возможностями  здоровья в возрасте до 18 лет</vt:lpstr>
      <vt:lpstr>Пенсионное обеспечение</vt:lpstr>
      <vt:lpstr>Презентация PowerPoint</vt:lpstr>
      <vt:lpstr>Накопительный пенсионный фонд</vt:lpstr>
      <vt:lpstr>Число мест в домах-интернатах</vt:lpstr>
      <vt:lpstr>Расходы на социальную защиту  из государственного бюджета</vt:lpstr>
      <vt:lpstr>Размер трудовой пенсии по возрасту  в странах Содружества в 2024 году  (в долларах США)</vt:lpstr>
      <vt:lpstr>     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Proto</dc:creator>
  <cp:lastModifiedBy>RePack by Diakov</cp:lastModifiedBy>
  <cp:revision>155</cp:revision>
  <cp:lastPrinted>2025-02-26T10:27:40Z</cp:lastPrinted>
  <dcterms:created xsi:type="dcterms:W3CDTF">2024-10-02T10:12:32Z</dcterms:created>
  <dcterms:modified xsi:type="dcterms:W3CDTF">2026-06-12T11:35:55Z</dcterms:modified>
</cp:coreProperties>
</file>