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rawings/drawing2.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notesSlides/notesSlide1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21"/>
  </p:notesMasterIdLst>
  <p:sldIdLst>
    <p:sldId id="256" r:id="rId3"/>
    <p:sldId id="261" r:id="rId4"/>
    <p:sldId id="311" r:id="rId5"/>
    <p:sldId id="313" r:id="rId6"/>
    <p:sldId id="329" r:id="rId7"/>
    <p:sldId id="314" r:id="rId8"/>
    <p:sldId id="315" r:id="rId9"/>
    <p:sldId id="316" r:id="rId10"/>
    <p:sldId id="317" r:id="rId11"/>
    <p:sldId id="318" r:id="rId12"/>
    <p:sldId id="320" r:id="rId13"/>
    <p:sldId id="324" r:id="rId14"/>
    <p:sldId id="321" r:id="rId15"/>
    <p:sldId id="323" r:id="rId16"/>
    <p:sldId id="326" r:id="rId17"/>
    <p:sldId id="327" r:id="rId18"/>
    <p:sldId id="328" r:id="rId19"/>
    <p:sldId id="306" r:id="rId20"/>
  </p:sldIdLst>
  <p:sldSz cx="12192000" cy="6858000"/>
  <p:notesSz cx="6761163"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Обложка" id="{09BD8EDA-5430-4B4C-9E05-F32D4CA76277}">
          <p14:sldIdLst>
            <p14:sldId id="256"/>
          </p14:sldIdLst>
        </p14:section>
        <p14:section name="Основная часть" id="{1F1C8C30-0E0A-473A-85B6-DBD365E752C7}">
          <p14:sldIdLst>
            <p14:sldId id="261"/>
            <p14:sldId id="311"/>
            <p14:sldId id="313"/>
            <p14:sldId id="329"/>
            <p14:sldId id="314"/>
            <p14:sldId id="315"/>
            <p14:sldId id="316"/>
            <p14:sldId id="317"/>
          </p14:sldIdLst>
        </p14:section>
        <p14:section name="Последняя страница" id="{4FE91FCE-F239-445C-9A5B-61A7535B0391}">
          <p14:sldIdLst>
            <p14:sldId id="318"/>
            <p14:sldId id="320"/>
            <p14:sldId id="324"/>
            <p14:sldId id="321"/>
            <p14:sldId id="323"/>
            <p14:sldId id="326"/>
            <p14:sldId id="327"/>
            <p14:sldId id="328"/>
            <p14:sldId id="30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A3"/>
    <a:srgbClr val="595959"/>
    <a:srgbClr val="0099CC"/>
    <a:srgbClr val="FF9900"/>
    <a:srgbClr val="008000"/>
    <a:srgbClr val="969696"/>
    <a:srgbClr val="009900"/>
    <a:srgbClr val="FF6600"/>
    <a:srgbClr val="3366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03" autoAdjust="0"/>
    <p:restoredTop sz="91525" autoAdjust="0"/>
  </p:normalViewPr>
  <p:slideViewPr>
    <p:cSldViewPr snapToGrid="0">
      <p:cViewPr varScale="1">
        <p:scale>
          <a:sx n="101" d="100"/>
          <a:sy n="101" d="100"/>
        </p:scale>
        <p:origin x="120"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_____Microsoft_Excel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_____Microsoft_Excel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_____Microsoft_Excel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_____Microsoft_Excel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3.bin"/></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_____Microsoft_Excel5.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xml"/><Relationship Id="rId4" Type="http://schemas.openxmlformats.org/officeDocument/2006/relationships/package" Target="../embeddings/_____Microsoft_Excel6.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2.xml"/><Relationship Id="rId4" Type="http://schemas.openxmlformats.org/officeDocument/2006/relationships/package" Target="../embeddings/_____Microsoft_Excel7.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_____Microsoft_Excel8.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_____Microsoft_Excel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'граф ЭАН (кырг.)'!$A$3</c:f>
              <c:strCache>
                <c:ptCount val="1"/>
                <c:pt idx="0">
                  <c:v>Бардыгы</c:v>
                </c:pt>
              </c:strCache>
            </c:strRef>
          </c:tx>
          <c:spPr>
            <a:solidFill>
              <a:srgbClr val="79AFDF">
                <a:lumMod val="75000"/>
              </a:srgb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tx2"/>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'граф ЭАН (кырг.)'!$B$2:$F$2</c:f>
              <c:numCache>
                <c:formatCode>General</c:formatCode>
                <c:ptCount val="5"/>
                <c:pt idx="0">
                  <c:v>2020</c:v>
                </c:pt>
                <c:pt idx="1">
                  <c:v>2021</c:v>
                </c:pt>
                <c:pt idx="2">
                  <c:v>2022</c:v>
                </c:pt>
                <c:pt idx="3">
                  <c:v>2023</c:v>
                </c:pt>
                <c:pt idx="4">
                  <c:v>2024</c:v>
                </c:pt>
              </c:numCache>
            </c:numRef>
          </c:cat>
          <c:val>
            <c:numRef>
              <c:f>'граф ЭАН (кырг.)'!$B$3:$F$3</c:f>
              <c:numCache>
                <c:formatCode>General</c:formatCode>
                <c:ptCount val="5"/>
                <c:pt idx="0">
                  <c:v>2595.4</c:v>
                </c:pt>
                <c:pt idx="1">
                  <c:v>2680.5</c:v>
                </c:pt>
                <c:pt idx="2">
                  <c:v>2712.7</c:v>
                </c:pt>
                <c:pt idx="3">
                  <c:v>2768.4</c:v>
                </c:pt>
                <c:pt idx="4">
                  <c:v>2860.7</c:v>
                </c:pt>
              </c:numCache>
            </c:numRef>
          </c:val>
          <c:extLst xmlns:c16r2="http://schemas.microsoft.com/office/drawing/2015/06/chart">
            <c:ext xmlns:c16="http://schemas.microsoft.com/office/drawing/2014/chart" uri="{C3380CC4-5D6E-409C-BE32-E72D297353CC}">
              <c16:uniqueId val="{00000000-19A1-4499-8692-C5AB0216BA69}"/>
            </c:ext>
          </c:extLst>
        </c:ser>
        <c:ser>
          <c:idx val="1"/>
          <c:order val="1"/>
          <c:tx>
            <c:strRef>
              <c:f>'граф ЭАН (кырг.)'!$A$4</c:f>
              <c:strCache>
                <c:ptCount val="1"/>
                <c:pt idx="0">
                  <c:v>Эркектер</c:v>
                </c:pt>
              </c:strCache>
            </c:strRef>
          </c:tx>
          <c:spPr>
            <a:solidFill>
              <a:srgbClr val="79AFDF"/>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tx2"/>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'граф ЭАН (кырг.)'!$B$2:$F$2</c:f>
              <c:numCache>
                <c:formatCode>General</c:formatCode>
                <c:ptCount val="5"/>
                <c:pt idx="0">
                  <c:v>2020</c:v>
                </c:pt>
                <c:pt idx="1">
                  <c:v>2021</c:v>
                </c:pt>
                <c:pt idx="2">
                  <c:v>2022</c:v>
                </c:pt>
                <c:pt idx="3">
                  <c:v>2023</c:v>
                </c:pt>
                <c:pt idx="4">
                  <c:v>2024</c:v>
                </c:pt>
              </c:numCache>
            </c:numRef>
          </c:cat>
          <c:val>
            <c:numRef>
              <c:f>'граф ЭАН (кырг.)'!$B$4:$F$4</c:f>
              <c:numCache>
                <c:formatCode>0.0</c:formatCode>
                <c:ptCount val="5"/>
                <c:pt idx="0" formatCode="General">
                  <c:v>1576.9</c:v>
                </c:pt>
                <c:pt idx="1">
                  <c:v>1650.9</c:v>
                </c:pt>
                <c:pt idx="2">
                  <c:v>1650.8</c:v>
                </c:pt>
                <c:pt idx="3">
                  <c:v>1680.7</c:v>
                </c:pt>
                <c:pt idx="4">
                  <c:v>1728.4</c:v>
                </c:pt>
              </c:numCache>
            </c:numRef>
          </c:val>
          <c:extLst xmlns:c16r2="http://schemas.microsoft.com/office/drawing/2015/06/chart">
            <c:ext xmlns:c16="http://schemas.microsoft.com/office/drawing/2014/chart" uri="{C3380CC4-5D6E-409C-BE32-E72D297353CC}">
              <c16:uniqueId val="{00000001-19A1-4499-8692-C5AB0216BA69}"/>
            </c:ext>
          </c:extLst>
        </c:ser>
        <c:ser>
          <c:idx val="2"/>
          <c:order val="2"/>
          <c:tx>
            <c:strRef>
              <c:f>'граф ЭАН (кырг.)'!$A$5</c:f>
              <c:strCache>
                <c:ptCount val="1"/>
                <c:pt idx="0">
                  <c:v>Аялдар</c:v>
                </c:pt>
              </c:strCache>
            </c:strRef>
          </c:tx>
          <c:spPr>
            <a:solidFill>
              <a:srgbClr val="0059A3"/>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tx2"/>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'граф ЭАН (кырг.)'!$B$2:$F$2</c:f>
              <c:numCache>
                <c:formatCode>General</c:formatCode>
                <c:ptCount val="5"/>
                <c:pt idx="0">
                  <c:v>2020</c:v>
                </c:pt>
                <c:pt idx="1">
                  <c:v>2021</c:v>
                </c:pt>
                <c:pt idx="2">
                  <c:v>2022</c:v>
                </c:pt>
                <c:pt idx="3">
                  <c:v>2023</c:v>
                </c:pt>
                <c:pt idx="4">
                  <c:v>2024</c:v>
                </c:pt>
              </c:numCache>
            </c:numRef>
          </c:cat>
          <c:val>
            <c:numRef>
              <c:f>'граф ЭАН (кырг.)'!$B$5:$F$5</c:f>
              <c:numCache>
                <c:formatCode>General</c:formatCode>
                <c:ptCount val="5"/>
                <c:pt idx="0">
                  <c:v>1018.5</c:v>
                </c:pt>
                <c:pt idx="1">
                  <c:v>1029.5999999999999</c:v>
                </c:pt>
                <c:pt idx="2">
                  <c:v>1061.9000000000001</c:v>
                </c:pt>
                <c:pt idx="3">
                  <c:v>1087.7</c:v>
                </c:pt>
                <c:pt idx="4">
                  <c:v>1132.2</c:v>
                </c:pt>
              </c:numCache>
            </c:numRef>
          </c:val>
          <c:extLst xmlns:c16r2="http://schemas.microsoft.com/office/drawing/2015/06/chart">
            <c:ext xmlns:c16="http://schemas.microsoft.com/office/drawing/2014/chart" uri="{C3380CC4-5D6E-409C-BE32-E72D297353CC}">
              <c16:uniqueId val="{00000002-19A1-4499-8692-C5AB0216BA69}"/>
            </c:ext>
          </c:extLst>
        </c:ser>
        <c:dLbls>
          <c:showLegendKey val="0"/>
          <c:showVal val="0"/>
          <c:showCatName val="0"/>
          <c:showSerName val="0"/>
          <c:showPercent val="0"/>
          <c:showBubbleSize val="0"/>
        </c:dLbls>
        <c:gapWidth val="129"/>
        <c:overlap val="1"/>
        <c:axId val="608479264"/>
        <c:axId val="608485144"/>
      </c:barChart>
      <c:catAx>
        <c:axId val="608479264"/>
        <c:scaling>
          <c:orientation val="minMax"/>
        </c:scaling>
        <c:delete val="0"/>
        <c:axPos val="b"/>
        <c:numFmt formatCode="General" sourceLinked="1"/>
        <c:majorTickMark val="in"/>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crossAx val="608485144"/>
        <c:crosses val="autoZero"/>
        <c:auto val="1"/>
        <c:lblAlgn val="ctr"/>
        <c:lblOffset val="100"/>
        <c:noMultiLvlLbl val="0"/>
      </c:catAx>
      <c:valAx>
        <c:axId val="608485144"/>
        <c:scaling>
          <c:orientation val="minMax"/>
          <c:max val="3000"/>
        </c:scaling>
        <c:delete val="0"/>
        <c:axPos val="l"/>
        <c:majorGridlines>
          <c:spPr>
            <a:ln w="9525" cap="flat" cmpd="sng" algn="ctr">
              <a:solidFill>
                <a:schemeClr val="tx1"/>
              </a:solidFill>
              <a:round/>
            </a:ln>
            <a:effectLst/>
          </c:spPr>
        </c:majorGridlines>
        <c:numFmt formatCode="General" sourceLinked="0"/>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2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crossAx val="608479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'граф ур ЭАН'!$A$6</c:f>
              <c:strCache>
                <c:ptCount val="1"/>
                <c:pt idx="0">
                  <c:v>Бардыгы</c:v>
                </c:pt>
              </c:strCache>
            </c:strRef>
          </c:tx>
          <c:spPr>
            <a:ln w="28575" cap="rnd">
              <a:solidFill>
                <a:srgbClr val="79AFDF"/>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'граф ур ЭАН'!$B$5:$M$5</c:f>
              <c:strCache>
                <c:ptCount val="12"/>
                <c:pt idx="0">
                  <c:v>15-19</c:v>
                </c:pt>
                <c:pt idx="1">
                  <c:v>20-24</c:v>
                </c:pt>
                <c:pt idx="2">
                  <c:v>25-29</c:v>
                </c:pt>
                <c:pt idx="3">
                  <c:v>30-34</c:v>
                </c:pt>
                <c:pt idx="4">
                  <c:v>35-39</c:v>
                </c:pt>
                <c:pt idx="5">
                  <c:v>40-44</c:v>
                </c:pt>
                <c:pt idx="6">
                  <c:v>45-49</c:v>
                </c:pt>
                <c:pt idx="7">
                  <c:v>50-54</c:v>
                </c:pt>
                <c:pt idx="8">
                  <c:v>55-59</c:v>
                </c:pt>
                <c:pt idx="9">
                  <c:v>60-64</c:v>
                </c:pt>
                <c:pt idx="10">
                  <c:v>65-69</c:v>
                </c:pt>
                <c:pt idx="11">
                  <c:v>70 +</c:v>
                </c:pt>
              </c:strCache>
            </c:strRef>
          </c:cat>
          <c:val>
            <c:numRef>
              <c:f>'граф ур ЭАН'!$B$6:$M$6</c:f>
              <c:numCache>
                <c:formatCode>0.0</c:formatCode>
                <c:ptCount val="12"/>
                <c:pt idx="0">
                  <c:v>14.535145563221446</c:v>
                </c:pt>
                <c:pt idx="1">
                  <c:v>53.653567040649278</c:v>
                </c:pt>
                <c:pt idx="2">
                  <c:v>68.510920099556685</c:v>
                </c:pt>
                <c:pt idx="3">
                  <c:v>72.769850509630416</c:v>
                </c:pt>
                <c:pt idx="4">
                  <c:v>79.52048542668706</c:v>
                </c:pt>
                <c:pt idx="5">
                  <c:v>81.942100050806545</c:v>
                </c:pt>
                <c:pt idx="6">
                  <c:v>80.683220234713133</c:v>
                </c:pt>
                <c:pt idx="7">
                  <c:v>76.022923906526728</c:v>
                </c:pt>
                <c:pt idx="8">
                  <c:v>67.692458881382734</c:v>
                </c:pt>
                <c:pt idx="9">
                  <c:v>48.535953387177756</c:v>
                </c:pt>
                <c:pt idx="10">
                  <c:v>30.654091326754628</c:v>
                </c:pt>
                <c:pt idx="11">
                  <c:v>8.2970802022766108</c:v>
                </c:pt>
              </c:numCache>
            </c:numRef>
          </c:val>
          <c:smooth val="0"/>
          <c:extLst xmlns:c16r2="http://schemas.microsoft.com/office/drawing/2015/06/chart">
            <c:ext xmlns:c16="http://schemas.microsoft.com/office/drawing/2014/chart" uri="{C3380CC4-5D6E-409C-BE32-E72D297353CC}">
              <c16:uniqueId val="{00000000-2170-48B1-BCF8-9897E8EB45C7}"/>
            </c:ext>
          </c:extLst>
        </c:ser>
        <c:ser>
          <c:idx val="1"/>
          <c:order val="1"/>
          <c:tx>
            <c:strRef>
              <c:f>'граф ур ЭАН'!$A$7</c:f>
              <c:strCache>
                <c:ptCount val="1"/>
                <c:pt idx="0">
                  <c:v>Эркектер</c:v>
                </c:pt>
              </c:strCache>
            </c:strRef>
          </c:tx>
          <c:spPr>
            <a:ln w="28575" cap="rnd">
              <a:solidFill>
                <a:srgbClr val="0059A3"/>
              </a:solidFill>
              <a:round/>
            </a:ln>
            <a:effectLst/>
          </c:spPr>
          <c:marker>
            <c:symbol val="none"/>
          </c:marker>
          <c:cat>
            <c:strRef>
              <c:f>'граф ур ЭАН'!$B$5:$M$5</c:f>
              <c:strCache>
                <c:ptCount val="12"/>
                <c:pt idx="0">
                  <c:v>15-19</c:v>
                </c:pt>
                <c:pt idx="1">
                  <c:v>20-24</c:v>
                </c:pt>
                <c:pt idx="2">
                  <c:v>25-29</c:v>
                </c:pt>
                <c:pt idx="3">
                  <c:v>30-34</c:v>
                </c:pt>
                <c:pt idx="4">
                  <c:v>35-39</c:v>
                </c:pt>
                <c:pt idx="5">
                  <c:v>40-44</c:v>
                </c:pt>
                <c:pt idx="6">
                  <c:v>45-49</c:v>
                </c:pt>
                <c:pt idx="7">
                  <c:v>50-54</c:v>
                </c:pt>
                <c:pt idx="8">
                  <c:v>55-59</c:v>
                </c:pt>
                <c:pt idx="9">
                  <c:v>60-64</c:v>
                </c:pt>
                <c:pt idx="10">
                  <c:v>65-69</c:v>
                </c:pt>
                <c:pt idx="11">
                  <c:v>70 +</c:v>
                </c:pt>
              </c:strCache>
            </c:strRef>
          </c:cat>
          <c:val>
            <c:numRef>
              <c:f>'граф ур ЭАН'!$B$7:$M$7</c:f>
              <c:numCache>
                <c:formatCode>0.0</c:formatCode>
                <c:ptCount val="12"/>
                <c:pt idx="0">
                  <c:v>18.396630944660721</c:v>
                </c:pt>
                <c:pt idx="1">
                  <c:v>72.724317594602326</c:v>
                </c:pt>
                <c:pt idx="2">
                  <c:v>91.641657557983422</c:v>
                </c:pt>
                <c:pt idx="3">
                  <c:v>95.001996631624849</c:v>
                </c:pt>
                <c:pt idx="4">
                  <c:v>94.369653880229166</c:v>
                </c:pt>
                <c:pt idx="5">
                  <c:v>92.118380702040085</c:v>
                </c:pt>
                <c:pt idx="6">
                  <c:v>90.96131774003932</c:v>
                </c:pt>
                <c:pt idx="7">
                  <c:v>85.670844223013347</c:v>
                </c:pt>
                <c:pt idx="8">
                  <c:v>79.974018822048691</c:v>
                </c:pt>
                <c:pt idx="9">
                  <c:v>62.598920893284159</c:v>
                </c:pt>
                <c:pt idx="10">
                  <c:v>44.728892753506727</c:v>
                </c:pt>
                <c:pt idx="11">
                  <c:v>15.887756790016077</c:v>
                </c:pt>
              </c:numCache>
            </c:numRef>
          </c:val>
          <c:smooth val="0"/>
          <c:extLst xmlns:c16r2="http://schemas.microsoft.com/office/drawing/2015/06/chart">
            <c:ext xmlns:c16="http://schemas.microsoft.com/office/drawing/2014/chart" uri="{C3380CC4-5D6E-409C-BE32-E72D297353CC}">
              <c16:uniqueId val="{00000001-2170-48B1-BCF8-9897E8EB45C7}"/>
            </c:ext>
          </c:extLst>
        </c:ser>
        <c:ser>
          <c:idx val="2"/>
          <c:order val="2"/>
          <c:tx>
            <c:strRef>
              <c:f>'граф ур ЭАН'!$A$8</c:f>
              <c:strCache>
                <c:ptCount val="1"/>
                <c:pt idx="0">
                  <c:v>Аялдар</c:v>
                </c:pt>
              </c:strCache>
            </c:strRef>
          </c:tx>
          <c:spPr>
            <a:ln w="28575" cap="rnd">
              <a:solidFill>
                <a:srgbClr val="88C1C2"/>
              </a:solidFill>
              <a:round/>
            </a:ln>
            <a:effectLst/>
          </c:spPr>
          <c:marker>
            <c:symbol val="none"/>
          </c:marker>
          <c:cat>
            <c:strRef>
              <c:f>'граф ур ЭАН'!$B$5:$M$5</c:f>
              <c:strCache>
                <c:ptCount val="12"/>
                <c:pt idx="0">
                  <c:v>15-19</c:v>
                </c:pt>
                <c:pt idx="1">
                  <c:v>20-24</c:v>
                </c:pt>
                <c:pt idx="2">
                  <c:v>25-29</c:v>
                </c:pt>
                <c:pt idx="3">
                  <c:v>30-34</c:v>
                </c:pt>
                <c:pt idx="4">
                  <c:v>35-39</c:v>
                </c:pt>
                <c:pt idx="5">
                  <c:v>40-44</c:v>
                </c:pt>
                <c:pt idx="6">
                  <c:v>45-49</c:v>
                </c:pt>
                <c:pt idx="7">
                  <c:v>50-54</c:v>
                </c:pt>
                <c:pt idx="8">
                  <c:v>55-59</c:v>
                </c:pt>
                <c:pt idx="9">
                  <c:v>60-64</c:v>
                </c:pt>
                <c:pt idx="10">
                  <c:v>65-69</c:v>
                </c:pt>
                <c:pt idx="11">
                  <c:v>70 +</c:v>
                </c:pt>
              </c:strCache>
            </c:strRef>
          </c:cat>
          <c:val>
            <c:numRef>
              <c:f>'граф ур ЭАН'!$B$8:$M$8</c:f>
              <c:numCache>
                <c:formatCode>0.0</c:formatCode>
                <c:ptCount val="12"/>
                <c:pt idx="0">
                  <c:v>10.431586431247064</c:v>
                </c:pt>
                <c:pt idx="1">
                  <c:v>35.182702002993651</c:v>
                </c:pt>
                <c:pt idx="2">
                  <c:v>45.88913696041881</c:v>
                </c:pt>
                <c:pt idx="3">
                  <c:v>50.717841150183872</c:v>
                </c:pt>
                <c:pt idx="4">
                  <c:v>64.942438904696715</c:v>
                </c:pt>
                <c:pt idx="5">
                  <c:v>72.048093974288705</c:v>
                </c:pt>
                <c:pt idx="6">
                  <c:v>70.738593678175107</c:v>
                </c:pt>
                <c:pt idx="7">
                  <c:v>67.127133131139004</c:v>
                </c:pt>
                <c:pt idx="8">
                  <c:v>56.636722956161265</c:v>
                </c:pt>
                <c:pt idx="9">
                  <c:v>36.744032569061602</c:v>
                </c:pt>
                <c:pt idx="10">
                  <c:v>20.143095178876635</c:v>
                </c:pt>
                <c:pt idx="11">
                  <c:v>3.4365354135061583</c:v>
                </c:pt>
              </c:numCache>
            </c:numRef>
          </c:val>
          <c:smooth val="0"/>
          <c:extLst xmlns:c16r2="http://schemas.microsoft.com/office/drawing/2015/06/chart">
            <c:ext xmlns:c16="http://schemas.microsoft.com/office/drawing/2014/chart" uri="{C3380CC4-5D6E-409C-BE32-E72D297353CC}">
              <c16:uniqueId val="{00000002-2170-48B1-BCF8-9897E8EB45C7}"/>
            </c:ext>
          </c:extLst>
        </c:ser>
        <c:dLbls>
          <c:showLegendKey val="0"/>
          <c:showVal val="0"/>
          <c:showCatName val="0"/>
          <c:showSerName val="0"/>
          <c:showPercent val="0"/>
          <c:showBubbleSize val="0"/>
        </c:dLbls>
        <c:smooth val="0"/>
        <c:axId val="608485928"/>
        <c:axId val="608489456"/>
      </c:lineChart>
      <c:catAx>
        <c:axId val="608485928"/>
        <c:scaling>
          <c:orientation val="minMax"/>
        </c:scaling>
        <c:delete val="0"/>
        <c:axPos val="b"/>
        <c:numFmt formatCode="General" sourceLinked="1"/>
        <c:majorTickMark val="in"/>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crossAx val="608489456"/>
        <c:crosses val="autoZero"/>
        <c:auto val="1"/>
        <c:lblAlgn val="ctr"/>
        <c:lblOffset val="100"/>
        <c:noMultiLvlLbl val="0"/>
      </c:catAx>
      <c:valAx>
        <c:axId val="608489456"/>
        <c:scaling>
          <c:orientation val="minMax"/>
        </c:scaling>
        <c:delete val="0"/>
        <c:axPos val="l"/>
        <c:majorGridlines>
          <c:spPr>
            <a:ln w="9525" cap="flat" cmpd="sng" algn="ctr">
              <a:solidFill>
                <a:schemeClr val="tx1"/>
              </a:solidFill>
              <a:round/>
            </a:ln>
            <a:effectLst/>
          </c:spPr>
        </c:majorGridlines>
        <c:numFmt formatCode="0.0" sourceLinked="1"/>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4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crossAx val="608485928"/>
        <c:crosses val="autoZero"/>
        <c:crossBetween val="between"/>
        <c:majorUnit val="2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'граф зан (кырг.) (2)'!$A$3</c:f>
              <c:strCache>
                <c:ptCount val="1"/>
                <c:pt idx="0">
                  <c:v>Бардыгы</c:v>
                </c:pt>
              </c:strCache>
            </c:strRef>
          </c:tx>
          <c:spPr>
            <a:solidFill>
              <a:srgbClr val="3B21FD"/>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'граф зан (кырг.) (2)'!$B$2:$F$2</c:f>
              <c:numCache>
                <c:formatCode>General</c:formatCode>
                <c:ptCount val="5"/>
                <c:pt idx="0">
                  <c:v>2020</c:v>
                </c:pt>
                <c:pt idx="1">
                  <c:v>2021</c:v>
                </c:pt>
                <c:pt idx="2">
                  <c:v>2022</c:v>
                </c:pt>
                <c:pt idx="3">
                  <c:v>2023</c:v>
                </c:pt>
                <c:pt idx="4">
                  <c:v>2024</c:v>
                </c:pt>
              </c:numCache>
            </c:numRef>
          </c:cat>
          <c:val>
            <c:numRef>
              <c:f>'граф зан (кырг.) (2)'!$B$3:$F$3</c:f>
              <c:numCache>
                <c:formatCode>0.0</c:formatCode>
                <c:ptCount val="5"/>
                <c:pt idx="0" formatCode="General">
                  <c:v>2445.1999999999998</c:v>
                </c:pt>
                <c:pt idx="1">
                  <c:v>2537.9</c:v>
                </c:pt>
                <c:pt idx="2">
                  <c:v>2581.1</c:v>
                </c:pt>
                <c:pt idx="3">
                  <c:v>2656.2</c:v>
                </c:pt>
                <c:pt idx="4">
                  <c:v>2756</c:v>
                </c:pt>
              </c:numCache>
            </c:numRef>
          </c:val>
          <c:extLst xmlns:c16r2="http://schemas.microsoft.com/office/drawing/2015/06/chart">
            <c:ext xmlns:c16="http://schemas.microsoft.com/office/drawing/2014/chart" uri="{C3380CC4-5D6E-409C-BE32-E72D297353CC}">
              <c16:uniqueId val="{00000000-B66D-4122-BABF-C87B6FC59334}"/>
            </c:ext>
          </c:extLst>
        </c:ser>
        <c:ser>
          <c:idx val="1"/>
          <c:order val="1"/>
          <c:tx>
            <c:strRef>
              <c:f>'граф зан (кырг.) (2)'!$A$4</c:f>
              <c:strCache>
                <c:ptCount val="1"/>
                <c:pt idx="0">
                  <c:v>Эркектер</c:v>
                </c:pt>
              </c:strCache>
            </c:strRef>
          </c:tx>
          <c:spPr>
            <a:solidFill>
              <a:schemeClr val="accent5">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'граф зан (кырг.) (2)'!$B$2:$F$2</c:f>
              <c:numCache>
                <c:formatCode>General</c:formatCode>
                <c:ptCount val="5"/>
                <c:pt idx="0">
                  <c:v>2020</c:v>
                </c:pt>
                <c:pt idx="1">
                  <c:v>2021</c:v>
                </c:pt>
                <c:pt idx="2">
                  <c:v>2022</c:v>
                </c:pt>
                <c:pt idx="3">
                  <c:v>2023</c:v>
                </c:pt>
                <c:pt idx="4">
                  <c:v>2024</c:v>
                </c:pt>
              </c:numCache>
            </c:numRef>
          </c:cat>
          <c:val>
            <c:numRef>
              <c:f>'граф зан (кырг.) (2)'!$B$4:$F$4</c:f>
              <c:numCache>
                <c:formatCode>0.0</c:formatCode>
                <c:ptCount val="5"/>
                <c:pt idx="0" formatCode="General">
                  <c:v>1495.4</c:v>
                </c:pt>
                <c:pt idx="1">
                  <c:v>1573.2</c:v>
                </c:pt>
                <c:pt idx="2">
                  <c:v>1584.2</c:v>
                </c:pt>
                <c:pt idx="3">
                  <c:v>1624.8</c:v>
                </c:pt>
                <c:pt idx="4">
                  <c:v>1677.2</c:v>
                </c:pt>
              </c:numCache>
            </c:numRef>
          </c:val>
          <c:extLst xmlns:c16r2="http://schemas.microsoft.com/office/drawing/2015/06/chart">
            <c:ext xmlns:c16="http://schemas.microsoft.com/office/drawing/2014/chart" uri="{C3380CC4-5D6E-409C-BE32-E72D297353CC}">
              <c16:uniqueId val="{00000001-B66D-4122-BABF-C87B6FC59334}"/>
            </c:ext>
          </c:extLst>
        </c:ser>
        <c:ser>
          <c:idx val="2"/>
          <c:order val="2"/>
          <c:tx>
            <c:strRef>
              <c:f>'граф зан (кырг.) (2)'!$A$5</c:f>
              <c:strCache>
                <c:ptCount val="1"/>
                <c:pt idx="0">
                  <c:v>Аялдар</c:v>
                </c:pt>
              </c:strCache>
            </c:strRef>
          </c:tx>
          <c:spPr>
            <a:solidFill>
              <a:schemeClr val="accent1">
                <a:lumMod val="60000"/>
                <a:lumOff val="40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'граф зан (кырг.) (2)'!$B$2:$F$2</c:f>
              <c:numCache>
                <c:formatCode>General</c:formatCode>
                <c:ptCount val="5"/>
                <c:pt idx="0">
                  <c:v>2020</c:v>
                </c:pt>
                <c:pt idx="1">
                  <c:v>2021</c:v>
                </c:pt>
                <c:pt idx="2">
                  <c:v>2022</c:v>
                </c:pt>
                <c:pt idx="3">
                  <c:v>2023</c:v>
                </c:pt>
                <c:pt idx="4">
                  <c:v>2024</c:v>
                </c:pt>
              </c:numCache>
            </c:numRef>
          </c:cat>
          <c:val>
            <c:numRef>
              <c:f>'граф зан (кырг.) (2)'!$B$5:$F$5</c:f>
              <c:numCache>
                <c:formatCode>0.0</c:formatCode>
                <c:ptCount val="5"/>
                <c:pt idx="0" formatCode="General">
                  <c:v>949.8</c:v>
                </c:pt>
                <c:pt idx="1">
                  <c:v>964.6</c:v>
                </c:pt>
                <c:pt idx="2">
                  <c:v>996.9</c:v>
                </c:pt>
                <c:pt idx="3">
                  <c:v>1031.4000000000001</c:v>
                </c:pt>
                <c:pt idx="4" formatCode="General">
                  <c:v>1078.8</c:v>
                </c:pt>
              </c:numCache>
            </c:numRef>
          </c:val>
          <c:extLst xmlns:c16r2="http://schemas.microsoft.com/office/drawing/2015/06/chart">
            <c:ext xmlns:c16="http://schemas.microsoft.com/office/drawing/2014/chart" uri="{C3380CC4-5D6E-409C-BE32-E72D297353CC}">
              <c16:uniqueId val="{00000002-B66D-4122-BABF-C87B6FC59334}"/>
            </c:ext>
          </c:extLst>
        </c:ser>
        <c:dLbls>
          <c:showLegendKey val="0"/>
          <c:showVal val="0"/>
          <c:showCatName val="0"/>
          <c:showSerName val="0"/>
          <c:showPercent val="0"/>
          <c:showBubbleSize val="0"/>
        </c:dLbls>
        <c:gapWidth val="129"/>
        <c:overlap val="1"/>
        <c:axId val="608487496"/>
        <c:axId val="608487888"/>
      </c:barChart>
      <c:catAx>
        <c:axId val="608487496"/>
        <c:scaling>
          <c:orientation val="minMax"/>
        </c:scaling>
        <c:delete val="0"/>
        <c:axPos val="b"/>
        <c:numFmt formatCode="General" sourceLinked="1"/>
        <c:majorTickMark val="in"/>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608487888"/>
        <c:crosses val="autoZero"/>
        <c:auto val="1"/>
        <c:lblAlgn val="ctr"/>
        <c:lblOffset val="100"/>
        <c:noMultiLvlLbl val="0"/>
      </c:catAx>
      <c:valAx>
        <c:axId val="608487888"/>
        <c:scaling>
          <c:orientation val="minMax"/>
          <c:max val="3000"/>
        </c:scaling>
        <c:delete val="0"/>
        <c:axPos val="l"/>
        <c:majorGridlines>
          <c:spPr>
            <a:ln w="9525" cap="flat" cmpd="sng" algn="ctr">
              <a:solidFill>
                <a:schemeClr val="tx1"/>
              </a:solidFill>
              <a:round/>
            </a:ln>
            <a:effectLst/>
          </c:spPr>
        </c:majorGridlines>
        <c:numFmt formatCode="General" sourceLinked="0"/>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6084874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dLbls>
          <c:showLegendKey val="0"/>
          <c:showVal val="0"/>
          <c:showCatName val="0"/>
          <c:showSerName val="0"/>
          <c:showPercent val="0"/>
          <c:showBubbleSize val="0"/>
        </c:dLbls>
        <c:gapWidth val="150"/>
        <c:axId val="608477304"/>
        <c:axId val="608481616"/>
      </c:barChart>
      <c:catAx>
        <c:axId val="60847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ru-RU"/>
          </a:p>
        </c:txPr>
        <c:crossAx val="608481616"/>
        <c:crosses val="autoZero"/>
        <c:auto val="1"/>
        <c:lblAlgn val="ctr"/>
        <c:lblOffset val="100"/>
        <c:noMultiLvlLbl val="0"/>
      </c:catAx>
      <c:valAx>
        <c:axId val="608481616"/>
        <c:scaling>
          <c:orientation val="minMax"/>
        </c:scaling>
        <c:delete val="0"/>
        <c:axPos val="l"/>
        <c:title>
          <c:tx>
            <c:rich>
              <a:bodyPr rot="-54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r>
                  <a:rPr lang="ru-RU" baseline="0"/>
                  <a:t>сомов</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ru-RU"/>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ru-RU"/>
          </a:p>
        </c:txPr>
        <c:crossAx val="608477304"/>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Times New Roman" panose="02020603050405020304" pitchFamily="18" charset="0"/>
              <a:ea typeface="+mn-ea"/>
              <a:cs typeface="+mn-cs"/>
            </a:defRPr>
          </a:pPr>
          <a:endParaRPr lang="ru-RU"/>
        </a:p>
      </c:txPr>
    </c:legend>
    <c:plotVisOnly val="1"/>
    <c:dispBlanksAs val="gap"/>
    <c:showDLblsOverMax val="0"/>
  </c:chart>
  <c:spPr>
    <a:noFill/>
    <a:ln>
      <a:noFill/>
    </a:ln>
    <a:effectLst/>
  </c:spPr>
  <c:txPr>
    <a:bodyPr/>
    <a:lstStyle/>
    <a:p>
      <a:pPr>
        <a:defRPr sz="800" baseline="0">
          <a:solidFill>
            <a:sysClr val="windowText" lastClr="000000"/>
          </a:solidFill>
          <a:latin typeface="Times New Roman" panose="02020603050405020304" pitchFamily="18" charset="0"/>
        </a:defRPr>
      </a:pPr>
      <a:endParaRPr lang="ru-RU"/>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50E0-47D7-B767-7CB60EB480D0}"/>
              </c:ext>
            </c:extLst>
          </c:dPt>
          <c:dPt>
            <c:idx val="1"/>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0E0-47D7-B767-7CB60EB480D0}"/>
              </c:ext>
            </c:extLst>
          </c:dPt>
          <c:dPt>
            <c:idx val="2"/>
            <c:bubble3D val="0"/>
            <c:spPr>
              <a:solidFill>
                <a:schemeClr val="accent1">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50E0-47D7-B767-7CB60EB480D0}"/>
              </c:ext>
            </c:extLst>
          </c:dPt>
          <c:dPt>
            <c:idx val="3"/>
            <c:bubble3D val="0"/>
            <c:spPr>
              <a:solidFill>
                <a:schemeClr val="accent1">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50E0-47D7-B767-7CB60EB480D0}"/>
              </c:ext>
            </c:extLst>
          </c:dPt>
          <c:dPt>
            <c:idx val="4"/>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9-50E0-47D7-B767-7CB60EB480D0}"/>
              </c:ext>
            </c:extLst>
          </c:dPt>
          <c:dPt>
            <c:idx val="5"/>
            <c:bubble3D val="0"/>
            <c:spPr>
              <a:solidFill>
                <a:schemeClr val="accent5">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B-50E0-47D7-B767-7CB60EB480D0}"/>
              </c:ext>
            </c:extLst>
          </c:dPt>
          <c:dPt>
            <c:idx val="6"/>
            <c:bubble3D val="0"/>
            <c:spPr>
              <a:solidFill>
                <a:schemeClr val="accent5">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50E0-47D7-B767-7CB60EB480D0}"/>
              </c:ext>
            </c:extLst>
          </c:dPt>
          <c:dPt>
            <c:idx val="7"/>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50E0-47D7-B767-7CB60EB480D0}"/>
              </c:ext>
            </c:extLst>
          </c:dPt>
          <c:dPt>
            <c:idx val="8"/>
            <c:bubble3D val="0"/>
            <c:spPr>
              <a:solidFill>
                <a:schemeClr val="accent5">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11-50E0-47D7-B767-7CB60EB480D0}"/>
              </c:ext>
            </c:extLst>
          </c:dPt>
          <c:dPt>
            <c:idx val="9"/>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13-50E0-47D7-B767-7CB60EB480D0}"/>
              </c:ext>
            </c:extLst>
          </c:dPt>
          <c:dLbls>
            <c:dLbl>
              <c:idx val="0"/>
              <c:layout>
                <c:manualLayout>
                  <c:x val="-1.9000752221171584E-2"/>
                  <c:y val="-5.2957969294934022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50E0-47D7-B767-7CB60EB480D0}"/>
                </c:ext>
                <c:ext xmlns:c15="http://schemas.microsoft.com/office/drawing/2012/chart" uri="{CE6537A1-D6FC-4f65-9D91-7224C49458BB}">
                  <c15:layout/>
                </c:ext>
              </c:extLst>
            </c:dLbl>
            <c:dLbl>
              <c:idx val="1"/>
              <c:layout>
                <c:manualLayout>
                  <c:x val="-6.5027776877684528E-3"/>
                  <c:y val="-1.0489950763305561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50E0-47D7-B767-7CB60EB480D0}"/>
                </c:ext>
                <c:ext xmlns:c15="http://schemas.microsoft.com/office/drawing/2012/chart" uri="{CE6537A1-D6FC-4f65-9D91-7224C49458BB}">
                  <c15:layout/>
                </c:ext>
              </c:extLst>
            </c:dLbl>
            <c:dLbl>
              <c:idx val="2"/>
              <c:layout>
                <c:manualLayout>
                  <c:x val="-2.4603837339062275E-2"/>
                  <c:y val="2.3106563734327731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50E0-47D7-B767-7CB60EB480D0}"/>
                </c:ext>
                <c:ext xmlns:c15="http://schemas.microsoft.com/office/drawing/2012/chart" uri="{CE6537A1-D6FC-4f65-9D91-7224C49458BB}">
                  <c15:layout/>
                </c:ext>
              </c:extLst>
            </c:dLbl>
            <c:dLbl>
              <c:idx val="3"/>
              <c:layout>
                <c:manualLayout>
                  <c:x val="1.8335676110152414E-2"/>
                  <c:y val="4.1485225305740892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50E0-47D7-B767-7CB60EB480D0}"/>
                </c:ext>
                <c:ext xmlns:c15="http://schemas.microsoft.com/office/drawing/2012/chart" uri="{CE6537A1-D6FC-4f65-9D91-7224C49458BB}">
                  <c15:layout/>
                </c:ext>
              </c:extLst>
            </c:dLbl>
            <c:dLbl>
              <c:idx val="4"/>
              <c:layout>
                <c:manualLayout>
                  <c:x val="1.1401723670074915E-2"/>
                  <c:y val="0.10632104956960131"/>
                </c:manualLayout>
              </c:layout>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9-50E0-47D7-B767-7CB60EB480D0}"/>
                </c:ext>
                <c:ext xmlns:c15="http://schemas.microsoft.com/office/drawing/2012/chart" uri="{CE6537A1-D6FC-4f65-9D91-7224C49458BB}">
                  <c15:layout>
                    <c:manualLayout>
                      <c:w val="0.16995038386431682"/>
                      <c:h val="0.17836891753347867"/>
                    </c:manualLayout>
                  </c15:layout>
                </c:ext>
              </c:extLst>
            </c:dLbl>
            <c:dLbl>
              <c:idx val="5"/>
              <c:layout>
                <c:manualLayout>
                  <c:x val="-1.9548657240890156E-2"/>
                  <c:y val="-2.1293213959263781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B-50E0-47D7-B767-7CB60EB480D0}"/>
                </c:ext>
                <c:ext xmlns:c15="http://schemas.microsoft.com/office/drawing/2012/chart" uri="{CE6537A1-D6FC-4f65-9D91-7224C49458BB}">
                  <c15:layout/>
                </c:ext>
              </c:extLst>
            </c:dLbl>
            <c:dLbl>
              <c:idx val="6"/>
              <c:layout>
                <c:manualLayout>
                  <c:x val="-6.0631721446341843E-3"/>
                  <c:y val="-3.9250087269296734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D-50E0-47D7-B767-7CB60EB480D0}"/>
                </c:ext>
                <c:ext xmlns:c15="http://schemas.microsoft.com/office/drawing/2012/chart" uri="{CE6537A1-D6FC-4f65-9D91-7224C49458BB}">
                  <c15:layout/>
                </c:ext>
              </c:extLst>
            </c:dLbl>
            <c:dLbl>
              <c:idx val="7"/>
              <c:layout>
                <c:manualLayout>
                  <c:x val="1.1652463195187021E-2"/>
                  <c:y val="-5.6351573138263243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F-50E0-47D7-B767-7CB60EB480D0}"/>
                </c:ext>
                <c:ext xmlns:c15="http://schemas.microsoft.com/office/drawing/2012/chart" uri="{CE6537A1-D6FC-4f65-9D91-7224C49458BB}">
                  <c15:layout/>
                </c:ext>
              </c:extLst>
            </c:dLbl>
            <c:dLbl>
              <c:idx val="8"/>
              <c:layout>
                <c:manualLayout>
                  <c:x val="1.0547148684603725E-2"/>
                  <c:y val="-2.5677775056506664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11-50E0-47D7-B767-7CB60EB480D0}"/>
                </c:ext>
                <c:ext xmlns:c15="http://schemas.microsoft.com/office/drawing/2012/chart" uri="{CE6537A1-D6FC-4f65-9D91-7224C49458BB}">
                  <c15:layout/>
                </c:ext>
              </c:extLst>
            </c:dLbl>
            <c:dLbl>
              <c:idx val="9"/>
              <c:layout>
                <c:manualLayout>
                  <c:x val="1.7054390834890496E-2"/>
                  <c:y val="-2.8788979049765091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13-50E0-47D7-B767-7CB60EB480D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'граф зан.ГКЭД(кырг.) (2)'!$C$16:$L$16</c:f>
              <c:strCache>
                <c:ptCount val="10"/>
                <c:pt idx="0">
                  <c:v>Айыл чарбасы, токой чарбасы жана балык уулоочулук</c:v>
                </c:pt>
                <c:pt idx="1">
                  <c:v>Иштетүү өнөр жайы</c:v>
                </c:pt>
                <c:pt idx="2">
                  <c:v>Курулуш</c:v>
                </c:pt>
                <c:pt idx="3">
                  <c:v>Дүң жана чекене соода; автомобилдерди жана мотоциклдерди оңдоо</c:v>
                </c:pt>
                <c:pt idx="4">
                  <c:v>Транспорт ишмердиги жана жүктөрдү сактоо</c:v>
                </c:pt>
                <c:pt idx="5">
                  <c:v>Мейманканалардын жана ресторандардын ишмердиги</c:v>
                </c:pt>
                <c:pt idx="6">
                  <c:v>Мамлекеттик башкаруу жана коргоо; милдеттүү социалдык камсыздандыруу</c:v>
                </c:pt>
                <c:pt idx="7">
                  <c:v>Билим берүү</c:v>
                </c:pt>
                <c:pt idx="8">
                  <c:v>Саламаттыкты сактоо жана калкты социалдык жактан тейлөө</c:v>
                </c:pt>
                <c:pt idx="9">
                  <c:v>Башка тейлөө ишмердиги</c:v>
                </c:pt>
              </c:strCache>
            </c:strRef>
          </c:cat>
          <c:val>
            <c:numRef>
              <c:f>'граф зан.ГКЭД(кырг.) (2)'!$C$17:$L$17</c:f>
              <c:numCache>
                <c:formatCode>General</c:formatCode>
                <c:ptCount val="10"/>
                <c:pt idx="0">
                  <c:v>432368.01133680256</c:v>
                </c:pt>
                <c:pt idx="1">
                  <c:v>305208.78401454724</c:v>
                </c:pt>
                <c:pt idx="2">
                  <c:v>335409.05051458307</c:v>
                </c:pt>
                <c:pt idx="3">
                  <c:v>428372.80326078518</c:v>
                </c:pt>
                <c:pt idx="4">
                  <c:v>259341.18425446338</c:v>
                </c:pt>
                <c:pt idx="5">
                  <c:v>191043.12268679379</c:v>
                </c:pt>
                <c:pt idx="6">
                  <c:v>106662.64046943608</c:v>
                </c:pt>
                <c:pt idx="7">
                  <c:v>280914.91536134313</c:v>
                </c:pt>
                <c:pt idx="8">
                  <c:v>127674.49677244118</c:v>
                </c:pt>
                <c:pt idx="9">
                  <c:v>288983.14261142712</c:v>
                </c:pt>
              </c:numCache>
            </c:numRef>
          </c:val>
          <c:extLst xmlns:c16r2="http://schemas.microsoft.com/office/drawing/2015/06/chart">
            <c:ext xmlns:c16="http://schemas.microsoft.com/office/drawing/2014/chart" uri="{C3380CC4-5D6E-409C-BE32-E72D297353CC}">
              <c16:uniqueId val="{00000014-50E0-47D7-B767-7CB60EB480D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dLbls>
          <c:showLegendKey val="0"/>
          <c:showVal val="0"/>
          <c:showCatName val="0"/>
          <c:showSerName val="0"/>
          <c:showPercent val="0"/>
          <c:showBubbleSize val="0"/>
        </c:dLbls>
        <c:gapWidth val="150"/>
        <c:shape val="box"/>
        <c:axId val="608488672"/>
        <c:axId val="608481224"/>
        <c:axId val="0"/>
      </c:bar3DChart>
      <c:catAx>
        <c:axId val="608488672"/>
        <c:scaling>
          <c:orientation val="minMax"/>
        </c:scaling>
        <c:delete val="1"/>
        <c:axPos val="l"/>
        <c:numFmt formatCode="General" sourceLinked="1"/>
        <c:majorTickMark val="none"/>
        <c:minorTickMark val="none"/>
        <c:tickLblPos val="nextTo"/>
        <c:crossAx val="608481224"/>
        <c:crosses val="autoZero"/>
        <c:auto val="1"/>
        <c:lblAlgn val="ctr"/>
        <c:lblOffset val="100"/>
        <c:noMultiLvlLbl val="0"/>
      </c:catAx>
      <c:valAx>
        <c:axId val="6084812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608488672"/>
        <c:crosses val="autoZero"/>
        <c:crossBetween val="between"/>
      </c:valAx>
      <c:spPr>
        <a:noFill/>
        <a:ln w="25400">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'граф ур зан (кырг.)'!$A$6</c:f>
              <c:strCache>
                <c:ptCount val="1"/>
                <c:pt idx="0">
                  <c:v>Эркектер</c:v>
                </c:pt>
              </c:strCache>
            </c:strRef>
          </c:tx>
          <c:spPr>
            <a:solidFill>
              <a:srgbClr val="79AFDF"/>
            </a:solidFill>
            <a:ln>
              <a:solidFill>
                <a:srgbClr val="79AFDF">
                  <a:lumMod val="50000"/>
                </a:srgbClr>
              </a:solidFill>
            </a:ln>
            <a:effectLst/>
          </c:spPr>
          <c:invertIfNegative val="0"/>
          <c:dLbls>
            <c:spPr>
              <a:solidFill>
                <a:sysClr val="window" lastClr="FFFFFF"/>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зан (кырг.)'!$B$5:$M$5</c:f>
              <c:strCache>
                <c:ptCount val="12"/>
                <c:pt idx="0">
                  <c:v>15-19</c:v>
                </c:pt>
                <c:pt idx="1">
                  <c:v>20-24</c:v>
                </c:pt>
                <c:pt idx="2">
                  <c:v>25-29</c:v>
                </c:pt>
                <c:pt idx="3">
                  <c:v>30-34</c:v>
                </c:pt>
                <c:pt idx="4">
                  <c:v>35-39</c:v>
                </c:pt>
                <c:pt idx="5">
                  <c:v>40-44</c:v>
                </c:pt>
                <c:pt idx="6">
                  <c:v>45-49</c:v>
                </c:pt>
                <c:pt idx="7">
                  <c:v>50-54</c:v>
                </c:pt>
                <c:pt idx="8">
                  <c:v>55-59</c:v>
                </c:pt>
                <c:pt idx="9">
                  <c:v>60-64</c:v>
                </c:pt>
                <c:pt idx="10">
                  <c:v>65-69</c:v>
                </c:pt>
                <c:pt idx="11">
                  <c:v>70 +</c:v>
                </c:pt>
              </c:strCache>
            </c:strRef>
          </c:cat>
          <c:val>
            <c:numRef>
              <c:f>'граф ур зан (кырг.)'!$B$6:$M$6</c:f>
              <c:numCache>
                <c:formatCode>0.0</c:formatCode>
                <c:ptCount val="12"/>
                <c:pt idx="0">
                  <c:v>17.054434843653532</c:v>
                </c:pt>
                <c:pt idx="1">
                  <c:v>67.552593945201394</c:v>
                </c:pt>
                <c:pt idx="2">
                  <c:v>87.889276136957562</c:v>
                </c:pt>
                <c:pt idx="3">
                  <c:v>92.275237292047336</c:v>
                </c:pt>
                <c:pt idx="4">
                  <c:v>93.043630515986806</c:v>
                </c:pt>
                <c:pt idx="5">
                  <c:v>90.040116367416772</c:v>
                </c:pt>
                <c:pt idx="6">
                  <c:v>88.433388575079775</c:v>
                </c:pt>
                <c:pt idx="7">
                  <c:v>84.512975043151059</c:v>
                </c:pt>
                <c:pt idx="8">
                  <c:v>78.858953498198062</c:v>
                </c:pt>
                <c:pt idx="9">
                  <c:v>62.458748373320191</c:v>
                </c:pt>
                <c:pt idx="10">
                  <c:v>44.627321200975594</c:v>
                </c:pt>
                <c:pt idx="11">
                  <c:v>15.887756790016077</c:v>
                </c:pt>
              </c:numCache>
            </c:numRef>
          </c:val>
          <c:extLst xmlns:c16r2="http://schemas.microsoft.com/office/drawing/2015/06/chart">
            <c:ext xmlns:c16="http://schemas.microsoft.com/office/drawing/2014/chart" uri="{C3380CC4-5D6E-409C-BE32-E72D297353CC}">
              <c16:uniqueId val="{00000000-0D78-480B-89D8-C5F2A5E8E940}"/>
            </c:ext>
          </c:extLst>
        </c:ser>
        <c:ser>
          <c:idx val="1"/>
          <c:order val="1"/>
          <c:tx>
            <c:strRef>
              <c:f>'граф ур зан (кырг.)'!$A$7</c:f>
              <c:strCache>
                <c:ptCount val="1"/>
                <c:pt idx="0">
                  <c:v>Аялдар</c:v>
                </c:pt>
              </c:strCache>
            </c:strRef>
          </c:tx>
          <c:spPr>
            <a:solidFill>
              <a:srgbClr val="0059A3">
                <a:lumMod val="75000"/>
              </a:srgb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зан (кырг.)'!$B$5:$M$5</c:f>
              <c:strCache>
                <c:ptCount val="12"/>
                <c:pt idx="0">
                  <c:v>15-19</c:v>
                </c:pt>
                <c:pt idx="1">
                  <c:v>20-24</c:v>
                </c:pt>
                <c:pt idx="2">
                  <c:v>25-29</c:v>
                </c:pt>
                <c:pt idx="3">
                  <c:v>30-34</c:v>
                </c:pt>
                <c:pt idx="4">
                  <c:v>35-39</c:v>
                </c:pt>
                <c:pt idx="5">
                  <c:v>40-44</c:v>
                </c:pt>
                <c:pt idx="6">
                  <c:v>45-49</c:v>
                </c:pt>
                <c:pt idx="7">
                  <c:v>50-54</c:v>
                </c:pt>
                <c:pt idx="8">
                  <c:v>55-59</c:v>
                </c:pt>
                <c:pt idx="9">
                  <c:v>60-64</c:v>
                </c:pt>
                <c:pt idx="10">
                  <c:v>65-69</c:v>
                </c:pt>
                <c:pt idx="11">
                  <c:v>70 +</c:v>
                </c:pt>
              </c:strCache>
            </c:strRef>
          </c:cat>
          <c:val>
            <c:numRef>
              <c:f>'граф ур зан (кырг.)'!$B$7:$M$7</c:f>
              <c:numCache>
                <c:formatCode>0.0</c:formatCode>
                <c:ptCount val="12"/>
                <c:pt idx="0">
                  <c:v>9.4191764382777681</c:v>
                </c:pt>
                <c:pt idx="1">
                  <c:v>31.75201448585732</c:v>
                </c:pt>
                <c:pt idx="2">
                  <c:v>41.604140576696523</c:v>
                </c:pt>
                <c:pt idx="3">
                  <c:v>47.632047994163003</c:v>
                </c:pt>
                <c:pt idx="4">
                  <c:v>62.17624965456978</c:v>
                </c:pt>
                <c:pt idx="5">
                  <c:v>68.241450570082392</c:v>
                </c:pt>
                <c:pt idx="6">
                  <c:v>69.507164729110812</c:v>
                </c:pt>
                <c:pt idx="7">
                  <c:v>65.720831874730393</c:v>
                </c:pt>
                <c:pt idx="8">
                  <c:v>56.279065694426663</c:v>
                </c:pt>
                <c:pt idx="9">
                  <c:v>36.568421217941278</c:v>
                </c:pt>
                <c:pt idx="10">
                  <c:v>20.070399388438652</c:v>
                </c:pt>
                <c:pt idx="11">
                  <c:v>3.4365354135061583</c:v>
                </c:pt>
              </c:numCache>
            </c:numRef>
          </c:val>
          <c:extLst xmlns:c16r2="http://schemas.microsoft.com/office/drawing/2015/06/chart">
            <c:ext xmlns:c16="http://schemas.microsoft.com/office/drawing/2014/chart" uri="{C3380CC4-5D6E-409C-BE32-E72D297353CC}">
              <c16:uniqueId val="{00000001-0D78-480B-89D8-C5F2A5E8E940}"/>
            </c:ext>
          </c:extLst>
        </c:ser>
        <c:dLbls>
          <c:showLegendKey val="0"/>
          <c:showVal val="0"/>
          <c:showCatName val="0"/>
          <c:showSerName val="0"/>
          <c:showPercent val="0"/>
          <c:showBubbleSize val="0"/>
        </c:dLbls>
        <c:gapWidth val="63"/>
        <c:axId val="608477696"/>
        <c:axId val="608478088"/>
      </c:barChart>
      <c:lineChart>
        <c:grouping val="standard"/>
        <c:varyColors val="0"/>
        <c:ser>
          <c:idx val="2"/>
          <c:order val="2"/>
          <c:tx>
            <c:strRef>
              <c:f>'граф ур зан (кырг.)'!$A$8</c:f>
              <c:strCache>
                <c:ptCount val="1"/>
                <c:pt idx="0">
                  <c:v>Бардыгы</c:v>
                </c:pt>
              </c:strCache>
            </c:strRef>
          </c:tx>
          <c:spPr>
            <a:ln w="28575" cap="rnd">
              <a:solidFill>
                <a:schemeClr val="tx1"/>
              </a:solidFill>
              <a:round/>
            </a:ln>
            <a:effectLst/>
          </c:spPr>
          <c:marker>
            <c:symbol val="none"/>
          </c:marker>
          <c:dLbls>
            <c:dLbl>
              <c:idx val="4"/>
              <c:layout>
                <c:manualLayout>
                  <c:x val="0"/>
                  <c:y val="3.219071503182191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C85-4BBF-996E-4E101ABCFB88}"/>
                </c:ext>
                <c:ext xmlns:c15="http://schemas.microsoft.com/office/drawing/2012/chart" uri="{CE6537A1-D6FC-4f65-9D91-7224C49458BB}">
                  <c15:layout/>
                </c:ext>
              </c:extLst>
            </c:dLbl>
            <c:dLbl>
              <c:idx val="5"/>
              <c:layout>
                <c:manualLayout>
                  <c:x val="-2.5028252857482525E-3"/>
                  <c:y val="3.862885803818629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C85-4BBF-996E-4E101ABCFB88}"/>
                </c:ext>
                <c:ext xmlns:c15="http://schemas.microsoft.com/office/drawing/2012/chart" uri="{CE6537A1-D6FC-4f65-9D91-7224C49458BB}">
                  <c15:layout/>
                </c:ext>
              </c:extLst>
            </c:dLbl>
            <c:dLbl>
              <c:idx val="6"/>
              <c:layout>
                <c:manualLayout>
                  <c:x val="-2.5028252857482525E-3"/>
                  <c:y val="3.862885803818626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C85-4BBF-996E-4E101ABCFB8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'граф ур зан (кырг.)'!$B$5:$M$5</c:f>
              <c:strCache>
                <c:ptCount val="12"/>
                <c:pt idx="0">
                  <c:v>15-19</c:v>
                </c:pt>
                <c:pt idx="1">
                  <c:v>20-24</c:v>
                </c:pt>
                <c:pt idx="2">
                  <c:v>25-29</c:v>
                </c:pt>
                <c:pt idx="3">
                  <c:v>30-34</c:v>
                </c:pt>
                <c:pt idx="4">
                  <c:v>35-39</c:v>
                </c:pt>
                <c:pt idx="5">
                  <c:v>40-44</c:v>
                </c:pt>
                <c:pt idx="6">
                  <c:v>45-49</c:v>
                </c:pt>
                <c:pt idx="7">
                  <c:v>50-54</c:v>
                </c:pt>
                <c:pt idx="8">
                  <c:v>55-59</c:v>
                </c:pt>
                <c:pt idx="9">
                  <c:v>60-64</c:v>
                </c:pt>
                <c:pt idx="10">
                  <c:v>65-69</c:v>
                </c:pt>
                <c:pt idx="11">
                  <c:v>70 +</c:v>
                </c:pt>
              </c:strCache>
            </c:strRef>
          </c:cat>
          <c:val>
            <c:numRef>
              <c:f>'граф ур зан (кырг.)'!$B$8:$M$8</c:f>
              <c:numCache>
                <c:formatCode>0.0</c:formatCode>
                <c:ptCount val="12"/>
                <c:pt idx="0">
                  <c:v>13.352831084099178</c:v>
                </c:pt>
                <c:pt idx="1">
                  <c:v>49.366271652009139</c:v>
                </c:pt>
                <c:pt idx="2">
                  <c:v>64.489268773667604</c:v>
                </c:pt>
                <c:pt idx="3">
                  <c:v>69.86284403237741</c:v>
                </c:pt>
                <c:pt idx="4">
                  <c:v>77.467744775119826</c:v>
                </c:pt>
                <c:pt idx="5">
                  <c:v>78.987491958748251</c:v>
                </c:pt>
                <c:pt idx="6">
                  <c:v>78.814230765211235</c:v>
                </c:pt>
                <c:pt idx="7">
                  <c:v>74.735800508525273</c:v>
                </c:pt>
                <c:pt idx="8">
                  <c:v>66.975989546025332</c:v>
                </c:pt>
                <c:pt idx="9">
                  <c:v>48.376505010178299</c:v>
                </c:pt>
                <c:pt idx="10">
                  <c:v>30.569050481282051</c:v>
                </c:pt>
                <c:pt idx="11">
                  <c:v>8.2970802022766108</c:v>
                </c:pt>
              </c:numCache>
            </c:numRef>
          </c:val>
          <c:smooth val="0"/>
          <c:extLst xmlns:c16r2="http://schemas.microsoft.com/office/drawing/2015/06/chart">
            <c:ext xmlns:c16="http://schemas.microsoft.com/office/drawing/2014/chart" uri="{C3380CC4-5D6E-409C-BE32-E72D297353CC}">
              <c16:uniqueId val="{00000002-0D78-480B-89D8-C5F2A5E8E940}"/>
            </c:ext>
          </c:extLst>
        </c:ser>
        <c:dLbls>
          <c:showLegendKey val="0"/>
          <c:showVal val="0"/>
          <c:showCatName val="0"/>
          <c:showSerName val="0"/>
          <c:showPercent val="0"/>
          <c:showBubbleSize val="0"/>
        </c:dLbls>
        <c:marker val="1"/>
        <c:smooth val="0"/>
        <c:axId val="608477696"/>
        <c:axId val="608478088"/>
      </c:lineChart>
      <c:catAx>
        <c:axId val="608477696"/>
        <c:scaling>
          <c:orientation val="minMax"/>
        </c:scaling>
        <c:delete val="0"/>
        <c:axPos val="b"/>
        <c:numFmt formatCode="General" sourceLinked="1"/>
        <c:majorTickMark val="in"/>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78088"/>
        <c:crosses val="autoZero"/>
        <c:auto val="1"/>
        <c:lblAlgn val="ctr"/>
        <c:lblOffset val="100"/>
        <c:noMultiLvlLbl val="0"/>
      </c:catAx>
      <c:valAx>
        <c:axId val="608478088"/>
        <c:scaling>
          <c:orientation val="minMax"/>
        </c:scaling>
        <c:delete val="0"/>
        <c:axPos val="l"/>
        <c:majorGridlines>
          <c:spPr>
            <a:ln w="9525" cap="flat" cmpd="sng" algn="ctr">
              <a:solidFill>
                <a:schemeClr val="tx1"/>
              </a:solidFill>
              <a:round/>
            </a:ln>
            <a:effectLst/>
          </c:spPr>
        </c:majorGridlines>
        <c:numFmt formatCode="0" sourceLinked="0"/>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77696"/>
        <c:crosses val="autoZero"/>
        <c:crossBetween val="between"/>
        <c:majorUnit val="2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'граф зан образ (кырг)'!$B$6</c:f>
              <c:strCache>
                <c:ptCount val="1"/>
                <c:pt idx="0">
                  <c:v>Бардыгы</c:v>
                </c:pt>
              </c:strCache>
            </c:strRef>
          </c:tx>
          <c:spPr>
            <a:solidFill>
              <a:srgbClr val="0059A3"/>
            </a:solidFill>
            <a:ln>
              <a:noFill/>
            </a:ln>
            <a:effectLst/>
          </c:spPr>
          <c:invertIfNegative val="0"/>
          <c:dLbls>
            <c:dLbl>
              <c:idx val="0"/>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6A1-4C41-80EC-A98864EBA8B0}"/>
                </c:ext>
                <c:ext xmlns:c15="http://schemas.microsoft.com/office/drawing/2012/chart" uri="{CE6537A1-D6FC-4f65-9D91-7224C49458BB}">
                  <c15:spPr xmlns:c15="http://schemas.microsoft.com/office/drawing/2012/chart">
                    <a:prstGeom prst="rect">
                      <a:avLst/>
                    </a:prstGeom>
                    <a:noFill/>
                    <a:ln>
                      <a:noFill/>
                    </a:ln>
                  </c15:spPr>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зан образ (кырг)'!$C$5:$I$5</c:f>
              <c:strCache>
                <c:ptCount val="7"/>
                <c:pt idx="0">
                  <c:v>Жогорку кесиптик</c:v>
                </c:pt>
                <c:pt idx="1">
                  <c:v>Бүтпөгөн жогорку кесиптик</c:v>
                </c:pt>
                <c:pt idx="2">
                  <c:v>Орто кесиптик</c:v>
                </c:pt>
                <c:pt idx="3">
                  <c:v>Баштапкы кесиптик</c:v>
                </c:pt>
                <c:pt idx="4">
                  <c:v>Жалпы орто (толук)</c:v>
                </c:pt>
                <c:pt idx="5">
                  <c:v>Негизги жалпы</c:v>
                </c:pt>
                <c:pt idx="6">
                  <c:v>Жалпы баштапкы билимдүү, жалпы баштапкы билими жоктор жана сабатсыздар</c:v>
                </c:pt>
              </c:strCache>
            </c:strRef>
          </c:cat>
          <c:val>
            <c:numRef>
              <c:f>'граф зан образ (кырг)'!$C$6:$I$6</c:f>
              <c:numCache>
                <c:formatCode>0.0</c:formatCode>
                <c:ptCount val="7"/>
                <c:pt idx="0">
                  <c:v>24.7</c:v>
                </c:pt>
                <c:pt idx="1">
                  <c:v>0.8</c:v>
                </c:pt>
                <c:pt idx="2">
                  <c:v>12.4</c:v>
                </c:pt>
                <c:pt idx="3">
                  <c:v>7.6</c:v>
                </c:pt>
                <c:pt idx="4">
                  <c:v>47.2</c:v>
                </c:pt>
                <c:pt idx="5">
                  <c:v>6.5</c:v>
                </c:pt>
                <c:pt idx="6">
                  <c:v>0.8</c:v>
                </c:pt>
              </c:numCache>
            </c:numRef>
          </c:val>
          <c:extLst xmlns:c16r2="http://schemas.microsoft.com/office/drawing/2015/06/chart">
            <c:ext xmlns:c16="http://schemas.microsoft.com/office/drawing/2014/chart" uri="{C3380CC4-5D6E-409C-BE32-E72D297353CC}">
              <c16:uniqueId val="{00000000-26A1-4C41-80EC-A98864EBA8B0}"/>
            </c:ext>
          </c:extLst>
        </c:ser>
        <c:ser>
          <c:idx val="1"/>
          <c:order val="1"/>
          <c:tx>
            <c:strRef>
              <c:f>'граф зан образ (кырг)'!$B$7</c:f>
              <c:strCache>
                <c:ptCount val="1"/>
                <c:pt idx="0">
                  <c:v>Эркектер</c:v>
                </c:pt>
              </c:strCache>
            </c:strRef>
          </c:tx>
          <c:spPr>
            <a:solidFill>
              <a:srgbClr val="79AFDF"/>
            </a:solidFill>
            <a:ln>
              <a:noFill/>
            </a:ln>
            <a:effectLst/>
          </c:spPr>
          <c:invertIfNegative val="0"/>
          <c:dLbls>
            <c:spPr>
              <a:solidFill>
                <a:schemeClr val="lt1"/>
              </a:solidFill>
              <a:ln>
                <a:solidFill>
                  <a:schemeClr val="bg1">
                    <a:lumMod val="50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зан образ (кырг)'!$C$5:$I$5</c:f>
              <c:strCache>
                <c:ptCount val="7"/>
                <c:pt idx="0">
                  <c:v>Жогорку кесиптик</c:v>
                </c:pt>
                <c:pt idx="1">
                  <c:v>Бүтпөгөн жогорку кесиптик</c:v>
                </c:pt>
                <c:pt idx="2">
                  <c:v>Орто кесиптик</c:v>
                </c:pt>
                <c:pt idx="3">
                  <c:v>Баштапкы кесиптик</c:v>
                </c:pt>
                <c:pt idx="4">
                  <c:v>Жалпы орто (толук)</c:v>
                </c:pt>
                <c:pt idx="5">
                  <c:v>Негизги жалпы</c:v>
                </c:pt>
                <c:pt idx="6">
                  <c:v>Жалпы баштапкы билимдүү, жалпы баштапкы билими жоктор жана сабатсыздар</c:v>
                </c:pt>
              </c:strCache>
            </c:strRef>
          </c:cat>
          <c:val>
            <c:numRef>
              <c:f>'граф зан образ (кырг)'!$C$7:$I$7</c:f>
              <c:numCache>
                <c:formatCode>0.0</c:formatCode>
                <c:ptCount val="7"/>
                <c:pt idx="0">
                  <c:v>20</c:v>
                </c:pt>
                <c:pt idx="1">
                  <c:v>0.8</c:v>
                </c:pt>
                <c:pt idx="2">
                  <c:v>9.5</c:v>
                </c:pt>
                <c:pt idx="3">
                  <c:v>9.4</c:v>
                </c:pt>
                <c:pt idx="4">
                  <c:v>51.5</c:v>
                </c:pt>
                <c:pt idx="5">
                  <c:v>7.9</c:v>
                </c:pt>
                <c:pt idx="6">
                  <c:v>1</c:v>
                </c:pt>
              </c:numCache>
            </c:numRef>
          </c:val>
          <c:extLst xmlns:c16r2="http://schemas.microsoft.com/office/drawing/2015/06/chart">
            <c:ext xmlns:c16="http://schemas.microsoft.com/office/drawing/2014/chart" uri="{C3380CC4-5D6E-409C-BE32-E72D297353CC}">
              <c16:uniqueId val="{00000001-26A1-4C41-80EC-A98864EBA8B0}"/>
            </c:ext>
          </c:extLst>
        </c:ser>
        <c:ser>
          <c:idx val="2"/>
          <c:order val="2"/>
          <c:tx>
            <c:strRef>
              <c:f>'граф зан образ (кырг)'!$B$8</c:f>
              <c:strCache>
                <c:ptCount val="1"/>
                <c:pt idx="0">
                  <c:v>Аялдар</c:v>
                </c:pt>
              </c:strCache>
            </c:strRef>
          </c:tx>
          <c:spPr>
            <a:solidFill>
              <a:srgbClr val="79AFDF">
                <a:lumMod val="50000"/>
              </a:srgb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зан образ (кырг)'!$C$5:$I$5</c:f>
              <c:strCache>
                <c:ptCount val="7"/>
                <c:pt idx="0">
                  <c:v>Жогорку кесиптик</c:v>
                </c:pt>
                <c:pt idx="1">
                  <c:v>Бүтпөгөн жогорку кесиптик</c:v>
                </c:pt>
                <c:pt idx="2">
                  <c:v>Орто кесиптик</c:v>
                </c:pt>
                <c:pt idx="3">
                  <c:v>Баштапкы кесиптик</c:v>
                </c:pt>
                <c:pt idx="4">
                  <c:v>Жалпы орто (толук)</c:v>
                </c:pt>
                <c:pt idx="5">
                  <c:v>Негизги жалпы</c:v>
                </c:pt>
                <c:pt idx="6">
                  <c:v>Жалпы баштапкы билимдүү, жалпы баштапкы билими жоктор жана сабатсыздар</c:v>
                </c:pt>
              </c:strCache>
            </c:strRef>
          </c:cat>
          <c:val>
            <c:numRef>
              <c:f>'граф зан образ (кырг)'!$C$8:$I$8</c:f>
              <c:numCache>
                <c:formatCode>0.0</c:formatCode>
                <c:ptCount val="7"/>
                <c:pt idx="0">
                  <c:v>31.9</c:v>
                </c:pt>
                <c:pt idx="1">
                  <c:v>0.8</c:v>
                </c:pt>
                <c:pt idx="2">
                  <c:v>17</c:v>
                </c:pt>
                <c:pt idx="3">
                  <c:v>4.9000000000000004</c:v>
                </c:pt>
                <c:pt idx="4">
                  <c:v>40.6</c:v>
                </c:pt>
                <c:pt idx="5">
                  <c:v>4.3</c:v>
                </c:pt>
                <c:pt idx="6">
                  <c:v>0.4</c:v>
                </c:pt>
              </c:numCache>
            </c:numRef>
          </c:val>
          <c:extLst xmlns:c16r2="http://schemas.microsoft.com/office/drawing/2015/06/chart">
            <c:ext xmlns:c16="http://schemas.microsoft.com/office/drawing/2014/chart" uri="{C3380CC4-5D6E-409C-BE32-E72D297353CC}">
              <c16:uniqueId val="{00000002-26A1-4C41-80EC-A98864EBA8B0}"/>
            </c:ext>
          </c:extLst>
        </c:ser>
        <c:dLbls>
          <c:showLegendKey val="0"/>
          <c:showVal val="0"/>
          <c:showCatName val="0"/>
          <c:showSerName val="0"/>
          <c:showPercent val="0"/>
          <c:showBubbleSize val="0"/>
        </c:dLbls>
        <c:gapWidth val="102"/>
        <c:overlap val="1"/>
        <c:axId val="608489064"/>
        <c:axId val="608478872"/>
      </c:barChart>
      <c:catAx>
        <c:axId val="608489064"/>
        <c:scaling>
          <c:orientation val="minMax"/>
        </c:scaling>
        <c:delete val="0"/>
        <c:axPos val="b"/>
        <c:numFmt formatCode="General" sourceLinked="1"/>
        <c:majorTickMark val="none"/>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78872"/>
        <c:crosses val="autoZero"/>
        <c:auto val="1"/>
        <c:lblAlgn val="ctr"/>
        <c:lblOffset val="100"/>
        <c:noMultiLvlLbl val="0"/>
      </c:catAx>
      <c:valAx>
        <c:axId val="608478872"/>
        <c:scaling>
          <c:orientation val="minMax"/>
        </c:scaling>
        <c:delete val="0"/>
        <c:axPos val="l"/>
        <c:majorGridlines>
          <c:spPr>
            <a:ln w="9525" cap="flat" cmpd="sng" algn="ctr">
              <a:solidFill>
                <a:schemeClr val="tx1"/>
              </a:solidFill>
              <a:round/>
            </a:ln>
            <a:effectLst/>
          </c:spPr>
        </c:majorGridlines>
        <c:numFmt formatCode="0" sourceLinked="0"/>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890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61432055920244"/>
          <c:y val="1.6985442898932789E-2"/>
          <c:w val="0.46252023070920711"/>
          <c:h val="0.90363684715622006"/>
        </c:manualLayout>
      </c:layout>
      <c:barChart>
        <c:barDir val="bar"/>
        <c:grouping val="stacked"/>
        <c:varyColors val="0"/>
        <c:ser>
          <c:idx val="0"/>
          <c:order val="0"/>
          <c:spPr>
            <a:solidFill>
              <a:schemeClr val="accent1"/>
            </a:solidFill>
            <a:ln>
              <a:noFill/>
            </a:ln>
            <a:effectLst/>
          </c:spPr>
          <c:invertIfNegative val="0"/>
          <c:dLbls>
            <c:dLbl>
              <c:idx val="0"/>
              <c:layout>
                <c:manualLayout>
                  <c:x val="4.1666666666666664E-2"/>
                  <c:y val="-8.4875562720133283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EB5-4BB5-8911-08A8E14D78BD}"/>
                </c:ext>
                <c:ext xmlns:c15="http://schemas.microsoft.com/office/drawing/2012/chart" uri="{CE6537A1-D6FC-4f65-9D91-7224C49458BB}">
                  <c15:layout/>
                </c:ext>
              </c:extLst>
            </c:dLbl>
            <c:dLbl>
              <c:idx val="1"/>
              <c:layout>
                <c:manualLayout>
                  <c:x val="0.05"/>
                  <c:y val="-2.917578409919766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EB5-4BB5-8911-08A8E14D78BD}"/>
                </c:ext>
                <c:ext xmlns:c15="http://schemas.microsoft.com/office/drawing/2012/chart" uri="{CE6537A1-D6FC-4f65-9D91-7224C49458BB}">
                  <c15:layout/>
                </c:ext>
              </c:extLst>
            </c:dLbl>
            <c:dLbl>
              <c:idx val="2"/>
              <c:layout>
                <c:manualLayout>
                  <c:x val="7.4999999999999997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EB5-4BB5-8911-08A8E14D78BD}"/>
                </c:ext>
                <c:ext xmlns:c15="http://schemas.microsoft.com/office/drawing/2012/chart" uri="{CE6537A1-D6FC-4f65-9D91-7224C49458BB}">
                  <c15:layout/>
                </c:ext>
              </c:extLst>
            </c:dLbl>
            <c:dLbl>
              <c:idx val="3"/>
              <c:layout>
                <c:manualLayout>
                  <c:x val="8.611111111111111E-2"/>
                  <c:y val="-8.4875562720133283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EB5-4BB5-8911-08A8E14D78BD}"/>
                </c:ext>
                <c:ext xmlns:c15="http://schemas.microsoft.com/office/drawing/2012/chart" uri="{CE6537A1-D6FC-4f65-9D91-7224C49458BB}">
                  <c15:layout/>
                </c:ext>
              </c:extLst>
            </c:dLbl>
            <c:dLbl>
              <c:idx val="4"/>
              <c:layout>
                <c:manualLayout>
                  <c:x val="0.16666666666666666"/>
                  <c:y val="5.3488319613563206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EB5-4BB5-8911-08A8E14D78BD}"/>
                </c:ext>
                <c:ext xmlns:c15="http://schemas.microsoft.com/office/drawing/2012/chart" uri="{CE6537A1-D6FC-4f65-9D91-7224C49458BB}">
                  <c15:layout/>
                </c:ext>
              </c:extLst>
            </c:dLbl>
            <c:dLbl>
              <c:idx val="5"/>
              <c:layout>
                <c:manualLayout>
                  <c:x val="0.16666666666666657"/>
                  <c:y val="-4.2437781360066642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EB5-4BB5-8911-08A8E14D78BD}"/>
                </c:ext>
                <c:ext xmlns:c15="http://schemas.microsoft.com/office/drawing/2012/chart" uri="{CE6537A1-D6FC-4f65-9D91-7224C49458BB}">
                  <c15:layout/>
                </c:ext>
              </c:extLst>
            </c:dLbl>
            <c:dLbl>
              <c:idx val="6"/>
              <c:layout>
                <c:manualLayout>
                  <c:x val="0.18333333333333324"/>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EB5-4BB5-8911-08A8E14D78BD}"/>
                </c:ext>
                <c:ext xmlns:c15="http://schemas.microsoft.com/office/drawing/2012/chart" uri="{CE6537A1-D6FC-4f65-9D91-7224C49458BB}">
                  <c15:layout/>
                </c:ext>
              </c:extLst>
            </c:dLbl>
            <c:dLbl>
              <c:idx val="7"/>
              <c:layout>
                <c:manualLayout>
                  <c:x val="0.21111111111111111"/>
                  <c:y val="-2.1218890680033321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EB5-4BB5-8911-08A8E14D78BD}"/>
                </c:ext>
                <c:ext xmlns:c15="http://schemas.microsoft.com/office/drawing/2012/chart" uri="{CE6537A1-D6FC-4f65-9D91-7224C49458BB}">
                  <c15:layout/>
                </c:ext>
              </c:extLst>
            </c:dLbl>
            <c:dLbl>
              <c:idx val="8"/>
              <c:layout>
                <c:manualLayout>
                  <c:x val="0.23888888888888879"/>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1EB5-4BB5-8911-08A8E14D78BD}"/>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'проф_пол (2)'!$A$20:$A$28</c:f>
              <c:strCache>
                <c:ptCount val="9"/>
                <c:pt idx="0">
                  <c:v>Документтерди даярдоого жана аткарууга, эсепке алуу жана тейлөөгө катышкан кызматкерлер</c:v>
                </c:pt>
                <c:pt idx="1">
                  <c:v>Жетекчилер</c:v>
                </c:pt>
                <c:pt idx="2">
                  <c:v>Техниктер жана башка орто адистештирилген кызматкерлер</c:v>
                </c:pt>
                <c:pt idx="3">
                  <c:v>Адистер профессионалдар</c:v>
                </c:pt>
                <c:pt idx="4">
                  <c:v>Квалификациясы жок жумушчулар</c:v>
                </c:pt>
                <c:pt idx="5">
                  <c:v>Айыл жана токой чарбасында, балык өстүрүүчүлүктүн жана балык уулоочулуктун квалификациялуу кызматкерлер</c:v>
                </c:pt>
                <c:pt idx="6">
                  <c:v>Тейлөө жана соода кызматкерлери </c:v>
                </c:pt>
                <c:pt idx="7">
                  <c:v>Өнөр жай ишканаларынын жана машиналардын операторлору, монтаждоочулары</c:v>
                </c:pt>
                <c:pt idx="8">
                  <c:v>Квалификациялуу өнөр жай кызматкерлери жана тиешелүү кесиптердин жумушчулары</c:v>
                </c:pt>
              </c:strCache>
            </c:strRef>
          </c:cat>
          <c:val>
            <c:numRef>
              <c:f>'проф_пол (2)'!$B$20:$B$28</c:f>
              <c:numCache>
                <c:formatCode>0.0</c:formatCode>
                <c:ptCount val="9"/>
                <c:pt idx="0">
                  <c:v>1.5</c:v>
                </c:pt>
                <c:pt idx="1">
                  <c:v>2.4</c:v>
                </c:pt>
                <c:pt idx="2">
                  <c:v>5.5</c:v>
                </c:pt>
                <c:pt idx="3">
                  <c:v>6.7</c:v>
                </c:pt>
                <c:pt idx="4">
                  <c:v>12.1</c:v>
                </c:pt>
                <c:pt idx="5">
                  <c:v>13.3</c:v>
                </c:pt>
                <c:pt idx="6">
                  <c:v>17.2</c:v>
                </c:pt>
                <c:pt idx="7">
                  <c:v>18.8</c:v>
                </c:pt>
                <c:pt idx="8">
                  <c:v>22.4</c:v>
                </c:pt>
              </c:numCache>
            </c:numRef>
          </c:val>
          <c:extLst xmlns:c16r2="http://schemas.microsoft.com/office/drawing/2015/06/chart">
            <c:ext xmlns:c16="http://schemas.microsoft.com/office/drawing/2014/chart" uri="{C3380CC4-5D6E-409C-BE32-E72D297353CC}">
              <c16:uniqueId val="{00000009-1EB5-4BB5-8911-08A8E14D78BD}"/>
            </c:ext>
          </c:extLst>
        </c:ser>
        <c:dLbls>
          <c:showLegendKey val="0"/>
          <c:showVal val="0"/>
          <c:showCatName val="0"/>
          <c:showSerName val="0"/>
          <c:showPercent val="0"/>
          <c:showBubbleSize val="0"/>
        </c:dLbls>
        <c:gapWidth val="150"/>
        <c:overlap val="100"/>
        <c:axId val="608490240"/>
        <c:axId val="608494944"/>
      </c:barChart>
      <c:catAx>
        <c:axId val="608490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94944"/>
        <c:crosses val="autoZero"/>
        <c:auto val="1"/>
        <c:lblAlgn val="ctr"/>
        <c:lblOffset val="100"/>
        <c:noMultiLvlLbl val="0"/>
      </c:catAx>
      <c:valAx>
        <c:axId val="608494944"/>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9024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0059A3"/>
          </a:solidFill>
          <a:latin typeface="Times New Roman" panose="02020603050405020304" pitchFamily="18" charset="0"/>
          <a:cs typeface="Times New Roman" panose="02020603050405020304" pitchFamily="18" charset="0"/>
        </a:defRPr>
      </a:pPr>
      <a:endParaRPr lang="ru-RU"/>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0059A3"/>
            </a:solidFill>
            <a:ln>
              <a:noFill/>
            </a:ln>
            <a:effectLst/>
          </c:spPr>
          <c:invertIfNegative val="0"/>
          <c:dLbls>
            <c:dLbl>
              <c:idx val="0"/>
              <c:layout>
                <c:manualLayout>
                  <c:x val="3.6111111111111108E-2"/>
                  <c:y val="-4.6296296296294602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EAB-44BC-BABA-4C288821CDB7}"/>
                </c:ext>
                <c:ext xmlns:c15="http://schemas.microsoft.com/office/drawing/2012/chart" uri="{CE6537A1-D6FC-4f65-9D91-7224C49458BB}">
                  <c15:layout/>
                </c:ext>
              </c:extLst>
            </c:dLbl>
            <c:dLbl>
              <c:idx val="1"/>
              <c:layout>
                <c:manualLayout>
                  <c:x val="4.9999999999999899E-2"/>
                  <c:y val="-9.259259259259258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EAB-44BC-BABA-4C288821CDB7}"/>
                </c:ext>
                <c:ext xmlns:c15="http://schemas.microsoft.com/office/drawing/2012/chart" uri="{CE6537A1-D6FC-4f65-9D91-7224C49458BB}">
                  <c15:layout/>
                </c:ext>
              </c:extLst>
            </c:dLbl>
            <c:dLbl>
              <c:idx val="2"/>
              <c:layout>
                <c:manualLayout>
                  <c:x val="5.2777777777777778E-2"/>
                  <c:y val="-8.4875562720133283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EAB-44BC-BABA-4C288821CDB7}"/>
                </c:ext>
                <c:ext xmlns:c15="http://schemas.microsoft.com/office/drawing/2012/chart" uri="{CE6537A1-D6FC-4f65-9D91-7224C49458BB}">
                  <c15:layout/>
                </c:ext>
              </c:extLst>
            </c:dLbl>
            <c:dLbl>
              <c:idx val="3"/>
              <c:layout>
                <c:manualLayout>
                  <c:x val="0.10277777777777777"/>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EAB-44BC-BABA-4C288821CDB7}"/>
                </c:ext>
                <c:ext xmlns:c15="http://schemas.microsoft.com/office/drawing/2012/chart" uri="{CE6537A1-D6FC-4f65-9D91-7224C49458BB}">
                  <c15:layout/>
                </c:ext>
              </c:extLst>
            </c:dLbl>
            <c:dLbl>
              <c:idx val="4"/>
              <c:layout>
                <c:manualLayout>
                  <c:x val="0.12777777777777777"/>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EAB-44BC-BABA-4C288821CDB7}"/>
                </c:ext>
                <c:ext xmlns:c15="http://schemas.microsoft.com/office/drawing/2012/chart" uri="{CE6537A1-D6FC-4f65-9D91-7224C49458BB}">
                  <c15:layout/>
                </c:ext>
              </c:extLst>
            </c:dLbl>
            <c:dLbl>
              <c:idx val="5"/>
              <c:layout>
                <c:manualLayout>
                  <c:x val="0.15555555555555556"/>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EAB-44BC-BABA-4C288821CDB7}"/>
                </c:ext>
                <c:ext xmlns:c15="http://schemas.microsoft.com/office/drawing/2012/chart" uri="{CE6537A1-D6FC-4f65-9D91-7224C49458BB}">
                  <c15:layout/>
                </c:ext>
              </c:extLst>
            </c:dLbl>
            <c:dLbl>
              <c:idx val="6"/>
              <c:layout>
                <c:manualLayout>
                  <c:x val="0.24444444444444444"/>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EAB-44BC-BABA-4C288821CDB7}"/>
                </c:ext>
                <c:ext xmlns:c15="http://schemas.microsoft.com/office/drawing/2012/chart" uri="{CE6537A1-D6FC-4f65-9D91-7224C49458BB}">
                  <c15:layout/>
                </c:ext>
              </c:extLst>
            </c:dLbl>
            <c:dLbl>
              <c:idx val="7"/>
              <c:layout>
                <c:manualLayout>
                  <c:x val="0.25277777777777777"/>
                  <c:y val="-4.6296296296296294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EAB-44BC-BABA-4C288821CDB7}"/>
                </c:ext>
                <c:ext xmlns:c15="http://schemas.microsoft.com/office/drawing/2012/chart" uri="{CE6537A1-D6FC-4f65-9D91-7224C49458BB}">
                  <c15:layout/>
                </c:ext>
              </c:extLst>
            </c:dLbl>
            <c:dLbl>
              <c:idx val="8"/>
              <c:layout>
                <c:manualLayout>
                  <c:x val="0.28333333333333333"/>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1EAB-44BC-BABA-4C288821CDB7}"/>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'проф_пол (2)'!$A$34:$A$42</c:f>
              <c:strCache>
                <c:ptCount val="9"/>
                <c:pt idx="0">
                  <c:v>Өнөр жай ишканаларынын жана машиналардын операторлору, монтаждоочулары</c:v>
                </c:pt>
                <c:pt idx="1">
                  <c:v>Жетекчилер</c:v>
                </c:pt>
                <c:pt idx="2">
                  <c:v>Документтерди даярдоого жана аткарууга, эсепке алуу жана тейлөөгө катышкан кызматкерлер</c:v>
                </c:pt>
                <c:pt idx="3">
                  <c:v>Техниктер жана башка орто адистештирилген кызматкерлер</c:v>
                </c:pt>
                <c:pt idx="4">
                  <c:v>Квалификациялуу өнөр жай кызматкерлери жана тиешелүү кесиптердин жумушчулары</c:v>
                </c:pt>
                <c:pt idx="5">
                  <c:v>Квалификациясы жок жумушчулар</c:v>
                </c:pt>
                <c:pt idx="6">
                  <c:v>Айыл жана токой чарбасында, балык өстүрүүчүлүктүн жана балык уулоочулуктун квалификациялуу кызматкерлер</c:v>
                </c:pt>
                <c:pt idx="7">
                  <c:v>Адистер профессионалдар</c:v>
                </c:pt>
                <c:pt idx="8">
                  <c:v>Тейлөө жана соода кызматкерлери </c:v>
                </c:pt>
              </c:strCache>
            </c:strRef>
          </c:cat>
          <c:val>
            <c:numRef>
              <c:f>'проф_пол (2)'!$B$34:$B$42</c:f>
              <c:numCache>
                <c:formatCode>0.0</c:formatCode>
                <c:ptCount val="9"/>
                <c:pt idx="0">
                  <c:v>0.9</c:v>
                </c:pt>
                <c:pt idx="1">
                  <c:v>2.6</c:v>
                </c:pt>
                <c:pt idx="2">
                  <c:v>3.6</c:v>
                </c:pt>
                <c:pt idx="3">
                  <c:v>7.6</c:v>
                </c:pt>
                <c:pt idx="4">
                  <c:v>10.199999999999999</c:v>
                </c:pt>
                <c:pt idx="5">
                  <c:v>10.7</c:v>
                </c:pt>
                <c:pt idx="6">
                  <c:v>17</c:v>
                </c:pt>
                <c:pt idx="7">
                  <c:v>22.2</c:v>
                </c:pt>
                <c:pt idx="8">
                  <c:v>25.2</c:v>
                </c:pt>
              </c:numCache>
            </c:numRef>
          </c:val>
          <c:extLst xmlns:c16r2="http://schemas.microsoft.com/office/drawing/2015/06/chart">
            <c:ext xmlns:c16="http://schemas.microsoft.com/office/drawing/2014/chart" uri="{C3380CC4-5D6E-409C-BE32-E72D297353CC}">
              <c16:uniqueId val="{00000009-1EAB-44BC-BABA-4C288821CDB7}"/>
            </c:ext>
          </c:extLst>
        </c:ser>
        <c:dLbls>
          <c:showLegendKey val="0"/>
          <c:showVal val="0"/>
          <c:showCatName val="0"/>
          <c:showSerName val="0"/>
          <c:showPercent val="0"/>
          <c:showBubbleSize val="0"/>
        </c:dLbls>
        <c:gapWidth val="150"/>
        <c:overlap val="100"/>
        <c:axId val="608500432"/>
        <c:axId val="608491416"/>
      </c:barChart>
      <c:catAx>
        <c:axId val="608500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91416"/>
        <c:crosses val="autoZero"/>
        <c:auto val="1"/>
        <c:lblAlgn val="ctr"/>
        <c:lblOffset val="100"/>
        <c:noMultiLvlLbl val="0"/>
      </c:catAx>
      <c:valAx>
        <c:axId val="608491416"/>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50043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0059A3"/>
          </a:solidFill>
          <a:latin typeface="Times New Roman" panose="02020603050405020304" pitchFamily="18" charset="0"/>
          <a:cs typeface="Times New Roman" panose="02020603050405020304" pitchFamily="18" charset="0"/>
        </a:defRPr>
      </a:pPr>
      <a:endParaRPr lang="ru-RU"/>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'граф ур безр (кырг.) (2)'!$A$2</c:f>
              <c:strCache>
                <c:ptCount val="1"/>
                <c:pt idx="0">
                  <c:v>Эркектер</c:v>
                </c:pt>
              </c:strCache>
            </c:strRef>
          </c:tx>
          <c:spPr>
            <a:solidFill>
              <a:srgbClr val="0059A3"/>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безр (кырг.) (2)'!$B$1:$L$1</c:f>
              <c:strCache>
                <c:ptCount val="11"/>
                <c:pt idx="0">
                  <c:v>15-19</c:v>
                </c:pt>
                <c:pt idx="1">
                  <c:v>20-24</c:v>
                </c:pt>
                <c:pt idx="2">
                  <c:v>25-29</c:v>
                </c:pt>
                <c:pt idx="3">
                  <c:v>30-34</c:v>
                </c:pt>
                <c:pt idx="4">
                  <c:v>35-39</c:v>
                </c:pt>
                <c:pt idx="5">
                  <c:v>40-44</c:v>
                </c:pt>
                <c:pt idx="6">
                  <c:v>45-49</c:v>
                </c:pt>
                <c:pt idx="7">
                  <c:v>50-54</c:v>
                </c:pt>
                <c:pt idx="8">
                  <c:v>55-59</c:v>
                </c:pt>
                <c:pt idx="9">
                  <c:v>60-64</c:v>
                </c:pt>
                <c:pt idx="10">
                  <c:v>65-69</c:v>
                </c:pt>
              </c:strCache>
            </c:strRef>
          </c:cat>
          <c:val>
            <c:numRef>
              <c:f>'граф ур безр (кырг.) (2)'!$B$2:$L$2</c:f>
              <c:numCache>
                <c:formatCode>0.0</c:formatCode>
                <c:ptCount val="11"/>
                <c:pt idx="0">
                  <c:v>7.2958799089065671</c:v>
                </c:pt>
                <c:pt idx="1">
                  <c:v>7.1114089763350092</c:v>
                </c:pt>
                <c:pt idx="2">
                  <c:v>4.0946241272989363</c:v>
                </c:pt>
                <c:pt idx="3">
                  <c:v>2.8702126652670938</c:v>
                </c:pt>
                <c:pt idx="4">
                  <c:v>1.4051374670985868</c:v>
                </c:pt>
                <c:pt idx="5">
                  <c:v>2.2560799688235194</c:v>
                </c:pt>
                <c:pt idx="6">
                  <c:v>2.7791254873683591</c:v>
                </c:pt>
                <c:pt idx="7">
                  <c:v>1.3515323566185449</c:v>
                </c:pt>
                <c:pt idx="8">
                  <c:v>1.3942844692246659</c:v>
                </c:pt>
                <c:pt idx="9">
                  <c:v>0.22392162350997191</c:v>
                </c:pt>
                <c:pt idx="10">
                  <c:v>0.22708264452436105</c:v>
                </c:pt>
              </c:numCache>
            </c:numRef>
          </c:val>
          <c:extLst xmlns:c16r2="http://schemas.microsoft.com/office/drawing/2015/06/chart">
            <c:ext xmlns:c16="http://schemas.microsoft.com/office/drawing/2014/chart" uri="{C3380CC4-5D6E-409C-BE32-E72D297353CC}">
              <c16:uniqueId val="{00000000-0223-454D-81F0-CFCCA8A5832A}"/>
            </c:ext>
          </c:extLst>
        </c:ser>
        <c:ser>
          <c:idx val="1"/>
          <c:order val="1"/>
          <c:tx>
            <c:strRef>
              <c:f>'граф ур безр (кырг.) (2)'!$A$3</c:f>
              <c:strCache>
                <c:ptCount val="1"/>
                <c:pt idx="0">
                  <c:v>Аялдар</c:v>
                </c:pt>
              </c:strCache>
            </c:strRef>
          </c:tx>
          <c:spPr>
            <a:solidFill>
              <a:srgbClr val="79AFDF"/>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безр (кырг.) (2)'!$B$1:$L$1</c:f>
              <c:strCache>
                <c:ptCount val="11"/>
                <c:pt idx="0">
                  <c:v>15-19</c:v>
                </c:pt>
                <c:pt idx="1">
                  <c:v>20-24</c:v>
                </c:pt>
                <c:pt idx="2">
                  <c:v>25-29</c:v>
                </c:pt>
                <c:pt idx="3">
                  <c:v>30-34</c:v>
                </c:pt>
                <c:pt idx="4">
                  <c:v>35-39</c:v>
                </c:pt>
                <c:pt idx="5">
                  <c:v>40-44</c:v>
                </c:pt>
                <c:pt idx="6">
                  <c:v>45-49</c:v>
                </c:pt>
                <c:pt idx="7">
                  <c:v>50-54</c:v>
                </c:pt>
                <c:pt idx="8">
                  <c:v>55-59</c:v>
                </c:pt>
                <c:pt idx="9">
                  <c:v>60-64</c:v>
                </c:pt>
                <c:pt idx="10">
                  <c:v>65-69</c:v>
                </c:pt>
              </c:strCache>
            </c:strRef>
          </c:cat>
          <c:val>
            <c:numRef>
              <c:f>'граф ур безр (кырг.) (2)'!$B$3:$L$3</c:f>
              <c:numCache>
                <c:formatCode>0.0</c:formatCode>
                <c:ptCount val="11"/>
                <c:pt idx="0">
                  <c:v>9.705235149437053</c:v>
                </c:pt>
                <c:pt idx="1">
                  <c:v>9.7510632265947539</c:v>
                </c:pt>
                <c:pt idx="2">
                  <c:v>9.3377140376779444</c:v>
                </c:pt>
                <c:pt idx="3">
                  <c:v>6.0842360124977048</c:v>
                </c:pt>
                <c:pt idx="4">
                  <c:v>4.2594477460052413</c:v>
                </c:pt>
                <c:pt idx="5">
                  <c:v>5.283475515070216</c:v>
                </c:pt>
                <c:pt idx="6">
                  <c:v>1.7408162716192568</c:v>
                </c:pt>
                <c:pt idx="7">
                  <c:v>2.0949818513197558</c:v>
                </c:pt>
                <c:pt idx="8">
                  <c:v>0.63149356648236776</c:v>
                </c:pt>
                <c:pt idx="9">
                  <c:v>0.47793162274789175</c:v>
                </c:pt>
                <c:pt idx="10">
                  <c:v>0.36089682242189125</c:v>
                </c:pt>
              </c:numCache>
            </c:numRef>
          </c:val>
          <c:extLst xmlns:c16r2="http://schemas.microsoft.com/office/drawing/2015/06/chart">
            <c:ext xmlns:c16="http://schemas.microsoft.com/office/drawing/2014/chart" uri="{C3380CC4-5D6E-409C-BE32-E72D297353CC}">
              <c16:uniqueId val="{00000001-0223-454D-81F0-CFCCA8A5832A}"/>
            </c:ext>
          </c:extLst>
        </c:ser>
        <c:dLbls>
          <c:showLegendKey val="0"/>
          <c:showVal val="0"/>
          <c:showCatName val="0"/>
          <c:showSerName val="0"/>
          <c:showPercent val="0"/>
          <c:showBubbleSize val="0"/>
        </c:dLbls>
        <c:gapWidth val="63"/>
        <c:axId val="608491808"/>
        <c:axId val="608495728"/>
      </c:barChart>
      <c:lineChart>
        <c:grouping val="standard"/>
        <c:varyColors val="0"/>
        <c:ser>
          <c:idx val="2"/>
          <c:order val="2"/>
          <c:tx>
            <c:strRef>
              <c:f>'граф ур безр (кырг.) (2)'!$A$4</c:f>
              <c:strCache>
                <c:ptCount val="1"/>
                <c:pt idx="0">
                  <c:v>Бардыгы</c:v>
                </c:pt>
              </c:strCache>
            </c:strRef>
          </c:tx>
          <c:spPr>
            <a:ln w="28575" cap="rnd">
              <a:solidFill>
                <a:sysClr val="windowText" lastClr="000000"/>
              </a:solidFill>
              <a:round/>
            </a:ln>
            <a:effectLst/>
          </c:spPr>
          <c:marker>
            <c:symbol val="none"/>
          </c:marker>
          <c:cat>
            <c:strRef>
              <c:f>'граф ур безр (кырг.) (2)'!$B$1:$L$1</c:f>
              <c:strCache>
                <c:ptCount val="11"/>
                <c:pt idx="0">
                  <c:v>15-19</c:v>
                </c:pt>
                <c:pt idx="1">
                  <c:v>20-24</c:v>
                </c:pt>
                <c:pt idx="2">
                  <c:v>25-29</c:v>
                </c:pt>
                <c:pt idx="3">
                  <c:v>30-34</c:v>
                </c:pt>
                <c:pt idx="4">
                  <c:v>35-39</c:v>
                </c:pt>
                <c:pt idx="5">
                  <c:v>40-44</c:v>
                </c:pt>
                <c:pt idx="6">
                  <c:v>45-49</c:v>
                </c:pt>
                <c:pt idx="7">
                  <c:v>50-54</c:v>
                </c:pt>
                <c:pt idx="8">
                  <c:v>55-59</c:v>
                </c:pt>
                <c:pt idx="9">
                  <c:v>60-64</c:v>
                </c:pt>
                <c:pt idx="10">
                  <c:v>65-69</c:v>
                </c:pt>
              </c:strCache>
            </c:strRef>
          </c:cat>
          <c:val>
            <c:numRef>
              <c:f>'граф ур безр (кырг.) (2)'!$B$4:$L$4</c:f>
              <c:numCache>
                <c:formatCode>0.0</c:formatCode>
                <c:ptCount val="11"/>
                <c:pt idx="0">
                  <c:v>8.1341770811976133</c:v>
                </c:pt>
                <c:pt idx="1">
                  <c:v>7.9906996405140731</c:v>
                </c:pt>
                <c:pt idx="2">
                  <c:v>5.8700880385856973</c:v>
                </c:pt>
                <c:pt idx="3">
                  <c:v>3.9947951753292261</c:v>
                </c:pt>
                <c:pt idx="4">
                  <c:v>2.5813985422155628</c:v>
                </c:pt>
                <c:pt idx="5">
                  <c:v>3.6057265925895972</c:v>
                </c:pt>
                <c:pt idx="6">
                  <c:v>2.3164537360616992</c:v>
                </c:pt>
                <c:pt idx="7">
                  <c:v>1.6930727363025773</c:v>
                </c:pt>
                <c:pt idx="8">
                  <c:v>1.0584182451000537</c:v>
                </c:pt>
                <c:pt idx="9">
                  <c:v>0.32851600900370576</c:v>
                </c:pt>
                <c:pt idx="10">
                  <c:v>0.27742086550890427</c:v>
                </c:pt>
              </c:numCache>
            </c:numRef>
          </c:val>
          <c:smooth val="0"/>
          <c:extLst xmlns:c16r2="http://schemas.microsoft.com/office/drawing/2015/06/chart">
            <c:ext xmlns:c16="http://schemas.microsoft.com/office/drawing/2014/chart" uri="{C3380CC4-5D6E-409C-BE32-E72D297353CC}">
              <c16:uniqueId val="{00000002-0223-454D-81F0-CFCCA8A5832A}"/>
            </c:ext>
          </c:extLst>
        </c:ser>
        <c:dLbls>
          <c:showLegendKey val="0"/>
          <c:showVal val="0"/>
          <c:showCatName val="0"/>
          <c:showSerName val="0"/>
          <c:showPercent val="0"/>
          <c:showBubbleSize val="0"/>
        </c:dLbls>
        <c:marker val="1"/>
        <c:smooth val="0"/>
        <c:axId val="608491808"/>
        <c:axId val="608495728"/>
      </c:lineChart>
      <c:catAx>
        <c:axId val="608491808"/>
        <c:scaling>
          <c:orientation val="minMax"/>
        </c:scaling>
        <c:delete val="0"/>
        <c:axPos val="b"/>
        <c:numFmt formatCode="General" sourceLinked="1"/>
        <c:majorTickMark val="in"/>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95728"/>
        <c:crosses val="autoZero"/>
        <c:auto val="1"/>
        <c:lblAlgn val="ctr"/>
        <c:lblOffset val="100"/>
        <c:noMultiLvlLbl val="0"/>
      </c:catAx>
      <c:valAx>
        <c:axId val="608495728"/>
        <c:scaling>
          <c:orientation val="minMax"/>
          <c:max val="10"/>
          <c:min val="0"/>
        </c:scaling>
        <c:delete val="0"/>
        <c:axPos val="l"/>
        <c:majorGridlines>
          <c:spPr>
            <a:ln w="9525" cap="flat" cmpd="sng" algn="ctr">
              <a:solidFill>
                <a:schemeClr val="tx1"/>
              </a:solidFill>
              <a:round/>
            </a:ln>
            <a:effectLst/>
          </c:spPr>
        </c:majorGridlines>
        <c:numFmt formatCode="0" sourceLinked="0"/>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91808"/>
        <c:crosses val="autoZero"/>
        <c:crossBetween val="between"/>
        <c:majorUnit val="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6538560918227193E-2"/>
          <c:y val="3.9855083834041946E-2"/>
          <c:w val="0.94100893476398351"/>
          <c:h val="0.64660922247210506"/>
        </c:manualLayout>
      </c:layout>
      <c:barChart>
        <c:barDir val="col"/>
        <c:grouping val="clustered"/>
        <c:varyColors val="0"/>
        <c:ser>
          <c:idx val="0"/>
          <c:order val="0"/>
          <c:tx>
            <c:strRef>
              <c:f>'граф ур безр образ (кырг)'!$B$3</c:f>
              <c:strCache>
                <c:ptCount val="1"/>
                <c:pt idx="0">
                  <c:v>Бардыгы</c:v>
                </c:pt>
              </c:strCache>
            </c:strRef>
          </c:tx>
          <c:spPr>
            <a:solidFill>
              <a:srgbClr val="0070C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безр образ (кырг)'!$C$2:$I$2</c:f>
              <c:strCache>
                <c:ptCount val="7"/>
                <c:pt idx="0">
                  <c:v>Жогорку кесиптик</c:v>
                </c:pt>
                <c:pt idx="1">
                  <c:v>Бүтпөгөн жогорку кесиптик</c:v>
                </c:pt>
                <c:pt idx="2">
                  <c:v>Орто кесиптик</c:v>
                </c:pt>
                <c:pt idx="3">
                  <c:v>Баштапкы кесиптик</c:v>
                </c:pt>
                <c:pt idx="4">
                  <c:v>Жалпы орто (толук)</c:v>
                </c:pt>
                <c:pt idx="5">
                  <c:v>Негизги жалпы</c:v>
                </c:pt>
                <c:pt idx="6">
                  <c:v>Жалпы баштапкы билимдүү, жалпы баштапкы билими жоктор жана сабатсыздар</c:v>
                </c:pt>
              </c:strCache>
            </c:strRef>
          </c:cat>
          <c:val>
            <c:numRef>
              <c:f>'граф ур безр образ (кырг)'!$C$3:$I$3</c:f>
              <c:numCache>
                <c:formatCode>0.0</c:formatCode>
                <c:ptCount val="7"/>
                <c:pt idx="0">
                  <c:v>3.7057374550045425</c:v>
                </c:pt>
                <c:pt idx="1">
                  <c:v>2.0882939729744154</c:v>
                </c:pt>
                <c:pt idx="2">
                  <c:v>3.7650172360265199</c:v>
                </c:pt>
                <c:pt idx="3">
                  <c:v>2.5773452220762301</c:v>
                </c:pt>
                <c:pt idx="4">
                  <c:v>3.9312651156805747</c:v>
                </c:pt>
                <c:pt idx="5">
                  <c:v>3.0095431166836075</c:v>
                </c:pt>
                <c:pt idx="6">
                  <c:v>1.3587637103824468</c:v>
                </c:pt>
              </c:numCache>
            </c:numRef>
          </c:val>
          <c:extLst xmlns:c16r2="http://schemas.microsoft.com/office/drawing/2015/06/chart">
            <c:ext xmlns:c16="http://schemas.microsoft.com/office/drawing/2014/chart" uri="{C3380CC4-5D6E-409C-BE32-E72D297353CC}">
              <c16:uniqueId val="{00000000-1D51-44B9-87A9-386F6466D88F}"/>
            </c:ext>
          </c:extLst>
        </c:ser>
        <c:ser>
          <c:idx val="1"/>
          <c:order val="1"/>
          <c:tx>
            <c:strRef>
              <c:f>'граф ур безр образ (кырг)'!$B$4</c:f>
              <c:strCache>
                <c:ptCount val="1"/>
                <c:pt idx="0">
                  <c:v>Эркектер</c:v>
                </c:pt>
              </c:strCache>
            </c:strRef>
          </c:tx>
          <c:spPr>
            <a:solidFill>
              <a:srgbClr val="79AFDF"/>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безр образ (кырг)'!$C$2:$I$2</c:f>
              <c:strCache>
                <c:ptCount val="7"/>
                <c:pt idx="0">
                  <c:v>Жогорку кесиптик</c:v>
                </c:pt>
                <c:pt idx="1">
                  <c:v>Бүтпөгөн жогорку кесиптик</c:v>
                </c:pt>
                <c:pt idx="2">
                  <c:v>Орто кесиптик</c:v>
                </c:pt>
                <c:pt idx="3">
                  <c:v>Баштапкы кесиптик</c:v>
                </c:pt>
                <c:pt idx="4">
                  <c:v>Жалпы орто (толук)</c:v>
                </c:pt>
                <c:pt idx="5">
                  <c:v>Негизги жалпы</c:v>
                </c:pt>
                <c:pt idx="6">
                  <c:v>Жалпы баштапкы билимдүү, жалпы баштапкы билими жоктор жана сабатсыздар</c:v>
                </c:pt>
              </c:strCache>
            </c:strRef>
          </c:cat>
          <c:val>
            <c:numRef>
              <c:f>'граф ур безр образ (кырг)'!$C$4:$I$4</c:f>
              <c:numCache>
                <c:formatCode>0.0</c:formatCode>
                <c:ptCount val="7"/>
                <c:pt idx="0">
                  <c:v>3.3243095865712307</c:v>
                </c:pt>
                <c:pt idx="1">
                  <c:v>1.2727632842511563</c:v>
                </c:pt>
                <c:pt idx="2">
                  <c:v>3.5129207291867668</c:v>
                </c:pt>
                <c:pt idx="3">
                  <c:v>2.3245652947198581</c:v>
                </c:pt>
                <c:pt idx="4">
                  <c:v>3.0543991318129531</c:v>
                </c:pt>
                <c:pt idx="5">
                  <c:v>1.8209996378115545</c:v>
                </c:pt>
                <c:pt idx="6">
                  <c:v>1.7077293314387567</c:v>
                </c:pt>
              </c:numCache>
            </c:numRef>
          </c:val>
          <c:extLst xmlns:c16r2="http://schemas.microsoft.com/office/drawing/2015/06/chart">
            <c:ext xmlns:c16="http://schemas.microsoft.com/office/drawing/2014/chart" uri="{C3380CC4-5D6E-409C-BE32-E72D297353CC}">
              <c16:uniqueId val="{00000001-1D51-44B9-87A9-386F6466D88F}"/>
            </c:ext>
          </c:extLst>
        </c:ser>
        <c:ser>
          <c:idx val="2"/>
          <c:order val="2"/>
          <c:tx>
            <c:strRef>
              <c:f>'граф ур безр образ (кырг)'!$B$5</c:f>
              <c:strCache>
                <c:ptCount val="1"/>
                <c:pt idx="0">
                  <c:v>Аялдар</c:v>
                </c:pt>
              </c:strCache>
            </c:strRef>
          </c:tx>
          <c:spPr>
            <a:solidFill>
              <a:srgbClr val="0059A3">
                <a:lumMod val="75000"/>
              </a:srgb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'граф ур безр образ (кырг)'!$C$2:$I$2</c:f>
              <c:strCache>
                <c:ptCount val="7"/>
                <c:pt idx="0">
                  <c:v>Жогорку кесиптик</c:v>
                </c:pt>
                <c:pt idx="1">
                  <c:v>Бүтпөгөн жогорку кесиптик</c:v>
                </c:pt>
                <c:pt idx="2">
                  <c:v>Орто кесиптик</c:v>
                </c:pt>
                <c:pt idx="3">
                  <c:v>Баштапкы кесиптик</c:v>
                </c:pt>
                <c:pt idx="4">
                  <c:v>Жалпы орто (толук)</c:v>
                </c:pt>
                <c:pt idx="5">
                  <c:v>Негизги жалпы</c:v>
                </c:pt>
                <c:pt idx="6">
                  <c:v>Жалпы баштапкы билимдүү, жалпы баштапкы билими жоктор жана сабатсыздар</c:v>
                </c:pt>
              </c:strCache>
            </c:strRef>
          </c:cat>
          <c:val>
            <c:numRef>
              <c:f>'граф ур безр образ (кырг)'!$C$5:$I$5</c:f>
              <c:numCache>
                <c:formatCode>0.0</c:formatCode>
                <c:ptCount val="7"/>
                <c:pt idx="0">
                  <c:v>4.0748603144092836</c:v>
                </c:pt>
                <c:pt idx="1">
                  <c:v>3.2782735608533748</c:v>
                </c:pt>
                <c:pt idx="2">
                  <c:v>3.9815126366160873</c:v>
                </c:pt>
                <c:pt idx="3">
                  <c:v>3.3167080997039489</c:v>
                </c:pt>
                <c:pt idx="4">
                  <c:v>5.6126179547159172</c:v>
                </c:pt>
                <c:pt idx="5">
                  <c:v>6.2557876895790789</c:v>
                </c:pt>
                <c:pt idx="6">
                  <c:v>0</c:v>
                </c:pt>
              </c:numCache>
            </c:numRef>
          </c:val>
          <c:extLst xmlns:c16r2="http://schemas.microsoft.com/office/drawing/2015/06/chart">
            <c:ext xmlns:c16="http://schemas.microsoft.com/office/drawing/2014/chart" uri="{C3380CC4-5D6E-409C-BE32-E72D297353CC}">
              <c16:uniqueId val="{00000002-1D51-44B9-87A9-386F6466D88F}"/>
            </c:ext>
          </c:extLst>
        </c:ser>
        <c:dLbls>
          <c:showLegendKey val="0"/>
          <c:showVal val="0"/>
          <c:showCatName val="0"/>
          <c:showSerName val="0"/>
          <c:showPercent val="0"/>
          <c:showBubbleSize val="0"/>
        </c:dLbls>
        <c:gapWidth val="66"/>
        <c:overlap val="5"/>
        <c:axId val="608499648"/>
        <c:axId val="608500040"/>
      </c:barChart>
      <c:catAx>
        <c:axId val="608499648"/>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500040"/>
        <c:crosses val="autoZero"/>
        <c:auto val="1"/>
        <c:lblAlgn val="ctr"/>
        <c:lblOffset val="100"/>
        <c:noMultiLvlLbl val="0"/>
      </c:catAx>
      <c:valAx>
        <c:axId val="608500040"/>
        <c:scaling>
          <c:orientation val="minMax"/>
          <c:max val="8"/>
        </c:scaling>
        <c:delete val="0"/>
        <c:axPos val="l"/>
        <c:majorGridlines>
          <c:spPr>
            <a:ln w="9525" cap="flat" cmpd="sng" algn="ctr">
              <a:solidFill>
                <a:schemeClr val="tx1">
                  <a:alpha val="97000"/>
                </a:schemeClr>
              </a:solidFill>
              <a:round/>
            </a:ln>
            <a:effectLst/>
          </c:spPr>
        </c:majorGridlines>
        <c:numFmt formatCode="General"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12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crossAx val="608499648"/>
        <c:crosses val="autoZero"/>
        <c:crossBetween val="between"/>
        <c:majorUnit val="2"/>
      </c:valAx>
      <c:spPr>
        <a:noFill/>
        <a:ln>
          <a:solidFill>
            <a:srgbClr val="79AFDF">
              <a:lumMod val="75000"/>
            </a:srgbClr>
          </a:solidFill>
        </a:ln>
        <a:effectLst/>
      </c:spPr>
    </c:plotArea>
    <c:legend>
      <c:legendPos val="b"/>
      <c:layout>
        <c:manualLayout>
          <c:xMode val="edge"/>
          <c:yMode val="edge"/>
          <c:x val="0.35486356143063391"/>
          <c:y val="0.8670868253860764"/>
          <c:w val="0.30067599807501305"/>
          <c:h val="7.4135124720055207E-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0059A3"/>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solidFill>
      <a:schemeClr val="bg1"/>
    </a:solidFill>
    <a:ln w="9525" cap="flat" cmpd="sng" algn="ctr">
      <a:noFill/>
      <a:round/>
    </a:ln>
    <a:effectLst/>
  </c:spPr>
  <c:txPr>
    <a:bodyPr/>
    <a:lstStyle/>
    <a:p>
      <a:pPr>
        <a:defRPr>
          <a:latin typeface="Times New Roman" panose="02020603050405020304" pitchFamily="18" charset="0"/>
          <a:cs typeface="Times New Roman" panose="02020603050405020304" pitchFamily="18" charset="0"/>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0.86995</cdr:x>
      <cdr:y>0.70349</cdr:y>
    </cdr:from>
    <cdr:to>
      <cdr:x>0.91911</cdr:x>
      <cdr:y>0.88308</cdr:y>
    </cdr:to>
    <cdr:grpSp>
      <cdr:nvGrpSpPr>
        <cdr:cNvPr id="2" name="Группа 1">
          <a:extLst xmlns:a="http://schemas.openxmlformats.org/drawingml/2006/main">
            <a:ext uri="{FF2B5EF4-FFF2-40B4-BE49-F238E27FC236}">
              <a16:creationId xmlns:a16="http://schemas.microsoft.com/office/drawing/2014/main" xmlns="" id="{00000000-0008-0000-0900-000003000000}"/>
            </a:ext>
          </a:extLst>
        </cdr:cNvPr>
        <cdr:cNvGrpSpPr>
          <a:grpSpLocks xmlns:a="http://schemas.openxmlformats.org/drawingml/2006/main"/>
        </cdr:cNvGrpSpPr>
      </cdr:nvGrpSpPr>
      <cdr:grpSpPr bwMode="auto">
        <a:xfrm xmlns:a="http://schemas.openxmlformats.org/drawingml/2006/main">
          <a:off x="4615624" y="3042137"/>
          <a:ext cx="260824" cy="776610"/>
          <a:chOff x="0" y="0"/>
          <a:chExt cx="134561" cy="680841"/>
        </a:xfrm>
        <a:solidFill xmlns:a="http://schemas.openxmlformats.org/drawingml/2006/main">
          <a:schemeClr val="accent1"/>
        </a:solidFill>
      </cdr:grpSpPr>
      <cdr:sp macro="" textlink="">
        <cdr:nvSpPr>
          <cdr:cNvPr id="3" name="Freeform 745">
            <a:extLst xmlns:a="http://schemas.openxmlformats.org/drawingml/2006/main">
              <a:ext uri="{FF2B5EF4-FFF2-40B4-BE49-F238E27FC236}">
                <a16:creationId xmlns:a16="http://schemas.microsoft.com/office/drawing/2014/main" xmlns="" id="{00000000-0008-0000-0900-000004000000}"/>
              </a:ext>
            </a:extLst>
          </cdr:cNvPr>
          <cdr:cNvSpPr>
            <a:spLocks xmlns:a="http://schemas.openxmlformats.org/drawingml/2006/main"/>
          </cdr:cNvSpPr>
        </cdr:nvSpPr>
        <cdr:spPr bwMode="auto">
          <a:xfrm xmlns:a="http://schemas.openxmlformats.org/drawingml/2006/main">
            <a:off x="0" y="0"/>
            <a:ext cx="134561" cy="680841"/>
          </a:xfrm>
          <a:custGeom xmlns:a="http://schemas.openxmlformats.org/drawingml/2006/main">
            <a:avLst/>
            <a:gdLst>
              <a:gd name="T0" fmla="*/ 106173766 w 344"/>
              <a:gd name="T1" fmla="*/ 1108115521 h 1020"/>
              <a:gd name="T2" fmla="*/ 31651857 w 344"/>
              <a:gd name="T3" fmla="*/ 1108115521 h 1020"/>
              <a:gd name="T4" fmla="*/ 31651857 w 344"/>
              <a:gd name="T5" fmla="*/ 1364670220 h 1020"/>
              <a:gd name="T6" fmla="*/ 33254546 w 344"/>
              <a:gd name="T7" fmla="*/ 1369327783 h 1020"/>
              <a:gd name="T8" fmla="*/ 36860598 w 344"/>
              <a:gd name="T9" fmla="*/ 1372820955 h 1020"/>
              <a:gd name="T10" fmla="*/ 40065345 w 344"/>
              <a:gd name="T11" fmla="*/ 1376314127 h 1020"/>
              <a:gd name="T12" fmla="*/ 44072069 w 344"/>
              <a:gd name="T13" fmla="*/ 1378254778 h 1020"/>
              <a:gd name="T14" fmla="*/ 53287535 w 344"/>
              <a:gd name="T15" fmla="*/ 1378254778 h 1020"/>
              <a:gd name="T16" fmla="*/ 57293627 w 344"/>
              <a:gd name="T17" fmla="*/ 1376314127 h 1020"/>
              <a:gd name="T18" fmla="*/ 60499006 w 344"/>
              <a:gd name="T19" fmla="*/ 1372820955 h 1020"/>
              <a:gd name="T20" fmla="*/ 64105058 w 344"/>
              <a:gd name="T21" fmla="*/ 1369327783 h 1020"/>
              <a:gd name="T22" fmla="*/ 65307076 w 344"/>
              <a:gd name="T23" fmla="*/ 1364670220 h 1020"/>
              <a:gd name="T24" fmla="*/ 65307076 w 344"/>
              <a:gd name="T25" fmla="*/ 1214075071 h 1020"/>
              <a:gd name="T26" fmla="*/ 106173766 w 344"/>
              <a:gd name="T27" fmla="*/ 1214075071 h 1020"/>
              <a:gd name="T28" fmla="*/ 106173766 w 344"/>
              <a:gd name="T29" fmla="*/ 1108115521 h 10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4" h="1020">
                <a:moveTo>
                  <a:pt x="265" y="323"/>
                </a:moveTo>
                <a:lnTo>
                  <a:pt x="79" y="323"/>
                </a:lnTo>
                <a:lnTo>
                  <a:pt x="79" y="984"/>
                </a:lnTo>
                <a:lnTo>
                  <a:pt x="83" y="996"/>
                </a:lnTo>
                <a:lnTo>
                  <a:pt x="92" y="1005"/>
                </a:lnTo>
                <a:lnTo>
                  <a:pt x="100" y="1014"/>
                </a:lnTo>
                <a:lnTo>
                  <a:pt x="110" y="1019"/>
                </a:lnTo>
                <a:lnTo>
                  <a:pt x="133" y="1019"/>
                </a:lnTo>
                <a:lnTo>
                  <a:pt x="143" y="1014"/>
                </a:lnTo>
                <a:lnTo>
                  <a:pt x="151" y="1005"/>
                </a:lnTo>
                <a:lnTo>
                  <a:pt x="160" y="996"/>
                </a:lnTo>
                <a:lnTo>
                  <a:pt x="163" y="984"/>
                </a:lnTo>
                <a:lnTo>
                  <a:pt x="163" y="596"/>
                </a:lnTo>
                <a:lnTo>
                  <a:pt x="265" y="596"/>
                </a:lnTo>
                <a:lnTo>
                  <a:pt x="265" y="323"/>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4" name="Freeform 744">
            <a:extLst xmlns:a="http://schemas.openxmlformats.org/drawingml/2006/main">
              <a:ext uri="{FF2B5EF4-FFF2-40B4-BE49-F238E27FC236}">
                <a16:creationId xmlns:a16="http://schemas.microsoft.com/office/drawing/2014/main" xmlns="" id="{00000000-0008-0000-0900-000005000000}"/>
              </a:ext>
            </a:extLst>
          </cdr:cNvPr>
          <cdr:cNvSpPr>
            <a:spLocks xmlns:a="http://schemas.openxmlformats.org/drawingml/2006/main"/>
          </cdr:cNvSpPr>
        </cdr:nvSpPr>
        <cdr:spPr bwMode="auto">
          <a:xfrm xmlns:a="http://schemas.openxmlformats.org/drawingml/2006/main">
            <a:off x="0" y="0"/>
            <a:ext cx="134561" cy="680841"/>
          </a:xfrm>
          <a:custGeom xmlns:a="http://schemas.openxmlformats.org/drawingml/2006/main">
            <a:avLst/>
            <a:gdLst>
              <a:gd name="T0" fmla="*/ 106173766 w 344"/>
              <a:gd name="T1" fmla="*/ 1214075071 h 1020"/>
              <a:gd name="T2" fmla="*/ 72518547 w 344"/>
              <a:gd name="T3" fmla="*/ 1214075071 h 1020"/>
              <a:gd name="T4" fmla="*/ 72518547 w 344"/>
              <a:gd name="T5" fmla="*/ 1364670220 h 1020"/>
              <a:gd name="T6" fmla="*/ 74521909 w 344"/>
              <a:gd name="T7" fmla="*/ 1369327783 h 1020"/>
              <a:gd name="T8" fmla="*/ 77727288 w 344"/>
              <a:gd name="T9" fmla="*/ 1372820955 h 1020"/>
              <a:gd name="T10" fmla="*/ 80932668 w 344"/>
              <a:gd name="T11" fmla="*/ 1376314127 h 1020"/>
              <a:gd name="T12" fmla="*/ 84938759 w 344"/>
              <a:gd name="T13" fmla="*/ 1378254778 h 1020"/>
              <a:gd name="T14" fmla="*/ 94154225 w 344"/>
              <a:gd name="T15" fmla="*/ 1378254778 h 1020"/>
              <a:gd name="T16" fmla="*/ 97760277 w 344"/>
              <a:gd name="T17" fmla="*/ 1376314127 h 1020"/>
              <a:gd name="T18" fmla="*/ 104571076 w 344"/>
              <a:gd name="T19" fmla="*/ 1369327783 h 1020"/>
              <a:gd name="T20" fmla="*/ 106173766 w 344"/>
              <a:gd name="T21" fmla="*/ 1364670220 h 1020"/>
              <a:gd name="T22" fmla="*/ 106173766 w 344"/>
              <a:gd name="T23" fmla="*/ 1214075071 h 10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4" h="1020">
                <a:moveTo>
                  <a:pt x="265" y="596"/>
                </a:moveTo>
                <a:lnTo>
                  <a:pt x="181" y="596"/>
                </a:lnTo>
                <a:lnTo>
                  <a:pt x="181" y="984"/>
                </a:lnTo>
                <a:lnTo>
                  <a:pt x="186" y="996"/>
                </a:lnTo>
                <a:lnTo>
                  <a:pt x="194" y="1005"/>
                </a:lnTo>
                <a:lnTo>
                  <a:pt x="202" y="1014"/>
                </a:lnTo>
                <a:lnTo>
                  <a:pt x="212" y="1019"/>
                </a:lnTo>
                <a:lnTo>
                  <a:pt x="235" y="1019"/>
                </a:lnTo>
                <a:lnTo>
                  <a:pt x="244" y="1014"/>
                </a:lnTo>
                <a:lnTo>
                  <a:pt x="261" y="996"/>
                </a:lnTo>
                <a:lnTo>
                  <a:pt x="265" y="984"/>
                </a:lnTo>
                <a:lnTo>
                  <a:pt x="265" y="596"/>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5" name="Freeform 743">
            <a:extLst xmlns:a="http://schemas.openxmlformats.org/drawingml/2006/main">
              <a:ext uri="{FF2B5EF4-FFF2-40B4-BE49-F238E27FC236}">
                <a16:creationId xmlns:a16="http://schemas.microsoft.com/office/drawing/2014/main" xmlns="" id="{00000000-0008-0000-0900-000006000000}"/>
              </a:ext>
            </a:extLst>
          </cdr:cNvPr>
          <cdr:cNvSpPr>
            <a:spLocks xmlns:a="http://schemas.openxmlformats.org/drawingml/2006/main"/>
          </cdr:cNvSpPr>
        </cdr:nvSpPr>
        <cdr:spPr bwMode="auto">
          <a:xfrm xmlns:a="http://schemas.openxmlformats.org/drawingml/2006/main">
            <a:off x="0" y="0"/>
            <a:ext cx="134561" cy="680841"/>
          </a:xfrm>
          <a:custGeom xmlns:a="http://schemas.openxmlformats.org/drawingml/2006/main">
            <a:avLst/>
            <a:gdLst>
              <a:gd name="T0" fmla="*/ 36860598 w 344"/>
              <a:gd name="T1" fmla="*/ 1055717318 h 1020"/>
              <a:gd name="T2" fmla="*/ 8814161 w 344"/>
              <a:gd name="T3" fmla="*/ 1071630657 h 1020"/>
              <a:gd name="T4" fmla="*/ 0 w 344"/>
              <a:gd name="T5" fmla="*/ 1198937992 h 1020"/>
              <a:gd name="T6" fmla="*/ 0 w 344"/>
              <a:gd name="T7" fmla="*/ 1202819295 h 1020"/>
              <a:gd name="T8" fmla="*/ 1202017 w 344"/>
              <a:gd name="T9" fmla="*/ 1206312467 h 1020"/>
              <a:gd name="T10" fmla="*/ 4006724 w 344"/>
              <a:gd name="T11" fmla="*/ 1209029378 h 1020"/>
              <a:gd name="T12" fmla="*/ 6010087 w 344"/>
              <a:gd name="T13" fmla="*/ 1211746290 h 1020"/>
              <a:gd name="T14" fmla="*/ 9214833 w 344"/>
              <a:gd name="T15" fmla="*/ 1212910680 h 1020"/>
              <a:gd name="T16" fmla="*/ 16426937 w 344"/>
              <a:gd name="T17" fmla="*/ 1212910680 h 1020"/>
              <a:gd name="T18" fmla="*/ 19632317 w 344"/>
              <a:gd name="T19" fmla="*/ 1211746290 h 1020"/>
              <a:gd name="T20" fmla="*/ 21635679 w 344"/>
              <a:gd name="T21" fmla="*/ 1209029378 h 1020"/>
              <a:gd name="T22" fmla="*/ 24039080 w 344"/>
              <a:gd name="T23" fmla="*/ 1206312467 h 1020"/>
              <a:gd name="T24" fmla="*/ 24840425 w 344"/>
              <a:gd name="T25" fmla="*/ 1202819295 h 1020"/>
              <a:gd name="T26" fmla="*/ 24840425 w 344"/>
              <a:gd name="T27" fmla="*/ 1108115521 h 1020"/>
              <a:gd name="T28" fmla="*/ 137825622 w 344"/>
              <a:gd name="T29" fmla="*/ 1108115521 h 1020"/>
              <a:gd name="T30" fmla="*/ 137825622 w 344"/>
              <a:gd name="T31" fmla="*/ 1097247874 h 1020"/>
              <a:gd name="T32" fmla="*/ 137024277 w 344"/>
              <a:gd name="T33" fmla="*/ 1089485270 h 1020"/>
              <a:gd name="T34" fmla="*/ 127008099 w 344"/>
              <a:gd name="T35" fmla="*/ 1068137485 h 1020"/>
              <a:gd name="T36" fmla="*/ 106173766 w 344"/>
              <a:gd name="T37" fmla="*/ 1056105448 h 1020"/>
              <a:gd name="T38" fmla="*/ 36860598 w 344"/>
              <a:gd name="T39" fmla="*/ 1055717318 h 10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4" h="1020">
                <a:moveTo>
                  <a:pt x="92" y="188"/>
                </a:moveTo>
                <a:lnTo>
                  <a:pt x="22" y="229"/>
                </a:lnTo>
                <a:lnTo>
                  <a:pt x="0" y="557"/>
                </a:lnTo>
                <a:lnTo>
                  <a:pt x="0" y="567"/>
                </a:lnTo>
                <a:lnTo>
                  <a:pt x="3" y="576"/>
                </a:lnTo>
                <a:lnTo>
                  <a:pt x="10" y="583"/>
                </a:lnTo>
                <a:lnTo>
                  <a:pt x="15" y="590"/>
                </a:lnTo>
                <a:lnTo>
                  <a:pt x="23" y="593"/>
                </a:lnTo>
                <a:lnTo>
                  <a:pt x="41" y="593"/>
                </a:lnTo>
                <a:lnTo>
                  <a:pt x="49" y="590"/>
                </a:lnTo>
                <a:lnTo>
                  <a:pt x="54" y="583"/>
                </a:lnTo>
                <a:lnTo>
                  <a:pt x="60" y="576"/>
                </a:lnTo>
                <a:lnTo>
                  <a:pt x="62" y="567"/>
                </a:lnTo>
                <a:lnTo>
                  <a:pt x="62" y="323"/>
                </a:lnTo>
                <a:lnTo>
                  <a:pt x="344" y="323"/>
                </a:lnTo>
                <a:lnTo>
                  <a:pt x="344" y="295"/>
                </a:lnTo>
                <a:lnTo>
                  <a:pt x="342" y="275"/>
                </a:lnTo>
                <a:lnTo>
                  <a:pt x="317" y="220"/>
                </a:lnTo>
                <a:lnTo>
                  <a:pt x="265" y="189"/>
                </a:lnTo>
                <a:lnTo>
                  <a:pt x="92" y="188"/>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6" name="Freeform 742">
            <a:extLst xmlns:a="http://schemas.openxmlformats.org/drawingml/2006/main">
              <a:ext uri="{FF2B5EF4-FFF2-40B4-BE49-F238E27FC236}">
                <a16:creationId xmlns:a16="http://schemas.microsoft.com/office/drawing/2014/main" xmlns="" id="{00000000-0008-0000-0900-000007000000}"/>
              </a:ext>
            </a:extLst>
          </cdr:cNvPr>
          <cdr:cNvSpPr>
            <a:spLocks xmlns:a="http://schemas.openxmlformats.org/drawingml/2006/main"/>
          </cdr:cNvSpPr>
        </cdr:nvSpPr>
        <cdr:spPr bwMode="auto">
          <a:xfrm xmlns:a="http://schemas.openxmlformats.org/drawingml/2006/main">
            <a:off x="0" y="0"/>
            <a:ext cx="134561" cy="680841"/>
          </a:xfrm>
          <a:custGeom xmlns:a="http://schemas.openxmlformats.org/drawingml/2006/main">
            <a:avLst/>
            <a:gdLst>
              <a:gd name="T0" fmla="*/ 137825622 w 344"/>
              <a:gd name="T1" fmla="*/ 1108115521 h 1020"/>
              <a:gd name="T2" fmla="*/ 112584525 w 344"/>
              <a:gd name="T3" fmla="*/ 1108115521 h 1020"/>
              <a:gd name="T4" fmla="*/ 112584525 w 344"/>
              <a:gd name="T5" fmla="*/ 1202819295 h 1020"/>
              <a:gd name="T6" fmla="*/ 113786542 w 344"/>
              <a:gd name="T7" fmla="*/ 1206312467 h 1020"/>
              <a:gd name="T8" fmla="*/ 116189944 w 344"/>
              <a:gd name="T9" fmla="*/ 1209029378 h 1020"/>
              <a:gd name="T10" fmla="*/ 118593978 w 344"/>
              <a:gd name="T11" fmla="*/ 1211746290 h 1020"/>
              <a:gd name="T12" fmla="*/ 121799358 w 344"/>
              <a:gd name="T13" fmla="*/ 1212910680 h 1020"/>
              <a:gd name="T14" fmla="*/ 129011462 w 344"/>
              <a:gd name="T15" fmla="*/ 1212910680 h 1020"/>
              <a:gd name="T16" fmla="*/ 132216208 w 344"/>
              <a:gd name="T17" fmla="*/ 1211746290 h 1020"/>
              <a:gd name="T18" fmla="*/ 134219570 w 344"/>
              <a:gd name="T19" fmla="*/ 1209029378 h 1020"/>
              <a:gd name="T20" fmla="*/ 136222932 w 344"/>
              <a:gd name="T21" fmla="*/ 1206312467 h 1020"/>
              <a:gd name="T22" fmla="*/ 137825622 w 344"/>
              <a:gd name="T23" fmla="*/ 1202819295 h 1020"/>
              <a:gd name="T24" fmla="*/ 137825622 w 344"/>
              <a:gd name="T25" fmla="*/ 1108115521 h 10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4" h="1020">
                <a:moveTo>
                  <a:pt x="344" y="323"/>
                </a:moveTo>
                <a:lnTo>
                  <a:pt x="281" y="323"/>
                </a:lnTo>
                <a:lnTo>
                  <a:pt x="281" y="567"/>
                </a:lnTo>
                <a:lnTo>
                  <a:pt x="284" y="576"/>
                </a:lnTo>
                <a:lnTo>
                  <a:pt x="290" y="583"/>
                </a:lnTo>
                <a:lnTo>
                  <a:pt x="296" y="590"/>
                </a:lnTo>
                <a:lnTo>
                  <a:pt x="304" y="593"/>
                </a:lnTo>
                <a:lnTo>
                  <a:pt x="322" y="593"/>
                </a:lnTo>
                <a:lnTo>
                  <a:pt x="330" y="590"/>
                </a:lnTo>
                <a:lnTo>
                  <a:pt x="335" y="583"/>
                </a:lnTo>
                <a:lnTo>
                  <a:pt x="340" y="576"/>
                </a:lnTo>
                <a:lnTo>
                  <a:pt x="344" y="567"/>
                </a:lnTo>
                <a:lnTo>
                  <a:pt x="344" y="323"/>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7" name="Freeform 741">
            <a:extLst xmlns:a="http://schemas.openxmlformats.org/drawingml/2006/main">
              <a:ext uri="{FF2B5EF4-FFF2-40B4-BE49-F238E27FC236}">
                <a16:creationId xmlns:a16="http://schemas.microsoft.com/office/drawing/2014/main" xmlns="" id="{00000000-0008-0000-0900-000008000000}"/>
              </a:ext>
            </a:extLst>
          </cdr:cNvPr>
          <cdr:cNvSpPr>
            <a:spLocks xmlns:a="http://schemas.openxmlformats.org/drawingml/2006/main"/>
          </cdr:cNvSpPr>
        </cdr:nvSpPr>
        <cdr:spPr bwMode="auto">
          <a:xfrm xmlns:a="http://schemas.openxmlformats.org/drawingml/2006/main">
            <a:off x="0" y="0"/>
            <a:ext cx="134561" cy="680841"/>
          </a:xfrm>
          <a:custGeom xmlns:a="http://schemas.openxmlformats.org/drawingml/2006/main">
            <a:avLst/>
            <a:gdLst>
              <a:gd name="T0" fmla="*/ 72518547 w 344"/>
              <a:gd name="T1" fmla="*/ 982748836 h 1020"/>
              <a:gd name="T2" fmla="*/ 49681484 w 344"/>
              <a:gd name="T3" fmla="*/ 990899571 h 1020"/>
              <a:gd name="T4" fmla="*/ 40466017 w 344"/>
              <a:gd name="T5" fmla="*/ 1012246733 h 1020"/>
              <a:gd name="T6" fmla="*/ 41267362 w 344"/>
              <a:gd name="T7" fmla="*/ 1021561858 h 1020"/>
              <a:gd name="T8" fmla="*/ 53287535 w 344"/>
              <a:gd name="T9" fmla="*/ 1042132760 h 1020"/>
              <a:gd name="T10" fmla="*/ 68913128 w 344"/>
              <a:gd name="T11" fmla="*/ 1047178453 h 1020"/>
              <a:gd name="T12" fmla="*/ 76925943 w 344"/>
              <a:gd name="T13" fmla="*/ 1046014062 h 1020"/>
              <a:gd name="T14" fmla="*/ 84138047 w 344"/>
              <a:gd name="T15" fmla="*/ 1042520890 h 1020"/>
              <a:gd name="T16" fmla="*/ 90948846 w 344"/>
              <a:gd name="T17" fmla="*/ 1035146416 h 1020"/>
              <a:gd name="T18" fmla="*/ 94955570 w 344"/>
              <a:gd name="T19" fmla="*/ 1028160072 h 1020"/>
              <a:gd name="T20" fmla="*/ 96958932 w 344"/>
              <a:gd name="T21" fmla="*/ 1021561858 h 1020"/>
              <a:gd name="T22" fmla="*/ 96958932 w 344"/>
              <a:gd name="T23" fmla="*/ 1011082342 h 1020"/>
              <a:gd name="T24" fmla="*/ 85339432 w 344"/>
              <a:gd name="T25" fmla="*/ 988958920 h 1020"/>
              <a:gd name="T26" fmla="*/ 72518547 w 344"/>
              <a:gd name="T27" fmla="*/ 982748836 h 10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4" h="1020">
                <a:moveTo>
                  <a:pt x="181" y="0"/>
                </a:moveTo>
                <a:lnTo>
                  <a:pt x="124" y="21"/>
                </a:lnTo>
                <a:lnTo>
                  <a:pt x="101" y="76"/>
                </a:lnTo>
                <a:lnTo>
                  <a:pt x="103" y="100"/>
                </a:lnTo>
                <a:lnTo>
                  <a:pt x="133" y="153"/>
                </a:lnTo>
                <a:lnTo>
                  <a:pt x="172" y="166"/>
                </a:lnTo>
                <a:lnTo>
                  <a:pt x="192" y="163"/>
                </a:lnTo>
                <a:lnTo>
                  <a:pt x="210" y="154"/>
                </a:lnTo>
                <a:lnTo>
                  <a:pt x="227" y="135"/>
                </a:lnTo>
                <a:lnTo>
                  <a:pt x="237" y="117"/>
                </a:lnTo>
                <a:lnTo>
                  <a:pt x="242" y="100"/>
                </a:lnTo>
                <a:lnTo>
                  <a:pt x="242" y="73"/>
                </a:lnTo>
                <a:lnTo>
                  <a:pt x="213" y="16"/>
                </a:lnTo>
                <a:lnTo>
                  <a:pt x="181" y="0"/>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grpSp>
  </cdr:relSizeAnchor>
</c:userShapes>
</file>

<file path=ppt/drawings/drawing2.xml><?xml version="1.0" encoding="utf-8"?>
<c:userShapes xmlns:c="http://schemas.openxmlformats.org/drawingml/2006/chart">
  <cdr:relSizeAnchor xmlns:cdr="http://schemas.openxmlformats.org/drawingml/2006/chartDrawing">
    <cdr:from>
      <cdr:x>0.89028</cdr:x>
      <cdr:y>0.70336</cdr:y>
    </cdr:from>
    <cdr:to>
      <cdr:x>0.94788</cdr:x>
      <cdr:y>0.8543</cdr:y>
    </cdr:to>
    <cdr:grpSp>
      <cdr:nvGrpSpPr>
        <cdr:cNvPr id="2" name="Группа 1">
          <a:extLst xmlns:a="http://schemas.openxmlformats.org/drawingml/2006/main">
            <a:ext uri="{FF2B5EF4-FFF2-40B4-BE49-F238E27FC236}">
              <a16:creationId xmlns:a16="http://schemas.microsoft.com/office/drawing/2014/main" xmlns="" id="{00000000-0008-0000-0900-00002F000000}"/>
            </a:ext>
          </a:extLst>
        </cdr:cNvPr>
        <cdr:cNvGrpSpPr>
          <a:grpSpLocks xmlns:a="http://schemas.openxmlformats.org/drawingml/2006/main"/>
        </cdr:cNvGrpSpPr>
      </cdr:nvGrpSpPr>
      <cdr:grpSpPr bwMode="auto">
        <a:xfrm xmlns:a="http://schemas.openxmlformats.org/drawingml/2006/main">
          <a:off x="4373764" y="3041575"/>
          <a:ext cx="282977" cy="652717"/>
          <a:chOff x="0" y="0"/>
          <a:chExt cx="181741" cy="226347"/>
        </a:xfrm>
        <a:solidFill xmlns:a="http://schemas.openxmlformats.org/drawingml/2006/main">
          <a:srgbClr val="0059A3"/>
        </a:solidFill>
      </cdr:grpSpPr>
      <cdr:sp macro="" textlink="">
        <cdr:nvSpPr>
          <cdr:cNvPr id="3" name="Freeform 739">
            <a:extLst xmlns:a="http://schemas.openxmlformats.org/drawingml/2006/main">
              <a:ext uri="{FF2B5EF4-FFF2-40B4-BE49-F238E27FC236}">
                <a16:creationId xmlns:a16="http://schemas.microsoft.com/office/drawing/2014/main" xmlns="" id="{00000000-0008-0000-0900-000030000000}"/>
              </a:ext>
            </a:extLst>
          </cdr:cNvPr>
          <cdr:cNvSpPr>
            <a:spLocks xmlns:a="http://schemas.openxmlformats.org/drawingml/2006/main"/>
          </cdr:cNvSpPr>
        </cdr:nvSpPr>
        <cdr:spPr bwMode="auto">
          <a:xfrm xmlns:a="http://schemas.openxmlformats.org/drawingml/2006/main">
            <a:off x="0" y="1"/>
            <a:ext cx="181738" cy="226346"/>
          </a:xfrm>
          <a:custGeom xmlns:a="http://schemas.openxmlformats.org/drawingml/2006/main">
            <a:avLst/>
            <a:gdLst>
              <a:gd name="T0" fmla="*/ 77727461 w 404"/>
              <a:gd name="T1" fmla="*/ 1252888093 h 1020"/>
              <a:gd name="T2" fmla="*/ 50883614 w 404"/>
              <a:gd name="T3" fmla="*/ 1252888093 h 1020"/>
              <a:gd name="T4" fmla="*/ 50883614 w 404"/>
              <a:gd name="T5" fmla="*/ 1370492173 h 1020"/>
              <a:gd name="T6" fmla="*/ 52085634 w 404"/>
              <a:gd name="T7" fmla="*/ 1374373476 h 1020"/>
              <a:gd name="T8" fmla="*/ 54890348 w 404"/>
              <a:gd name="T9" fmla="*/ 1377090387 h 1020"/>
              <a:gd name="T10" fmla="*/ 57293755 w 404"/>
              <a:gd name="T11" fmla="*/ 1379807299 h 1020"/>
              <a:gd name="T12" fmla="*/ 60899815 w 404"/>
              <a:gd name="T13" fmla="*/ 1381359820 h 1020"/>
              <a:gd name="T14" fmla="*/ 68512608 w 404"/>
              <a:gd name="T15" fmla="*/ 1381359820 h 1020"/>
              <a:gd name="T16" fmla="*/ 71717994 w 404"/>
              <a:gd name="T17" fmla="*/ 1379807299 h 1020"/>
              <a:gd name="T18" fmla="*/ 74121401 w 404"/>
              <a:gd name="T19" fmla="*/ 1377090387 h 1020"/>
              <a:gd name="T20" fmla="*/ 76525441 w 404"/>
              <a:gd name="T21" fmla="*/ 1374373476 h 1020"/>
              <a:gd name="T22" fmla="*/ 77727461 w 404"/>
              <a:gd name="T23" fmla="*/ 1370492173 h 1020"/>
              <a:gd name="T24" fmla="*/ 77727461 w 404"/>
              <a:gd name="T25" fmla="*/ 1252888093 h 10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4" h="1020">
                <a:moveTo>
                  <a:pt x="194" y="689"/>
                </a:moveTo>
                <a:lnTo>
                  <a:pt x="127" y="689"/>
                </a:lnTo>
                <a:lnTo>
                  <a:pt x="127" y="992"/>
                </a:lnTo>
                <a:lnTo>
                  <a:pt x="130" y="1002"/>
                </a:lnTo>
                <a:lnTo>
                  <a:pt x="137" y="1009"/>
                </a:lnTo>
                <a:lnTo>
                  <a:pt x="143" y="1016"/>
                </a:lnTo>
                <a:lnTo>
                  <a:pt x="152" y="1020"/>
                </a:lnTo>
                <a:lnTo>
                  <a:pt x="171" y="1020"/>
                </a:lnTo>
                <a:lnTo>
                  <a:pt x="179" y="1016"/>
                </a:lnTo>
                <a:lnTo>
                  <a:pt x="185" y="1009"/>
                </a:lnTo>
                <a:lnTo>
                  <a:pt x="191" y="1002"/>
                </a:lnTo>
                <a:lnTo>
                  <a:pt x="194" y="992"/>
                </a:lnTo>
                <a:lnTo>
                  <a:pt x="194" y="689"/>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4" name="Freeform 738">
            <a:extLst xmlns:a="http://schemas.openxmlformats.org/drawingml/2006/main">
              <a:ext uri="{FF2B5EF4-FFF2-40B4-BE49-F238E27FC236}">
                <a16:creationId xmlns:a16="http://schemas.microsoft.com/office/drawing/2014/main" xmlns="" id="{00000000-0008-0000-0900-000031000000}"/>
              </a:ext>
            </a:extLst>
          </cdr:cNvPr>
          <cdr:cNvSpPr>
            <a:spLocks xmlns:a="http://schemas.openxmlformats.org/drawingml/2006/main"/>
          </cdr:cNvSpPr>
        </cdr:nvSpPr>
        <cdr:spPr bwMode="auto">
          <a:xfrm xmlns:a="http://schemas.openxmlformats.org/drawingml/2006/main">
            <a:off x="3" y="0"/>
            <a:ext cx="181738" cy="226346"/>
          </a:xfrm>
          <a:custGeom xmlns:a="http://schemas.openxmlformats.org/drawingml/2006/main">
            <a:avLst/>
            <a:gdLst>
              <a:gd name="T0" fmla="*/ 111783429 w 404"/>
              <a:gd name="T1" fmla="*/ 1252888093 h 1020"/>
              <a:gd name="T2" fmla="*/ 84538908 w 404"/>
              <a:gd name="T3" fmla="*/ 1252888093 h 1020"/>
              <a:gd name="T4" fmla="*/ 84538908 w 404"/>
              <a:gd name="T5" fmla="*/ 1370492173 h 1020"/>
              <a:gd name="T6" fmla="*/ 85740928 w 404"/>
              <a:gd name="T7" fmla="*/ 1374373476 h 1020"/>
              <a:gd name="T8" fmla="*/ 90949048 w 404"/>
              <a:gd name="T9" fmla="*/ 1379807299 h 1020"/>
              <a:gd name="T10" fmla="*/ 93753762 w 404"/>
              <a:gd name="T11" fmla="*/ 1381359820 h 1020"/>
              <a:gd name="T12" fmla="*/ 101767228 w 404"/>
              <a:gd name="T13" fmla="*/ 1381359820 h 1020"/>
              <a:gd name="T14" fmla="*/ 104972615 w 404"/>
              <a:gd name="T15" fmla="*/ 1379807299 h 1020"/>
              <a:gd name="T16" fmla="*/ 107376022 w 404"/>
              <a:gd name="T17" fmla="*/ 1377090387 h 1020"/>
              <a:gd name="T18" fmla="*/ 110581409 w 404"/>
              <a:gd name="T19" fmla="*/ 1374373476 h 1020"/>
              <a:gd name="T20" fmla="*/ 111783429 w 404"/>
              <a:gd name="T21" fmla="*/ 1370492173 h 1020"/>
              <a:gd name="T22" fmla="*/ 111783429 w 404"/>
              <a:gd name="T23" fmla="*/ 1252888093 h 10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4" h="1020">
                <a:moveTo>
                  <a:pt x="279" y="689"/>
                </a:moveTo>
                <a:lnTo>
                  <a:pt x="211" y="689"/>
                </a:lnTo>
                <a:lnTo>
                  <a:pt x="211" y="992"/>
                </a:lnTo>
                <a:lnTo>
                  <a:pt x="214" y="1002"/>
                </a:lnTo>
                <a:lnTo>
                  <a:pt x="227" y="1016"/>
                </a:lnTo>
                <a:lnTo>
                  <a:pt x="234" y="1020"/>
                </a:lnTo>
                <a:lnTo>
                  <a:pt x="254" y="1020"/>
                </a:lnTo>
                <a:lnTo>
                  <a:pt x="262" y="1016"/>
                </a:lnTo>
                <a:lnTo>
                  <a:pt x="268" y="1009"/>
                </a:lnTo>
                <a:lnTo>
                  <a:pt x="276" y="1002"/>
                </a:lnTo>
                <a:lnTo>
                  <a:pt x="279" y="992"/>
                </a:lnTo>
                <a:lnTo>
                  <a:pt x="279" y="689"/>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5" name="Freeform 737">
            <a:extLst xmlns:a="http://schemas.openxmlformats.org/drawingml/2006/main">
              <a:ext uri="{FF2B5EF4-FFF2-40B4-BE49-F238E27FC236}">
                <a16:creationId xmlns:a16="http://schemas.microsoft.com/office/drawing/2014/main" xmlns="" id="{00000000-0008-0000-0900-000032000000}"/>
              </a:ext>
            </a:extLst>
          </cdr:cNvPr>
          <cdr:cNvSpPr>
            <a:spLocks xmlns:a="http://schemas.openxmlformats.org/drawingml/2006/main"/>
          </cdr:cNvSpPr>
        </cdr:nvSpPr>
        <cdr:spPr bwMode="auto">
          <a:xfrm xmlns:a="http://schemas.openxmlformats.org/drawingml/2006/main">
            <a:off x="0" y="1"/>
            <a:ext cx="181737" cy="226346"/>
          </a:xfrm>
          <a:custGeom xmlns:a="http://schemas.openxmlformats.org/drawingml/2006/main">
            <a:avLst/>
            <a:gdLst>
              <a:gd name="T0" fmla="*/ 109780062 w 404"/>
              <a:gd name="T1" fmla="*/ 1103846088 h 1020"/>
              <a:gd name="T2" fmla="*/ 52085634 w 404"/>
              <a:gd name="T3" fmla="*/ 1103846088 h 1020"/>
              <a:gd name="T4" fmla="*/ 13221587 w 404"/>
              <a:gd name="T5" fmla="*/ 1252888093 h 1020"/>
              <a:gd name="T6" fmla="*/ 148644109 w 404"/>
              <a:gd name="T7" fmla="*/ 1252888093 h 1020"/>
              <a:gd name="T8" fmla="*/ 109780062 w 404"/>
              <a:gd name="T9" fmla="*/ 1103846088 h 10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 h="1020">
                <a:moveTo>
                  <a:pt x="274" y="305"/>
                </a:moveTo>
                <a:lnTo>
                  <a:pt x="130" y="305"/>
                </a:lnTo>
                <a:lnTo>
                  <a:pt x="33" y="689"/>
                </a:lnTo>
                <a:lnTo>
                  <a:pt x="371" y="689"/>
                </a:lnTo>
                <a:lnTo>
                  <a:pt x="274" y="305"/>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6" name="Freeform 736">
            <a:extLst xmlns:a="http://schemas.openxmlformats.org/drawingml/2006/main">
              <a:ext uri="{FF2B5EF4-FFF2-40B4-BE49-F238E27FC236}">
                <a16:creationId xmlns:a16="http://schemas.microsoft.com/office/drawing/2014/main" xmlns="" id="{00000000-0008-0000-0900-000033000000}"/>
              </a:ext>
            </a:extLst>
          </cdr:cNvPr>
          <cdr:cNvSpPr>
            <a:spLocks xmlns:a="http://schemas.openxmlformats.org/drawingml/2006/main"/>
          </cdr:cNvSpPr>
        </cdr:nvSpPr>
        <cdr:spPr bwMode="auto">
          <a:xfrm xmlns:a="http://schemas.openxmlformats.org/drawingml/2006/main">
            <a:off x="0" y="1"/>
            <a:ext cx="181737" cy="226346"/>
          </a:xfrm>
          <a:custGeom xmlns:a="http://schemas.openxmlformats.org/drawingml/2006/main">
            <a:avLst/>
            <a:gdLst>
              <a:gd name="T0" fmla="*/ 140229969 w 404"/>
              <a:gd name="T1" fmla="*/ 1103457958 h 1020"/>
              <a:gd name="T2" fmla="*/ 109780062 w 404"/>
              <a:gd name="T3" fmla="*/ 1103457958 h 1020"/>
              <a:gd name="T4" fmla="*/ 118194202 w 404"/>
              <a:gd name="T5" fmla="*/ 1111608693 h 1020"/>
              <a:gd name="T6" fmla="*/ 120197569 w 404"/>
              <a:gd name="T7" fmla="*/ 1119371297 h 1020"/>
              <a:gd name="T8" fmla="*/ 122200302 w 404"/>
              <a:gd name="T9" fmla="*/ 1126745771 h 1020"/>
              <a:gd name="T10" fmla="*/ 124203669 w 404"/>
              <a:gd name="T11" fmla="*/ 1134120245 h 1020"/>
              <a:gd name="T12" fmla="*/ 126207036 w 404"/>
              <a:gd name="T13" fmla="*/ 1141494720 h 1020"/>
              <a:gd name="T14" fmla="*/ 128210402 w 404"/>
              <a:gd name="T15" fmla="*/ 1148869194 h 1020"/>
              <a:gd name="T16" fmla="*/ 130213769 w 404"/>
              <a:gd name="T17" fmla="*/ 1155855538 h 1020"/>
              <a:gd name="T18" fmla="*/ 132217136 w 404"/>
              <a:gd name="T19" fmla="*/ 1162841882 h 1020"/>
              <a:gd name="T20" fmla="*/ 134220502 w 404"/>
              <a:gd name="T21" fmla="*/ 1170604486 h 1020"/>
              <a:gd name="T22" fmla="*/ 136223869 w 404"/>
              <a:gd name="T23" fmla="*/ 1179143351 h 1020"/>
              <a:gd name="T24" fmla="*/ 138627276 w 404"/>
              <a:gd name="T25" fmla="*/ 1188070346 h 1020"/>
              <a:gd name="T26" fmla="*/ 139829296 w 404"/>
              <a:gd name="T27" fmla="*/ 1192727909 h 1020"/>
              <a:gd name="T28" fmla="*/ 141031316 w 404"/>
              <a:gd name="T29" fmla="*/ 1198937992 h 1020"/>
              <a:gd name="T30" fmla="*/ 145038049 w 404"/>
              <a:gd name="T31" fmla="*/ 1202043034 h 1020"/>
              <a:gd name="T32" fmla="*/ 150647476 w 404"/>
              <a:gd name="T33" fmla="*/ 1202043034 h 1020"/>
              <a:gd name="T34" fmla="*/ 159060983 w 404"/>
              <a:gd name="T35" fmla="*/ 1199326123 h 1020"/>
              <a:gd name="T36" fmla="*/ 161865696 w 404"/>
              <a:gd name="T37" fmla="*/ 1195444820 h 1020"/>
              <a:gd name="T38" fmla="*/ 161865696 w 404"/>
              <a:gd name="T39" fmla="*/ 1188846607 h 1020"/>
              <a:gd name="T40" fmla="*/ 161064350 w 404"/>
              <a:gd name="T41" fmla="*/ 1185353435 h 1020"/>
              <a:gd name="T42" fmla="*/ 160663676 w 404"/>
              <a:gd name="T43" fmla="*/ 1184189044 h 1020"/>
              <a:gd name="T44" fmla="*/ 157057616 w 404"/>
              <a:gd name="T45" fmla="*/ 1170216356 h 1020"/>
              <a:gd name="T46" fmla="*/ 153452189 w 404"/>
              <a:gd name="T47" fmla="*/ 1156243668 h 1020"/>
              <a:gd name="T48" fmla="*/ 151048149 w 404"/>
              <a:gd name="T49" fmla="*/ 1146152282 h 1020"/>
              <a:gd name="T50" fmla="*/ 147442089 w 404"/>
              <a:gd name="T51" fmla="*/ 1132567725 h 1020"/>
              <a:gd name="T52" fmla="*/ 145438723 w 404"/>
              <a:gd name="T53" fmla="*/ 1124416990 h 1020"/>
              <a:gd name="T54" fmla="*/ 143034683 w 404"/>
              <a:gd name="T55" fmla="*/ 1114713734 h 1020"/>
              <a:gd name="T56" fmla="*/ 141431989 w 404"/>
              <a:gd name="T57" fmla="*/ 1108115521 h 1020"/>
              <a:gd name="T58" fmla="*/ 140229969 w 404"/>
              <a:gd name="T59" fmla="*/ 1103457958 h 10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04" h="1020">
                <a:moveTo>
                  <a:pt x="350" y="304"/>
                </a:moveTo>
                <a:lnTo>
                  <a:pt x="274" y="304"/>
                </a:lnTo>
                <a:lnTo>
                  <a:pt x="295" y="325"/>
                </a:lnTo>
                <a:lnTo>
                  <a:pt x="300" y="345"/>
                </a:lnTo>
                <a:lnTo>
                  <a:pt x="305" y="364"/>
                </a:lnTo>
                <a:lnTo>
                  <a:pt x="310" y="383"/>
                </a:lnTo>
                <a:lnTo>
                  <a:pt x="315" y="402"/>
                </a:lnTo>
                <a:lnTo>
                  <a:pt x="320" y="421"/>
                </a:lnTo>
                <a:lnTo>
                  <a:pt x="325" y="439"/>
                </a:lnTo>
                <a:lnTo>
                  <a:pt x="330" y="457"/>
                </a:lnTo>
                <a:lnTo>
                  <a:pt x="335" y="477"/>
                </a:lnTo>
                <a:lnTo>
                  <a:pt x="340" y="499"/>
                </a:lnTo>
                <a:lnTo>
                  <a:pt x="346" y="522"/>
                </a:lnTo>
                <a:lnTo>
                  <a:pt x="349" y="534"/>
                </a:lnTo>
                <a:lnTo>
                  <a:pt x="352" y="550"/>
                </a:lnTo>
                <a:lnTo>
                  <a:pt x="362" y="558"/>
                </a:lnTo>
                <a:lnTo>
                  <a:pt x="376" y="558"/>
                </a:lnTo>
                <a:lnTo>
                  <a:pt x="397" y="551"/>
                </a:lnTo>
                <a:lnTo>
                  <a:pt x="404" y="541"/>
                </a:lnTo>
                <a:lnTo>
                  <a:pt x="404" y="524"/>
                </a:lnTo>
                <a:lnTo>
                  <a:pt x="402" y="515"/>
                </a:lnTo>
                <a:lnTo>
                  <a:pt x="401" y="512"/>
                </a:lnTo>
                <a:lnTo>
                  <a:pt x="392" y="476"/>
                </a:lnTo>
                <a:lnTo>
                  <a:pt x="383" y="440"/>
                </a:lnTo>
                <a:lnTo>
                  <a:pt x="377" y="414"/>
                </a:lnTo>
                <a:lnTo>
                  <a:pt x="368" y="379"/>
                </a:lnTo>
                <a:lnTo>
                  <a:pt x="363" y="358"/>
                </a:lnTo>
                <a:lnTo>
                  <a:pt x="357" y="333"/>
                </a:lnTo>
                <a:lnTo>
                  <a:pt x="353" y="316"/>
                </a:lnTo>
                <a:lnTo>
                  <a:pt x="350" y="304"/>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7" name="Freeform 735">
            <a:extLst xmlns:a="http://schemas.openxmlformats.org/drawingml/2006/main">
              <a:ext uri="{FF2B5EF4-FFF2-40B4-BE49-F238E27FC236}">
                <a16:creationId xmlns:a16="http://schemas.microsoft.com/office/drawing/2014/main" xmlns="" id="{00000000-0008-0000-0900-000034000000}"/>
              </a:ext>
            </a:extLst>
          </cdr:cNvPr>
          <cdr:cNvSpPr>
            <a:spLocks xmlns:a="http://schemas.openxmlformats.org/drawingml/2006/main"/>
          </cdr:cNvSpPr>
        </cdr:nvSpPr>
        <cdr:spPr bwMode="auto">
          <a:xfrm xmlns:a="http://schemas.openxmlformats.org/drawingml/2006/main">
            <a:off x="0" y="1"/>
            <a:ext cx="181737" cy="226346"/>
          </a:xfrm>
          <a:custGeom xmlns:a="http://schemas.openxmlformats.org/drawingml/2006/main">
            <a:avLst/>
            <a:gdLst>
              <a:gd name="T0" fmla="*/ 103770595 w 404"/>
              <a:gd name="T1" fmla="*/ 1059598620 h 1020"/>
              <a:gd name="T2" fmla="*/ 57694428 w 404"/>
              <a:gd name="T3" fmla="*/ 1059598620 h 1020"/>
              <a:gd name="T4" fmla="*/ 36460007 w 404"/>
              <a:gd name="T5" fmla="*/ 1070466266 h 1020"/>
              <a:gd name="T6" fmla="*/ 25241154 w 404"/>
              <a:gd name="T7" fmla="*/ 1091425921 h 1020"/>
              <a:gd name="T8" fmla="*/ 17228320 w 404"/>
              <a:gd name="T9" fmla="*/ 1121700078 h 1020"/>
              <a:gd name="T10" fmla="*/ 9214854 w 404"/>
              <a:gd name="T11" fmla="*/ 1151586105 h 1020"/>
              <a:gd name="T12" fmla="*/ 7212120 w 404"/>
              <a:gd name="T13" fmla="*/ 1160124970 h 1020"/>
              <a:gd name="T14" fmla="*/ 5208753 w 404"/>
              <a:gd name="T15" fmla="*/ 1167499444 h 1020"/>
              <a:gd name="T16" fmla="*/ 3606060 w 404"/>
              <a:gd name="T17" fmla="*/ 1174097658 h 1020"/>
              <a:gd name="T18" fmla="*/ 2404040 w 404"/>
              <a:gd name="T19" fmla="*/ 1180695872 h 1020"/>
              <a:gd name="T20" fmla="*/ 1202020 w 404"/>
              <a:gd name="T21" fmla="*/ 1184189044 h 1020"/>
              <a:gd name="T22" fmla="*/ 801347 w 404"/>
              <a:gd name="T23" fmla="*/ 1185353435 h 1020"/>
              <a:gd name="T24" fmla="*/ 0 w 404"/>
              <a:gd name="T25" fmla="*/ 1186517825 h 1020"/>
              <a:gd name="T26" fmla="*/ 0 w 404"/>
              <a:gd name="T27" fmla="*/ 1188070346 h 1020"/>
              <a:gd name="T28" fmla="*/ 0 w 404"/>
              <a:gd name="T29" fmla="*/ 1195056690 h 1020"/>
              <a:gd name="T30" fmla="*/ 2804713 w 404"/>
              <a:gd name="T31" fmla="*/ 1198937992 h 1020"/>
              <a:gd name="T32" fmla="*/ 8013467 w 404"/>
              <a:gd name="T33" fmla="*/ 1201266774 h 1020"/>
              <a:gd name="T34" fmla="*/ 12019567 w 404"/>
              <a:gd name="T35" fmla="*/ 1202043034 h 1020"/>
              <a:gd name="T36" fmla="*/ 18430340 w 404"/>
              <a:gd name="T37" fmla="*/ 1199326123 h 1020"/>
              <a:gd name="T38" fmla="*/ 22437074 w 404"/>
              <a:gd name="T39" fmla="*/ 1190399128 h 1020"/>
              <a:gd name="T40" fmla="*/ 24439807 w 404"/>
              <a:gd name="T41" fmla="*/ 1183412784 h 1020"/>
              <a:gd name="T42" fmla="*/ 27645194 w 404"/>
              <a:gd name="T43" fmla="*/ 1172545137 h 1020"/>
              <a:gd name="T44" fmla="*/ 31251254 w 404"/>
              <a:gd name="T45" fmla="*/ 1158572449 h 1020"/>
              <a:gd name="T46" fmla="*/ 33254621 w 404"/>
              <a:gd name="T47" fmla="*/ 1150809845 h 1020"/>
              <a:gd name="T48" fmla="*/ 35658661 w 404"/>
              <a:gd name="T49" fmla="*/ 1141882850 h 1020"/>
              <a:gd name="T50" fmla="*/ 40866781 w 404"/>
              <a:gd name="T51" fmla="*/ 1120923818 h 1020"/>
              <a:gd name="T52" fmla="*/ 45674861 w 404"/>
              <a:gd name="T53" fmla="*/ 1103846088 h 1020"/>
              <a:gd name="T54" fmla="*/ 109780062 w 404"/>
              <a:gd name="T55" fmla="*/ 1103846088 h 1020"/>
              <a:gd name="T56" fmla="*/ 109780062 w 404"/>
              <a:gd name="T57" fmla="*/ 1103457958 h 1020"/>
              <a:gd name="T58" fmla="*/ 140229969 w 404"/>
              <a:gd name="T59" fmla="*/ 1103457958 h 1020"/>
              <a:gd name="T60" fmla="*/ 139428623 w 404"/>
              <a:gd name="T61" fmla="*/ 1100741046 h 1020"/>
              <a:gd name="T62" fmla="*/ 131015116 w 404"/>
              <a:gd name="T63" fmla="*/ 1078228871 h 1020"/>
              <a:gd name="T64" fmla="*/ 111382755 w 404"/>
              <a:gd name="T65" fmla="*/ 1060763011 h 1020"/>
              <a:gd name="T66" fmla="*/ 103770595 w 404"/>
              <a:gd name="T67" fmla="*/ 1059598620 h 10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04" h="1020">
                <a:moveTo>
                  <a:pt x="259" y="191"/>
                </a:moveTo>
                <a:lnTo>
                  <a:pt x="144" y="191"/>
                </a:lnTo>
                <a:lnTo>
                  <a:pt x="91" y="219"/>
                </a:lnTo>
                <a:lnTo>
                  <a:pt x="63" y="273"/>
                </a:lnTo>
                <a:lnTo>
                  <a:pt x="43" y="351"/>
                </a:lnTo>
                <a:lnTo>
                  <a:pt x="23" y="428"/>
                </a:lnTo>
                <a:lnTo>
                  <a:pt x="18" y="450"/>
                </a:lnTo>
                <a:lnTo>
                  <a:pt x="13" y="469"/>
                </a:lnTo>
                <a:lnTo>
                  <a:pt x="9" y="486"/>
                </a:lnTo>
                <a:lnTo>
                  <a:pt x="6" y="503"/>
                </a:lnTo>
                <a:lnTo>
                  <a:pt x="3" y="512"/>
                </a:lnTo>
                <a:lnTo>
                  <a:pt x="2" y="515"/>
                </a:lnTo>
                <a:lnTo>
                  <a:pt x="0" y="518"/>
                </a:lnTo>
                <a:lnTo>
                  <a:pt x="0" y="522"/>
                </a:lnTo>
                <a:lnTo>
                  <a:pt x="0" y="540"/>
                </a:lnTo>
                <a:lnTo>
                  <a:pt x="7" y="550"/>
                </a:lnTo>
                <a:lnTo>
                  <a:pt x="20" y="556"/>
                </a:lnTo>
                <a:lnTo>
                  <a:pt x="30" y="558"/>
                </a:lnTo>
                <a:lnTo>
                  <a:pt x="46" y="551"/>
                </a:lnTo>
                <a:lnTo>
                  <a:pt x="56" y="528"/>
                </a:lnTo>
                <a:lnTo>
                  <a:pt x="61" y="510"/>
                </a:lnTo>
                <a:lnTo>
                  <a:pt x="69" y="482"/>
                </a:lnTo>
                <a:lnTo>
                  <a:pt x="78" y="446"/>
                </a:lnTo>
                <a:lnTo>
                  <a:pt x="83" y="426"/>
                </a:lnTo>
                <a:lnTo>
                  <a:pt x="89" y="403"/>
                </a:lnTo>
                <a:lnTo>
                  <a:pt x="102" y="349"/>
                </a:lnTo>
                <a:lnTo>
                  <a:pt x="114" y="305"/>
                </a:lnTo>
                <a:lnTo>
                  <a:pt x="274" y="305"/>
                </a:lnTo>
                <a:lnTo>
                  <a:pt x="274" y="304"/>
                </a:lnTo>
                <a:lnTo>
                  <a:pt x="350" y="304"/>
                </a:lnTo>
                <a:lnTo>
                  <a:pt x="348" y="297"/>
                </a:lnTo>
                <a:lnTo>
                  <a:pt x="327" y="239"/>
                </a:lnTo>
                <a:lnTo>
                  <a:pt x="278" y="194"/>
                </a:lnTo>
                <a:lnTo>
                  <a:pt x="259" y="191"/>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sp macro="" textlink="">
        <cdr:nvSpPr>
          <cdr:cNvPr id="8" name="Freeform 734">
            <a:extLst xmlns:a="http://schemas.openxmlformats.org/drawingml/2006/main">
              <a:ext uri="{FF2B5EF4-FFF2-40B4-BE49-F238E27FC236}">
                <a16:creationId xmlns:a16="http://schemas.microsoft.com/office/drawing/2014/main" xmlns="" id="{00000000-0008-0000-0900-000035000000}"/>
              </a:ext>
            </a:extLst>
          </cdr:cNvPr>
          <cdr:cNvSpPr>
            <a:spLocks xmlns:a="http://schemas.openxmlformats.org/drawingml/2006/main"/>
          </cdr:cNvSpPr>
        </cdr:nvSpPr>
        <cdr:spPr bwMode="auto">
          <a:xfrm xmlns:a="http://schemas.openxmlformats.org/drawingml/2006/main">
            <a:off x="0" y="1"/>
            <a:ext cx="181737" cy="226346"/>
          </a:xfrm>
          <a:custGeom xmlns:a="http://schemas.openxmlformats.org/drawingml/2006/main">
            <a:avLst/>
            <a:gdLst>
              <a:gd name="T0" fmla="*/ 84538908 w 404"/>
              <a:gd name="T1" fmla="*/ 985465748 h 1020"/>
              <a:gd name="T2" fmla="*/ 61701161 w 404"/>
              <a:gd name="T3" fmla="*/ 993616482 h 1020"/>
              <a:gd name="T4" fmla="*/ 52085634 w 404"/>
              <a:gd name="T5" fmla="*/ 1014963644 h 1020"/>
              <a:gd name="T6" fmla="*/ 52886981 w 404"/>
              <a:gd name="T7" fmla="*/ 1024666900 h 1020"/>
              <a:gd name="T8" fmla="*/ 65307221 w 404"/>
              <a:gd name="T9" fmla="*/ 1044849671 h 1020"/>
              <a:gd name="T10" fmla="*/ 81734195 w 404"/>
              <a:gd name="T11" fmla="*/ 1050283495 h 1020"/>
              <a:gd name="T12" fmla="*/ 89747028 w 404"/>
              <a:gd name="T13" fmla="*/ 1049119104 h 1020"/>
              <a:gd name="T14" fmla="*/ 96959148 w 404"/>
              <a:gd name="T15" fmla="*/ 1045625932 h 1020"/>
              <a:gd name="T16" fmla="*/ 103369922 w 404"/>
              <a:gd name="T17" fmla="*/ 1037863327 h 1020"/>
              <a:gd name="T18" fmla="*/ 106975349 w 404"/>
              <a:gd name="T19" fmla="*/ 1030876983 h 1020"/>
              <a:gd name="T20" fmla="*/ 108978715 w 404"/>
              <a:gd name="T21" fmla="*/ 1024278770 h 1020"/>
              <a:gd name="T22" fmla="*/ 108978715 w 404"/>
              <a:gd name="T23" fmla="*/ 1013799254 h 1020"/>
              <a:gd name="T24" fmla="*/ 97760495 w 404"/>
              <a:gd name="T25" fmla="*/ 992063961 h 1020"/>
              <a:gd name="T26" fmla="*/ 84538908 w 404"/>
              <a:gd name="T27" fmla="*/ 985465748 h 10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4" h="1020">
                <a:moveTo>
                  <a:pt x="211" y="0"/>
                </a:moveTo>
                <a:lnTo>
                  <a:pt x="154" y="21"/>
                </a:lnTo>
                <a:lnTo>
                  <a:pt x="130" y="76"/>
                </a:lnTo>
                <a:lnTo>
                  <a:pt x="132" y="101"/>
                </a:lnTo>
                <a:lnTo>
                  <a:pt x="163" y="153"/>
                </a:lnTo>
                <a:lnTo>
                  <a:pt x="204" y="167"/>
                </a:lnTo>
                <a:lnTo>
                  <a:pt x="224" y="164"/>
                </a:lnTo>
                <a:lnTo>
                  <a:pt x="242" y="155"/>
                </a:lnTo>
                <a:lnTo>
                  <a:pt x="258" y="135"/>
                </a:lnTo>
                <a:lnTo>
                  <a:pt x="267" y="117"/>
                </a:lnTo>
                <a:lnTo>
                  <a:pt x="272" y="100"/>
                </a:lnTo>
                <a:lnTo>
                  <a:pt x="272" y="73"/>
                </a:lnTo>
                <a:lnTo>
                  <a:pt x="244" y="17"/>
                </a:lnTo>
                <a:lnTo>
                  <a:pt x="211" y="0"/>
                </a:lnTo>
                <a:close/>
              </a:path>
            </a:pathLst>
          </a:custGeom>
          <a:grpFill xmlns:a="http://schemas.openxmlformats.org/drawingml/2006/main"/>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round/>
                <a:headEnd/>
                <a:tailEnd/>
              </a14:hiddenLine>
            </a:ext>
          </a:extLst>
        </cdr:spPr>
        <cdr:txBody>
          <a:bodyPr xmlns:a="http://schemas.openxmlformats.org/drawingml/2006/main" wrap="square"/>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ru-RU"/>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29837" cy="49885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2" y="0"/>
            <a:ext cx="2929837" cy="498853"/>
          </a:xfrm>
          <a:prstGeom prst="rect">
            <a:avLst/>
          </a:prstGeom>
        </p:spPr>
        <p:txBody>
          <a:bodyPr vert="horz" lIns="91440" tIns="45720" rIns="91440" bIns="45720" rtlCol="0"/>
          <a:lstStyle>
            <a:lvl1pPr algn="r">
              <a:defRPr sz="1200"/>
            </a:lvl1pPr>
          </a:lstStyle>
          <a:p>
            <a:fld id="{79E4FB91-E4E2-4F4A-9549-32C4CD7BFB74}" type="datetimeFigureOut">
              <a:rPr lang="ru-RU" smtClean="0"/>
              <a:t>15.08.2025</a:t>
            </a:fld>
            <a:endParaRPr lang="ru-RU"/>
          </a:p>
        </p:txBody>
      </p:sp>
      <p:sp>
        <p:nvSpPr>
          <p:cNvPr id="4" name="Образ слайда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784834"/>
            <a:ext cx="5408930" cy="391486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43663"/>
            <a:ext cx="2929837" cy="49885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2" y="9443663"/>
            <a:ext cx="2929837" cy="498852"/>
          </a:xfrm>
          <a:prstGeom prst="rect">
            <a:avLst/>
          </a:prstGeom>
        </p:spPr>
        <p:txBody>
          <a:bodyPr vert="horz" lIns="91440" tIns="45720" rIns="91440" bIns="45720" rtlCol="0" anchor="b"/>
          <a:lstStyle>
            <a:lvl1pPr algn="r">
              <a:defRPr sz="1200"/>
            </a:lvl1pPr>
          </a:lstStyle>
          <a:p>
            <a:fld id="{07816FCC-19CE-4B9E-95B6-5266DFEBED56}" type="slidenum">
              <a:rPr lang="ru-RU" smtClean="0"/>
              <a:t>‹#›</a:t>
            </a:fld>
            <a:endParaRPr lang="ru-RU"/>
          </a:p>
        </p:txBody>
      </p:sp>
    </p:spTree>
    <p:extLst>
      <p:ext uri="{BB962C8B-B14F-4D97-AF65-F5344CB8AC3E}">
        <p14:creationId xmlns:p14="http://schemas.microsoft.com/office/powerpoint/2010/main" val="3688077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07816FCC-19CE-4B9E-95B6-5266DFEBED56}" type="slidenum">
              <a:rPr lang="ru-RU" smtClean="0"/>
              <a:t>2</a:t>
            </a:fld>
            <a:endParaRPr lang="ru-RU"/>
          </a:p>
        </p:txBody>
      </p:sp>
    </p:spTree>
    <p:extLst>
      <p:ext uri="{BB962C8B-B14F-4D97-AF65-F5344CB8AC3E}">
        <p14:creationId xmlns:p14="http://schemas.microsoft.com/office/powerpoint/2010/main" val="8103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DFC7972-BC51-74A0-E297-A7F476132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0CB6BBD-B3D4-D0B8-8F11-CAFE29152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1089FC7-D18C-959B-5A6A-B47340337232}"/>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2364D52A-9598-77A9-FAD5-6824656806D3}"/>
              </a:ext>
            </a:extLst>
          </p:cNvPr>
          <p:cNvSpPr>
            <a:spLocks noGrp="1"/>
          </p:cNvSpPr>
          <p:nvPr>
            <p:ph type="sldNum" sz="quarter" idx="5"/>
          </p:nvPr>
        </p:nvSpPr>
        <p:spPr/>
        <p:txBody>
          <a:bodyPr/>
          <a:lstStyle/>
          <a:p>
            <a:fld id="{07816FCC-19CE-4B9E-95B6-5266DFEBED56}" type="slidenum">
              <a:rPr lang="ru-RU" smtClean="0"/>
              <a:t>3</a:t>
            </a:fld>
            <a:endParaRPr lang="ru-RU"/>
          </a:p>
        </p:txBody>
      </p:sp>
    </p:spTree>
    <p:extLst>
      <p:ext uri="{BB962C8B-B14F-4D97-AF65-F5344CB8AC3E}">
        <p14:creationId xmlns:p14="http://schemas.microsoft.com/office/powerpoint/2010/main" val="3315761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3903DF2-AE71-228A-D0DC-8B9B55DB1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3FB339C-8F72-3453-D3BF-4A983F0C8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53D9750-E39E-5067-F35A-10393025E10D}"/>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8B7494E8-8FD9-5641-99CC-C58ED04BE271}"/>
              </a:ext>
            </a:extLst>
          </p:cNvPr>
          <p:cNvSpPr>
            <a:spLocks noGrp="1"/>
          </p:cNvSpPr>
          <p:nvPr>
            <p:ph type="sldNum" sz="quarter" idx="5"/>
          </p:nvPr>
        </p:nvSpPr>
        <p:spPr/>
        <p:txBody>
          <a:bodyPr/>
          <a:lstStyle/>
          <a:p>
            <a:fld id="{07816FCC-19CE-4B9E-95B6-5266DFEBED56}" type="slidenum">
              <a:rPr lang="ru-RU" smtClean="0"/>
              <a:t>4</a:t>
            </a:fld>
            <a:endParaRPr lang="ru-RU"/>
          </a:p>
        </p:txBody>
      </p:sp>
    </p:spTree>
    <p:extLst>
      <p:ext uri="{BB962C8B-B14F-4D97-AF65-F5344CB8AC3E}">
        <p14:creationId xmlns:p14="http://schemas.microsoft.com/office/powerpoint/2010/main" val="1184476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59454F9-141D-8553-C16B-CCB8FE5EF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BC326DF-107D-A000-8EF3-733750D23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BC21BAA-7993-9D67-3357-E8FBF2DED55F}"/>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13BE3B03-650B-9401-B76E-84BD3AA082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816FCC-19CE-4B9E-95B6-5266DFEBED56}"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5929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5F78DD-8001-FD4F-291C-193492460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31DD49-0C88-6AC0-2A10-96AD15C61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146DC28-CF52-FA04-314F-7FECF7C34F41}"/>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9D2B3B3E-F3C7-E9F8-0313-BE60D5C742E9}"/>
              </a:ext>
            </a:extLst>
          </p:cNvPr>
          <p:cNvSpPr>
            <a:spLocks noGrp="1"/>
          </p:cNvSpPr>
          <p:nvPr>
            <p:ph type="sldNum" sz="quarter" idx="5"/>
          </p:nvPr>
        </p:nvSpPr>
        <p:spPr/>
        <p:txBody>
          <a:bodyPr/>
          <a:lstStyle/>
          <a:p>
            <a:fld id="{07816FCC-19CE-4B9E-95B6-5266DFEBED56}" type="slidenum">
              <a:rPr lang="ru-RU" smtClean="0"/>
              <a:t>6</a:t>
            </a:fld>
            <a:endParaRPr lang="ru-RU"/>
          </a:p>
        </p:txBody>
      </p:sp>
    </p:spTree>
    <p:extLst>
      <p:ext uri="{BB962C8B-B14F-4D97-AF65-F5344CB8AC3E}">
        <p14:creationId xmlns:p14="http://schemas.microsoft.com/office/powerpoint/2010/main" val="3351485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5685FCA-7A2E-9A9C-95F2-66CC62697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F4E0554-833C-7A77-1728-AA5E56687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4052BE6-528C-93F3-2013-BAF6FDDC221C}"/>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FCF4B02E-726A-0FE7-35BA-B53CD1DA7AE9}"/>
              </a:ext>
            </a:extLst>
          </p:cNvPr>
          <p:cNvSpPr>
            <a:spLocks noGrp="1"/>
          </p:cNvSpPr>
          <p:nvPr>
            <p:ph type="sldNum" sz="quarter" idx="5"/>
          </p:nvPr>
        </p:nvSpPr>
        <p:spPr/>
        <p:txBody>
          <a:bodyPr/>
          <a:lstStyle/>
          <a:p>
            <a:fld id="{07816FCC-19CE-4B9E-95B6-5266DFEBED56}" type="slidenum">
              <a:rPr lang="ru-RU" smtClean="0"/>
              <a:t>7</a:t>
            </a:fld>
            <a:endParaRPr lang="ru-RU"/>
          </a:p>
        </p:txBody>
      </p:sp>
    </p:spTree>
    <p:extLst>
      <p:ext uri="{BB962C8B-B14F-4D97-AF65-F5344CB8AC3E}">
        <p14:creationId xmlns:p14="http://schemas.microsoft.com/office/powerpoint/2010/main" val="1926409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B51623F-8013-E032-6F7B-42864ABFE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6234BDD-1D17-AAC3-323F-20976E32A2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355BD42-8D66-EE37-1F68-DD1106E84406}"/>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933A379D-3862-8065-4DED-52188C64DE6F}"/>
              </a:ext>
            </a:extLst>
          </p:cNvPr>
          <p:cNvSpPr>
            <a:spLocks noGrp="1"/>
          </p:cNvSpPr>
          <p:nvPr>
            <p:ph type="sldNum" sz="quarter" idx="5"/>
          </p:nvPr>
        </p:nvSpPr>
        <p:spPr/>
        <p:txBody>
          <a:bodyPr/>
          <a:lstStyle/>
          <a:p>
            <a:fld id="{07816FCC-19CE-4B9E-95B6-5266DFEBED56}" type="slidenum">
              <a:rPr lang="ru-RU" smtClean="0"/>
              <a:t>8</a:t>
            </a:fld>
            <a:endParaRPr lang="ru-RU"/>
          </a:p>
        </p:txBody>
      </p:sp>
    </p:spTree>
    <p:extLst>
      <p:ext uri="{BB962C8B-B14F-4D97-AF65-F5344CB8AC3E}">
        <p14:creationId xmlns:p14="http://schemas.microsoft.com/office/powerpoint/2010/main" val="634767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B19ACAE-8389-B256-463C-6947A2CAF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5D9D6C8-8A21-0A43-B40B-F38A15F38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FD0EAAD-5CBB-2B21-B086-9341523EB9DE}"/>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06596A07-E16D-B7A0-C0C3-7E1B916B53C1}"/>
              </a:ext>
            </a:extLst>
          </p:cNvPr>
          <p:cNvSpPr>
            <a:spLocks noGrp="1"/>
          </p:cNvSpPr>
          <p:nvPr>
            <p:ph type="sldNum" sz="quarter" idx="5"/>
          </p:nvPr>
        </p:nvSpPr>
        <p:spPr/>
        <p:txBody>
          <a:bodyPr/>
          <a:lstStyle/>
          <a:p>
            <a:fld id="{07816FCC-19CE-4B9E-95B6-5266DFEBED56}" type="slidenum">
              <a:rPr lang="ru-RU" smtClean="0"/>
              <a:t>9</a:t>
            </a:fld>
            <a:endParaRPr lang="ru-RU"/>
          </a:p>
        </p:txBody>
      </p:sp>
    </p:spTree>
    <p:extLst>
      <p:ext uri="{BB962C8B-B14F-4D97-AF65-F5344CB8AC3E}">
        <p14:creationId xmlns:p14="http://schemas.microsoft.com/office/powerpoint/2010/main" val="1621792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A945972-3CC6-7801-2FD3-66B1790C0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7C0F596-FC87-7BBE-0E91-BE24AC993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7D7D348-B2E5-F299-FEC6-FBFBCD491617}"/>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3D399DBE-608A-9CA9-8884-1CA3A94B4EEF}"/>
              </a:ext>
            </a:extLst>
          </p:cNvPr>
          <p:cNvSpPr>
            <a:spLocks noGrp="1"/>
          </p:cNvSpPr>
          <p:nvPr>
            <p:ph type="sldNum" sz="quarter" idx="5"/>
          </p:nvPr>
        </p:nvSpPr>
        <p:spPr/>
        <p:txBody>
          <a:bodyPr/>
          <a:lstStyle/>
          <a:p>
            <a:fld id="{07816FCC-19CE-4B9E-95B6-5266DFEBED56}" type="slidenum">
              <a:rPr lang="ru-RU" smtClean="0"/>
              <a:t>10</a:t>
            </a:fld>
            <a:endParaRPr lang="ru-RU"/>
          </a:p>
        </p:txBody>
      </p:sp>
    </p:spTree>
    <p:extLst>
      <p:ext uri="{BB962C8B-B14F-4D97-AF65-F5344CB8AC3E}">
        <p14:creationId xmlns:p14="http://schemas.microsoft.com/office/powerpoint/2010/main" val="2642468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CEEF229-2B43-C4BE-A080-7F1E23C0C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C13C650-CC3F-B5D4-97C7-AF7829464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32DE926-F36D-49C6-821B-18F0B5EB5C36}"/>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5581A1B9-785B-0DEE-F6E2-889E01FFABC9}"/>
              </a:ext>
            </a:extLst>
          </p:cNvPr>
          <p:cNvSpPr>
            <a:spLocks noGrp="1"/>
          </p:cNvSpPr>
          <p:nvPr>
            <p:ph type="sldNum" sz="quarter" idx="5"/>
          </p:nvPr>
        </p:nvSpPr>
        <p:spPr/>
        <p:txBody>
          <a:bodyPr/>
          <a:lstStyle/>
          <a:p>
            <a:fld id="{07816FCC-19CE-4B9E-95B6-5266DFEBED56}" type="slidenum">
              <a:rPr lang="ru-RU" smtClean="0"/>
              <a:t>11</a:t>
            </a:fld>
            <a:endParaRPr lang="ru-RU"/>
          </a:p>
        </p:txBody>
      </p:sp>
    </p:spTree>
    <p:extLst>
      <p:ext uri="{BB962C8B-B14F-4D97-AF65-F5344CB8AC3E}">
        <p14:creationId xmlns:p14="http://schemas.microsoft.com/office/powerpoint/2010/main" val="4202929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8D42F9F-D100-B399-D822-32E1E76C3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F800E50-E150-435A-97DA-A5CB72A68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F3ABE3F-A7B9-2808-9DB5-E8359BE67810}"/>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1E6F4D88-2EF3-5693-A6BC-630232765BFE}"/>
              </a:ext>
            </a:extLst>
          </p:cNvPr>
          <p:cNvSpPr>
            <a:spLocks noGrp="1"/>
          </p:cNvSpPr>
          <p:nvPr>
            <p:ph type="sldNum" sz="quarter" idx="5"/>
          </p:nvPr>
        </p:nvSpPr>
        <p:spPr/>
        <p:txBody>
          <a:bodyPr/>
          <a:lstStyle/>
          <a:p>
            <a:fld id="{07816FCC-19CE-4B9E-95B6-5266DFEBED56}" type="slidenum">
              <a:rPr lang="ru-RU" smtClean="0"/>
              <a:t>12</a:t>
            </a:fld>
            <a:endParaRPr lang="ru-RU"/>
          </a:p>
        </p:txBody>
      </p:sp>
    </p:spTree>
    <p:extLst>
      <p:ext uri="{BB962C8B-B14F-4D97-AF65-F5344CB8AC3E}">
        <p14:creationId xmlns:p14="http://schemas.microsoft.com/office/powerpoint/2010/main" val="2179289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561479E-D04E-1580-8365-A6D31FA2C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097991-C76A-541E-6989-D60A9B379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66C055E-B50A-2125-D449-46D4DD0D1D85}"/>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4B4E346F-8C84-9E11-EC17-1B4480B88D5E}"/>
              </a:ext>
            </a:extLst>
          </p:cNvPr>
          <p:cNvSpPr>
            <a:spLocks noGrp="1"/>
          </p:cNvSpPr>
          <p:nvPr>
            <p:ph type="sldNum" sz="quarter" idx="5"/>
          </p:nvPr>
        </p:nvSpPr>
        <p:spPr/>
        <p:txBody>
          <a:bodyPr/>
          <a:lstStyle/>
          <a:p>
            <a:fld id="{07816FCC-19CE-4B9E-95B6-5266DFEBED56}" type="slidenum">
              <a:rPr lang="ru-RU" smtClean="0"/>
              <a:t>13</a:t>
            </a:fld>
            <a:endParaRPr lang="ru-RU"/>
          </a:p>
        </p:txBody>
      </p:sp>
    </p:spTree>
    <p:extLst>
      <p:ext uri="{BB962C8B-B14F-4D97-AF65-F5344CB8AC3E}">
        <p14:creationId xmlns:p14="http://schemas.microsoft.com/office/powerpoint/2010/main" val="1740207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827A8F1-3D11-EA69-FD4E-ECC6F97EE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77CEDFD-397E-D750-4F9F-F9975EC52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D911820-0600-BB74-346C-24466260A954}"/>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FF2E0ECC-02E4-0440-C2B8-5F4E3954176C}"/>
              </a:ext>
            </a:extLst>
          </p:cNvPr>
          <p:cNvSpPr>
            <a:spLocks noGrp="1"/>
          </p:cNvSpPr>
          <p:nvPr>
            <p:ph type="sldNum" sz="quarter" idx="5"/>
          </p:nvPr>
        </p:nvSpPr>
        <p:spPr/>
        <p:txBody>
          <a:bodyPr/>
          <a:lstStyle/>
          <a:p>
            <a:fld id="{07816FCC-19CE-4B9E-95B6-5266DFEBED56}" type="slidenum">
              <a:rPr lang="ru-RU" smtClean="0"/>
              <a:t>14</a:t>
            </a:fld>
            <a:endParaRPr lang="ru-RU"/>
          </a:p>
        </p:txBody>
      </p:sp>
    </p:spTree>
    <p:extLst>
      <p:ext uri="{BB962C8B-B14F-4D97-AF65-F5344CB8AC3E}">
        <p14:creationId xmlns:p14="http://schemas.microsoft.com/office/powerpoint/2010/main" val="2112992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AE56CCF-D301-040E-28CF-71F3B65AF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ACC9CED-CD74-404E-441E-A10A54E63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D2D92F9-D127-A723-5287-E53DF5E3159A}"/>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3016949F-6FDB-26D1-4EFC-FBFA9DFFC930}"/>
              </a:ext>
            </a:extLst>
          </p:cNvPr>
          <p:cNvSpPr>
            <a:spLocks noGrp="1"/>
          </p:cNvSpPr>
          <p:nvPr>
            <p:ph type="sldNum" sz="quarter" idx="5"/>
          </p:nvPr>
        </p:nvSpPr>
        <p:spPr/>
        <p:txBody>
          <a:bodyPr/>
          <a:lstStyle/>
          <a:p>
            <a:fld id="{07816FCC-19CE-4B9E-95B6-5266DFEBED56}" type="slidenum">
              <a:rPr lang="ru-RU" smtClean="0"/>
              <a:t>15</a:t>
            </a:fld>
            <a:endParaRPr lang="ru-RU"/>
          </a:p>
        </p:txBody>
      </p:sp>
    </p:spTree>
    <p:extLst>
      <p:ext uri="{BB962C8B-B14F-4D97-AF65-F5344CB8AC3E}">
        <p14:creationId xmlns:p14="http://schemas.microsoft.com/office/powerpoint/2010/main" val="2065805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570F8F9-DA7D-7C7B-31EC-C279F8F1C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C39B07B-49FF-6015-A4A3-7CB03CC73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185414B-2879-0CB8-522F-21714EBB885D}"/>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0B03DC57-70D5-09FF-F949-DC2F5B62F89E}"/>
              </a:ext>
            </a:extLst>
          </p:cNvPr>
          <p:cNvSpPr>
            <a:spLocks noGrp="1"/>
          </p:cNvSpPr>
          <p:nvPr>
            <p:ph type="sldNum" sz="quarter" idx="5"/>
          </p:nvPr>
        </p:nvSpPr>
        <p:spPr/>
        <p:txBody>
          <a:bodyPr/>
          <a:lstStyle/>
          <a:p>
            <a:fld id="{07816FCC-19CE-4B9E-95B6-5266DFEBED56}" type="slidenum">
              <a:rPr lang="ru-RU" smtClean="0"/>
              <a:t>16</a:t>
            </a:fld>
            <a:endParaRPr lang="ru-RU"/>
          </a:p>
        </p:txBody>
      </p:sp>
    </p:spTree>
    <p:extLst>
      <p:ext uri="{BB962C8B-B14F-4D97-AF65-F5344CB8AC3E}">
        <p14:creationId xmlns:p14="http://schemas.microsoft.com/office/powerpoint/2010/main" val="386444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860A72A-F6B0-7822-7DE4-46AD683053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9E53FD4-9BA0-E42E-12F3-D9172D839C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96202BA-3505-8CF9-1A57-5A26AD2C8517}"/>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xmlns="" id="{888F3B0C-63F8-3BF5-A5EC-7EDF2CD786DB}"/>
              </a:ext>
            </a:extLst>
          </p:cNvPr>
          <p:cNvSpPr>
            <a:spLocks noGrp="1"/>
          </p:cNvSpPr>
          <p:nvPr>
            <p:ph type="sldNum" sz="quarter" idx="5"/>
          </p:nvPr>
        </p:nvSpPr>
        <p:spPr/>
        <p:txBody>
          <a:bodyPr/>
          <a:lstStyle/>
          <a:p>
            <a:fld id="{07816FCC-19CE-4B9E-95B6-5266DFEBED56}" type="slidenum">
              <a:rPr lang="ru-RU" smtClean="0"/>
              <a:t>17</a:t>
            </a:fld>
            <a:endParaRPr lang="ru-RU"/>
          </a:p>
        </p:txBody>
      </p:sp>
    </p:spTree>
    <p:extLst>
      <p:ext uri="{BB962C8B-B14F-4D97-AF65-F5344CB8AC3E}">
        <p14:creationId xmlns:p14="http://schemas.microsoft.com/office/powerpoint/2010/main" val="52050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254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80322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0730583"/>
      </p:ext>
    </p:extLst>
  </p:cSld>
  <p:clrMap bg1="lt1" tx1="dk1" bg2="lt2" tx2="dk2" accent1="accent1" accent2="accent2" accent3="accent3" accent4="accent4" accent5="accent5" accent6="accent6" hlink="hlink" folHlink="folHlink"/>
  <p:sldLayoutIdLst>
    <p:sldLayoutId id="2147483649" r:id="rId1"/>
  </p:sldLayoutIdLst>
  <p:txStyles>
    <p:titleStyle>
      <a:lvl1pPr algn="r"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AE23C6-22F8-0E68-8087-F4505786D7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pic>
        <p:nvPicPr>
          <p:cNvPr id="10" name="Рисунок 9">
            <a:extLst>
              <a:ext uri="{FF2B5EF4-FFF2-40B4-BE49-F238E27FC236}">
                <a16:creationId xmlns:a16="http://schemas.microsoft.com/office/drawing/2014/main" xmlns="" id="{66FB8FF0-8C69-4F30-7AA7-E4A0D04CE54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6500" y="6350923"/>
            <a:ext cx="12300065" cy="523703"/>
          </a:xfrm>
          <a:prstGeom prst="rect">
            <a:avLst/>
          </a:prstGeom>
        </p:spPr>
      </p:pic>
      <p:pic>
        <p:nvPicPr>
          <p:cNvPr id="12" name="Рисунок 11">
            <a:extLst>
              <a:ext uri="{FF2B5EF4-FFF2-40B4-BE49-F238E27FC236}">
                <a16:creationId xmlns:a16="http://schemas.microsoft.com/office/drawing/2014/main" xmlns="" id="{10FFEE43-4DC5-016E-8357-9A938A274F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48851" y="5599921"/>
            <a:ext cx="1154083" cy="1154083"/>
          </a:xfrm>
          <a:prstGeom prst="rect">
            <a:avLst/>
          </a:prstGeom>
        </p:spPr>
      </p:pic>
      <p:pic>
        <p:nvPicPr>
          <p:cNvPr id="13" name="Рисунок 12">
            <a:extLst>
              <a:ext uri="{FF2B5EF4-FFF2-40B4-BE49-F238E27FC236}">
                <a16:creationId xmlns:a16="http://schemas.microsoft.com/office/drawing/2014/main" xmlns="" id="{F7982F31-5075-74ED-6E8B-B0BFDEE86DB3}"/>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682942" y="6509809"/>
            <a:ext cx="1328394" cy="231025"/>
          </a:xfrm>
          <a:prstGeom prst="rect">
            <a:avLst/>
          </a:prstGeom>
        </p:spPr>
      </p:pic>
    </p:spTree>
    <p:extLst>
      <p:ext uri="{BB962C8B-B14F-4D97-AF65-F5344CB8AC3E}">
        <p14:creationId xmlns:p14="http://schemas.microsoft.com/office/powerpoint/2010/main" val="3669086031"/>
      </p:ext>
    </p:extLst>
  </p:cSld>
  <p:clrMap bg1="lt1" tx1="dk1" bg2="lt2" tx2="dk2" accent1="accent1" accent2="accent2" accent3="accent3" accent4="accent4" accent5="accent5" accent6="accent6" hlink="hlink" folHlink="folHlink"/>
  <p:sldLayoutIdLst>
    <p:sldLayoutId id="2147483651" r:id="rId1"/>
  </p:sldLayoutIdLst>
  <p:txStyles>
    <p:titleStyle>
      <a:lvl1pPr algn="r"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6132D5C3-95C1-D5DC-3525-456EA284740D}"/>
              </a:ext>
            </a:extLst>
          </p:cNvPr>
          <p:cNvSpPr txBox="1">
            <a:spLocks/>
          </p:cNvSpPr>
          <p:nvPr/>
        </p:nvSpPr>
        <p:spPr>
          <a:xfrm>
            <a:off x="1083734" y="541785"/>
            <a:ext cx="10585950" cy="5203032"/>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spcAft>
                <a:spcPts val="600"/>
              </a:spcAft>
            </a:pPr>
            <a:r>
              <a:rPr lang="ru-RU" sz="2400" dirty="0">
                <a:solidFill>
                  <a:schemeClr val="tx1"/>
                </a:solidFill>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b="1" i="1" dirty="0">
                <a:solidFill>
                  <a:srgbClr val="0070C0"/>
                </a:solidFill>
                <a:latin typeface="Times New Roman" panose="02020603050405020304" pitchFamily="18" charset="0"/>
                <a:cs typeface="Times New Roman" panose="02020603050405020304" pitchFamily="18" charset="0"/>
              </a:rPr>
              <a:t>Кыргыз </a:t>
            </a:r>
            <a:r>
              <a:rPr lang="ru-RU" b="1" i="1" dirty="0" err="1">
                <a:solidFill>
                  <a:srgbClr val="0070C0"/>
                </a:solidFill>
                <a:latin typeface="Times New Roman" panose="02020603050405020304" pitchFamily="18" charset="0"/>
                <a:cs typeface="Times New Roman" panose="02020603050405020304" pitchFamily="18" charset="0"/>
              </a:rPr>
              <a:t>Республикасынын</a:t>
            </a:r>
            <a:r>
              <a:rPr lang="ru-RU" b="1" i="1" dirty="0">
                <a:solidFill>
                  <a:srgbClr val="0070C0"/>
                </a:solidFill>
                <a:latin typeface="Times New Roman" panose="02020603050405020304" pitchFamily="18" charset="0"/>
                <a:cs typeface="Times New Roman" panose="02020603050405020304" pitchFamily="18" charset="0"/>
              </a:rPr>
              <a:t> </a:t>
            </a:r>
            <a:r>
              <a:rPr lang="ru-RU" b="1" i="1" dirty="0" err="1">
                <a:solidFill>
                  <a:srgbClr val="0070C0"/>
                </a:solidFill>
                <a:latin typeface="Times New Roman" panose="02020603050405020304" pitchFamily="18" charset="0"/>
                <a:cs typeface="Times New Roman" panose="02020603050405020304" pitchFamily="18" charset="0"/>
              </a:rPr>
              <a:t>эмгек</a:t>
            </a:r>
            <a:r>
              <a:rPr lang="ru-RU" b="1" i="1" dirty="0">
                <a:solidFill>
                  <a:srgbClr val="0070C0"/>
                </a:solidFill>
                <a:latin typeface="Times New Roman" panose="02020603050405020304" pitchFamily="18" charset="0"/>
                <a:cs typeface="Times New Roman" panose="02020603050405020304" pitchFamily="18" charset="0"/>
              </a:rPr>
              <a:t> </a:t>
            </a:r>
            <a:r>
              <a:rPr lang="ru-RU" b="1" i="1" dirty="0" err="1">
                <a:solidFill>
                  <a:srgbClr val="0070C0"/>
                </a:solidFill>
                <a:latin typeface="Times New Roman" panose="02020603050405020304" pitchFamily="18" charset="0"/>
                <a:cs typeface="Times New Roman" panose="02020603050405020304" pitchFamily="18" charset="0"/>
              </a:rPr>
              <a:t>рыногунун</a:t>
            </a:r>
            <a:r>
              <a:rPr lang="ru-RU" b="1" i="1" dirty="0">
                <a:solidFill>
                  <a:srgbClr val="0070C0"/>
                </a:solidFill>
                <a:latin typeface="Times New Roman" panose="02020603050405020304" pitchFamily="18" charset="0"/>
                <a:cs typeface="Times New Roman" panose="02020603050405020304" pitchFamily="18" charset="0"/>
              </a:rPr>
              <a:t> 2024 –</a:t>
            </a:r>
            <a:r>
              <a:rPr lang="ru-RU" b="1" i="1" dirty="0" err="1">
                <a:solidFill>
                  <a:srgbClr val="0070C0"/>
                </a:solidFill>
                <a:latin typeface="Times New Roman" panose="02020603050405020304" pitchFamily="18" charset="0"/>
                <a:cs typeface="Times New Roman" panose="02020603050405020304" pitchFamily="18" charset="0"/>
              </a:rPr>
              <a:t>жылдагы</a:t>
            </a:r>
            <a:r>
              <a:rPr lang="ru-RU" b="1" i="1" dirty="0">
                <a:solidFill>
                  <a:srgbClr val="0070C0"/>
                </a:solidFill>
                <a:latin typeface="Times New Roman" panose="02020603050405020304" pitchFamily="18" charset="0"/>
                <a:cs typeface="Times New Roman" panose="02020603050405020304" pitchFamily="18" charset="0"/>
              </a:rPr>
              <a:t> </a:t>
            </a:r>
            <a:r>
              <a:rPr lang="ru-RU" b="1" i="1" dirty="0" err="1">
                <a:solidFill>
                  <a:srgbClr val="0070C0"/>
                </a:solidFill>
                <a:latin typeface="Times New Roman" panose="02020603050405020304" pitchFamily="18" charset="0"/>
                <a:cs typeface="Times New Roman" panose="02020603050405020304" pitchFamily="18" charset="0"/>
              </a:rPr>
              <a:t>абалы</a:t>
            </a:r>
            <a:endParaRPr lang="ru-RU" b="1" i="1" dirty="0">
              <a:solidFill>
                <a:srgbClr val="0070C0"/>
              </a:solidFill>
              <a:latin typeface="Times New Roman" panose="02020603050405020304" pitchFamily="18" charset="0"/>
              <a:cs typeface="Times New Roman" panose="02020603050405020304" pitchFamily="18" charset="0"/>
            </a:endParaRPr>
          </a:p>
          <a:p>
            <a:pPr algn="ctr">
              <a:spcAft>
                <a:spcPts val="600"/>
              </a:spcAft>
            </a:pPr>
            <a:r>
              <a:rPr lang="ky-KG" sz="2400" b="1" i="1" dirty="0">
                <a:latin typeface="Times New Roman" panose="02020603050405020304" pitchFamily="18" charset="0"/>
                <a:cs typeface="Times New Roman" panose="02020603050405020304" pitchFamily="18" charset="0"/>
              </a:rPr>
              <a:t>Үй</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чарбалардын</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бюджеттерине</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жана</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жумушчу</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күчүн</a:t>
            </a:r>
            <a:r>
              <a:rPr lang="ky-KG" sz="2400" b="1" i="1" dirty="0">
                <a:latin typeface="Times New Roman" panose="02020603050405020304" pitchFamily="18" charset="0"/>
                <a:cs typeface="Times New Roman" panose="02020603050405020304" pitchFamily="18" charset="0"/>
              </a:rPr>
              <a:t>ө</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интеграциялык</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тандалма</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изилд</a:t>
            </a:r>
            <a:r>
              <a:rPr lang="ky-KG" sz="2400" b="1" i="1" dirty="0">
                <a:latin typeface="Times New Roman" panose="02020603050405020304" pitchFamily="18" charset="0"/>
                <a:cs typeface="Times New Roman" panose="02020603050405020304" pitchFamily="18" charset="0"/>
              </a:rPr>
              <a:t>өө</a:t>
            </a:r>
            <a:r>
              <a:rPr lang="ru-RU" sz="2400" b="1" i="1" dirty="0" err="1">
                <a:latin typeface="Times New Roman" panose="02020603050405020304" pitchFamily="18" charset="0"/>
                <a:cs typeface="Times New Roman" panose="02020603050405020304" pitchFamily="18" charset="0"/>
              </a:rPr>
              <a:t>сүнүн</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жыйынтыгы</a:t>
            </a:r>
            <a:r>
              <a:rPr lang="ky-KG" b="1" i="1" dirty="0">
                <a:latin typeface="Times New Roman" panose="02020603050405020304" pitchFamily="18" charset="0"/>
                <a:cs typeface="Times New Roman" panose="02020603050405020304" pitchFamily="18" charset="0"/>
              </a:rPr>
              <a:t/>
            </a:r>
            <a:br>
              <a:rPr lang="ky-KG" b="1" i="1" dirty="0">
                <a:latin typeface="Times New Roman" panose="02020603050405020304" pitchFamily="18" charset="0"/>
                <a:cs typeface="Times New Roman" panose="02020603050405020304" pitchFamily="18" charset="0"/>
              </a:rPr>
            </a:br>
            <a:endParaRPr lang="ru-RU" b="1" dirty="0"/>
          </a:p>
        </p:txBody>
      </p:sp>
      <p:sp>
        <p:nvSpPr>
          <p:cNvPr id="8" name="Текст 2">
            <a:extLst>
              <a:ext uri="{FF2B5EF4-FFF2-40B4-BE49-F238E27FC236}">
                <a16:creationId xmlns:a16="http://schemas.microsoft.com/office/drawing/2014/main" xmlns="" id="{6E6B8F1C-3146-A55C-E893-C16537806AF6}"/>
              </a:ext>
            </a:extLst>
          </p:cNvPr>
          <p:cNvSpPr txBox="1">
            <a:spLocks/>
          </p:cNvSpPr>
          <p:nvPr/>
        </p:nvSpPr>
        <p:spPr>
          <a:xfrm>
            <a:off x="4887883" y="5256515"/>
            <a:ext cx="6781800" cy="1325564"/>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Прямоугольник 1">
            <a:extLst>
              <a:ext uri="{FF2B5EF4-FFF2-40B4-BE49-F238E27FC236}">
                <a16:creationId xmlns:a16="http://schemas.microsoft.com/office/drawing/2014/main" xmlns="" id="{E65858CC-FE9F-B17A-392A-9086447079FA}"/>
              </a:ext>
            </a:extLst>
          </p:cNvPr>
          <p:cNvSpPr/>
          <p:nvPr/>
        </p:nvSpPr>
        <p:spPr>
          <a:xfrm>
            <a:off x="6096001" y="5256515"/>
            <a:ext cx="5962650" cy="1477328"/>
          </a:xfrm>
          <a:prstGeom prst="rect">
            <a:avLst/>
          </a:prstGeom>
        </p:spPr>
        <p:txBody>
          <a:bodyPr wrap="square">
            <a:spAutoFit/>
          </a:bodyPr>
          <a:lstStyle/>
          <a:p>
            <a:r>
              <a:rPr lang="ru-RU" sz="2200" dirty="0" err="1">
                <a:solidFill>
                  <a:schemeClr val="tx2"/>
                </a:solidFill>
                <a:latin typeface="Times New Roman" panose="02020603050405020304" pitchFamily="18" charset="0"/>
                <a:cs typeface="Times New Roman" panose="02020603050405020304" pitchFamily="18" charset="0"/>
              </a:rPr>
              <a:t>Эмгек</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жана</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иш</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менен</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камсыздоо</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статистикасы</a:t>
            </a:r>
            <a:r>
              <a:rPr lang="ru-RU" sz="2200" dirty="0">
                <a:solidFill>
                  <a:schemeClr val="tx2"/>
                </a:solidFill>
                <a:latin typeface="Times New Roman" panose="02020603050405020304" pitchFamily="18" charset="0"/>
                <a:cs typeface="Times New Roman" panose="02020603050405020304" pitchFamily="18" charset="0"/>
              </a:rPr>
              <a:t> б</a:t>
            </a:r>
            <a:r>
              <a:rPr lang="ky-KG" sz="2200" dirty="0">
                <a:solidFill>
                  <a:schemeClr val="tx2"/>
                </a:solidFill>
                <a:latin typeface="Times New Roman" panose="02020603050405020304" pitchFamily="18" charset="0"/>
                <a:cs typeface="Times New Roman" panose="02020603050405020304" pitchFamily="18" charset="0"/>
              </a:rPr>
              <a:t>ө</a:t>
            </a:r>
            <a:r>
              <a:rPr lang="ru-RU" sz="2200" dirty="0">
                <a:solidFill>
                  <a:schemeClr val="tx2"/>
                </a:solidFill>
                <a:latin typeface="Times New Roman" panose="02020603050405020304" pitchFamily="18" charset="0"/>
                <a:cs typeface="Times New Roman" panose="02020603050405020304" pitchFamily="18" charset="0"/>
              </a:rPr>
              <a:t>л</a:t>
            </a:r>
            <a:r>
              <a:rPr lang="ky-KG" sz="2200" dirty="0">
                <a:solidFill>
                  <a:schemeClr val="tx2"/>
                </a:solidFill>
                <a:latin typeface="Times New Roman" panose="02020603050405020304" pitchFamily="18" charset="0"/>
                <a:cs typeface="Times New Roman" panose="02020603050405020304" pitchFamily="18" charset="0"/>
              </a:rPr>
              <a:t>ү</a:t>
            </a:r>
            <a:r>
              <a:rPr lang="ru-RU" sz="2200" dirty="0">
                <a:solidFill>
                  <a:schemeClr val="tx2"/>
                </a:solidFill>
                <a:latin typeface="Times New Roman" panose="02020603050405020304" pitchFamily="18" charset="0"/>
                <a:cs typeface="Times New Roman" panose="02020603050405020304" pitchFamily="18" charset="0"/>
              </a:rPr>
              <a:t>м</a:t>
            </a:r>
            <a:r>
              <a:rPr lang="ky-KG" sz="2200" dirty="0">
                <a:solidFill>
                  <a:schemeClr val="tx2"/>
                </a:solidFill>
                <a:latin typeface="Times New Roman" panose="02020603050405020304" pitchFamily="18" charset="0"/>
                <a:cs typeface="Times New Roman" panose="02020603050405020304" pitchFamily="18" charset="0"/>
              </a:rPr>
              <a:t>ү</a:t>
            </a:r>
            <a:r>
              <a:rPr lang="ru-RU" sz="2200" dirty="0">
                <a:solidFill>
                  <a:schemeClr val="tx2"/>
                </a:solidFill>
                <a:latin typeface="Times New Roman" panose="02020603050405020304" pitchFamily="18" charset="0"/>
                <a:cs typeface="Times New Roman" panose="02020603050405020304" pitchFamily="18" charset="0"/>
              </a:rPr>
              <a:t> </a:t>
            </a:r>
          </a:p>
          <a:p>
            <a:r>
              <a:rPr lang="ru-RU" sz="2200" dirty="0" err="1">
                <a:solidFill>
                  <a:schemeClr val="tx2"/>
                </a:solidFill>
                <a:latin typeface="Times New Roman" panose="02020603050405020304" pitchFamily="18" charset="0"/>
                <a:cs typeface="Times New Roman" panose="02020603050405020304" pitchFamily="18" charset="0"/>
              </a:rPr>
              <a:t>Джайлобаева</a:t>
            </a:r>
            <a:r>
              <a:rPr lang="ru-RU" sz="2200" dirty="0">
                <a:solidFill>
                  <a:schemeClr val="tx2"/>
                </a:solidFill>
                <a:latin typeface="Times New Roman" panose="02020603050405020304" pitchFamily="18" charset="0"/>
                <a:cs typeface="Times New Roman" panose="02020603050405020304" pitchFamily="18" charset="0"/>
              </a:rPr>
              <a:t> Г.Ж. </a:t>
            </a:r>
          </a:p>
          <a:p>
            <a:r>
              <a:rPr lang="ru-RU" sz="2200" dirty="0" err="1">
                <a:solidFill>
                  <a:schemeClr val="tx2"/>
                </a:solidFill>
                <a:latin typeface="Times New Roman" panose="02020603050405020304" pitchFamily="18" charset="0"/>
                <a:cs typeface="Times New Roman" panose="02020603050405020304" pitchFamily="18" charset="0"/>
              </a:rPr>
              <a:t>Улстатком</a:t>
            </a:r>
            <a:r>
              <a:rPr lang="ru-RU" sz="2200" dirty="0">
                <a:solidFill>
                  <a:schemeClr val="tx2"/>
                </a:solidFill>
                <a:latin typeface="Times New Roman" panose="02020603050405020304" pitchFamily="18" charset="0"/>
                <a:cs typeface="Times New Roman" panose="02020603050405020304" pitchFamily="18" charset="0"/>
              </a:rPr>
              <a:t> КР - www.stat.gov.kg </a:t>
            </a:r>
          </a:p>
        </p:txBody>
      </p:sp>
      <p:pic>
        <p:nvPicPr>
          <p:cNvPr id="3" name="Рисунок 2">
            <a:extLst>
              <a:ext uri="{FF2B5EF4-FFF2-40B4-BE49-F238E27FC236}">
                <a16:creationId xmlns:a16="http://schemas.microsoft.com/office/drawing/2014/main" xmlns="" id="{4C30C8A3-BC86-2952-9598-93709E73D853}"/>
              </a:ext>
            </a:extLst>
          </p:cNvPr>
          <p:cNvPicPr>
            <a:picLocks noChangeAspect="1"/>
          </p:cNvPicPr>
          <p:nvPr/>
        </p:nvPicPr>
        <p:blipFill>
          <a:blip r:embed="rId2"/>
          <a:stretch>
            <a:fillRect/>
          </a:stretch>
        </p:blipFill>
        <p:spPr>
          <a:xfrm>
            <a:off x="918410" y="360947"/>
            <a:ext cx="1524000" cy="1431758"/>
          </a:xfrm>
          <a:prstGeom prst="rect">
            <a:avLst/>
          </a:prstGeom>
        </p:spPr>
      </p:pic>
    </p:spTree>
    <p:extLst>
      <p:ext uri="{BB962C8B-B14F-4D97-AF65-F5344CB8AC3E}">
        <p14:creationId xmlns:p14="http://schemas.microsoft.com/office/powerpoint/2010/main" val="1196582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E23FC010-C046-ABFE-C995-C2E8A74DD27A}"/>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D4CFF0E1-E7DB-1149-3383-D6FC03FE1B16}"/>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55FDB636-C2DE-BFCB-2B1B-6ED7D29354BB}"/>
              </a:ext>
            </a:extLst>
          </p:cNvPr>
          <p:cNvSpPr txBox="1">
            <a:spLocks noChangeArrowheads="1"/>
          </p:cNvSpPr>
          <p:nvPr/>
        </p:nvSpPr>
        <p:spPr bwMode="auto">
          <a:xfrm>
            <a:off x="261014" y="685076"/>
            <a:ext cx="110701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Негизги</a:t>
            </a:r>
            <a:r>
              <a:rPr 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методологиялык</a:t>
            </a:r>
            <a:r>
              <a:rPr 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принциптер</a:t>
            </a: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xmlns="" id="{604DC164-C3D3-02D4-E3C3-7BE30F8C0868}"/>
              </a:ext>
            </a:extLst>
          </p:cNvPr>
          <p:cNvSpPr/>
          <p:nvPr/>
        </p:nvSpPr>
        <p:spPr>
          <a:xfrm>
            <a:off x="829030" y="1650022"/>
            <a:ext cx="10753369" cy="5353773"/>
          </a:xfrm>
          <a:prstGeom prst="rect">
            <a:avLst/>
          </a:prstGeom>
        </p:spPr>
        <p:txBody>
          <a:bodyPr wrap="square">
            <a:spAutoFit/>
          </a:bodyPr>
          <a:lstStyle/>
          <a:p>
            <a:pPr indent="0" algn="just">
              <a:lnSpc>
                <a:spcPct val="115000"/>
              </a:lnSpc>
              <a:spcAft>
                <a:spcPts val="0"/>
              </a:spcAft>
              <a:buNone/>
            </a:pPr>
            <a:r>
              <a:rPr lang="en-US" altLang="ru-RU" sz="2000" dirty="0">
                <a:solidFill>
                  <a:schemeClr val="tx2"/>
                </a:solidFill>
                <a:latin typeface="Times New Roman" panose="02020603050405020304" pitchFamily="18" charset="0"/>
                <a:cs typeface="Times New Roman" panose="02020603050405020304" pitchFamily="18" charset="0"/>
              </a:rPr>
              <a:t>	</a:t>
            </a:r>
            <a:r>
              <a:rPr lang="ky-KG" sz="20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Үй чарбаларынын бюджети жана жумушчу күчү боюнча бирдиктүү комплекстүү изилдөө жыл сайын квартал сайын өткөрүлөт.  	Статистикалык байкоонун объектиси болуп калктын эмгек рыногуна карата абалы (жумуштуулук, жумушсуздук же экономикалык жигерсиздик), ошондой эле анын толук мүнөздөмөлөрү саналат.  </a:t>
            </a:r>
          </a:p>
          <a:p>
            <a:pPr indent="0" algn="just">
              <a:lnSpc>
                <a:spcPct val="115000"/>
              </a:lnSpc>
              <a:spcAft>
                <a:spcPts val="0"/>
              </a:spcAft>
              <a:buNone/>
            </a:pPr>
            <a:r>
              <a:rPr lang="ky-KG" sz="20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Иликтөө мезгилинде үй чарбаларында туруктуу жашаган, анын ичинде убактылуу жок болгон 15 жаштан жогорку адамдар менен  өткөрүлөт. Иликтөө республиканын бардык аймактарында, шаар жана айыл аймактарында жүргүзүлөт.  </a:t>
            </a:r>
          </a:p>
          <a:p>
            <a:pPr indent="0" algn="just">
              <a:lnSpc>
                <a:spcPct val="115000"/>
              </a:lnSpc>
              <a:spcAft>
                <a:spcPts val="0"/>
              </a:spcAft>
              <a:buNone/>
            </a:pPr>
            <a:r>
              <a:rPr lang="ky-KG" sz="20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Тандоону түзүү үчүн негиз болуп Кыргыз Республикасынын 2022-жылдагы Калкты жана турак жай фондун каттоо маалыматтары саналат. 	Бул изилдөө республиканын бардык региондорундагы 5 миң үй чарбаны камтыйт.</a:t>
            </a:r>
            <a:endParaRPr lang="ru-RU" sz="2000" dirty="0">
              <a:solidFill>
                <a:schemeClr val="tx2"/>
              </a:solidFill>
              <a:latin typeface="Times New Roman" panose="02020603050405020304" pitchFamily="18" charset="0"/>
              <a:cs typeface="Times New Roman" panose="02020603050405020304" pitchFamily="18" charset="0"/>
            </a:endParaRPr>
          </a:p>
          <a:p>
            <a:pPr defTabSz="457200">
              <a:spcAft>
                <a:spcPts val="600"/>
              </a:spcAft>
              <a:buClr>
                <a:schemeClr val="tx2">
                  <a:lumMod val="75000"/>
                </a:schemeClr>
              </a:buClr>
              <a:buSzPct val="120000"/>
            </a:pPr>
            <a:endParaRPr lang="ru-RU" altLang="ru-RU" sz="2000" dirty="0">
              <a:solidFill>
                <a:schemeClr val="tx2"/>
              </a:solidFill>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0000"/>
              </a:lnSpc>
              <a:spcBef>
                <a:spcPct val="20000"/>
              </a:spcBef>
              <a:spcAft>
                <a:spcPts val="300"/>
              </a:spcAft>
              <a:buClr>
                <a:schemeClr val="tx2">
                  <a:lumMod val="75000"/>
                </a:schemeClr>
              </a:buClr>
              <a:buSzPct val="120000"/>
              <a:buFont typeface="Arial" panose="020B0604020202020204" pitchFamily="34" charset="0"/>
              <a:buChar char="•"/>
              <a:tabLst/>
              <a:defRPr/>
            </a:pPr>
            <a:endParaRPr lang="ru-RU" sz="2200" b="1" dirty="0">
              <a:solidFill>
                <a:srgbClr val="0059A3"/>
              </a:solidFill>
              <a:latin typeface="DIN Pro Regular"/>
            </a:endParaRPr>
          </a:p>
          <a:p>
            <a:pPr defTabSz="457200">
              <a:spcBef>
                <a:spcPct val="20000"/>
              </a:spcBef>
              <a:spcAft>
                <a:spcPts val="1200"/>
              </a:spcAft>
              <a:buClr>
                <a:schemeClr val="tx2">
                  <a:lumMod val="75000"/>
                </a:schemeClr>
              </a:buClr>
              <a:buSzPct val="120000"/>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marL="342900" indent="-342900" defTabSz="457200">
              <a:spcBef>
                <a:spcPct val="20000"/>
              </a:spcBef>
              <a:spcAft>
                <a:spcPts val="1200"/>
              </a:spcAft>
              <a:buClr>
                <a:schemeClr val="tx2">
                  <a:lumMod val="75000"/>
                </a:schemeClr>
              </a:buClr>
              <a:buSzPct val="120000"/>
              <a:buFont typeface="Arial" panose="020B0604020202020204" pitchFamily="34" charset="0"/>
              <a:buChar char="•"/>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04594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2CF7ED18-BAA5-4C82-ECDB-6D5FEA90A98F}"/>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xmlns="" id="{CC9C8D75-B827-9A9F-049B-5550795EBA73}"/>
              </a:ext>
            </a:extLst>
          </p:cNvPr>
          <p:cNvSpPr txBox="1">
            <a:spLocks noChangeArrowheads="1"/>
          </p:cNvSpPr>
          <p:nvPr/>
        </p:nvSpPr>
        <p:spPr bwMode="auto">
          <a:xfrm>
            <a:off x="99089" y="110599"/>
            <a:ext cx="1199683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ky-KG" sz="2800" b="1" dirty="0">
                <a:latin typeface="Times New Roman" panose="02020603050405020304" pitchFamily="18" charset="0"/>
                <a:ea typeface="Times New Roman" panose="02020603050405020304" pitchFamily="18" charset="0"/>
              </a:rPr>
              <a:t>Жумушчу күчү</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миң</a:t>
            </a:r>
            <a:r>
              <a:rPr lang="ru-RU" sz="2000" i="1" dirty="0">
                <a:latin typeface="Times New Roman" panose="02020603050405020304" pitchFamily="18" charset="0"/>
                <a:cs typeface="Times New Roman" panose="02020603050405020304" pitchFamily="18" charset="0"/>
              </a:rPr>
              <a:t> адам)</a:t>
            </a: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xmlns="" id="{5AB92904-F4D8-A1B5-21FC-A82D5E8A291A}"/>
              </a:ext>
            </a:extLst>
          </p:cNvPr>
          <p:cNvSpPr/>
          <p:nvPr/>
        </p:nvSpPr>
        <p:spPr>
          <a:xfrm>
            <a:off x="888665" y="1618164"/>
            <a:ext cx="10753369" cy="1845120"/>
          </a:xfrm>
          <a:prstGeom prst="rect">
            <a:avLst/>
          </a:prstGeom>
        </p:spPr>
        <p:txBody>
          <a:bodyPr wrap="square">
            <a:spAutoFit/>
          </a:bodyPr>
          <a:lstStyle/>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7" name="Объект 7">
            <a:extLst>
              <a:ext uri="{FF2B5EF4-FFF2-40B4-BE49-F238E27FC236}">
                <a16:creationId xmlns:a16="http://schemas.microsoft.com/office/drawing/2014/main" xmlns="" id="{A09EE07D-2AF3-4A92-5DF2-FEFA68E2AC31}"/>
              </a:ext>
            </a:extLst>
          </p:cNvPr>
          <p:cNvGraphicFramePr>
            <a:graphicFrameLocks/>
          </p:cNvGraphicFramePr>
          <p:nvPr>
            <p:extLst>
              <p:ext uri="{D42A27DB-BD31-4B8C-83A1-F6EECF244321}">
                <p14:modId xmlns:p14="http://schemas.microsoft.com/office/powerpoint/2010/main" val="839761682"/>
              </p:ext>
            </p:extLst>
          </p:nvPr>
        </p:nvGraphicFramePr>
        <p:xfrm>
          <a:off x="888665" y="1268761"/>
          <a:ext cx="9969835" cy="43319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3293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304EA776-CCAB-6805-7414-5AE78406C348}"/>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F99471BD-1526-113A-33A6-76E414BE59D4}"/>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3803DCDB-90D9-0CD8-56EB-9BB177D14ACE}"/>
              </a:ext>
            </a:extLst>
          </p:cNvPr>
          <p:cNvSpPr txBox="1">
            <a:spLocks noChangeArrowheads="1"/>
          </p:cNvSpPr>
          <p:nvPr/>
        </p:nvSpPr>
        <p:spPr bwMode="auto">
          <a:xfrm>
            <a:off x="829030" y="68109"/>
            <a:ext cx="10340244"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err="1">
                <a:latin typeface="Times New Roman" panose="02020603050405020304" pitchFamily="18" charset="0"/>
                <a:cs typeface="Times New Roman" panose="02020603050405020304" pitchFamily="18" charset="0"/>
              </a:rPr>
              <a:t>Жынысы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жана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курактык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топтор</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жумушчу</a:t>
            </a:r>
            <a:r>
              <a:rPr lang="ru-RU" sz="2800" b="1" dirty="0">
                <a:latin typeface="Times New Roman" panose="02020603050405020304" pitchFamily="18" charset="0"/>
                <a:cs typeface="Times New Roman" panose="02020603050405020304" pitchFamily="18" charset="0"/>
              </a:rPr>
              <a:t> к</a:t>
            </a:r>
            <a:r>
              <a:rPr lang="ky-KG" sz="2800" b="1" dirty="0">
                <a:latin typeface="Times New Roman" panose="02020603050405020304" pitchFamily="18" charset="0"/>
                <a:ea typeface="Calibri"/>
                <a:cs typeface="Times New Roman" panose="02020603050405020304" pitchFamily="18" charset="0"/>
              </a:rPr>
              <a:t>үчүнө катышуунун деңгээли</a:t>
            </a: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пайыз</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менен</a:t>
            </a:r>
            <a:r>
              <a:rPr lang="ru-RU" sz="2000" i="1" dirty="0">
                <a:latin typeface="Times New Roman" panose="02020603050405020304" pitchFamily="18" charset="0"/>
                <a:cs typeface="Times New Roman" panose="02020603050405020304" pitchFamily="18" charset="0"/>
              </a:rPr>
              <a:t>)</a:t>
            </a:r>
          </a:p>
          <a:p>
            <a:endParaRPr lang="ru-RU" sz="2800" b="1"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xmlns="" id="{6699F71D-EA09-4AC5-1AF8-FA4156E9F84C}"/>
              </a:ext>
            </a:extLst>
          </p:cNvPr>
          <p:cNvSpPr/>
          <p:nvPr/>
        </p:nvSpPr>
        <p:spPr>
          <a:xfrm>
            <a:off x="829030" y="1650022"/>
            <a:ext cx="10753369" cy="1323439"/>
          </a:xfrm>
          <a:prstGeom prst="rect">
            <a:avLst/>
          </a:prstGeom>
        </p:spPr>
        <p:txBody>
          <a:bodyPr wrap="square">
            <a:spAutoFit/>
          </a:bodyPr>
          <a:lstStyle/>
          <a:p>
            <a:pPr marL="342900" indent="-342900" defTabSz="457200">
              <a:spcAft>
                <a:spcPts val="600"/>
              </a:spcAft>
              <a:buClr>
                <a:schemeClr val="tx2">
                  <a:lumMod val="75000"/>
                </a:schemeClr>
              </a:buClr>
              <a:buSzPct val="120000"/>
              <a:buFont typeface="Wingdings" panose="05000000000000000000" pitchFamily="2" charset="2"/>
              <a:buChar char="§"/>
            </a:pPr>
            <a:endParaRPr lang="en-US" sz="2400" b="1"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8" name="Диаграмма 7">
            <a:extLst>
              <a:ext uri="{FF2B5EF4-FFF2-40B4-BE49-F238E27FC236}">
                <a16:creationId xmlns:a16="http://schemas.microsoft.com/office/drawing/2014/main" xmlns="" id="{12F3F172-84AA-94B2-84EF-7B1736240FEF}"/>
              </a:ext>
            </a:extLst>
          </p:cNvPr>
          <p:cNvGraphicFramePr>
            <a:graphicFrameLocks/>
          </p:cNvGraphicFramePr>
          <p:nvPr>
            <p:extLst>
              <p:ext uri="{D42A27DB-BD31-4B8C-83A1-F6EECF244321}">
                <p14:modId xmlns:p14="http://schemas.microsoft.com/office/powerpoint/2010/main" val="829591934"/>
              </p:ext>
            </p:extLst>
          </p:nvPr>
        </p:nvGraphicFramePr>
        <p:xfrm>
          <a:off x="1224116" y="1565176"/>
          <a:ext cx="9306232" cy="4426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1632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E5F8999C-0F79-9854-F654-402814F47A9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xmlns="" id="{674E2C1D-A4C4-6C61-6372-FE17A3E4D941}"/>
              </a:ext>
            </a:extLst>
          </p:cNvPr>
          <p:cNvSpPr txBox="1">
            <a:spLocks noChangeArrowheads="1"/>
          </p:cNvSpPr>
          <p:nvPr/>
        </p:nvSpPr>
        <p:spPr bwMode="auto">
          <a:xfrm>
            <a:off x="99089" y="110599"/>
            <a:ext cx="1199683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y-KG" sz="2800" b="1" dirty="0">
                <a:solidFill>
                  <a:srgbClr val="0059A3"/>
                </a:solidFill>
                <a:latin typeface="Times New Roman" panose="02020603050405020304" pitchFamily="18" charset="0"/>
              </a:rPr>
              <a:t>Иштеген калк</a:t>
            </a:r>
            <a:r>
              <a:rPr kumimoji="0" lang="ru-RU" sz="2800" b="1" i="0"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r>
            <a:br>
              <a:rPr kumimoji="0" lang="ru-RU" sz="2800" b="1" i="0"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b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үй</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чарбалардын</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бюджеттерине</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жана</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жумушчу</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күчүнө</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интеграциялык</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тандалма</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изилдөөсүнүн</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жыйынтыгы</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a:t>
            </a:r>
            <a:r>
              <a:rPr kumimoji="0" lang="ru-RU" sz="2000" b="0" i="1" u="none" strike="noStrike" kern="1200" cap="none" spc="0" normalizeH="0" baseline="0" noProof="0" dirty="0" err="1">
                <a:ln>
                  <a:noFill/>
                </a:ln>
                <a:solidFill>
                  <a:srgbClr val="0059A3"/>
                </a:solidFill>
                <a:effectLst/>
                <a:uLnTx/>
                <a:uFillTx/>
                <a:latin typeface="Times New Roman" panose="02020603050405020304" pitchFamily="18" charset="0"/>
                <a:ea typeface="+mj-ea"/>
                <a:cs typeface="Times New Roman" panose="02020603050405020304" pitchFamily="18" charset="0"/>
              </a:rPr>
              <a:t>миң</a:t>
            </a:r>
            <a:r>
              <a:rPr kumimoji="0" lang="ru-RU" sz="2000" b="0" i="1" u="none" strike="noStrike" kern="1200" cap="none" spc="0" normalizeH="0" baseline="0" noProof="0" dirty="0">
                <a:ln>
                  <a:noFill/>
                </a:ln>
                <a:solidFill>
                  <a:srgbClr val="0059A3"/>
                </a:solidFill>
                <a:effectLst/>
                <a:uLnTx/>
                <a:uFillTx/>
                <a:latin typeface="Times New Roman" panose="02020603050405020304" pitchFamily="18" charset="0"/>
                <a:ea typeface="+mj-ea"/>
                <a:cs typeface="Times New Roman" panose="02020603050405020304" pitchFamily="18" charset="0"/>
              </a:rPr>
              <a:t> адам)</a:t>
            </a:r>
            <a:endParaRPr kumimoji="0" lang="ru-RU" altLang="ru-RU" sz="2800" b="1" i="0" u="none" strike="noStrike" kern="1200" cap="none" spc="0" normalizeH="0" baseline="0" noProof="0" dirty="0">
              <a:ln>
                <a:noFill/>
              </a:ln>
              <a:solidFill>
                <a:srgbClr val="0059A3"/>
              </a:solidFill>
              <a:effectLst/>
              <a:uLnTx/>
              <a:uFillTx/>
              <a:latin typeface="DIN Pro Regular"/>
              <a:ea typeface="+mj-ea"/>
              <a:cs typeface="+mj-cs"/>
            </a:endParaRPr>
          </a:p>
        </p:txBody>
      </p:sp>
      <p:sp>
        <p:nvSpPr>
          <p:cNvPr id="5" name="Прямоугольник 4">
            <a:extLst>
              <a:ext uri="{FF2B5EF4-FFF2-40B4-BE49-F238E27FC236}">
                <a16:creationId xmlns:a16="http://schemas.microsoft.com/office/drawing/2014/main" xmlns="" id="{47EF0699-6145-DCDD-A316-D1BCF86A743A}"/>
              </a:ext>
            </a:extLst>
          </p:cNvPr>
          <p:cNvSpPr/>
          <p:nvPr/>
        </p:nvSpPr>
        <p:spPr>
          <a:xfrm>
            <a:off x="888665" y="1618164"/>
            <a:ext cx="10753369" cy="18451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600"/>
              </a:spcAft>
              <a:buClr>
                <a:srgbClr val="F7931D"/>
              </a:buClr>
              <a:buSzPct val="120000"/>
              <a:buFontTx/>
              <a:buNone/>
              <a:tabLst/>
              <a:defRPr/>
            </a:pPr>
            <a:r>
              <a:rPr kumimoji="0" lang="ru-RU" sz="2200" b="1" i="0" u="none" strike="noStrike" kern="1200" cap="none" spc="0" normalizeH="0" baseline="0" noProof="0" dirty="0">
                <a:ln>
                  <a:noFill/>
                </a:ln>
                <a:solidFill>
                  <a:srgbClr val="0059A3"/>
                </a:solidFill>
                <a:effectLst/>
                <a:uLnTx/>
                <a:uFillTx/>
                <a:latin typeface="DIN Pro Regular"/>
                <a:ea typeface="+mn-ea"/>
                <a:cs typeface="+mn-cs"/>
              </a:rPr>
              <a:t>                                </a:t>
            </a:r>
          </a:p>
          <a:p>
            <a:pPr marL="0" marR="0" lvl="0" indent="0" algn="l" defTabSz="457200" rtl="0" eaLnBrk="1" fontAlgn="auto" latinLnBrk="0" hangingPunct="1">
              <a:lnSpc>
                <a:spcPct val="100000"/>
              </a:lnSpc>
              <a:spcBef>
                <a:spcPct val="20000"/>
              </a:spcBef>
              <a:spcAft>
                <a:spcPts val="300"/>
              </a:spcAft>
              <a:buClr>
                <a:srgbClr val="F7931D"/>
              </a:buClr>
              <a:buSzPct val="120000"/>
              <a:buFontTx/>
              <a:buNone/>
              <a:tabLst/>
              <a:defRPr/>
            </a:pPr>
            <a:endParaRPr kumimoji="0" lang="ru-RU" sz="2200" b="1" i="0" u="none" strike="noStrike" kern="1200" cap="none" spc="0" normalizeH="0" baseline="0" noProof="0" dirty="0">
              <a:ln>
                <a:noFill/>
              </a:ln>
              <a:solidFill>
                <a:srgbClr val="0059A3"/>
              </a:solidFill>
              <a:effectLst/>
              <a:uLnTx/>
              <a:uFillTx/>
              <a:latin typeface="DIN Pro Regular"/>
              <a:ea typeface="+mn-ea"/>
              <a:cs typeface="+mn-cs"/>
            </a:endParaRPr>
          </a:p>
          <a:p>
            <a:pPr marL="285750" marR="0" lvl="0" indent="-285750" algn="l" defTabSz="457200" rtl="0" eaLnBrk="1" fontAlgn="auto" latinLnBrk="0" hangingPunct="1">
              <a:lnSpc>
                <a:spcPct val="100000"/>
              </a:lnSpc>
              <a:spcBef>
                <a:spcPct val="20000"/>
              </a:spcBef>
              <a:spcAft>
                <a:spcPts val="1200"/>
              </a:spcAft>
              <a:buClr>
                <a:srgbClr val="F7931D"/>
              </a:buClr>
              <a:buSzPct val="120000"/>
              <a:buFont typeface="Wingdings" panose="05000000000000000000" pitchFamily="2" charset="2"/>
              <a:buChar char="Ø"/>
              <a:tabLst/>
              <a:defRPr/>
            </a:pPr>
            <a:endParaRPr kumimoji="0" lang="ky-KG" sz="2000" b="1" i="0" u="none" strike="noStrike" kern="1200" cap="none" spc="0" normalizeH="0" baseline="0" noProof="0" dirty="0">
              <a:ln>
                <a:noFill/>
              </a:ln>
              <a:solidFill>
                <a:prstClr val="black"/>
              </a:solidFill>
              <a:effectLst>
                <a:innerShdw blurRad="63500" dist="50800" dir="13500000">
                  <a:srgbClr val="000000">
                    <a:alpha val="50000"/>
                  </a:srgbClr>
                </a:innerShdw>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ct val="20000"/>
              </a:spcBef>
              <a:spcAft>
                <a:spcPts val="1200"/>
              </a:spcAft>
              <a:buClr>
                <a:srgbClr val="F7931D"/>
              </a:buClr>
              <a:buSzPct val="120000"/>
              <a:buFontTx/>
              <a:buNone/>
              <a:tabLst/>
              <a:defRPr/>
            </a:pPr>
            <a:endParaRPr kumimoji="0" lang="en-US" sz="2000" b="1" i="0" u="none" strike="noStrike" kern="1200" cap="none" spc="0" normalizeH="0" baseline="0" noProof="0" dirty="0">
              <a:ln>
                <a:noFill/>
              </a:ln>
              <a:solidFill>
                <a:prstClr val="black"/>
              </a:solidFill>
              <a:effectLst>
                <a:innerShdw blurRad="63500" dist="50800" dir="13500000">
                  <a:srgbClr val="000000">
                    <a:alpha val="50000"/>
                  </a:srgbClr>
                </a:innerShdw>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Диаграмма 2">
            <a:extLst>
              <a:ext uri="{FF2B5EF4-FFF2-40B4-BE49-F238E27FC236}">
                <a16:creationId xmlns:a16="http://schemas.microsoft.com/office/drawing/2014/main" xmlns="" id="{66738EF1-517A-45A4-94CF-D3A91D8E8DD2}"/>
              </a:ext>
            </a:extLst>
          </p:cNvPr>
          <p:cNvGraphicFramePr>
            <a:graphicFrameLocks/>
          </p:cNvGraphicFramePr>
          <p:nvPr>
            <p:extLst>
              <p:ext uri="{D42A27DB-BD31-4B8C-83A1-F6EECF244321}">
                <p14:modId xmlns:p14="http://schemas.microsoft.com/office/powerpoint/2010/main" val="1213342869"/>
              </p:ext>
            </p:extLst>
          </p:nvPr>
        </p:nvGraphicFramePr>
        <p:xfrm>
          <a:off x="1028700" y="1254919"/>
          <a:ext cx="9767455" cy="432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667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1F4134F8-564A-A62D-051F-F820794CAA1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xmlns="" id="{4C75FF4F-28F8-6E21-5A23-DE5F7174758A}"/>
              </a:ext>
            </a:extLst>
          </p:cNvPr>
          <p:cNvSpPr txBox="1">
            <a:spLocks noChangeArrowheads="1"/>
          </p:cNvSpPr>
          <p:nvPr/>
        </p:nvSpPr>
        <p:spPr bwMode="auto">
          <a:xfrm>
            <a:off x="99089" y="202931"/>
            <a:ext cx="1168333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spc="-45" dirty="0">
                <a:latin typeface="Times New Roman" pitchFamily="18" charset="0"/>
              </a:rPr>
              <a:t>2024-ж. </a:t>
            </a:r>
            <a:r>
              <a:rPr lang="ru-RU" sz="2800" b="1" spc="-45" dirty="0" err="1">
                <a:latin typeface="Times New Roman" pitchFamily="18" charset="0"/>
              </a:rPr>
              <a:t>Кыргызстандагы</a:t>
            </a:r>
            <a:r>
              <a:rPr lang="ru-RU" sz="2800" b="1" spc="-45" dirty="0">
                <a:latin typeface="Times New Roman" pitchFamily="18" charset="0"/>
              </a:rPr>
              <a:t> </a:t>
            </a:r>
            <a:r>
              <a:rPr lang="ru-RU" sz="2800" b="1" spc="-45" dirty="0" err="1">
                <a:latin typeface="Times New Roman" pitchFamily="18" charset="0"/>
              </a:rPr>
              <a:t>иштеген</a:t>
            </a:r>
            <a:r>
              <a:rPr lang="ru-RU" sz="2800" b="1" spc="-45" dirty="0">
                <a:latin typeface="Times New Roman" pitchFamily="18" charset="0"/>
              </a:rPr>
              <a:t> </a:t>
            </a:r>
            <a:r>
              <a:rPr lang="ru-RU" sz="2800" b="1" spc="-45" dirty="0" err="1">
                <a:latin typeface="Times New Roman" pitchFamily="18" charset="0"/>
              </a:rPr>
              <a:t>калктын</a:t>
            </a:r>
            <a:r>
              <a:rPr lang="ru-RU" sz="2800" b="1" spc="-45" dirty="0">
                <a:latin typeface="Times New Roman" pitchFamily="18" charset="0"/>
              </a:rPr>
              <a:t> саны</a:t>
            </a:r>
          </a:p>
          <a:p>
            <a:r>
              <a:rPr lang="ru-RU" sz="2800" b="1" spc="-45" dirty="0">
                <a:latin typeface="Times New Roman" pitchFamily="18" charset="0"/>
              </a:rPr>
              <a:t> </a:t>
            </a:r>
            <a:r>
              <a:rPr lang="ru-RU" sz="2800" b="1" spc="-45" dirty="0" err="1">
                <a:latin typeface="Times New Roman" pitchFamily="18" charset="0"/>
              </a:rPr>
              <a:t>аймактар</a:t>
            </a:r>
            <a:r>
              <a:rPr lang="ru-RU" sz="2800" b="1" spc="-45" dirty="0">
                <a:latin typeface="Times New Roman" pitchFamily="18" charset="0"/>
              </a:rPr>
              <a:t> </a:t>
            </a:r>
            <a:r>
              <a:rPr lang="ru-RU" sz="2800" b="1" spc="-45" dirty="0" err="1">
                <a:latin typeface="Times New Roman" pitchFamily="18" charset="0"/>
              </a:rPr>
              <a:t>боюнча</a:t>
            </a:r>
            <a:r>
              <a:rPr lang="ru-RU" sz="2800" b="1" spc="-45" dirty="0">
                <a:latin typeface="Times New Roman" pitchFamily="18" charset="0"/>
              </a:rPr>
              <a:t> </a:t>
            </a:r>
            <a:r>
              <a:rPr lang="ru-RU" sz="2000" i="1" spc="-45" dirty="0">
                <a:latin typeface="Times New Roman" pitchFamily="18" charset="0"/>
              </a:rPr>
              <a:t>(</a:t>
            </a:r>
            <a:r>
              <a:rPr lang="ru-RU" sz="2000" i="1" spc="-45" dirty="0" err="1">
                <a:latin typeface="Times New Roman" pitchFamily="18" charset="0"/>
              </a:rPr>
              <a:t>миң</a:t>
            </a:r>
            <a:r>
              <a:rPr lang="ru-RU" sz="2000" i="1" spc="-45" dirty="0">
                <a:latin typeface="Times New Roman" pitchFamily="18" charset="0"/>
              </a:rPr>
              <a:t> адам)</a:t>
            </a:r>
            <a:endParaRPr lang="ru-RU" altLang="ru-RU" sz="2000" i="1" dirty="0">
              <a:latin typeface="DIN Pro Regular"/>
              <a:ea typeface="+mn-ea"/>
              <a:cs typeface="+mn-cs"/>
            </a:endParaRPr>
          </a:p>
        </p:txBody>
      </p:sp>
      <p:sp>
        <p:nvSpPr>
          <p:cNvPr id="3" name="Прямоугольник 3">
            <a:extLst>
              <a:ext uri="{FF2B5EF4-FFF2-40B4-BE49-F238E27FC236}">
                <a16:creationId xmlns:a16="http://schemas.microsoft.com/office/drawing/2014/main" xmlns="" id="{90D86035-A35F-1868-3EA4-402F4BA33516}"/>
              </a:ext>
            </a:extLst>
          </p:cNvPr>
          <p:cNvSpPr>
            <a:spLocks noChangeArrowheads="1"/>
          </p:cNvSpPr>
          <p:nvPr/>
        </p:nvSpPr>
        <p:spPr bwMode="auto">
          <a:xfrm>
            <a:off x="5183670" y="4260724"/>
            <a:ext cx="585085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just">
              <a:spcBef>
                <a:spcPct val="0"/>
              </a:spcBef>
              <a:spcAft>
                <a:spcPct val="0"/>
              </a:spcAft>
              <a:buFontTx/>
              <a:buNone/>
            </a:pPr>
            <a:r>
              <a:rPr lang="ru-RU" altLang="ru-RU" b="0" dirty="0" err="1">
                <a:solidFill>
                  <a:schemeClr val="tx2"/>
                </a:solidFill>
                <a:latin typeface="Times New Roman UniToktom" panose="02020803070505020304" pitchFamily="18" charset="0"/>
                <a:cs typeface="Times New Roman UniToktom" panose="02020803070505020304" pitchFamily="18" charset="0"/>
              </a:rPr>
              <a:t>Иш</a:t>
            </a:r>
            <a:r>
              <a:rPr lang="ru-RU" altLang="ru-RU" b="0" dirty="0">
                <a:solidFill>
                  <a:schemeClr val="tx2"/>
                </a:solidFill>
                <a:latin typeface="Times New Roman UniToktom" panose="02020803070505020304" pitchFamily="18" charset="0"/>
                <a:cs typeface="Times New Roman UniToktom" panose="02020803070505020304" pitchFamily="18" charset="0"/>
              </a:rPr>
              <a:t> </a:t>
            </a:r>
            <a:r>
              <a:rPr lang="ru-RU" altLang="ru-RU" b="0" dirty="0" err="1">
                <a:solidFill>
                  <a:schemeClr val="tx2"/>
                </a:solidFill>
                <a:latin typeface="Times New Roman UniToktom" panose="02020803070505020304" pitchFamily="18" charset="0"/>
                <a:cs typeface="Times New Roman UniToktom" panose="02020803070505020304" pitchFamily="18" charset="0"/>
              </a:rPr>
              <a:t>менен</a:t>
            </a:r>
            <a:r>
              <a:rPr lang="ru-RU" altLang="ru-RU" b="0" dirty="0">
                <a:solidFill>
                  <a:schemeClr val="tx2"/>
                </a:solidFill>
                <a:latin typeface="Times New Roman UniToktom" panose="02020803070505020304" pitchFamily="18" charset="0"/>
                <a:cs typeface="Times New Roman UniToktom" panose="02020803070505020304" pitchFamily="18" charset="0"/>
              </a:rPr>
              <a:t> </a:t>
            </a:r>
            <a:r>
              <a:rPr lang="ru-RU" altLang="ru-RU" b="0" dirty="0" err="1">
                <a:solidFill>
                  <a:schemeClr val="tx2"/>
                </a:solidFill>
                <a:latin typeface="Times New Roman UniToktom" panose="02020803070505020304" pitchFamily="18" charset="0"/>
                <a:cs typeface="Times New Roman UniToktom" panose="02020803070505020304" pitchFamily="18" charset="0"/>
              </a:rPr>
              <a:t>камсыздуулук</a:t>
            </a:r>
            <a:r>
              <a:rPr lang="ru-RU" altLang="ru-RU" b="0" dirty="0">
                <a:solidFill>
                  <a:schemeClr val="tx2"/>
                </a:solidFill>
                <a:latin typeface="Times New Roman UniToktom" panose="02020803070505020304" pitchFamily="18" charset="0"/>
                <a:cs typeface="Times New Roman UniToktom" panose="02020803070505020304" pitchFamily="18" charset="0"/>
              </a:rPr>
              <a:t> </a:t>
            </a:r>
            <a:r>
              <a:rPr lang="ru-RU" altLang="ru-RU" b="0" dirty="0" err="1">
                <a:solidFill>
                  <a:schemeClr val="tx2"/>
                </a:solidFill>
                <a:latin typeface="Times New Roman UniToktom" panose="02020803070505020304" pitchFamily="18" charset="0"/>
                <a:cs typeface="Times New Roman UniToktom" panose="02020803070505020304" pitchFamily="18" charset="0"/>
              </a:rPr>
              <a:t>дэнгээли</a:t>
            </a:r>
            <a:r>
              <a:rPr lang="ru-RU" altLang="ru-RU" b="0" dirty="0">
                <a:solidFill>
                  <a:schemeClr val="tx2"/>
                </a:solidFill>
                <a:latin typeface="Times New Roman UniToktom" panose="02020803070505020304" pitchFamily="18" charset="0"/>
                <a:cs typeface="Times New Roman UniToktom" panose="02020803070505020304" pitchFamily="18" charset="0"/>
              </a:rPr>
              <a:t>: Кыргыз Республикасы-57,1%, Талас-68,0%, </a:t>
            </a:r>
            <a:r>
              <a:rPr lang="ru-RU" altLang="ru-RU" b="0" dirty="0" err="1">
                <a:solidFill>
                  <a:schemeClr val="tx2"/>
                </a:solidFill>
                <a:latin typeface="Times New Roman UniToktom" panose="02020803070505020304" pitchFamily="18" charset="0"/>
                <a:cs typeface="Times New Roman UniToktom" panose="02020803070505020304" pitchFamily="18" charset="0"/>
              </a:rPr>
              <a:t>областында</a:t>
            </a:r>
            <a:r>
              <a:rPr lang="ru-RU" altLang="ru-RU" b="0" dirty="0">
                <a:solidFill>
                  <a:schemeClr val="tx2"/>
                </a:solidFill>
                <a:latin typeface="Times New Roman UniToktom" panose="02020803070505020304" pitchFamily="18" charset="0"/>
                <a:cs typeface="Times New Roman UniToktom" panose="02020803070505020304" pitchFamily="18" charset="0"/>
              </a:rPr>
              <a:t>, Ош -66,0% </a:t>
            </a:r>
            <a:r>
              <a:rPr lang="ru-RU" altLang="ru-RU" b="0" dirty="0" err="1">
                <a:solidFill>
                  <a:schemeClr val="tx2"/>
                </a:solidFill>
                <a:latin typeface="Times New Roman UniToktom" panose="02020803070505020304" pitchFamily="18" charset="0"/>
                <a:cs typeface="Times New Roman UniToktom" panose="02020803070505020304" pitchFamily="18" charset="0"/>
              </a:rPr>
              <a:t>областында</a:t>
            </a:r>
            <a:r>
              <a:rPr lang="ru-RU" altLang="ru-RU" b="0" dirty="0">
                <a:solidFill>
                  <a:schemeClr val="tx2"/>
                </a:solidFill>
                <a:latin typeface="Times New Roman UniToktom" panose="02020803070505020304" pitchFamily="18" charset="0"/>
                <a:cs typeface="Times New Roman UniToktom" panose="02020803070505020304" pitchFamily="18" charset="0"/>
              </a:rPr>
              <a:t> </a:t>
            </a:r>
            <a:r>
              <a:rPr lang="ru-RU" altLang="ru-RU" b="0" dirty="0" err="1">
                <a:solidFill>
                  <a:schemeClr val="tx2"/>
                </a:solidFill>
                <a:latin typeface="Times New Roman UniToktom" panose="02020803070505020304" pitchFamily="18" charset="0"/>
                <a:cs typeface="Times New Roman UniToktom" panose="02020803070505020304" pitchFamily="18" charset="0"/>
              </a:rPr>
              <a:t>жана</a:t>
            </a:r>
            <a:r>
              <a:rPr lang="ru-RU" altLang="ru-RU" b="0" dirty="0">
                <a:solidFill>
                  <a:schemeClr val="tx2"/>
                </a:solidFill>
                <a:latin typeface="Times New Roman UniToktom" panose="02020803070505020304" pitchFamily="18" charset="0"/>
                <a:cs typeface="Times New Roman UniToktom" panose="02020803070505020304" pitchFamily="18" charset="0"/>
              </a:rPr>
              <a:t> Бишкек ш. - 64,2%,  </a:t>
            </a:r>
            <a:r>
              <a:rPr kumimoji="0" lang="ru-RU" altLang="ru-RU" sz="1800" b="0" i="0" u="none" strike="noStrike" kern="1200" cap="none" spc="0" normalizeH="0" baseline="0" noProof="0" dirty="0">
                <a:ln>
                  <a:noFill/>
                </a:ln>
                <a:solidFill>
                  <a:srgbClr val="0059A3"/>
                </a:solidFill>
                <a:effectLst/>
                <a:uLnTx/>
                <a:uFillTx/>
                <a:latin typeface="Times New Roman" panose="02020603050405020304" pitchFamily="18" charset="0"/>
                <a:ea typeface="+mn-ea"/>
                <a:cs typeface="Times New Roman" panose="02020603050405020304" pitchFamily="18" charset="0"/>
              </a:rPr>
              <a:t> Нарын-55,1%, Чүй-54,5%, Ош ш.-52%, Джалал-Абад-49,6%, </a:t>
            </a:r>
            <a:r>
              <a:rPr kumimoji="0" lang="ru-RU" altLang="ru-RU" sz="1800" b="0" i="0" u="none" strike="noStrike" kern="1200" cap="none" spc="0" normalizeH="0" baseline="0" noProof="0" dirty="0" err="1">
                <a:ln>
                  <a:noFill/>
                </a:ln>
                <a:solidFill>
                  <a:srgbClr val="0059A3"/>
                </a:solidFill>
                <a:effectLst/>
                <a:uLnTx/>
                <a:uFillTx/>
                <a:latin typeface="Times New Roman" panose="02020603050405020304" pitchFamily="18" charset="0"/>
                <a:ea typeface="+mn-ea"/>
                <a:cs typeface="Times New Roman" panose="02020603050405020304" pitchFamily="18" charset="0"/>
              </a:rPr>
              <a:t>Ысык</a:t>
            </a:r>
            <a:r>
              <a:rPr kumimoji="0" lang="ru-RU" altLang="ru-RU" sz="1800" b="0" i="0" u="none" strike="noStrike" kern="1200" cap="none" spc="0" normalizeH="0" baseline="0" noProof="0" dirty="0">
                <a:ln>
                  <a:noFill/>
                </a:ln>
                <a:solidFill>
                  <a:srgbClr val="0059A3"/>
                </a:solidFill>
                <a:effectLst/>
                <a:uLnTx/>
                <a:uFillTx/>
                <a:latin typeface="Times New Roman" panose="02020603050405020304" pitchFamily="18" charset="0"/>
                <a:ea typeface="+mn-ea"/>
                <a:cs typeface="Times New Roman" panose="02020603050405020304" pitchFamily="18" charset="0"/>
              </a:rPr>
              <a:t>-К</a:t>
            </a:r>
            <a:r>
              <a:rPr kumimoji="0" lang="ky-KG" altLang="ru-RU" sz="1800" b="0" i="0" u="none" strike="noStrike" kern="1200" cap="none" spc="0" normalizeH="0" baseline="0" noProof="0" dirty="0">
                <a:ln>
                  <a:noFill/>
                </a:ln>
                <a:solidFill>
                  <a:srgbClr val="0059A3"/>
                </a:solidFill>
                <a:effectLst/>
                <a:uLnTx/>
                <a:uFillTx/>
                <a:latin typeface="Times New Roman" panose="02020603050405020304" pitchFamily="18" charset="0"/>
                <a:ea typeface="+mn-ea"/>
                <a:cs typeface="Times New Roman" panose="02020603050405020304" pitchFamily="18" charset="0"/>
              </a:rPr>
              <a:t>өл</a:t>
            </a:r>
            <a:r>
              <a:rPr kumimoji="0" lang="ru-RU" altLang="ru-RU" sz="1800" b="0" i="0" u="none" strike="noStrike" kern="1200" cap="none" spc="0" normalizeH="0" baseline="0" noProof="0" dirty="0">
                <a:ln>
                  <a:noFill/>
                </a:ln>
                <a:solidFill>
                  <a:srgbClr val="0059A3"/>
                </a:solidFill>
                <a:effectLst/>
                <a:uLnTx/>
                <a:uFillTx/>
                <a:latin typeface="Times New Roman" panose="02020603050405020304" pitchFamily="18" charset="0"/>
                <a:ea typeface="+mn-ea"/>
                <a:cs typeface="Times New Roman" panose="02020603050405020304" pitchFamily="18" charset="0"/>
              </a:rPr>
              <a:t>-48,8%, Баткен-46,9% </a:t>
            </a:r>
            <a:r>
              <a:rPr kumimoji="0" lang="ru-RU" altLang="ru-RU" sz="1800" b="0" i="0" u="none" strike="noStrike" kern="1200" cap="none" spc="0" normalizeH="0" baseline="0" noProof="0" dirty="0" err="1">
                <a:ln>
                  <a:noFill/>
                </a:ln>
                <a:solidFill>
                  <a:srgbClr val="0059A3"/>
                </a:solidFill>
                <a:effectLst/>
                <a:uLnTx/>
                <a:uFillTx/>
                <a:latin typeface="Times New Roman" panose="02020603050405020304" pitchFamily="18" charset="0"/>
                <a:ea typeface="+mn-ea"/>
                <a:cs typeface="Times New Roman" panose="02020603050405020304" pitchFamily="18" charset="0"/>
              </a:rPr>
              <a:t>областарында</a:t>
            </a:r>
            <a:r>
              <a:rPr kumimoji="0" lang="ru-RU" altLang="ru-RU" sz="1800" b="0" i="0" u="none" strike="noStrike" kern="1200" cap="none" spc="0" normalizeH="0" baseline="0" noProof="0" dirty="0">
                <a:ln>
                  <a:noFill/>
                </a:ln>
                <a:solidFill>
                  <a:srgbClr val="0059A3"/>
                </a:solidFill>
                <a:effectLst/>
                <a:uLnTx/>
                <a:uFillTx/>
                <a:latin typeface="Times New Roman" panose="02020603050405020304" pitchFamily="18" charset="0"/>
                <a:ea typeface="+mn-ea"/>
                <a:cs typeface="Times New Roman" panose="02020603050405020304" pitchFamily="18" charset="0"/>
              </a:rPr>
              <a:t>.</a:t>
            </a:r>
            <a:r>
              <a:rPr lang="ru-RU" altLang="ru-RU" b="0" dirty="0">
                <a:solidFill>
                  <a:schemeClr val="tx2"/>
                </a:solidFill>
                <a:latin typeface="Times New Roman UniToktom" panose="02020803070505020304" pitchFamily="18" charset="0"/>
                <a:cs typeface="Times New Roman UniToktom" panose="02020803070505020304" pitchFamily="18" charset="0"/>
              </a:rPr>
              <a:t> </a:t>
            </a:r>
          </a:p>
        </p:txBody>
      </p:sp>
      <p:sp>
        <p:nvSpPr>
          <p:cNvPr id="38" name="Freeform 15">
            <a:extLst>
              <a:ext uri="{FF2B5EF4-FFF2-40B4-BE49-F238E27FC236}">
                <a16:creationId xmlns:a16="http://schemas.microsoft.com/office/drawing/2014/main" xmlns="" id="{CA6F3204-CF87-5FC5-675E-16342D11B725}"/>
              </a:ext>
            </a:extLst>
          </p:cNvPr>
          <p:cNvSpPr>
            <a:spLocks/>
          </p:cNvSpPr>
          <p:nvPr/>
        </p:nvSpPr>
        <p:spPr bwMode="auto">
          <a:xfrm>
            <a:off x="5700401" y="2085453"/>
            <a:ext cx="2706290" cy="1289447"/>
          </a:xfrm>
          <a:custGeom>
            <a:avLst/>
            <a:gdLst>
              <a:gd name="T0" fmla="*/ 2147483646 w 2273"/>
              <a:gd name="T1" fmla="*/ 2147483646 h 1083"/>
              <a:gd name="T2" fmla="*/ 2147483646 w 2273"/>
              <a:gd name="T3" fmla="*/ 2147483646 h 1083"/>
              <a:gd name="T4" fmla="*/ 2147483646 w 2273"/>
              <a:gd name="T5" fmla="*/ 2147483646 h 1083"/>
              <a:gd name="T6" fmla="*/ 2147483646 w 2273"/>
              <a:gd name="T7" fmla="*/ 2147483646 h 1083"/>
              <a:gd name="T8" fmla="*/ 2147483646 w 2273"/>
              <a:gd name="T9" fmla="*/ 2147483646 h 1083"/>
              <a:gd name="T10" fmla="*/ 2147483646 w 2273"/>
              <a:gd name="T11" fmla="*/ 2147483646 h 1083"/>
              <a:gd name="T12" fmla="*/ 2147483646 w 2273"/>
              <a:gd name="T13" fmla="*/ 2147483646 h 1083"/>
              <a:gd name="T14" fmla="*/ 2147483646 w 2273"/>
              <a:gd name="T15" fmla="*/ 2147483646 h 1083"/>
              <a:gd name="T16" fmla="*/ 2147483646 w 2273"/>
              <a:gd name="T17" fmla="*/ 2147483646 h 1083"/>
              <a:gd name="T18" fmla="*/ 2147483646 w 2273"/>
              <a:gd name="T19" fmla="*/ 2147483646 h 1083"/>
              <a:gd name="T20" fmla="*/ 2147483646 w 2273"/>
              <a:gd name="T21" fmla="*/ 2147483646 h 1083"/>
              <a:gd name="T22" fmla="*/ 2147483646 w 2273"/>
              <a:gd name="T23" fmla="*/ 2147483646 h 1083"/>
              <a:gd name="T24" fmla="*/ 2147483646 w 2273"/>
              <a:gd name="T25" fmla="*/ 2147483646 h 1083"/>
              <a:gd name="T26" fmla="*/ 2147483646 w 2273"/>
              <a:gd name="T27" fmla="*/ 2147483646 h 1083"/>
              <a:gd name="T28" fmla="*/ 2147483646 w 2273"/>
              <a:gd name="T29" fmla="*/ 2147483646 h 1083"/>
              <a:gd name="T30" fmla="*/ 2147483646 w 2273"/>
              <a:gd name="T31" fmla="*/ 2147483646 h 1083"/>
              <a:gd name="T32" fmla="*/ 2147483646 w 2273"/>
              <a:gd name="T33" fmla="*/ 2147483646 h 1083"/>
              <a:gd name="T34" fmla="*/ 2147483646 w 2273"/>
              <a:gd name="T35" fmla="*/ 2147483646 h 1083"/>
              <a:gd name="T36" fmla="*/ 2147483646 w 2273"/>
              <a:gd name="T37" fmla="*/ 2147483646 h 1083"/>
              <a:gd name="T38" fmla="*/ 2147483646 w 2273"/>
              <a:gd name="T39" fmla="*/ 2147483646 h 1083"/>
              <a:gd name="T40" fmla="*/ 2147483646 w 2273"/>
              <a:gd name="T41" fmla="*/ 2147483646 h 1083"/>
              <a:gd name="T42" fmla="*/ 2147483646 w 2273"/>
              <a:gd name="T43" fmla="*/ 2147483646 h 1083"/>
              <a:gd name="T44" fmla="*/ 2147483646 w 2273"/>
              <a:gd name="T45" fmla="*/ 2147483646 h 1083"/>
              <a:gd name="T46" fmla="*/ 2147483646 w 2273"/>
              <a:gd name="T47" fmla="*/ 2147483646 h 1083"/>
              <a:gd name="T48" fmla="*/ 2147483646 w 2273"/>
              <a:gd name="T49" fmla="*/ 2147483646 h 1083"/>
              <a:gd name="T50" fmla="*/ 2147483646 w 2273"/>
              <a:gd name="T51" fmla="*/ 2147483646 h 1083"/>
              <a:gd name="T52" fmla="*/ 2147483646 w 2273"/>
              <a:gd name="T53" fmla="*/ 2147483646 h 1083"/>
              <a:gd name="T54" fmla="*/ 2147483646 w 2273"/>
              <a:gd name="T55" fmla="*/ 2147483646 h 1083"/>
              <a:gd name="T56" fmla="*/ 2147483646 w 2273"/>
              <a:gd name="T57" fmla="*/ 2147483646 h 1083"/>
              <a:gd name="T58" fmla="*/ 2147483646 w 2273"/>
              <a:gd name="T59" fmla="*/ 2147483646 h 1083"/>
              <a:gd name="T60" fmla="*/ 2147483646 w 2273"/>
              <a:gd name="T61" fmla="*/ 2147483646 h 1083"/>
              <a:gd name="T62" fmla="*/ 2147483646 w 2273"/>
              <a:gd name="T63" fmla="*/ 2147483646 h 1083"/>
              <a:gd name="T64" fmla="*/ 2147483646 w 2273"/>
              <a:gd name="T65" fmla="*/ 2147483646 h 1083"/>
              <a:gd name="T66" fmla="*/ 2147483646 w 2273"/>
              <a:gd name="T67" fmla="*/ 2147483646 h 1083"/>
              <a:gd name="T68" fmla="*/ 2147483646 w 2273"/>
              <a:gd name="T69" fmla="*/ 2147483646 h 1083"/>
              <a:gd name="T70" fmla="*/ 2147483646 w 2273"/>
              <a:gd name="T71" fmla="*/ 2147483646 h 1083"/>
              <a:gd name="T72" fmla="*/ 2147483646 w 2273"/>
              <a:gd name="T73" fmla="*/ 2147483646 h 1083"/>
              <a:gd name="T74" fmla="*/ 2147483646 w 2273"/>
              <a:gd name="T75" fmla="*/ 2147483646 h 1083"/>
              <a:gd name="T76" fmla="*/ 2147483646 w 2273"/>
              <a:gd name="T77" fmla="*/ 2147483646 h 1083"/>
              <a:gd name="T78" fmla="*/ 2147483646 w 2273"/>
              <a:gd name="T79" fmla="*/ 2147483646 h 1083"/>
              <a:gd name="T80" fmla="*/ 2147483646 w 2273"/>
              <a:gd name="T81" fmla="*/ 2147483646 h 1083"/>
              <a:gd name="T82" fmla="*/ 2147483646 w 2273"/>
              <a:gd name="T83" fmla="*/ 2147483646 h 1083"/>
              <a:gd name="T84" fmla="*/ 2147483646 w 2273"/>
              <a:gd name="T85" fmla="*/ 2147483646 h 1083"/>
              <a:gd name="T86" fmla="*/ 2147483646 w 2273"/>
              <a:gd name="T87" fmla="*/ 2147483646 h 1083"/>
              <a:gd name="T88" fmla="*/ 2147483646 w 2273"/>
              <a:gd name="T89" fmla="*/ 2147483646 h 1083"/>
              <a:gd name="T90" fmla="*/ 2147483646 w 2273"/>
              <a:gd name="T91" fmla="*/ 2147483646 h 1083"/>
              <a:gd name="T92" fmla="*/ 2147483646 w 2273"/>
              <a:gd name="T93" fmla="*/ 2147483646 h 1083"/>
              <a:gd name="T94" fmla="*/ 2147483646 w 2273"/>
              <a:gd name="T95" fmla="*/ 2147483646 h 1083"/>
              <a:gd name="T96" fmla="*/ 2147483646 w 2273"/>
              <a:gd name="T97" fmla="*/ 2147483646 h 1083"/>
              <a:gd name="T98" fmla="*/ 2147483646 w 2273"/>
              <a:gd name="T99" fmla="*/ 2147483646 h 1083"/>
              <a:gd name="T100" fmla="*/ 2147483646 w 2273"/>
              <a:gd name="T101" fmla="*/ 2147483646 h 1083"/>
              <a:gd name="T102" fmla="*/ 2147483646 w 2273"/>
              <a:gd name="T103" fmla="*/ 2147483646 h 1083"/>
              <a:gd name="T104" fmla="*/ 2147483646 w 2273"/>
              <a:gd name="T105" fmla="*/ 2147483646 h 1083"/>
              <a:gd name="T106" fmla="*/ 2147483646 w 2273"/>
              <a:gd name="T107" fmla="*/ 2147483646 h 1083"/>
              <a:gd name="T108" fmla="*/ 2147483646 w 2273"/>
              <a:gd name="T109" fmla="*/ 2147483646 h 1083"/>
              <a:gd name="T110" fmla="*/ 2147483646 w 2273"/>
              <a:gd name="T111" fmla="*/ 2147483646 h 1083"/>
              <a:gd name="T112" fmla="*/ 2147483646 w 2273"/>
              <a:gd name="T113" fmla="*/ 2147483646 h 1083"/>
              <a:gd name="T114" fmla="*/ 2147483646 w 2273"/>
              <a:gd name="T115" fmla="*/ 2147483646 h 1083"/>
              <a:gd name="T116" fmla="*/ 2147483646 w 2273"/>
              <a:gd name="T117" fmla="*/ 2147483646 h 1083"/>
              <a:gd name="T118" fmla="*/ 2147483646 w 2273"/>
              <a:gd name="T119" fmla="*/ 2147483646 h 1083"/>
              <a:gd name="T120" fmla="*/ 2147483646 w 2273"/>
              <a:gd name="T121" fmla="*/ 2147483646 h 1083"/>
              <a:gd name="T122" fmla="*/ 2147483646 w 2273"/>
              <a:gd name="T123" fmla="*/ 2147483646 h 1083"/>
              <a:gd name="T124" fmla="*/ 2147483646 w 2273"/>
              <a:gd name="T125" fmla="*/ 0 h 108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3" h="1083">
                <a:moveTo>
                  <a:pt x="909" y="7"/>
                </a:moveTo>
                <a:lnTo>
                  <a:pt x="909" y="7"/>
                </a:lnTo>
                <a:lnTo>
                  <a:pt x="909" y="10"/>
                </a:lnTo>
                <a:lnTo>
                  <a:pt x="912" y="10"/>
                </a:lnTo>
                <a:lnTo>
                  <a:pt x="916" y="10"/>
                </a:lnTo>
                <a:lnTo>
                  <a:pt x="920" y="10"/>
                </a:lnTo>
                <a:lnTo>
                  <a:pt x="923" y="10"/>
                </a:lnTo>
                <a:lnTo>
                  <a:pt x="923" y="14"/>
                </a:lnTo>
                <a:lnTo>
                  <a:pt x="927" y="14"/>
                </a:lnTo>
                <a:lnTo>
                  <a:pt x="930" y="14"/>
                </a:lnTo>
                <a:lnTo>
                  <a:pt x="934" y="14"/>
                </a:lnTo>
                <a:lnTo>
                  <a:pt x="937" y="14"/>
                </a:lnTo>
                <a:lnTo>
                  <a:pt x="941" y="14"/>
                </a:lnTo>
                <a:lnTo>
                  <a:pt x="941" y="10"/>
                </a:lnTo>
                <a:lnTo>
                  <a:pt x="941" y="7"/>
                </a:lnTo>
                <a:lnTo>
                  <a:pt x="944" y="7"/>
                </a:lnTo>
                <a:lnTo>
                  <a:pt x="948" y="7"/>
                </a:lnTo>
                <a:lnTo>
                  <a:pt x="952" y="7"/>
                </a:lnTo>
                <a:lnTo>
                  <a:pt x="955" y="7"/>
                </a:lnTo>
                <a:lnTo>
                  <a:pt x="959" y="7"/>
                </a:lnTo>
                <a:lnTo>
                  <a:pt x="959" y="3"/>
                </a:lnTo>
                <a:lnTo>
                  <a:pt x="962" y="3"/>
                </a:lnTo>
                <a:lnTo>
                  <a:pt x="962" y="0"/>
                </a:lnTo>
                <a:lnTo>
                  <a:pt x="966" y="0"/>
                </a:lnTo>
                <a:lnTo>
                  <a:pt x="969" y="0"/>
                </a:lnTo>
                <a:lnTo>
                  <a:pt x="969" y="3"/>
                </a:lnTo>
                <a:lnTo>
                  <a:pt x="973" y="3"/>
                </a:lnTo>
                <a:lnTo>
                  <a:pt x="973" y="7"/>
                </a:lnTo>
                <a:lnTo>
                  <a:pt x="977" y="7"/>
                </a:lnTo>
                <a:lnTo>
                  <a:pt x="980" y="7"/>
                </a:lnTo>
                <a:lnTo>
                  <a:pt x="980" y="10"/>
                </a:lnTo>
                <a:lnTo>
                  <a:pt x="984" y="10"/>
                </a:lnTo>
                <a:lnTo>
                  <a:pt x="987" y="10"/>
                </a:lnTo>
                <a:lnTo>
                  <a:pt x="991" y="14"/>
                </a:lnTo>
                <a:lnTo>
                  <a:pt x="994" y="10"/>
                </a:lnTo>
                <a:lnTo>
                  <a:pt x="998" y="10"/>
                </a:lnTo>
                <a:lnTo>
                  <a:pt x="998" y="14"/>
                </a:lnTo>
                <a:lnTo>
                  <a:pt x="1001" y="14"/>
                </a:lnTo>
                <a:lnTo>
                  <a:pt x="1005" y="18"/>
                </a:lnTo>
                <a:lnTo>
                  <a:pt x="1009" y="18"/>
                </a:lnTo>
                <a:lnTo>
                  <a:pt x="1009" y="21"/>
                </a:lnTo>
                <a:lnTo>
                  <a:pt x="1012" y="21"/>
                </a:lnTo>
                <a:lnTo>
                  <a:pt x="1016" y="21"/>
                </a:lnTo>
                <a:lnTo>
                  <a:pt x="1019" y="21"/>
                </a:lnTo>
                <a:lnTo>
                  <a:pt x="1023" y="25"/>
                </a:lnTo>
                <a:lnTo>
                  <a:pt x="1026" y="25"/>
                </a:lnTo>
                <a:lnTo>
                  <a:pt x="1030" y="25"/>
                </a:lnTo>
                <a:lnTo>
                  <a:pt x="1034" y="28"/>
                </a:lnTo>
                <a:lnTo>
                  <a:pt x="1034" y="32"/>
                </a:lnTo>
                <a:lnTo>
                  <a:pt x="1037" y="35"/>
                </a:lnTo>
                <a:lnTo>
                  <a:pt x="1037" y="39"/>
                </a:lnTo>
                <a:lnTo>
                  <a:pt x="1041" y="39"/>
                </a:lnTo>
                <a:lnTo>
                  <a:pt x="1044" y="39"/>
                </a:lnTo>
                <a:lnTo>
                  <a:pt x="1048" y="43"/>
                </a:lnTo>
                <a:lnTo>
                  <a:pt x="1051" y="46"/>
                </a:lnTo>
                <a:lnTo>
                  <a:pt x="1055" y="46"/>
                </a:lnTo>
                <a:lnTo>
                  <a:pt x="1062" y="46"/>
                </a:lnTo>
                <a:lnTo>
                  <a:pt x="1069" y="46"/>
                </a:lnTo>
                <a:lnTo>
                  <a:pt x="1073" y="43"/>
                </a:lnTo>
                <a:lnTo>
                  <a:pt x="1076" y="46"/>
                </a:lnTo>
                <a:lnTo>
                  <a:pt x="1080" y="46"/>
                </a:lnTo>
                <a:lnTo>
                  <a:pt x="1083" y="46"/>
                </a:lnTo>
                <a:lnTo>
                  <a:pt x="1091" y="39"/>
                </a:lnTo>
                <a:lnTo>
                  <a:pt x="1094" y="35"/>
                </a:lnTo>
                <a:lnTo>
                  <a:pt x="1094" y="32"/>
                </a:lnTo>
                <a:lnTo>
                  <a:pt x="1094" y="28"/>
                </a:lnTo>
                <a:lnTo>
                  <a:pt x="1094" y="25"/>
                </a:lnTo>
                <a:lnTo>
                  <a:pt x="1098" y="21"/>
                </a:lnTo>
                <a:lnTo>
                  <a:pt x="1101" y="21"/>
                </a:lnTo>
                <a:lnTo>
                  <a:pt x="1105" y="25"/>
                </a:lnTo>
                <a:lnTo>
                  <a:pt x="1108" y="25"/>
                </a:lnTo>
                <a:lnTo>
                  <a:pt x="1112" y="25"/>
                </a:lnTo>
                <a:lnTo>
                  <a:pt x="1116" y="28"/>
                </a:lnTo>
                <a:lnTo>
                  <a:pt x="1119" y="25"/>
                </a:lnTo>
                <a:lnTo>
                  <a:pt x="1123" y="28"/>
                </a:lnTo>
                <a:lnTo>
                  <a:pt x="1126" y="28"/>
                </a:lnTo>
                <a:lnTo>
                  <a:pt x="1130" y="28"/>
                </a:lnTo>
                <a:lnTo>
                  <a:pt x="1133" y="28"/>
                </a:lnTo>
                <a:lnTo>
                  <a:pt x="1140" y="28"/>
                </a:lnTo>
                <a:lnTo>
                  <a:pt x="1144" y="28"/>
                </a:lnTo>
                <a:lnTo>
                  <a:pt x="1144" y="32"/>
                </a:lnTo>
                <a:lnTo>
                  <a:pt x="1140" y="39"/>
                </a:lnTo>
                <a:lnTo>
                  <a:pt x="1137" y="39"/>
                </a:lnTo>
                <a:lnTo>
                  <a:pt x="1137" y="46"/>
                </a:lnTo>
                <a:lnTo>
                  <a:pt x="1137" y="53"/>
                </a:lnTo>
                <a:lnTo>
                  <a:pt x="1137" y="57"/>
                </a:lnTo>
                <a:lnTo>
                  <a:pt x="1137" y="60"/>
                </a:lnTo>
                <a:lnTo>
                  <a:pt x="1140" y="60"/>
                </a:lnTo>
                <a:lnTo>
                  <a:pt x="1144" y="60"/>
                </a:lnTo>
                <a:lnTo>
                  <a:pt x="1148" y="60"/>
                </a:lnTo>
                <a:lnTo>
                  <a:pt x="1148" y="64"/>
                </a:lnTo>
                <a:lnTo>
                  <a:pt x="1144" y="64"/>
                </a:lnTo>
                <a:lnTo>
                  <a:pt x="1140" y="64"/>
                </a:lnTo>
                <a:lnTo>
                  <a:pt x="1140" y="68"/>
                </a:lnTo>
                <a:lnTo>
                  <a:pt x="1140" y="75"/>
                </a:lnTo>
                <a:lnTo>
                  <a:pt x="1140" y="78"/>
                </a:lnTo>
                <a:lnTo>
                  <a:pt x="1140" y="82"/>
                </a:lnTo>
                <a:lnTo>
                  <a:pt x="1144" y="85"/>
                </a:lnTo>
                <a:lnTo>
                  <a:pt x="1148" y="89"/>
                </a:lnTo>
                <a:lnTo>
                  <a:pt x="1148" y="96"/>
                </a:lnTo>
                <a:lnTo>
                  <a:pt x="1148" y="100"/>
                </a:lnTo>
                <a:lnTo>
                  <a:pt x="1148" y="103"/>
                </a:lnTo>
                <a:lnTo>
                  <a:pt x="1151" y="103"/>
                </a:lnTo>
                <a:lnTo>
                  <a:pt x="1155" y="107"/>
                </a:lnTo>
                <a:lnTo>
                  <a:pt x="1155" y="110"/>
                </a:lnTo>
                <a:lnTo>
                  <a:pt x="1151" y="110"/>
                </a:lnTo>
                <a:lnTo>
                  <a:pt x="1151" y="114"/>
                </a:lnTo>
                <a:lnTo>
                  <a:pt x="1148" y="114"/>
                </a:lnTo>
                <a:lnTo>
                  <a:pt x="1151" y="114"/>
                </a:lnTo>
                <a:lnTo>
                  <a:pt x="1151" y="117"/>
                </a:lnTo>
                <a:lnTo>
                  <a:pt x="1155" y="117"/>
                </a:lnTo>
                <a:lnTo>
                  <a:pt x="1158" y="117"/>
                </a:lnTo>
                <a:lnTo>
                  <a:pt x="1162" y="121"/>
                </a:lnTo>
                <a:lnTo>
                  <a:pt x="1162" y="125"/>
                </a:lnTo>
                <a:lnTo>
                  <a:pt x="1165" y="125"/>
                </a:lnTo>
                <a:lnTo>
                  <a:pt x="1169" y="128"/>
                </a:lnTo>
                <a:lnTo>
                  <a:pt x="1173" y="128"/>
                </a:lnTo>
                <a:lnTo>
                  <a:pt x="1173" y="132"/>
                </a:lnTo>
                <a:lnTo>
                  <a:pt x="1176" y="132"/>
                </a:lnTo>
                <a:lnTo>
                  <a:pt x="1180" y="132"/>
                </a:lnTo>
                <a:lnTo>
                  <a:pt x="1183" y="132"/>
                </a:lnTo>
                <a:lnTo>
                  <a:pt x="1183" y="135"/>
                </a:lnTo>
                <a:lnTo>
                  <a:pt x="1180" y="135"/>
                </a:lnTo>
                <a:lnTo>
                  <a:pt x="1180" y="139"/>
                </a:lnTo>
                <a:lnTo>
                  <a:pt x="1176" y="139"/>
                </a:lnTo>
                <a:lnTo>
                  <a:pt x="1176" y="142"/>
                </a:lnTo>
                <a:lnTo>
                  <a:pt x="1180" y="142"/>
                </a:lnTo>
                <a:lnTo>
                  <a:pt x="1180" y="146"/>
                </a:lnTo>
                <a:lnTo>
                  <a:pt x="1183" y="146"/>
                </a:lnTo>
                <a:lnTo>
                  <a:pt x="1187" y="149"/>
                </a:lnTo>
                <a:lnTo>
                  <a:pt x="1190" y="149"/>
                </a:lnTo>
                <a:lnTo>
                  <a:pt x="1194" y="149"/>
                </a:lnTo>
                <a:lnTo>
                  <a:pt x="1197" y="149"/>
                </a:lnTo>
                <a:lnTo>
                  <a:pt x="1197" y="153"/>
                </a:lnTo>
                <a:lnTo>
                  <a:pt x="1201" y="153"/>
                </a:lnTo>
                <a:lnTo>
                  <a:pt x="1205" y="153"/>
                </a:lnTo>
                <a:lnTo>
                  <a:pt x="1208" y="153"/>
                </a:lnTo>
                <a:lnTo>
                  <a:pt x="1212" y="153"/>
                </a:lnTo>
                <a:lnTo>
                  <a:pt x="1212" y="157"/>
                </a:lnTo>
                <a:lnTo>
                  <a:pt x="1212" y="160"/>
                </a:lnTo>
                <a:lnTo>
                  <a:pt x="1212" y="164"/>
                </a:lnTo>
                <a:lnTo>
                  <a:pt x="1208" y="164"/>
                </a:lnTo>
                <a:lnTo>
                  <a:pt x="1205" y="167"/>
                </a:lnTo>
                <a:lnTo>
                  <a:pt x="1205" y="171"/>
                </a:lnTo>
                <a:lnTo>
                  <a:pt x="1205" y="174"/>
                </a:lnTo>
                <a:lnTo>
                  <a:pt x="1205" y="178"/>
                </a:lnTo>
                <a:lnTo>
                  <a:pt x="1197" y="182"/>
                </a:lnTo>
                <a:lnTo>
                  <a:pt x="1197" y="185"/>
                </a:lnTo>
                <a:lnTo>
                  <a:pt x="1201" y="185"/>
                </a:lnTo>
                <a:lnTo>
                  <a:pt x="1201" y="189"/>
                </a:lnTo>
                <a:lnTo>
                  <a:pt x="1197" y="192"/>
                </a:lnTo>
                <a:lnTo>
                  <a:pt x="1197" y="196"/>
                </a:lnTo>
                <a:lnTo>
                  <a:pt x="1194" y="196"/>
                </a:lnTo>
                <a:lnTo>
                  <a:pt x="1190" y="196"/>
                </a:lnTo>
                <a:lnTo>
                  <a:pt x="1187" y="196"/>
                </a:lnTo>
                <a:lnTo>
                  <a:pt x="1183" y="196"/>
                </a:lnTo>
                <a:lnTo>
                  <a:pt x="1180" y="196"/>
                </a:lnTo>
                <a:lnTo>
                  <a:pt x="1180" y="199"/>
                </a:lnTo>
                <a:lnTo>
                  <a:pt x="1180" y="203"/>
                </a:lnTo>
                <a:lnTo>
                  <a:pt x="1176" y="203"/>
                </a:lnTo>
                <a:lnTo>
                  <a:pt x="1173" y="203"/>
                </a:lnTo>
                <a:lnTo>
                  <a:pt x="1169" y="203"/>
                </a:lnTo>
                <a:lnTo>
                  <a:pt x="1173" y="206"/>
                </a:lnTo>
                <a:lnTo>
                  <a:pt x="1169" y="206"/>
                </a:lnTo>
                <a:lnTo>
                  <a:pt x="1169" y="210"/>
                </a:lnTo>
                <a:lnTo>
                  <a:pt x="1169" y="214"/>
                </a:lnTo>
                <a:lnTo>
                  <a:pt x="1169" y="217"/>
                </a:lnTo>
                <a:lnTo>
                  <a:pt x="1173" y="217"/>
                </a:lnTo>
                <a:lnTo>
                  <a:pt x="1176" y="217"/>
                </a:lnTo>
                <a:lnTo>
                  <a:pt x="1180" y="217"/>
                </a:lnTo>
                <a:lnTo>
                  <a:pt x="1183" y="217"/>
                </a:lnTo>
                <a:lnTo>
                  <a:pt x="1183" y="221"/>
                </a:lnTo>
                <a:lnTo>
                  <a:pt x="1187" y="217"/>
                </a:lnTo>
                <a:lnTo>
                  <a:pt x="1190" y="217"/>
                </a:lnTo>
                <a:lnTo>
                  <a:pt x="1194" y="217"/>
                </a:lnTo>
                <a:lnTo>
                  <a:pt x="1197" y="217"/>
                </a:lnTo>
                <a:lnTo>
                  <a:pt x="1197" y="214"/>
                </a:lnTo>
                <a:lnTo>
                  <a:pt x="1205" y="214"/>
                </a:lnTo>
                <a:lnTo>
                  <a:pt x="1208" y="214"/>
                </a:lnTo>
                <a:lnTo>
                  <a:pt x="1212" y="214"/>
                </a:lnTo>
                <a:lnTo>
                  <a:pt x="1215" y="214"/>
                </a:lnTo>
                <a:lnTo>
                  <a:pt x="1219" y="210"/>
                </a:lnTo>
                <a:lnTo>
                  <a:pt x="1219" y="214"/>
                </a:lnTo>
                <a:lnTo>
                  <a:pt x="1222" y="214"/>
                </a:lnTo>
                <a:lnTo>
                  <a:pt x="1226" y="214"/>
                </a:lnTo>
                <a:lnTo>
                  <a:pt x="1230" y="214"/>
                </a:lnTo>
                <a:lnTo>
                  <a:pt x="1233" y="214"/>
                </a:lnTo>
                <a:lnTo>
                  <a:pt x="1233" y="210"/>
                </a:lnTo>
                <a:lnTo>
                  <a:pt x="1237" y="210"/>
                </a:lnTo>
                <a:lnTo>
                  <a:pt x="1240" y="210"/>
                </a:lnTo>
                <a:lnTo>
                  <a:pt x="1240" y="206"/>
                </a:lnTo>
                <a:lnTo>
                  <a:pt x="1244" y="203"/>
                </a:lnTo>
                <a:lnTo>
                  <a:pt x="1247" y="203"/>
                </a:lnTo>
                <a:lnTo>
                  <a:pt x="1251" y="206"/>
                </a:lnTo>
                <a:lnTo>
                  <a:pt x="1251" y="210"/>
                </a:lnTo>
                <a:lnTo>
                  <a:pt x="1254" y="210"/>
                </a:lnTo>
                <a:lnTo>
                  <a:pt x="1258" y="210"/>
                </a:lnTo>
                <a:lnTo>
                  <a:pt x="1262" y="210"/>
                </a:lnTo>
                <a:lnTo>
                  <a:pt x="1265" y="210"/>
                </a:lnTo>
                <a:lnTo>
                  <a:pt x="1269" y="210"/>
                </a:lnTo>
                <a:lnTo>
                  <a:pt x="1272" y="210"/>
                </a:lnTo>
                <a:lnTo>
                  <a:pt x="1276" y="214"/>
                </a:lnTo>
                <a:lnTo>
                  <a:pt x="1279" y="217"/>
                </a:lnTo>
                <a:lnTo>
                  <a:pt x="1283" y="217"/>
                </a:lnTo>
                <a:lnTo>
                  <a:pt x="1287" y="217"/>
                </a:lnTo>
                <a:lnTo>
                  <a:pt x="1290" y="217"/>
                </a:lnTo>
                <a:lnTo>
                  <a:pt x="1294" y="217"/>
                </a:lnTo>
                <a:lnTo>
                  <a:pt x="1294" y="221"/>
                </a:lnTo>
                <a:lnTo>
                  <a:pt x="1297" y="221"/>
                </a:lnTo>
                <a:lnTo>
                  <a:pt x="1301" y="221"/>
                </a:lnTo>
                <a:lnTo>
                  <a:pt x="1304" y="221"/>
                </a:lnTo>
                <a:lnTo>
                  <a:pt x="1308" y="217"/>
                </a:lnTo>
                <a:lnTo>
                  <a:pt x="1311" y="217"/>
                </a:lnTo>
                <a:lnTo>
                  <a:pt x="1315" y="221"/>
                </a:lnTo>
                <a:lnTo>
                  <a:pt x="1319" y="217"/>
                </a:lnTo>
                <a:lnTo>
                  <a:pt x="1322" y="217"/>
                </a:lnTo>
                <a:lnTo>
                  <a:pt x="1322" y="221"/>
                </a:lnTo>
                <a:lnTo>
                  <a:pt x="1326" y="221"/>
                </a:lnTo>
                <a:lnTo>
                  <a:pt x="1329" y="221"/>
                </a:lnTo>
                <a:lnTo>
                  <a:pt x="1333" y="221"/>
                </a:lnTo>
                <a:lnTo>
                  <a:pt x="1336" y="221"/>
                </a:lnTo>
                <a:lnTo>
                  <a:pt x="1340" y="221"/>
                </a:lnTo>
                <a:lnTo>
                  <a:pt x="1340" y="224"/>
                </a:lnTo>
                <a:lnTo>
                  <a:pt x="1344" y="228"/>
                </a:lnTo>
                <a:lnTo>
                  <a:pt x="1347" y="231"/>
                </a:lnTo>
                <a:lnTo>
                  <a:pt x="1351" y="228"/>
                </a:lnTo>
                <a:lnTo>
                  <a:pt x="1354" y="228"/>
                </a:lnTo>
                <a:lnTo>
                  <a:pt x="1354" y="231"/>
                </a:lnTo>
                <a:lnTo>
                  <a:pt x="1358" y="231"/>
                </a:lnTo>
                <a:lnTo>
                  <a:pt x="1361" y="231"/>
                </a:lnTo>
                <a:lnTo>
                  <a:pt x="1365" y="231"/>
                </a:lnTo>
                <a:lnTo>
                  <a:pt x="1368" y="231"/>
                </a:lnTo>
                <a:lnTo>
                  <a:pt x="1372" y="231"/>
                </a:lnTo>
                <a:lnTo>
                  <a:pt x="1372" y="235"/>
                </a:lnTo>
                <a:lnTo>
                  <a:pt x="1376" y="235"/>
                </a:lnTo>
                <a:lnTo>
                  <a:pt x="1379" y="235"/>
                </a:lnTo>
                <a:lnTo>
                  <a:pt x="1383" y="235"/>
                </a:lnTo>
                <a:lnTo>
                  <a:pt x="1383" y="231"/>
                </a:lnTo>
                <a:lnTo>
                  <a:pt x="1386" y="231"/>
                </a:lnTo>
                <a:lnTo>
                  <a:pt x="1390" y="231"/>
                </a:lnTo>
                <a:lnTo>
                  <a:pt x="1393" y="231"/>
                </a:lnTo>
                <a:lnTo>
                  <a:pt x="1393" y="235"/>
                </a:lnTo>
                <a:lnTo>
                  <a:pt x="1397" y="235"/>
                </a:lnTo>
                <a:lnTo>
                  <a:pt x="1401" y="235"/>
                </a:lnTo>
                <a:lnTo>
                  <a:pt x="1404" y="239"/>
                </a:lnTo>
                <a:lnTo>
                  <a:pt x="1408" y="239"/>
                </a:lnTo>
                <a:lnTo>
                  <a:pt x="1411" y="239"/>
                </a:lnTo>
                <a:lnTo>
                  <a:pt x="1415" y="242"/>
                </a:lnTo>
                <a:lnTo>
                  <a:pt x="1418" y="242"/>
                </a:lnTo>
                <a:lnTo>
                  <a:pt x="1422" y="242"/>
                </a:lnTo>
                <a:lnTo>
                  <a:pt x="1422" y="246"/>
                </a:lnTo>
                <a:lnTo>
                  <a:pt x="1422" y="249"/>
                </a:lnTo>
                <a:lnTo>
                  <a:pt x="1425" y="246"/>
                </a:lnTo>
                <a:lnTo>
                  <a:pt x="1425" y="249"/>
                </a:lnTo>
                <a:lnTo>
                  <a:pt x="1429" y="249"/>
                </a:lnTo>
                <a:lnTo>
                  <a:pt x="1433" y="249"/>
                </a:lnTo>
                <a:lnTo>
                  <a:pt x="1436" y="249"/>
                </a:lnTo>
                <a:lnTo>
                  <a:pt x="1440" y="249"/>
                </a:lnTo>
                <a:lnTo>
                  <a:pt x="1443" y="249"/>
                </a:lnTo>
                <a:lnTo>
                  <a:pt x="1447" y="249"/>
                </a:lnTo>
                <a:lnTo>
                  <a:pt x="1447" y="253"/>
                </a:lnTo>
                <a:lnTo>
                  <a:pt x="1447" y="256"/>
                </a:lnTo>
                <a:lnTo>
                  <a:pt x="1443" y="256"/>
                </a:lnTo>
                <a:lnTo>
                  <a:pt x="1447" y="256"/>
                </a:lnTo>
                <a:lnTo>
                  <a:pt x="1450" y="260"/>
                </a:lnTo>
                <a:lnTo>
                  <a:pt x="1454" y="260"/>
                </a:lnTo>
                <a:lnTo>
                  <a:pt x="1458" y="260"/>
                </a:lnTo>
                <a:lnTo>
                  <a:pt x="1461" y="260"/>
                </a:lnTo>
                <a:lnTo>
                  <a:pt x="1465" y="260"/>
                </a:lnTo>
                <a:lnTo>
                  <a:pt x="1465" y="256"/>
                </a:lnTo>
                <a:lnTo>
                  <a:pt x="1468" y="256"/>
                </a:lnTo>
                <a:lnTo>
                  <a:pt x="1472" y="256"/>
                </a:lnTo>
                <a:lnTo>
                  <a:pt x="1472" y="260"/>
                </a:lnTo>
                <a:lnTo>
                  <a:pt x="1475" y="260"/>
                </a:lnTo>
                <a:lnTo>
                  <a:pt x="1475" y="263"/>
                </a:lnTo>
                <a:lnTo>
                  <a:pt x="1475" y="267"/>
                </a:lnTo>
                <a:lnTo>
                  <a:pt x="1475" y="271"/>
                </a:lnTo>
                <a:lnTo>
                  <a:pt x="1472" y="271"/>
                </a:lnTo>
                <a:lnTo>
                  <a:pt x="1472" y="274"/>
                </a:lnTo>
                <a:lnTo>
                  <a:pt x="1468" y="274"/>
                </a:lnTo>
                <a:lnTo>
                  <a:pt x="1465" y="278"/>
                </a:lnTo>
                <a:lnTo>
                  <a:pt x="1461" y="281"/>
                </a:lnTo>
                <a:lnTo>
                  <a:pt x="1458" y="281"/>
                </a:lnTo>
                <a:lnTo>
                  <a:pt x="1461" y="285"/>
                </a:lnTo>
                <a:lnTo>
                  <a:pt x="1461" y="288"/>
                </a:lnTo>
                <a:lnTo>
                  <a:pt x="1461" y="292"/>
                </a:lnTo>
                <a:lnTo>
                  <a:pt x="1458" y="296"/>
                </a:lnTo>
                <a:lnTo>
                  <a:pt x="1454" y="296"/>
                </a:lnTo>
                <a:lnTo>
                  <a:pt x="1454" y="299"/>
                </a:lnTo>
                <a:lnTo>
                  <a:pt x="1450" y="299"/>
                </a:lnTo>
                <a:lnTo>
                  <a:pt x="1447" y="299"/>
                </a:lnTo>
                <a:lnTo>
                  <a:pt x="1443" y="299"/>
                </a:lnTo>
                <a:lnTo>
                  <a:pt x="1443" y="303"/>
                </a:lnTo>
                <a:lnTo>
                  <a:pt x="1440" y="299"/>
                </a:lnTo>
                <a:lnTo>
                  <a:pt x="1436" y="299"/>
                </a:lnTo>
                <a:lnTo>
                  <a:pt x="1433" y="299"/>
                </a:lnTo>
                <a:lnTo>
                  <a:pt x="1429" y="296"/>
                </a:lnTo>
                <a:lnTo>
                  <a:pt x="1425" y="299"/>
                </a:lnTo>
                <a:lnTo>
                  <a:pt x="1422" y="299"/>
                </a:lnTo>
                <a:lnTo>
                  <a:pt x="1418" y="299"/>
                </a:lnTo>
                <a:lnTo>
                  <a:pt x="1415" y="299"/>
                </a:lnTo>
                <a:lnTo>
                  <a:pt x="1411" y="299"/>
                </a:lnTo>
                <a:lnTo>
                  <a:pt x="1408" y="299"/>
                </a:lnTo>
                <a:lnTo>
                  <a:pt x="1404" y="299"/>
                </a:lnTo>
                <a:lnTo>
                  <a:pt x="1401" y="299"/>
                </a:lnTo>
                <a:lnTo>
                  <a:pt x="1401" y="296"/>
                </a:lnTo>
                <a:lnTo>
                  <a:pt x="1397" y="296"/>
                </a:lnTo>
                <a:lnTo>
                  <a:pt x="1397" y="299"/>
                </a:lnTo>
                <a:lnTo>
                  <a:pt x="1393" y="303"/>
                </a:lnTo>
                <a:lnTo>
                  <a:pt x="1390" y="306"/>
                </a:lnTo>
                <a:lnTo>
                  <a:pt x="1390" y="310"/>
                </a:lnTo>
                <a:lnTo>
                  <a:pt x="1386" y="310"/>
                </a:lnTo>
                <a:lnTo>
                  <a:pt x="1383" y="313"/>
                </a:lnTo>
                <a:lnTo>
                  <a:pt x="1383" y="317"/>
                </a:lnTo>
                <a:lnTo>
                  <a:pt x="1383" y="321"/>
                </a:lnTo>
                <a:lnTo>
                  <a:pt x="1386" y="324"/>
                </a:lnTo>
                <a:lnTo>
                  <a:pt x="1390" y="324"/>
                </a:lnTo>
                <a:lnTo>
                  <a:pt x="1390" y="328"/>
                </a:lnTo>
                <a:lnTo>
                  <a:pt x="1390" y="331"/>
                </a:lnTo>
                <a:lnTo>
                  <a:pt x="1393" y="331"/>
                </a:lnTo>
                <a:lnTo>
                  <a:pt x="1393" y="335"/>
                </a:lnTo>
                <a:lnTo>
                  <a:pt x="1390" y="338"/>
                </a:lnTo>
                <a:lnTo>
                  <a:pt x="1390" y="342"/>
                </a:lnTo>
                <a:lnTo>
                  <a:pt x="1390" y="345"/>
                </a:lnTo>
                <a:lnTo>
                  <a:pt x="1393" y="345"/>
                </a:lnTo>
                <a:lnTo>
                  <a:pt x="1397" y="342"/>
                </a:lnTo>
                <a:lnTo>
                  <a:pt x="1401" y="342"/>
                </a:lnTo>
                <a:lnTo>
                  <a:pt x="1404" y="342"/>
                </a:lnTo>
                <a:lnTo>
                  <a:pt x="1404" y="345"/>
                </a:lnTo>
                <a:lnTo>
                  <a:pt x="1408" y="345"/>
                </a:lnTo>
                <a:lnTo>
                  <a:pt x="1408" y="349"/>
                </a:lnTo>
                <a:lnTo>
                  <a:pt x="1411" y="349"/>
                </a:lnTo>
                <a:lnTo>
                  <a:pt x="1415" y="349"/>
                </a:lnTo>
                <a:lnTo>
                  <a:pt x="1418" y="349"/>
                </a:lnTo>
                <a:lnTo>
                  <a:pt x="1422" y="349"/>
                </a:lnTo>
                <a:lnTo>
                  <a:pt x="1425" y="349"/>
                </a:lnTo>
                <a:lnTo>
                  <a:pt x="1429" y="349"/>
                </a:lnTo>
                <a:lnTo>
                  <a:pt x="1429" y="345"/>
                </a:lnTo>
                <a:lnTo>
                  <a:pt x="1433" y="349"/>
                </a:lnTo>
                <a:lnTo>
                  <a:pt x="1436" y="349"/>
                </a:lnTo>
                <a:lnTo>
                  <a:pt x="1440" y="349"/>
                </a:lnTo>
                <a:lnTo>
                  <a:pt x="1443" y="349"/>
                </a:lnTo>
                <a:lnTo>
                  <a:pt x="1447" y="349"/>
                </a:lnTo>
                <a:lnTo>
                  <a:pt x="1450" y="349"/>
                </a:lnTo>
                <a:lnTo>
                  <a:pt x="1454" y="349"/>
                </a:lnTo>
                <a:lnTo>
                  <a:pt x="1458" y="349"/>
                </a:lnTo>
                <a:lnTo>
                  <a:pt x="1461" y="349"/>
                </a:lnTo>
                <a:lnTo>
                  <a:pt x="1465" y="349"/>
                </a:lnTo>
                <a:lnTo>
                  <a:pt x="1468" y="345"/>
                </a:lnTo>
                <a:lnTo>
                  <a:pt x="1472" y="345"/>
                </a:lnTo>
                <a:lnTo>
                  <a:pt x="1475" y="345"/>
                </a:lnTo>
                <a:lnTo>
                  <a:pt x="1479" y="345"/>
                </a:lnTo>
                <a:lnTo>
                  <a:pt x="1479" y="342"/>
                </a:lnTo>
                <a:lnTo>
                  <a:pt x="1482" y="338"/>
                </a:lnTo>
                <a:lnTo>
                  <a:pt x="1486" y="335"/>
                </a:lnTo>
                <a:lnTo>
                  <a:pt x="1490" y="335"/>
                </a:lnTo>
                <a:lnTo>
                  <a:pt x="1493" y="335"/>
                </a:lnTo>
                <a:lnTo>
                  <a:pt x="1497" y="335"/>
                </a:lnTo>
                <a:lnTo>
                  <a:pt x="1500" y="335"/>
                </a:lnTo>
                <a:lnTo>
                  <a:pt x="1504" y="338"/>
                </a:lnTo>
                <a:lnTo>
                  <a:pt x="1507" y="338"/>
                </a:lnTo>
                <a:lnTo>
                  <a:pt x="1511" y="338"/>
                </a:lnTo>
                <a:lnTo>
                  <a:pt x="1507" y="338"/>
                </a:lnTo>
                <a:lnTo>
                  <a:pt x="1511" y="338"/>
                </a:lnTo>
                <a:lnTo>
                  <a:pt x="1515" y="338"/>
                </a:lnTo>
                <a:lnTo>
                  <a:pt x="1518" y="342"/>
                </a:lnTo>
                <a:lnTo>
                  <a:pt x="1518" y="345"/>
                </a:lnTo>
                <a:lnTo>
                  <a:pt x="1518" y="349"/>
                </a:lnTo>
                <a:lnTo>
                  <a:pt x="1518" y="353"/>
                </a:lnTo>
                <a:lnTo>
                  <a:pt x="1522" y="356"/>
                </a:lnTo>
                <a:lnTo>
                  <a:pt x="1522" y="360"/>
                </a:lnTo>
                <a:lnTo>
                  <a:pt x="1522" y="363"/>
                </a:lnTo>
                <a:lnTo>
                  <a:pt x="1522" y="367"/>
                </a:lnTo>
                <a:lnTo>
                  <a:pt x="1518" y="370"/>
                </a:lnTo>
                <a:lnTo>
                  <a:pt x="1515" y="370"/>
                </a:lnTo>
                <a:lnTo>
                  <a:pt x="1511" y="370"/>
                </a:lnTo>
                <a:lnTo>
                  <a:pt x="1507" y="374"/>
                </a:lnTo>
                <a:lnTo>
                  <a:pt x="1507" y="378"/>
                </a:lnTo>
                <a:lnTo>
                  <a:pt x="1504" y="381"/>
                </a:lnTo>
                <a:lnTo>
                  <a:pt x="1500" y="381"/>
                </a:lnTo>
                <a:lnTo>
                  <a:pt x="1497" y="381"/>
                </a:lnTo>
                <a:lnTo>
                  <a:pt x="1497" y="385"/>
                </a:lnTo>
                <a:lnTo>
                  <a:pt x="1500" y="385"/>
                </a:lnTo>
                <a:lnTo>
                  <a:pt x="1504" y="385"/>
                </a:lnTo>
                <a:lnTo>
                  <a:pt x="1507" y="385"/>
                </a:lnTo>
                <a:lnTo>
                  <a:pt x="1511" y="388"/>
                </a:lnTo>
                <a:lnTo>
                  <a:pt x="1511" y="392"/>
                </a:lnTo>
                <a:lnTo>
                  <a:pt x="1511" y="399"/>
                </a:lnTo>
                <a:lnTo>
                  <a:pt x="1511" y="402"/>
                </a:lnTo>
                <a:lnTo>
                  <a:pt x="1507" y="402"/>
                </a:lnTo>
                <a:lnTo>
                  <a:pt x="1507" y="406"/>
                </a:lnTo>
                <a:lnTo>
                  <a:pt x="1507" y="410"/>
                </a:lnTo>
                <a:lnTo>
                  <a:pt x="1504" y="410"/>
                </a:lnTo>
                <a:lnTo>
                  <a:pt x="1504" y="413"/>
                </a:lnTo>
                <a:lnTo>
                  <a:pt x="1504" y="417"/>
                </a:lnTo>
                <a:lnTo>
                  <a:pt x="1504" y="420"/>
                </a:lnTo>
                <a:lnTo>
                  <a:pt x="1500" y="424"/>
                </a:lnTo>
                <a:lnTo>
                  <a:pt x="1500" y="427"/>
                </a:lnTo>
                <a:lnTo>
                  <a:pt x="1500" y="431"/>
                </a:lnTo>
                <a:lnTo>
                  <a:pt x="1497" y="431"/>
                </a:lnTo>
                <a:lnTo>
                  <a:pt x="1497" y="435"/>
                </a:lnTo>
                <a:lnTo>
                  <a:pt x="1500" y="435"/>
                </a:lnTo>
                <a:lnTo>
                  <a:pt x="1504" y="435"/>
                </a:lnTo>
                <a:lnTo>
                  <a:pt x="1507" y="435"/>
                </a:lnTo>
                <a:lnTo>
                  <a:pt x="1511" y="435"/>
                </a:lnTo>
                <a:lnTo>
                  <a:pt x="1515" y="435"/>
                </a:lnTo>
                <a:lnTo>
                  <a:pt x="1515" y="431"/>
                </a:lnTo>
                <a:lnTo>
                  <a:pt x="1518" y="431"/>
                </a:lnTo>
                <a:lnTo>
                  <a:pt x="1518" y="427"/>
                </a:lnTo>
                <a:lnTo>
                  <a:pt x="1522" y="424"/>
                </a:lnTo>
                <a:lnTo>
                  <a:pt x="1525" y="424"/>
                </a:lnTo>
                <a:lnTo>
                  <a:pt x="1529" y="424"/>
                </a:lnTo>
                <a:lnTo>
                  <a:pt x="1532" y="427"/>
                </a:lnTo>
                <a:lnTo>
                  <a:pt x="1532" y="431"/>
                </a:lnTo>
                <a:lnTo>
                  <a:pt x="1532" y="435"/>
                </a:lnTo>
                <a:lnTo>
                  <a:pt x="1536" y="435"/>
                </a:lnTo>
                <a:lnTo>
                  <a:pt x="1539" y="438"/>
                </a:lnTo>
                <a:lnTo>
                  <a:pt x="1543" y="438"/>
                </a:lnTo>
                <a:lnTo>
                  <a:pt x="1543" y="442"/>
                </a:lnTo>
                <a:lnTo>
                  <a:pt x="1547" y="442"/>
                </a:lnTo>
                <a:lnTo>
                  <a:pt x="1550" y="445"/>
                </a:lnTo>
                <a:lnTo>
                  <a:pt x="1550" y="442"/>
                </a:lnTo>
                <a:lnTo>
                  <a:pt x="1554" y="442"/>
                </a:lnTo>
                <a:lnTo>
                  <a:pt x="1557" y="442"/>
                </a:lnTo>
                <a:lnTo>
                  <a:pt x="1561" y="442"/>
                </a:lnTo>
                <a:lnTo>
                  <a:pt x="1564" y="442"/>
                </a:lnTo>
                <a:lnTo>
                  <a:pt x="1568" y="442"/>
                </a:lnTo>
                <a:lnTo>
                  <a:pt x="1572" y="442"/>
                </a:lnTo>
                <a:lnTo>
                  <a:pt x="1575" y="442"/>
                </a:lnTo>
                <a:lnTo>
                  <a:pt x="1579" y="442"/>
                </a:lnTo>
                <a:lnTo>
                  <a:pt x="1582" y="442"/>
                </a:lnTo>
                <a:lnTo>
                  <a:pt x="1582" y="445"/>
                </a:lnTo>
                <a:lnTo>
                  <a:pt x="1586" y="445"/>
                </a:lnTo>
                <a:lnTo>
                  <a:pt x="1586" y="449"/>
                </a:lnTo>
                <a:lnTo>
                  <a:pt x="1589" y="449"/>
                </a:lnTo>
                <a:lnTo>
                  <a:pt x="1593" y="445"/>
                </a:lnTo>
                <a:lnTo>
                  <a:pt x="1593" y="442"/>
                </a:lnTo>
                <a:lnTo>
                  <a:pt x="1596" y="442"/>
                </a:lnTo>
                <a:lnTo>
                  <a:pt x="1600" y="442"/>
                </a:lnTo>
                <a:lnTo>
                  <a:pt x="1604" y="442"/>
                </a:lnTo>
                <a:lnTo>
                  <a:pt x="1604" y="438"/>
                </a:lnTo>
                <a:lnTo>
                  <a:pt x="1607" y="438"/>
                </a:lnTo>
                <a:lnTo>
                  <a:pt x="1611" y="438"/>
                </a:lnTo>
                <a:lnTo>
                  <a:pt x="1614" y="438"/>
                </a:lnTo>
                <a:lnTo>
                  <a:pt x="1618" y="435"/>
                </a:lnTo>
                <a:lnTo>
                  <a:pt x="1621" y="435"/>
                </a:lnTo>
                <a:lnTo>
                  <a:pt x="1625" y="435"/>
                </a:lnTo>
                <a:lnTo>
                  <a:pt x="1629" y="435"/>
                </a:lnTo>
                <a:lnTo>
                  <a:pt x="1632" y="435"/>
                </a:lnTo>
                <a:lnTo>
                  <a:pt x="1636" y="435"/>
                </a:lnTo>
                <a:lnTo>
                  <a:pt x="1639" y="435"/>
                </a:lnTo>
                <a:lnTo>
                  <a:pt x="1643" y="435"/>
                </a:lnTo>
                <a:lnTo>
                  <a:pt x="1646" y="435"/>
                </a:lnTo>
                <a:lnTo>
                  <a:pt x="1646" y="438"/>
                </a:lnTo>
                <a:lnTo>
                  <a:pt x="1650" y="438"/>
                </a:lnTo>
                <a:lnTo>
                  <a:pt x="1650" y="442"/>
                </a:lnTo>
                <a:lnTo>
                  <a:pt x="1650" y="445"/>
                </a:lnTo>
                <a:lnTo>
                  <a:pt x="1650" y="449"/>
                </a:lnTo>
                <a:lnTo>
                  <a:pt x="1653" y="445"/>
                </a:lnTo>
                <a:lnTo>
                  <a:pt x="1653" y="449"/>
                </a:lnTo>
                <a:lnTo>
                  <a:pt x="1657" y="449"/>
                </a:lnTo>
                <a:lnTo>
                  <a:pt x="1661" y="449"/>
                </a:lnTo>
                <a:lnTo>
                  <a:pt x="1664" y="449"/>
                </a:lnTo>
                <a:lnTo>
                  <a:pt x="1668" y="449"/>
                </a:lnTo>
                <a:lnTo>
                  <a:pt x="1671" y="449"/>
                </a:lnTo>
                <a:lnTo>
                  <a:pt x="1668" y="445"/>
                </a:lnTo>
                <a:lnTo>
                  <a:pt x="1671" y="445"/>
                </a:lnTo>
                <a:lnTo>
                  <a:pt x="1671" y="442"/>
                </a:lnTo>
                <a:lnTo>
                  <a:pt x="1675" y="442"/>
                </a:lnTo>
                <a:lnTo>
                  <a:pt x="1678" y="442"/>
                </a:lnTo>
                <a:lnTo>
                  <a:pt x="1682" y="442"/>
                </a:lnTo>
                <a:lnTo>
                  <a:pt x="1686" y="442"/>
                </a:lnTo>
                <a:lnTo>
                  <a:pt x="1686" y="438"/>
                </a:lnTo>
                <a:lnTo>
                  <a:pt x="1686" y="435"/>
                </a:lnTo>
                <a:lnTo>
                  <a:pt x="1689" y="435"/>
                </a:lnTo>
                <a:lnTo>
                  <a:pt x="1693" y="438"/>
                </a:lnTo>
                <a:lnTo>
                  <a:pt x="1696" y="438"/>
                </a:lnTo>
                <a:lnTo>
                  <a:pt x="1700" y="438"/>
                </a:lnTo>
                <a:lnTo>
                  <a:pt x="1703" y="438"/>
                </a:lnTo>
                <a:lnTo>
                  <a:pt x="1707" y="438"/>
                </a:lnTo>
                <a:lnTo>
                  <a:pt x="1710" y="438"/>
                </a:lnTo>
                <a:lnTo>
                  <a:pt x="1714" y="438"/>
                </a:lnTo>
                <a:lnTo>
                  <a:pt x="1718" y="438"/>
                </a:lnTo>
                <a:lnTo>
                  <a:pt x="1721" y="438"/>
                </a:lnTo>
                <a:lnTo>
                  <a:pt x="1725" y="438"/>
                </a:lnTo>
                <a:lnTo>
                  <a:pt x="1725" y="442"/>
                </a:lnTo>
                <a:lnTo>
                  <a:pt x="1728" y="442"/>
                </a:lnTo>
                <a:lnTo>
                  <a:pt x="1732" y="442"/>
                </a:lnTo>
                <a:lnTo>
                  <a:pt x="1735" y="442"/>
                </a:lnTo>
                <a:lnTo>
                  <a:pt x="1739" y="442"/>
                </a:lnTo>
                <a:lnTo>
                  <a:pt x="1743" y="442"/>
                </a:lnTo>
                <a:lnTo>
                  <a:pt x="1746" y="442"/>
                </a:lnTo>
                <a:lnTo>
                  <a:pt x="1746" y="438"/>
                </a:lnTo>
                <a:lnTo>
                  <a:pt x="1750" y="442"/>
                </a:lnTo>
                <a:lnTo>
                  <a:pt x="1753" y="442"/>
                </a:lnTo>
                <a:lnTo>
                  <a:pt x="1757" y="445"/>
                </a:lnTo>
                <a:lnTo>
                  <a:pt x="1760" y="445"/>
                </a:lnTo>
                <a:lnTo>
                  <a:pt x="1760" y="442"/>
                </a:lnTo>
                <a:lnTo>
                  <a:pt x="1764" y="442"/>
                </a:lnTo>
                <a:lnTo>
                  <a:pt x="1767" y="442"/>
                </a:lnTo>
                <a:lnTo>
                  <a:pt x="1771" y="442"/>
                </a:lnTo>
                <a:lnTo>
                  <a:pt x="1775" y="442"/>
                </a:lnTo>
                <a:lnTo>
                  <a:pt x="1778" y="442"/>
                </a:lnTo>
                <a:lnTo>
                  <a:pt x="1782" y="442"/>
                </a:lnTo>
                <a:lnTo>
                  <a:pt x="1782" y="438"/>
                </a:lnTo>
                <a:lnTo>
                  <a:pt x="1785" y="438"/>
                </a:lnTo>
                <a:lnTo>
                  <a:pt x="1789" y="438"/>
                </a:lnTo>
                <a:lnTo>
                  <a:pt x="1789" y="435"/>
                </a:lnTo>
                <a:lnTo>
                  <a:pt x="1792" y="435"/>
                </a:lnTo>
                <a:lnTo>
                  <a:pt x="1796" y="435"/>
                </a:lnTo>
                <a:lnTo>
                  <a:pt x="1800" y="435"/>
                </a:lnTo>
                <a:lnTo>
                  <a:pt x="1803" y="431"/>
                </a:lnTo>
                <a:lnTo>
                  <a:pt x="1807" y="431"/>
                </a:lnTo>
                <a:lnTo>
                  <a:pt x="1810" y="427"/>
                </a:lnTo>
                <a:lnTo>
                  <a:pt x="1810" y="424"/>
                </a:lnTo>
                <a:lnTo>
                  <a:pt x="1814" y="424"/>
                </a:lnTo>
                <a:lnTo>
                  <a:pt x="1810" y="424"/>
                </a:lnTo>
                <a:lnTo>
                  <a:pt x="1810" y="420"/>
                </a:lnTo>
                <a:lnTo>
                  <a:pt x="1814" y="420"/>
                </a:lnTo>
                <a:lnTo>
                  <a:pt x="1814" y="417"/>
                </a:lnTo>
                <a:lnTo>
                  <a:pt x="1817" y="417"/>
                </a:lnTo>
                <a:lnTo>
                  <a:pt x="1821" y="417"/>
                </a:lnTo>
                <a:lnTo>
                  <a:pt x="1824" y="424"/>
                </a:lnTo>
                <a:lnTo>
                  <a:pt x="1828" y="427"/>
                </a:lnTo>
                <a:lnTo>
                  <a:pt x="1832" y="435"/>
                </a:lnTo>
                <a:lnTo>
                  <a:pt x="1835" y="438"/>
                </a:lnTo>
                <a:lnTo>
                  <a:pt x="1835" y="442"/>
                </a:lnTo>
                <a:lnTo>
                  <a:pt x="1835" y="449"/>
                </a:lnTo>
                <a:lnTo>
                  <a:pt x="1832" y="452"/>
                </a:lnTo>
                <a:lnTo>
                  <a:pt x="1832" y="456"/>
                </a:lnTo>
                <a:lnTo>
                  <a:pt x="1828" y="459"/>
                </a:lnTo>
                <a:lnTo>
                  <a:pt x="1824" y="463"/>
                </a:lnTo>
                <a:lnTo>
                  <a:pt x="1821" y="467"/>
                </a:lnTo>
                <a:lnTo>
                  <a:pt x="1821" y="470"/>
                </a:lnTo>
                <a:lnTo>
                  <a:pt x="1821" y="474"/>
                </a:lnTo>
                <a:lnTo>
                  <a:pt x="1817" y="474"/>
                </a:lnTo>
                <a:lnTo>
                  <a:pt x="1814" y="470"/>
                </a:lnTo>
                <a:lnTo>
                  <a:pt x="1810" y="470"/>
                </a:lnTo>
                <a:lnTo>
                  <a:pt x="1810" y="474"/>
                </a:lnTo>
                <a:lnTo>
                  <a:pt x="1807" y="474"/>
                </a:lnTo>
                <a:lnTo>
                  <a:pt x="1803" y="474"/>
                </a:lnTo>
                <a:lnTo>
                  <a:pt x="1803" y="477"/>
                </a:lnTo>
                <a:lnTo>
                  <a:pt x="1800" y="477"/>
                </a:lnTo>
                <a:lnTo>
                  <a:pt x="1800" y="474"/>
                </a:lnTo>
                <a:lnTo>
                  <a:pt x="1796" y="474"/>
                </a:lnTo>
                <a:lnTo>
                  <a:pt x="1792" y="470"/>
                </a:lnTo>
                <a:lnTo>
                  <a:pt x="1785" y="470"/>
                </a:lnTo>
                <a:lnTo>
                  <a:pt x="1789" y="474"/>
                </a:lnTo>
                <a:lnTo>
                  <a:pt x="1792" y="474"/>
                </a:lnTo>
                <a:lnTo>
                  <a:pt x="1792" y="477"/>
                </a:lnTo>
                <a:lnTo>
                  <a:pt x="1796" y="477"/>
                </a:lnTo>
                <a:lnTo>
                  <a:pt x="1796" y="481"/>
                </a:lnTo>
                <a:lnTo>
                  <a:pt x="1800" y="481"/>
                </a:lnTo>
                <a:lnTo>
                  <a:pt x="1803" y="481"/>
                </a:lnTo>
                <a:lnTo>
                  <a:pt x="1803" y="484"/>
                </a:lnTo>
                <a:lnTo>
                  <a:pt x="1803" y="488"/>
                </a:lnTo>
                <a:lnTo>
                  <a:pt x="1807" y="488"/>
                </a:lnTo>
                <a:lnTo>
                  <a:pt x="1807" y="492"/>
                </a:lnTo>
                <a:lnTo>
                  <a:pt x="1807" y="495"/>
                </a:lnTo>
                <a:lnTo>
                  <a:pt x="1807" y="499"/>
                </a:lnTo>
                <a:lnTo>
                  <a:pt x="1807" y="502"/>
                </a:lnTo>
                <a:lnTo>
                  <a:pt x="1810" y="506"/>
                </a:lnTo>
                <a:lnTo>
                  <a:pt x="1810" y="509"/>
                </a:lnTo>
                <a:lnTo>
                  <a:pt x="1814" y="509"/>
                </a:lnTo>
                <a:lnTo>
                  <a:pt x="1814" y="513"/>
                </a:lnTo>
                <a:lnTo>
                  <a:pt x="1814" y="517"/>
                </a:lnTo>
                <a:lnTo>
                  <a:pt x="1814" y="520"/>
                </a:lnTo>
                <a:lnTo>
                  <a:pt x="1814" y="524"/>
                </a:lnTo>
                <a:lnTo>
                  <a:pt x="1817" y="527"/>
                </a:lnTo>
                <a:lnTo>
                  <a:pt x="1821" y="527"/>
                </a:lnTo>
                <a:lnTo>
                  <a:pt x="1824" y="527"/>
                </a:lnTo>
                <a:lnTo>
                  <a:pt x="1824" y="531"/>
                </a:lnTo>
                <a:lnTo>
                  <a:pt x="1828" y="531"/>
                </a:lnTo>
                <a:lnTo>
                  <a:pt x="1832" y="531"/>
                </a:lnTo>
                <a:lnTo>
                  <a:pt x="1835" y="531"/>
                </a:lnTo>
                <a:lnTo>
                  <a:pt x="1835" y="534"/>
                </a:lnTo>
                <a:lnTo>
                  <a:pt x="1839" y="534"/>
                </a:lnTo>
                <a:lnTo>
                  <a:pt x="1842" y="534"/>
                </a:lnTo>
                <a:lnTo>
                  <a:pt x="1846" y="534"/>
                </a:lnTo>
                <a:lnTo>
                  <a:pt x="1849" y="534"/>
                </a:lnTo>
                <a:lnTo>
                  <a:pt x="1853" y="534"/>
                </a:lnTo>
                <a:lnTo>
                  <a:pt x="1857" y="534"/>
                </a:lnTo>
                <a:lnTo>
                  <a:pt x="1860" y="534"/>
                </a:lnTo>
                <a:lnTo>
                  <a:pt x="1864" y="534"/>
                </a:lnTo>
                <a:lnTo>
                  <a:pt x="1864" y="538"/>
                </a:lnTo>
                <a:lnTo>
                  <a:pt x="1867" y="538"/>
                </a:lnTo>
                <a:lnTo>
                  <a:pt x="1871" y="541"/>
                </a:lnTo>
                <a:lnTo>
                  <a:pt x="1871" y="545"/>
                </a:lnTo>
                <a:lnTo>
                  <a:pt x="1871" y="549"/>
                </a:lnTo>
                <a:lnTo>
                  <a:pt x="1871" y="552"/>
                </a:lnTo>
                <a:lnTo>
                  <a:pt x="1867" y="556"/>
                </a:lnTo>
                <a:lnTo>
                  <a:pt x="1864" y="556"/>
                </a:lnTo>
                <a:lnTo>
                  <a:pt x="1864" y="559"/>
                </a:lnTo>
                <a:lnTo>
                  <a:pt x="1860" y="559"/>
                </a:lnTo>
                <a:lnTo>
                  <a:pt x="1860" y="563"/>
                </a:lnTo>
                <a:lnTo>
                  <a:pt x="1860" y="566"/>
                </a:lnTo>
                <a:lnTo>
                  <a:pt x="1860" y="570"/>
                </a:lnTo>
                <a:lnTo>
                  <a:pt x="1860" y="574"/>
                </a:lnTo>
                <a:lnTo>
                  <a:pt x="1857" y="577"/>
                </a:lnTo>
                <a:lnTo>
                  <a:pt x="1857" y="581"/>
                </a:lnTo>
                <a:lnTo>
                  <a:pt x="1853" y="584"/>
                </a:lnTo>
                <a:lnTo>
                  <a:pt x="1853" y="588"/>
                </a:lnTo>
                <a:lnTo>
                  <a:pt x="1849" y="591"/>
                </a:lnTo>
                <a:lnTo>
                  <a:pt x="1846" y="591"/>
                </a:lnTo>
                <a:lnTo>
                  <a:pt x="1842" y="591"/>
                </a:lnTo>
                <a:lnTo>
                  <a:pt x="1839" y="595"/>
                </a:lnTo>
                <a:lnTo>
                  <a:pt x="1835" y="595"/>
                </a:lnTo>
                <a:lnTo>
                  <a:pt x="1835" y="598"/>
                </a:lnTo>
                <a:lnTo>
                  <a:pt x="1832" y="598"/>
                </a:lnTo>
                <a:lnTo>
                  <a:pt x="1832" y="602"/>
                </a:lnTo>
                <a:lnTo>
                  <a:pt x="1832" y="606"/>
                </a:lnTo>
                <a:lnTo>
                  <a:pt x="1835" y="606"/>
                </a:lnTo>
                <a:lnTo>
                  <a:pt x="1842" y="606"/>
                </a:lnTo>
                <a:lnTo>
                  <a:pt x="1846" y="602"/>
                </a:lnTo>
                <a:lnTo>
                  <a:pt x="1853" y="602"/>
                </a:lnTo>
                <a:lnTo>
                  <a:pt x="1857" y="598"/>
                </a:lnTo>
                <a:lnTo>
                  <a:pt x="1864" y="598"/>
                </a:lnTo>
                <a:lnTo>
                  <a:pt x="1871" y="595"/>
                </a:lnTo>
                <a:lnTo>
                  <a:pt x="1881" y="591"/>
                </a:lnTo>
                <a:lnTo>
                  <a:pt x="1889" y="591"/>
                </a:lnTo>
                <a:lnTo>
                  <a:pt x="1896" y="588"/>
                </a:lnTo>
                <a:lnTo>
                  <a:pt x="1899" y="588"/>
                </a:lnTo>
                <a:lnTo>
                  <a:pt x="1903" y="588"/>
                </a:lnTo>
                <a:lnTo>
                  <a:pt x="1906" y="588"/>
                </a:lnTo>
                <a:lnTo>
                  <a:pt x="1910" y="584"/>
                </a:lnTo>
                <a:lnTo>
                  <a:pt x="1914" y="584"/>
                </a:lnTo>
                <a:lnTo>
                  <a:pt x="1917" y="584"/>
                </a:lnTo>
                <a:lnTo>
                  <a:pt x="1917" y="581"/>
                </a:lnTo>
                <a:lnTo>
                  <a:pt x="1921" y="581"/>
                </a:lnTo>
                <a:lnTo>
                  <a:pt x="1924" y="581"/>
                </a:lnTo>
                <a:lnTo>
                  <a:pt x="1928" y="581"/>
                </a:lnTo>
                <a:lnTo>
                  <a:pt x="1931" y="581"/>
                </a:lnTo>
                <a:lnTo>
                  <a:pt x="1935" y="581"/>
                </a:lnTo>
                <a:lnTo>
                  <a:pt x="1938" y="581"/>
                </a:lnTo>
                <a:lnTo>
                  <a:pt x="1942" y="581"/>
                </a:lnTo>
                <a:lnTo>
                  <a:pt x="1946" y="581"/>
                </a:lnTo>
                <a:lnTo>
                  <a:pt x="1946" y="577"/>
                </a:lnTo>
                <a:lnTo>
                  <a:pt x="1949" y="577"/>
                </a:lnTo>
                <a:lnTo>
                  <a:pt x="1953" y="577"/>
                </a:lnTo>
                <a:lnTo>
                  <a:pt x="1953" y="581"/>
                </a:lnTo>
                <a:lnTo>
                  <a:pt x="1956" y="581"/>
                </a:lnTo>
                <a:lnTo>
                  <a:pt x="1960" y="581"/>
                </a:lnTo>
                <a:lnTo>
                  <a:pt x="1960" y="577"/>
                </a:lnTo>
                <a:lnTo>
                  <a:pt x="1963" y="577"/>
                </a:lnTo>
                <a:lnTo>
                  <a:pt x="1971" y="581"/>
                </a:lnTo>
                <a:lnTo>
                  <a:pt x="1974" y="581"/>
                </a:lnTo>
                <a:lnTo>
                  <a:pt x="1974" y="584"/>
                </a:lnTo>
                <a:lnTo>
                  <a:pt x="1978" y="584"/>
                </a:lnTo>
                <a:lnTo>
                  <a:pt x="1981" y="584"/>
                </a:lnTo>
                <a:lnTo>
                  <a:pt x="1985" y="584"/>
                </a:lnTo>
                <a:lnTo>
                  <a:pt x="1988" y="584"/>
                </a:lnTo>
                <a:lnTo>
                  <a:pt x="1988" y="588"/>
                </a:lnTo>
                <a:lnTo>
                  <a:pt x="1985" y="588"/>
                </a:lnTo>
                <a:lnTo>
                  <a:pt x="1981" y="591"/>
                </a:lnTo>
                <a:lnTo>
                  <a:pt x="1978" y="591"/>
                </a:lnTo>
                <a:lnTo>
                  <a:pt x="1978" y="595"/>
                </a:lnTo>
                <a:lnTo>
                  <a:pt x="1974" y="595"/>
                </a:lnTo>
                <a:lnTo>
                  <a:pt x="1974" y="598"/>
                </a:lnTo>
                <a:lnTo>
                  <a:pt x="1974" y="602"/>
                </a:lnTo>
                <a:lnTo>
                  <a:pt x="1974" y="606"/>
                </a:lnTo>
                <a:lnTo>
                  <a:pt x="1974" y="609"/>
                </a:lnTo>
                <a:lnTo>
                  <a:pt x="1974" y="613"/>
                </a:lnTo>
                <a:lnTo>
                  <a:pt x="1974" y="616"/>
                </a:lnTo>
                <a:lnTo>
                  <a:pt x="1978" y="620"/>
                </a:lnTo>
                <a:lnTo>
                  <a:pt x="1981" y="620"/>
                </a:lnTo>
                <a:lnTo>
                  <a:pt x="1985" y="620"/>
                </a:lnTo>
                <a:lnTo>
                  <a:pt x="1988" y="623"/>
                </a:lnTo>
                <a:lnTo>
                  <a:pt x="1992" y="623"/>
                </a:lnTo>
                <a:lnTo>
                  <a:pt x="1995" y="627"/>
                </a:lnTo>
                <a:lnTo>
                  <a:pt x="1999" y="627"/>
                </a:lnTo>
                <a:lnTo>
                  <a:pt x="2003" y="627"/>
                </a:lnTo>
                <a:lnTo>
                  <a:pt x="2006" y="627"/>
                </a:lnTo>
                <a:lnTo>
                  <a:pt x="2006" y="623"/>
                </a:lnTo>
                <a:lnTo>
                  <a:pt x="2010" y="623"/>
                </a:lnTo>
                <a:lnTo>
                  <a:pt x="2013" y="623"/>
                </a:lnTo>
                <a:lnTo>
                  <a:pt x="2017" y="623"/>
                </a:lnTo>
                <a:lnTo>
                  <a:pt x="2020" y="623"/>
                </a:lnTo>
                <a:lnTo>
                  <a:pt x="2024" y="623"/>
                </a:lnTo>
                <a:lnTo>
                  <a:pt x="2028" y="623"/>
                </a:lnTo>
                <a:lnTo>
                  <a:pt x="2031" y="623"/>
                </a:lnTo>
                <a:lnTo>
                  <a:pt x="2035" y="623"/>
                </a:lnTo>
                <a:lnTo>
                  <a:pt x="2035" y="620"/>
                </a:lnTo>
                <a:lnTo>
                  <a:pt x="2038" y="620"/>
                </a:lnTo>
                <a:lnTo>
                  <a:pt x="2042" y="620"/>
                </a:lnTo>
                <a:lnTo>
                  <a:pt x="2045" y="620"/>
                </a:lnTo>
                <a:lnTo>
                  <a:pt x="2049" y="620"/>
                </a:lnTo>
                <a:lnTo>
                  <a:pt x="2049" y="623"/>
                </a:lnTo>
                <a:lnTo>
                  <a:pt x="2052" y="623"/>
                </a:lnTo>
                <a:lnTo>
                  <a:pt x="2056" y="623"/>
                </a:lnTo>
                <a:lnTo>
                  <a:pt x="2060" y="623"/>
                </a:lnTo>
                <a:lnTo>
                  <a:pt x="2063" y="623"/>
                </a:lnTo>
                <a:lnTo>
                  <a:pt x="2067" y="623"/>
                </a:lnTo>
                <a:lnTo>
                  <a:pt x="2070" y="623"/>
                </a:lnTo>
                <a:lnTo>
                  <a:pt x="2074" y="623"/>
                </a:lnTo>
                <a:lnTo>
                  <a:pt x="2077" y="623"/>
                </a:lnTo>
                <a:lnTo>
                  <a:pt x="2081" y="623"/>
                </a:lnTo>
                <a:lnTo>
                  <a:pt x="2085" y="623"/>
                </a:lnTo>
                <a:lnTo>
                  <a:pt x="2088" y="627"/>
                </a:lnTo>
                <a:lnTo>
                  <a:pt x="2092" y="627"/>
                </a:lnTo>
                <a:lnTo>
                  <a:pt x="2095" y="631"/>
                </a:lnTo>
                <a:lnTo>
                  <a:pt x="2099" y="627"/>
                </a:lnTo>
                <a:lnTo>
                  <a:pt x="2099" y="631"/>
                </a:lnTo>
                <a:lnTo>
                  <a:pt x="2102" y="634"/>
                </a:lnTo>
                <a:lnTo>
                  <a:pt x="2106" y="634"/>
                </a:lnTo>
                <a:lnTo>
                  <a:pt x="2109" y="634"/>
                </a:lnTo>
                <a:lnTo>
                  <a:pt x="2109" y="631"/>
                </a:lnTo>
                <a:lnTo>
                  <a:pt x="2113" y="631"/>
                </a:lnTo>
                <a:lnTo>
                  <a:pt x="2113" y="634"/>
                </a:lnTo>
                <a:lnTo>
                  <a:pt x="2117" y="634"/>
                </a:lnTo>
                <a:lnTo>
                  <a:pt x="2117" y="631"/>
                </a:lnTo>
                <a:lnTo>
                  <a:pt x="2120" y="631"/>
                </a:lnTo>
                <a:lnTo>
                  <a:pt x="2124" y="631"/>
                </a:lnTo>
                <a:lnTo>
                  <a:pt x="2127" y="631"/>
                </a:lnTo>
                <a:lnTo>
                  <a:pt x="2131" y="631"/>
                </a:lnTo>
                <a:lnTo>
                  <a:pt x="2134" y="631"/>
                </a:lnTo>
                <a:lnTo>
                  <a:pt x="2134" y="634"/>
                </a:lnTo>
                <a:lnTo>
                  <a:pt x="2138" y="634"/>
                </a:lnTo>
                <a:lnTo>
                  <a:pt x="2142" y="634"/>
                </a:lnTo>
                <a:lnTo>
                  <a:pt x="2142" y="631"/>
                </a:lnTo>
                <a:lnTo>
                  <a:pt x="2145" y="631"/>
                </a:lnTo>
                <a:lnTo>
                  <a:pt x="2149" y="631"/>
                </a:lnTo>
                <a:lnTo>
                  <a:pt x="2152" y="631"/>
                </a:lnTo>
                <a:lnTo>
                  <a:pt x="2156" y="631"/>
                </a:lnTo>
                <a:lnTo>
                  <a:pt x="2159" y="631"/>
                </a:lnTo>
                <a:lnTo>
                  <a:pt x="2163" y="627"/>
                </a:lnTo>
                <a:lnTo>
                  <a:pt x="2163" y="623"/>
                </a:lnTo>
                <a:lnTo>
                  <a:pt x="2166" y="623"/>
                </a:lnTo>
                <a:lnTo>
                  <a:pt x="2170" y="623"/>
                </a:lnTo>
                <a:lnTo>
                  <a:pt x="2174" y="623"/>
                </a:lnTo>
                <a:lnTo>
                  <a:pt x="2177" y="623"/>
                </a:lnTo>
                <a:lnTo>
                  <a:pt x="2177" y="620"/>
                </a:lnTo>
                <a:lnTo>
                  <a:pt x="2181" y="620"/>
                </a:lnTo>
                <a:lnTo>
                  <a:pt x="2184" y="620"/>
                </a:lnTo>
                <a:lnTo>
                  <a:pt x="2184" y="616"/>
                </a:lnTo>
                <a:lnTo>
                  <a:pt x="2188" y="616"/>
                </a:lnTo>
                <a:lnTo>
                  <a:pt x="2191" y="616"/>
                </a:lnTo>
                <a:lnTo>
                  <a:pt x="2191" y="613"/>
                </a:lnTo>
                <a:lnTo>
                  <a:pt x="2195" y="616"/>
                </a:lnTo>
                <a:lnTo>
                  <a:pt x="2195" y="613"/>
                </a:lnTo>
                <a:lnTo>
                  <a:pt x="2199" y="613"/>
                </a:lnTo>
                <a:lnTo>
                  <a:pt x="2202" y="613"/>
                </a:lnTo>
                <a:lnTo>
                  <a:pt x="2206" y="613"/>
                </a:lnTo>
                <a:lnTo>
                  <a:pt x="2206" y="609"/>
                </a:lnTo>
                <a:lnTo>
                  <a:pt x="2209" y="613"/>
                </a:lnTo>
                <a:lnTo>
                  <a:pt x="2209" y="609"/>
                </a:lnTo>
                <a:lnTo>
                  <a:pt x="2213" y="609"/>
                </a:lnTo>
                <a:lnTo>
                  <a:pt x="2216" y="609"/>
                </a:lnTo>
                <a:lnTo>
                  <a:pt x="2220" y="609"/>
                </a:lnTo>
                <a:lnTo>
                  <a:pt x="2220" y="613"/>
                </a:lnTo>
                <a:lnTo>
                  <a:pt x="2224" y="609"/>
                </a:lnTo>
                <a:lnTo>
                  <a:pt x="2227" y="609"/>
                </a:lnTo>
                <a:lnTo>
                  <a:pt x="2231" y="613"/>
                </a:lnTo>
                <a:lnTo>
                  <a:pt x="2234" y="613"/>
                </a:lnTo>
                <a:lnTo>
                  <a:pt x="2234" y="616"/>
                </a:lnTo>
                <a:lnTo>
                  <a:pt x="2238" y="616"/>
                </a:lnTo>
                <a:lnTo>
                  <a:pt x="2238" y="613"/>
                </a:lnTo>
                <a:lnTo>
                  <a:pt x="2241" y="613"/>
                </a:lnTo>
                <a:lnTo>
                  <a:pt x="2241" y="616"/>
                </a:lnTo>
                <a:lnTo>
                  <a:pt x="2238" y="616"/>
                </a:lnTo>
                <a:lnTo>
                  <a:pt x="2238" y="620"/>
                </a:lnTo>
                <a:lnTo>
                  <a:pt x="2238" y="623"/>
                </a:lnTo>
                <a:lnTo>
                  <a:pt x="2238" y="627"/>
                </a:lnTo>
                <a:lnTo>
                  <a:pt x="2238" y="631"/>
                </a:lnTo>
                <a:lnTo>
                  <a:pt x="2238" y="634"/>
                </a:lnTo>
                <a:lnTo>
                  <a:pt x="2241" y="634"/>
                </a:lnTo>
                <a:lnTo>
                  <a:pt x="2241" y="638"/>
                </a:lnTo>
                <a:lnTo>
                  <a:pt x="2241" y="641"/>
                </a:lnTo>
                <a:lnTo>
                  <a:pt x="2245" y="641"/>
                </a:lnTo>
                <a:lnTo>
                  <a:pt x="2245" y="645"/>
                </a:lnTo>
                <a:lnTo>
                  <a:pt x="2248" y="645"/>
                </a:lnTo>
                <a:lnTo>
                  <a:pt x="2248" y="648"/>
                </a:lnTo>
                <a:lnTo>
                  <a:pt x="2252" y="648"/>
                </a:lnTo>
                <a:lnTo>
                  <a:pt x="2256" y="648"/>
                </a:lnTo>
                <a:lnTo>
                  <a:pt x="2259" y="648"/>
                </a:lnTo>
                <a:lnTo>
                  <a:pt x="2259" y="652"/>
                </a:lnTo>
                <a:lnTo>
                  <a:pt x="2263" y="655"/>
                </a:lnTo>
                <a:lnTo>
                  <a:pt x="2263" y="652"/>
                </a:lnTo>
                <a:lnTo>
                  <a:pt x="2266" y="652"/>
                </a:lnTo>
                <a:lnTo>
                  <a:pt x="2270" y="652"/>
                </a:lnTo>
                <a:lnTo>
                  <a:pt x="2270" y="655"/>
                </a:lnTo>
                <a:lnTo>
                  <a:pt x="2273" y="652"/>
                </a:lnTo>
                <a:lnTo>
                  <a:pt x="2273" y="655"/>
                </a:lnTo>
                <a:lnTo>
                  <a:pt x="2270" y="659"/>
                </a:lnTo>
                <a:lnTo>
                  <a:pt x="2270" y="663"/>
                </a:lnTo>
                <a:lnTo>
                  <a:pt x="2270" y="666"/>
                </a:lnTo>
                <a:lnTo>
                  <a:pt x="2270" y="670"/>
                </a:lnTo>
                <a:lnTo>
                  <a:pt x="2266" y="673"/>
                </a:lnTo>
                <a:lnTo>
                  <a:pt x="2263" y="677"/>
                </a:lnTo>
                <a:lnTo>
                  <a:pt x="2252" y="677"/>
                </a:lnTo>
                <a:lnTo>
                  <a:pt x="2252" y="680"/>
                </a:lnTo>
                <a:lnTo>
                  <a:pt x="2252" y="684"/>
                </a:lnTo>
                <a:lnTo>
                  <a:pt x="2248" y="688"/>
                </a:lnTo>
                <a:lnTo>
                  <a:pt x="2245" y="688"/>
                </a:lnTo>
                <a:lnTo>
                  <a:pt x="2241" y="688"/>
                </a:lnTo>
                <a:lnTo>
                  <a:pt x="2238" y="684"/>
                </a:lnTo>
                <a:lnTo>
                  <a:pt x="2234" y="688"/>
                </a:lnTo>
                <a:lnTo>
                  <a:pt x="2231" y="688"/>
                </a:lnTo>
                <a:lnTo>
                  <a:pt x="2224" y="691"/>
                </a:lnTo>
                <a:lnTo>
                  <a:pt x="2220" y="688"/>
                </a:lnTo>
                <a:lnTo>
                  <a:pt x="2216" y="688"/>
                </a:lnTo>
                <a:lnTo>
                  <a:pt x="2213" y="688"/>
                </a:lnTo>
                <a:lnTo>
                  <a:pt x="2209" y="688"/>
                </a:lnTo>
                <a:lnTo>
                  <a:pt x="2209" y="691"/>
                </a:lnTo>
                <a:lnTo>
                  <a:pt x="2209" y="695"/>
                </a:lnTo>
                <a:lnTo>
                  <a:pt x="2206" y="695"/>
                </a:lnTo>
                <a:lnTo>
                  <a:pt x="2202" y="695"/>
                </a:lnTo>
                <a:lnTo>
                  <a:pt x="2199" y="698"/>
                </a:lnTo>
                <a:lnTo>
                  <a:pt x="2191" y="702"/>
                </a:lnTo>
                <a:lnTo>
                  <a:pt x="2188" y="702"/>
                </a:lnTo>
                <a:lnTo>
                  <a:pt x="2188" y="705"/>
                </a:lnTo>
                <a:lnTo>
                  <a:pt x="2184" y="705"/>
                </a:lnTo>
                <a:lnTo>
                  <a:pt x="2181" y="705"/>
                </a:lnTo>
                <a:lnTo>
                  <a:pt x="2174" y="702"/>
                </a:lnTo>
                <a:lnTo>
                  <a:pt x="2174" y="698"/>
                </a:lnTo>
                <a:lnTo>
                  <a:pt x="2170" y="695"/>
                </a:lnTo>
                <a:lnTo>
                  <a:pt x="2166" y="695"/>
                </a:lnTo>
                <a:lnTo>
                  <a:pt x="2152" y="688"/>
                </a:lnTo>
                <a:lnTo>
                  <a:pt x="2152" y="691"/>
                </a:lnTo>
                <a:lnTo>
                  <a:pt x="2149" y="691"/>
                </a:lnTo>
                <a:lnTo>
                  <a:pt x="2149" y="695"/>
                </a:lnTo>
                <a:lnTo>
                  <a:pt x="2145" y="695"/>
                </a:lnTo>
                <a:lnTo>
                  <a:pt x="2142" y="691"/>
                </a:lnTo>
                <a:lnTo>
                  <a:pt x="2138" y="691"/>
                </a:lnTo>
                <a:lnTo>
                  <a:pt x="2134" y="688"/>
                </a:lnTo>
                <a:lnTo>
                  <a:pt x="2131" y="691"/>
                </a:lnTo>
                <a:lnTo>
                  <a:pt x="2127" y="691"/>
                </a:lnTo>
                <a:lnTo>
                  <a:pt x="2124" y="695"/>
                </a:lnTo>
                <a:lnTo>
                  <a:pt x="2120" y="695"/>
                </a:lnTo>
                <a:lnTo>
                  <a:pt x="2117" y="695"/>
                </a:lnTo>
                <a:lnTo>
                  <a:pt x="2113" y="695"/>
                </a:lnTo>
                <a:lnTo>
                  <a:pt x="2109" y="695"/>
                </a:lnTo>
                <a:lnTo>
                  <a:pt x="2102" y="691"/>
                </a:lnTo>
                <a:lnTo>
                  <a:pt x="2102" y="688"/>
                </a:lnTo>
                <a:lnTo>
                  <a:pt x="2099" y="688"/>
                </a:lnTo>
                <a:lnTo>
                  <a:pt x="2095" y="684"/>
                </a:lnTo>
                <a:lnTo>
                  <a:pt x="2092" y="684"/>
                </a:lnTo>
                <a:lnTo>
                  <a:pt x="2088" y="684"/>
                </a:lnTo>
                <a:lnTo>
                  <a:pt x="2085" y="688"/>
                </a:lnTo>
                <a:lnTo>
                  <a:pt x="2085" y="691"/>
                </a:lnTo>
                <a:lnTo>
                  <a:pt x="2077" y="688"/>
                </a:lnTo>
                <a:lnTo>
                  <a:pt x="2077" y="691"/>
                </a:lnTo>
                <a:lnTo>
                  <a:pt x="2074" y="691"/>
                </a:lnTo>
                <a:lnTo>
                  <a:pt x="2074" y="695"/>
                </a:lnTo>
                <a:lnTo>
                  <a:pt x="2070" y="695"/>
                </a:lnTo>
                <a:lnTo>
                  <a:pt x="2067" y="698"/>
                </a:lnTo>
                <a:lnTo>
                  <a:pt x="2063" y="698"/>
                </a:lnTo>
                <a:lnTo>
                  <a:pt x="2060" y="698"/>
                </a:lnTo>
                <a:lnTo>
                  <a:pt x="2060" y="702"/>
                </a:lnTo>
                <a:lnTo>
                  <a:pt x="2056" y="702"/>
                </a:lnTo>
                <a:lnTo>
                  <a:pt x="2056" y="705"/>
                </a:lnTo>
                <a:lnTo>
                  <a:pt x="2052" y="702"/>
                </a:lnTo>
                <a:lnTo>
                  <a:pt x="2045" y="702"/>
                </a:lnTo>
                <a:lnTo>
                  <a:pt x="2045" y="705"/>
                </a:lnTo>
                <a:lnTo>
                  <a:pt x="2038" y="712"/>
                </a:lnTo>
                <a:lnTo>
                  <a:pt x="2038" y="716"/>
                </a:lnTo>
                <a:lnTo>
                  <a:pt x="2035" y="716"/>
                </a:lnTo>
                <a:lnTo>
                  <a:pt x="2035" y="720"/>
                </a:lnTo>
                <a:lnTo>
                  <a:pt x="2031" y="720"/>
                </a:lnTo>
                <a:lnTo>
                  <a:pt x="2028" y="720"/>
                </a:lnTo>
                <a:lnTo>
                  <a:pt x="2028" y="716"/>
                </a:lnTo>
                <a:lnTo>
                  <a:pt x="2024" y="716"/>
                </a:lnTo>
                <a:lnTo>
                  <a:pt x="2020" y="712"/>
                </a:lnTo>
                <a:lnTo>
                  <a:pt x="2013" y="709"/>
                </a:lnTo>
                <a:lnTo>
                  <a:pt x="2013" y="712"/>
                </a:lnTo>
                <a:lnTo>
                  <a:pt x="2010" y="716"/>
                </a:lnTo>
                <a:lnTo>
                  <a:pt x="2006" y="720"/>
                </a:lnTo>
                <a:lnTo>
                  <a:pt x="2003" y="720"/>
                </a:lnTo>
                <a:lnTo>
                  <a:pt x="1999" y="723"/>
                </a:lnTo>
                <a:lnTo>
                  <a:pt x="1995" y="723"/>
                </a:lnTo>
                <a:lnTo>
                  <a:pt x="1992" y="723"/>
                </a:lnTo>
                <a:lnTo>
                  <a:pt x="1985" y="723"/>
                </a:lnTo>
                <a:lnTo>
                  <a:pt x="1981" y="723"/>
                </a:lnTo>
                <a:lnTo>
                  <a:pt x="1974" y="720"/>
                </a:lnTo>
                <a:lnTo>
                  <a:pt x="1971" y="720"/>
                </a:lnTo>
                <a:lnTo>
                  <a:pt x="1967" y="720"/>
                </a:lnTo>
                <a:lnTo>
                  <a:pt x="1967" y="723"/>
                </a:lnTo>
                <a:lnTo>
                  <a:pt x="1963" y="723"/>
                </a:lnTo>
                <a:lnTo>
                  <a:pt x="1960" y="723"/>
                </a:lnTo>
                <a:lnTo>
                  <a:pt x="1956" y="720"/>
                </a:lnTo>
                <a:lnTo>
                  <a:pt x="1953" y="720"/>
                </a:lnTo>
                <a:lnTo>
                  <a:pt x="1949" y="723"/>
                </a:lnTo>
                <a:lnTo>
                  <a:pt x="1946" y="723"/>
                </a:lnTo>
                <a:lnTo>
                  <a:pt x="1942" y="723"/>
                </a:lnTo>
                <a:lnTo>
                  <a:pt x="1942" y="730"/>
                </a:lnTo>
                <a:lnTo>
                  <a:pt x="1935" y="727"/>
                </a:lnTo>
                <a:lnTo>
                  <a:pt x="1931" y="727"/>
                </a:lnTo>
                <a:lnTo>
                  <a:pt x="1928" y="723"/>
                </a:lnTo>
                <a:lnTo>
                  <a:pt x="1924" y="723"/>
                </a:lnTo>
                <a:lnTo>
                  <a:pt x="1921" y="723"/>
                </a:lnTo>
                <a:lnTo>
                  <a:pt x="1921" y="727"/>
                </a:lnTo>
                <a:lnTo>
                  <a:pt x="1917" y="723"/>
                </a:lnTo>
                <a:lnTo>
                  <a:pt x="1906" y="723"/>
                </a:lnTo>
                <a:lnTo>
                  <a:pt x="1906" y="727"/>
                </a:lnTo>
                <a:lnTo>
                  <a:pt x="1903" y="727"/>
                </a:lnTo>
                <a:lnTo>
                  <a:pt x="1899" y="727"/>
                </a:lnTo>
                <a:lnTo>
                  <a:pt x="1896" y="727"/>
                </a:lnTo>
                <a:lnTo>
                  <a:pt x="1892" y="727"/>
                </a:lnTo>
                <a:lnTo>
                  <a:pt x="1889" y="727"/>
                </a:lnTo>
                <a:lnTo>
                  <a:pt x="1885" y="727"/>
                </a:lnTo>
                <a:lnTo>
                  <a:pt x="1881" y="727"/>
                </a:lnTo>
                <a:lnTo>
                  <a:pt x="1881" y="720"/>
                </a:lnTo>
                <a:lnTo>
                  <a:pt x="1885" y="720"/>
                </a:lnTo>
                <a:lnTo>
                  <a:pt x="1885" y="716"/>
                </a:lnTo>
                <a:lnTo>
                  <a:pt x="1881" y="716"/>
                </a:lnTo>
                <a:lnTo>
                  <a:pt x="1878" y="716"/>
                </a:lnTo>
                <a:lnTo>
                  <a:pt x="1874" y="716"/>
                </a:lnTo>
                <a:lnTo>
                  <a:pt x="1871" y="716"/>
                </a:lnTo>
                <a:lnTo>
                  <a:pt x="1864" y="716"/>
                </a:lnTo>
                <a:lnTo>
                  <a:pt x="1864" y="712"/>
                </a:lnTo>
                <a:lnTo>
                  <a:pt x="1860" y="712"/>
                </a:lnTo>
                <a:lnTo>
                  <a:pt x="1857" y="712"/>
                </a:lnTo>
                <a:lnTo>
                  <a:pt x="1857" y="709"/>
                </a:lnTo>
                <a:lnTo>
                  <a:pt x="1853" y="705"/>
                </a:lnTo>
                <a:lnTo>
                  <a:pt x="1849" y="705"/>
                </a:lnTo>
                <a:lnTo>
                  <a:pt x="1849" y="709"/>
                </a:lnTo>
                <a:lnTo>
                  <a:pt x="1842" y="709"/>
                </a:lnTo>
                <a:lnTo>
                  <a:pt x="1839" y="712"/>
                </a:lnTo>
                <a:lnTo>
                  <a:pt x="1839" y="709"/>
                </a:lnTo>
                <a:lnTo>
                  <a:pt x="1839" y="705"/>
                </a:lnTo>
                <a:lnTo>
                  <a:pt x="1832" y="705"/>
                </a:lnTo>
                <a:lnTo>
                  <a:pt x="1828" y="705"/>
                </a:lnTo>
                <a:lnTo>
                  <a:pt x="1824" y="705"/>
                </a:lnTo>
                <a:lnTo>
                  <a:pt x="1824" y="709"/>
                </a:lnTo>
                <a:lnTo>
                  <a:pt x="1821" y="709"/>
                </a:lnTo>
                <a:lnTo>
                  <a:pt x="1821" y="712"/>
                </a:lnTo>
                <a:lnTo>
                  <a:pt x="1814" y="712"/>
                </a:lnTo>
                <a:lnTo>
                  <a:pt x="1810" y="716"/>
                </a:lnTo>
                <a:lnTo>
                  <a:pt x="1807" y="720"/>
                </a:lnTo>
                <a:lnTo>
                  <a:pt x="1800" y="720"/>
                </a:lnTo>
                <a:lnTo>
                  <a:pt x="1792" y="723"/>
                </a:lnTo>
                <a:lnTo>
                  <a:pt x="1789" y="723"/>
                </a:lnTo>
                <a:lnTo>
                  <a:pt x="1785" y="723"/>
                </a:lnTo>
                <a:lnTo>
                  <a:pt x="1782" y="723"/>
                </a:lnTo>
                <a:lnTo>
                  <a:pt x="1782" y="720"/>
                </a:lnTo>
                <a:lnTo>
                  <a:pt x="1778" y="720"/>
                </a:lnTo>
                <a:lnTo>
                  <a:pt x="1775" y="720"/>
                </a:lnTo>
                <a:lnTo>
                  <a:pt x="1771" y="720"/>
                </a:lnTo>
                <a:lnTo>
                  <a:pt x="1775" y="712"/>
                </a:lnTo>
                <a:lnTo>
                  <a:pt x="1771" y="712"/>
                </a:lnTo>
                <a:lnTo>
                  <a:pt x="1767" y="712"/>
                </a:lnTo>
                <a:lnTo>
                  <a:pt x="1764" y="709"/>
                </a:lnTo>
                <a:lnTo>
                  <a:pt x="1760" y="712"/>
                </a:lnTo>
                <a:lnTo>
                  <a:pt x="1757" y="712"/>
                </a:lnTo>
                <a:lnTo>
                  <a:pt x="1753" y="716"/>
                </a:lnTo>
                <a:lnTo>
                  <a:pt x="1743" y="716"/>
                </a:lnTo>
                <a:lnTo>
                  <a:pt x="1743" y="720"/>
                </a:lnTo>
                <a:lnTo>
                  <a:pt x="1739" y="720"/>
                </a:lnTo>
                <a:lnTo>
                  <a:pt x="1735" y="720"/>
                </a:lnTo>
                <a:lnTo>
                  <a:pt x="1728" y="720"/>
                </a:lnTo>
                <a:lnTo>
                  <a:pt x="1725" y="720"/>
                </a:lnTo>
                <a:lnTo>
                  <a:pt x="1725" y="716"/>
                </a:lnTo>
                <a:lnTo>
                  <a:pt x="1721" y="716"/>
                </a:lnTo>
                <a:lnTo>
                  <a:pt x="1718" y="712"/>
                </a:lnTo>
                <a:lnTo>
                  <a:pt x="1714" y="712"/>
                </a:lnTo>
                <a:lnTo>
                  <a:pt x="1710" y="712"/>
                </a:lnTo>
                <a:lnTo>
                  <a:pt x="1703" y="709"/>
                </a:lnTo>
                <a:lnTo>
                  <a:pt x="1700" y="705"/>
                </a:lnTo>
                <a:lnTo>
                  <a:pt x="1700" y="702"/>
                </a:lnTo>
                <a:lnTo>
                  <a:pt x="1703" y="702"/>
                </a:lnTo>
                <a:lnTo>
                  <a:pt x="1696" y="698"/>
                </a:lnTo>
                <a:lnTo>
                  <a:pt x="1693" y="698"/>
                </a:lnTo>
                <a:lnTo>
                  <a:pt x="1693" y="695"/>
                </a:lnTo>
                <a:lnTo>
                  <a:pt x="1686" y="695"/>
                </a:lnTo>
                <a:lnTo>
                  <a:pt x="1671" y="695"/>
                </a:lnTo>
                <a:lnTo>
                  <a:pt x="1664" y="698"/>
                </a:lnTo>
                <a:lnTo>
                  <a:pt x="1657" y="698"/>
                </a:lnTo>
                <a:lnTo>
                  <a:pt x="1657" y="691"/>
                </a:lnTo>
                <a:lnTo>
                  <a:pt x="1650" y="691"/>
                </a:lnTo>
                <a:lnTo>
                  <a:pt x="1646" y="691"/>
                </a:lnTo>
                <a:lnTo>
                  <a:pt x="1632" y="698"/>
                </a:lnTo>
                <a:lnTo>
                  <a:pt x="1629" y="702"/>
                </a:lnTo>
                <a:lnTo>
                  <a:pt x="1625" y="702"/>
                </a:lnTo>
                <a:lnTo>
                  <a:pt x="1625" y="705"/>
                </a:lnTo>
                <a:lnTo>
                  <a:pt x="1618" y="709"/>
                </a:lnTo>
                <a:lnTo>
                  <a:pt x="1611" y="712"/>
                </a:lnTo>
                <a:lnTo>
                  <a:pt x="1600" y="716"/>
                </a:lnTo>
                <a:lnTo>
                  <a:pt x="1596" y="716"/>
                </a:lnTo>
                <a:lnTo>
                  <a:pt x="1589" y="712"/>
                </a:lnTo>
                <a:lnTo>
                  <a:pt x="1586" y="712"/>
                </a:lnTo>
                <a:lnTo>
                  <a:pt x="1582" y="716"/>
                </a:lnTo>
                <a:lnTo>
                  <a:pt x="1582" y="720"/>
                </a:lnTo>
                <a:lnTo>
                  <a:pt x="1575" y="723"/>
                </a:lnTo>
                <a:lnTo>
                  <a:pt x="1575" y="727"/>
                </a:lnTo>
                <a:lnTo>
                  <a:pt x="1572" y="727"/>
                </a:lnTo>
                <a:lnTo>
                  <a:pt x="1575" y="730"/>
                </a:lnTo>
                <a:lnTo>
                  <a:pt x="1575" y="734"/>
                </a:lnTo>
                <a:lnTo>
                  <a:pt x="1575" y="737"/>
                </a:lnTo>
                <a:lnTo>
                  <a:pt x="1572" y="737"/>
                </a:lnTo>
                <a:lnTo>
                  <a:pt x="1568" y="737"/>
                </a:lnTo>
                <a:lnTo>
                  <a:pt x="1561" y="737"/>
                </a:lnTo>
                <a:lnTo>
                  <a:pt x="1557" y="737"/>
                </a:lnTo>
                <a:lnTo>
                  <a:pt x="1550" y="741"/>
                </a:lnTo>
                <a:lnTo>
                  <a:pt x="1547" y="741"/>
                </a:lnTo>
                <a:lnTo>
                  <a:pt x="1547" y="745"/>
                </a:lnTo>
                <a:lnTo>
                  <a:pt x="1543" y="745"/>
                </a:lnTo>
                <a:lnTo>
                  <a:pt x="1536" y="745"/>
                </a:lnTo>
                <a:lnTo>
                  <a:pt x="1536" y="748"/>
                </a:lnTo>
                <a:lnTo>
                  <a:pt x="1532" y="748"/>
                </a:lnTo>
                <a:lnTo>
                  <a:pt x="1529" y="748"/>
                </a:lnTo>
                <a:lnTo>
                  <a:pt x="1525" y="752"/>
                </a:lnTo>
                <a:lnTo>
                  <a:pt x="1525" y="755"/>
                </a:lnTo>
                <a:lnTo>
                  <a:pt x="1525" y="759"/>
                </a:lnTo>
                <a:lnTo>
                  <a:pt x="1522" y="762"/>
                </a:lnTo>
                <a:lnTo>
                  <a:pt x="1522" y="766"/>
                </a:lnTo>
                <a:lnTo>
                  <a:pt x="1518" y="766"/>
                </a:lnTo>
                <a:lnTo>
                  <a:pt x="1518" y="770"/>
                </a:lnTo>
                <a:lnTo>
                  <a:pt x="1515" y="773"/>
                </a:lnTo>
                <a:lnTo>
                  <a:pt x="1518" y="777"/>
                </a:lnTo>
                <a:lnTo>
                  <a:pt x="1518" y="780"/>
                </a:lnTo>
                <a:lnTo>
                  <a:pt x="1518" y="784"/>
                </a:lnTo>
                <a:lnTo>
                  <a:pt x="1522" y="787"/>
                </a:lnTo>
                <a:lnTo>
                  <a:pt x="1525" y="787"/>
                </a:lnTo>
                <a:lnTo>
                  <a:pt x="1522" y="791"/>
                </a:lnTo>
                <a:lnTo>
                  <a:pt x="1522" y="798"/>
                </a:lnTo>
                <a:lnTo>
                  <a:pt x="1522" y="802"/>
                </a:lnTo>
                <a:lnTo>
                  <a:pt x="1518" y="802"/>
                </a:lnTo>
                <a:lnTo>
                  <a:pt x="1511" y="802"/>
                </a:lnTo>
                <a:lnTo>
                  <a:pt x="1511" y="805"/>
                </a:lnTo>
                <a:lnTo>
                  <a:pt x="1507" y="809"/>
                </a:lnTo>
                <a:lnTo>
                  <a:pt x="1511" y="816"/>
                </a:lnTo>
                <a:lnTo>
                  <a:pt x="1504" y="819"/>
                </a:lnTo>
                <a:lnTo>
                  <a:pt x="1504" y="823"/>
                </a:lnTo>
                <a:lnTo>
                  <a:pt x="1500" y="827"/>
                </a:lnTo>
                <a:lnTo>
                  <a:pt x="1500" y="830"/>
                </a:lnTo>
                <a:lnTo>
                  <a:pt x="1497" y="834"/>
                </a:lnTo>
                <a:lnTo>
                  <a:pt x="1490" y="837"/>
                </a:lnTo>
                <a:lnTo>
                  <a:pt x="1486" y="834"/>
                </a:lnTo>
                <a:lnTo>
                  <a:pt x="1482" y="834"/>
                </a:lnTo>
                <a:lnTo>
                  <a:pt x="1482" y="837"/>
                </a:lnTo>
                <a:lnTo>
                  <a:pt x="1479" y="841"/>
                </a:lnTo>
                <a:lnTo>
                  <a:pt x="1468" y="844"/>
                </a:lnTo>
                <a:lnTo>
                  <a:pt x="1468" y="848"/>
                </a:lnTo>
                <a:lnTo>
                  <a:pt x="1468" y="851"/>
                </a:lnTo>
                <a:lnTo>
                  <a:pt x="1468" y="855"/>
                </a:lnTo>
                <a:lnTo>
                  <a:pt x="1472" y="859"/>
                </a:lnTo>
                <a:lnTo>
                  <a:pt x="1472" y="862"/>
                </a:lnTo>
                <a:lnTo>
                  <a:pt x="1472" y="866"/>
                </a:lnTo>
                <a:lnTo>
                  <a:pt x="1475" y="869"/>
                </a:lnTo>
                <a:lnTo>
                  <a:pt x="1475" y="866"/>
                </a:lnTo>
                <a:lnTo>
                  <a:pt x="1479" y="869"/>
                </a:lnTo>
                <a:lnTo>
                  <a:pt x="1482" y="873"/>
                </a:lnTo>
                <a:lnTo>
                  <a:pt x="1486" y="876"/>
                </a:lnTo>
                <a:lnTo>
                  <a:pt x="1482" y="880"/>
                </a:lnTo>
                <a:lnTo>
                  <a:pt x="1479" y="884"/>
                </a:lnTo>
                <a:lnTo>
                  <a:pt x="1475" y="887"/>
                </a:lnTo>
                <a:lnTo>
                  <a:pt x="1475" y="891"/>
                </a:lnTo>
                <a:lnTo>
                  <a:pt x="1479" y="891"/>
                </a:lnTo>
                <a:lnTo>
                  <a:pt x="1479" y="894"/>
                </a:lnTo>
                <a:lnTo>
                  <a:pt x="1472" y="898"/>
                </a:lnTo>
                <a:lnTo>
                  <a:pt x="1472" y="901"/>
                </a:lnTo>
                <a:lnTo>
                  <a:pt x="1472" y="905"/>
                </a:lnTo>
                <a:lnTo>
                  <a:pt x="1475" y="905"/>
                </a:lnTo>
                <a:lnTo>
                  <a:pt x="1475" y="908"/>
                </a:lnTo>
                <a:lnTo>
                  <a:pt x="1475" y="912"/>
                </a:lnTo>
                <a:lnTo>
                  <a:pt x="1475" y="916"/>
                </a:lnTo>
                <a:lnTo>
                  <a:pt x="1472" y="916"/>
                </a:lnTo>
                <a:lnTo>
                  <a:pt x="1472" y="919"/>
                </a:lnTo>
                <a:lnTo>
                  <a:pt x="1468" y="919"/>
                </a:lnTo>
                <a:lnTo>
                  <a:pt x="1465" y="919"/>
                </a:lnTo>
                <a:lnTo>
                  <a:pt x="1461" y="919"/>
                </a:lnTo>
                <a:lnTo>
                  <a:pt x="1458" y="919"/>
                </a:lnTo>
                <a:lnTo>
                  <a:pt x="1454" y="919"/>
                </a:lnTo>
                <a:lnTo>
                  <a:pt x="1454" y="923"/>
                </a:lnTo>
                <a:lnTo>
                  <a:pt x="1454" y="926"/>
                </a:lnTo>
                <a:lnTo>
                  <a:pt x="1450" y="926"/>
                </a:lnTo>
                <a:lnTo>
                  <a:pt x="1450" y="930"/>
                </a:lnTo>
                <a:lnTo>
                  <a:pt x="1450" y="933"/>
                </a:lnTo>
                <a:lnTo>
                  <a:pt x="1447" y="933"/>
                </a:lnTo>
                <a:lnTo>
                  <a:pt x="1447" y="937"/>
                </a:lnTo>
                <a:lnTo>
                  <a:pt x="1443" y="937"/>
                </a:lnTo>
                <a:lnTo>
                  <a:pt x="1440" y="941"/>
                </a:lnTo>
                <a:lnTo>
                  <a:pt x="1436" y="941"/>
                </a:lnTo>
                <a:lnTo>
                  <a:pt x="1433" y="944"/>
                </a:lnTo>
                <a:lnTo>
                  <a:pt x="1425" y="951"/>
                </a:lnTo>
                <a:lnTo>
                  <a:pt x="1425" y="955"/>
                </a:lnTo>
                <a:lnTo>
                  <a:pt x="1422" y="958"/>
                </a:lnTo>
                <a:lnTo>
                  <a:pt x="1422" y="962"/>
                </a:lnTo>
                <a:lnTo>
                  <a:pt x="1415" y="969"/>
                </a:lnTo>
                <a:lnTo>
                  <a:pt x="1415" y="973"/>
                </a:lnTo>
                <a:lnTo>
                  <a:pt x="1418" y="973"/>
                </a:lnTo>
                <a:lnTo>
                  <a:pt x="1418" y="980"/>
                </a:lnTo>
                <a:lnTo>
                  <a:pt x="1418" y="983"/>
                </a:lnTo>
                <a:lnTo>
                  <a:pt x="1418" y="987"/>
                </a:lnTo>
                <a:lnTo>
                  <a:pt x="1418" y="990"/>
                </a:lnTo>
                <a:lnTo>
                  <a:pt x="1418" y="994"/>
                </a:lnTo>
                <a:lnTo>
                  <a:pt x="1411" y="998"/>
                </a:lnTo>
                <a:lnTo>
                  <a:pt x="1401" y="1005"/>
                </a:lnTo>
                <a:lnTo>
                  <a:pt x="1401" y="1015"/>
                </a:lnTo>
                <a:lnTo>
                  <a:pt x="1397" y="1012"/>
                </a:lnTo>
                <a:lnTo>
                  <a:pt x="1390" y="1012"/>
                </a:lnTo>
                <a:lnTo>
                  <a:pt x="1390" y="1015"/>
                </a:lnTo>
                <a:lnTo>
                  <a:pt x="1383" y="1019"/>
                </a:lnTo>
                <a:lnTo>
                  <a:pt x="1379" y="1019"/>
                </a:lnTo>
                <a:lnTo>
                  <a:pt x="1376" y="1023"/>
                </a:lnTo>
                <a:lnTo>
                  <a:pt x="1372" y="1026"/>
                </a:lnTo>
                <a:lnTo>
                  <a:pt x="1368" y="1030"/>
                </a:lnTo>
                <a:lnTo>
                  <a:pt x="1361" y="1037"/>
                </a:lnTo>
                <a:lnTo>
                  <a:pt x="1354" y="1033"/>
                </a:lnTo>
                <a:lnTo>
                  <a:pt x="1344" y="1037"/>
                </a:lnTo>
                <a:lnTo>
                  <a:pt x="1333" y="1033"/>
                </a:lnTo>
                <a:lnTo>
                  <a:pt x="1326" y="1037"/>
                </a:lnTo>
                <a:lnTo>
                  <a:pt x="1326" y="1044"/>
                </a:lnTo>
                <a:lnTo>
                  <a:pt x="1322" y="1047"/>
                </a:lnTo>
                <a:lnTo>
                  <a:pt x="1319" y="1055"/>
                </a:lnTo>
                <a:lnTo>
                  <a:pt x="1315" y="1055"/>
                </a:lnTo>
                <a:lnTo>
                  <a:pt x="1311" y="1047"/>
                </a:lnTo>
                <a:lnTo>
                  <a:pt x="1308" y="1044"/>
                </a:lnTo>
                <a:lnTo>
                  <a:pt x="1311" y="1033"/>
                </a:lnTo>
                <a:lnTo>
                  <a:pt x="1308" y="1026"/>
                </a:lnTo>
                <a:lnTo>
                  <a:pt x="1304" y="1023"/>
                </a:lnTo>
                <a:lnTo>
                  <a:pt x="1297" y="1023"/>
                </a:lnTo>
                <a:lnTo>
                  <a:pt x="1294" y="1019"/>
                </a:lnTo>
                <a:lnTo>
                  <a:pt x="1269" y="1019"/>
                </a:lnTo>
                <a:lnTo>
                  <a:pt x="1230" y="1044"/>
                </a:lnTo>
                <a:lnTo>
                  <a:pt x="1197" y="1037"/>
                </a:lnTo>
                <a:lnTo>
                  <a:pt x="1194" y="1037"/>
                </a:lnTo>
                <a:lnTo>
                  <a:pt x="1183" y="1033"/>
                </a:lnTo>
                <a:lnTo>
                  <a:pt x="1173" y="1040"/>
                </a:lnTo>
                <a:lnTo>
                  <a:pt x="1173" y="1047"/>
                </a:lnTo>
                <a:lnTo>
                  <a:pt x="1158" y="1051"/>
                </a:lnTo>
                <a:lnTo>
                  <a:pt x="1144" y="1037"/>
                </a:lnTo>
                <a:lnTo>
                  <a:pt x="1126" y="1037"/>
                </a:lnTo>
                <a:lnTo>
                  <a:pt x="1130" y="1040"/>
                </a:lnTo>
                <a:lnTo>
                  <a:pt x="1119" y="1055"/>
                </a:lnTo>
                <a:lnTo>
                  <a:pt x="1108" y="1058"/>
                </a:lnTo>
                <a:lnTo>
                  <a:pt x="1112" y="1072"/>
                </a:lnTo>
                <a:lnTo>
                  <a:pt x="1105" y="1083"/>
                </a:lnTo>
                <a:lnTo>
                  <a:pt x="1105" y="1080"/>
                </a:lnTo>
                <a:lnTo>
                  <a:pt x="1083" y="1069"/>
                </a:lnTo>
                <a:lnTo>
                  <a:pt x="1076" y="1072"/>
                </a:lnTo>
                <a:lnTo>
                  <a:pt x="1066" y="1069"/>
                </a:lnTo>
                <a:lnTo>
                  <a:pt x="1062" y="1062"/>
                </a:lnTo>
                <a:lnTo>
                  <a:pt x="1051" y="1065"/>
                </a:lnTo>
                <a:lnTo>
                  <a:pt x="1051" y="1069"/>
                </a:lnTo>
                <a:lnTo>
                  <a:pt x="1037" y="1069"/>
                </a:lnTo>
                <a:lnTo>
                  <a:pt x="1037" y="1072"/>
                </a:lnTo>
                <a:lnTo>
                  <a:pt x="1034" y="1076"/>
                </a:lnTo>
                <a:lnTo>
                  <a:pt x="1016" y="1072"/>
                </a:lnTo>
                <a:lnTo>
                  <a:pt x="1005" y="1083"/>
                </a:lnTo>
                <a:lnTo>
                  <a:pt x="998" y="1083"/>
                </a:lnTo>
                <a:lnTo>
                  <a:pt x="998" y="1072"/>
                </a:lnTo>
                <a:lnTo>
                  <a:pt x="987" y="1062"/>
                </a:lnTo>
                <a:lnTo>
                  <a:pt x="987" y="1051"/>
                </a:lnTo>
                <a:lnTo>
                  <a:pt x="980" y="1047"/>
                </a:lnTo>
                <a:lnTo>
                  <a:pt x="984" y="1023"/>
                </a:lnTo>
                <a:lnTo>
                  <a:pt x="987" y="1015"/>
                </a:lnTo>
                <a:lnTo>
                  <a:pt x="1001" y="1005"/>
                </a:lnTo>
                <a:lnTo>
                  <a:pt x="1005" y="1001"/>
                </a:lnTo>
                <a:lnTo>
                  <a:pt x="1009" y="994"/>
                </a:lnTo>
                <a:lnTo>
                  <a:pt x="1005" y="990"/>
                </a:lnTo>
                <a:lnTo>
                  <a:pt x="991" y="980"/>
                </a:lnTo>
                <a:lnTo>
                  <a:pt x="991" y="976"/>
                </a:lnTo>
                <a:lnTo>
                  <a:pt x="980" y="976"/>
                </a:lnTo>
                <a:lnTo>
                  <a:pt x="973" y="973"/>
                </a:lnTo>
                <a:lnTo>
                  <a:pt x="966" y="958"/>
                </a:lnTo>
                <a:lnTo>
                  <a:pt x="962" y="951"/>
                </a:lnTo>
                <a:lnTo>
                  <a:pt x="959" y="926"/>
                </a:lnTo>
                <a:lnTo>
                  <a:pt x="962" y="916"/>
                </a:lnTo>
                <a:lnTo>
                  <a:pt x="955" y="908"/>
                </a:lnTo>
                <a:lnTo>
                  <a:pt x="955" y="901"/>
                </a:lnTo>
                <a:lnTo>
                  <a:pt x="944" y="901"/>
                </a:lnTo>
                <a:lnTo>
                  <a:pt x="948" y="894"/>
                </a:lnTo>
                <a:lnTo>
                  <a:pt x="934" y="898"/>
                </a:lnTo>
                <a:lnTo>
                  <a:pt x="912" y="905"/>
                </a:lnTo>
                <a:lnTo>
                  <a:pt x="895" y="916"/>
                </a:lnTo>
                <a:lnTo>
                  <a:pt x="884" y="923"/>
                </a:lnTo>
                <a:lnTo>
                  <a:pt x="877" y="926"/>
                </a:lnTo>
                <a:lnTo>
                  <a:pt x="873" y="937"/>
                </a:lnTo>
                <a:lnTo>
                  <a:pt x="852" y="951"/>
                </a:lnTo>
                <a:lnTo>
                  <a:pt x="830" y="955"/>
                </a:lnTo>
                <a:lnTo>
                  <a:pt x="813" y="962"/>
                </a:lnTo>
                <a:lnTo>
                  <a:pt x="813" y="966"/>
                </a:lnTo>
                <a:lnTo>
                  <a:pt x="798" y="969"/>
                </a:lnTo>
                <a:lnTo>
                  <a:pt x="798" y="976"/>
                </a:lnTo>
                <a:lnTo>
                  <a:pt x="798" y="980"/>
                </a:lnTo>
                <a:lnTo>
                  <a:pt x="788" y="987"/>
                </a:lnTo>
                <a:lnTo>
                  <a:pt x="781" y="983"/>
                </a:lnTo>
                <a:lnTo>
                  <a:pt x="781" y="990"/>
                </a:lnTo>
                <a:lnTo>
                  <a:pt x="766" y="994"/>
                </a:lnTo>
                <a:lnTo>
                  <a:pt x="766" y="1001"/>
                </a:lnTo>
                <a:lnTo>
                  <a:pt x="741" y="1005"/>
                </a:lnTo>
                <a:lnTo>
                  <a:pt x="734" y="998"/>
                </a:lnTo>
                <a:lnTo>
                  <a:pt x="716" y="994"/>
                </a:lnTo>
                <a:lnTo>
                  <a:pt x="709" y="994"/>
                </a:lnTo>
                <a:lnTo>
                  <a:pt x="699" y="1005"/>
                </a:lnTo>
                <a:lnTo>
                  <a:pt x="695" y="1005"/>
                </a:lnTo>
                <a:lnTo>
                  <a:pt x="670" y="1005"/>
                </a:lnTo>
                <a:lnTo>
                  <a:pt x="656" y="994"/>
                </a:lnTo>
                <a:lnTo>
                  <a:pt x="638" y="1001"/>
                </a:lnTo>
                <a:lnTo>
                  <a:pt x="610" y="983"/>
                </a:lnTo>
                <a:lnTo>
                  <a:pt x="610" y="980"/>
                </a:lnTo>
                <a:lnTo>
                  <a:pt x="585" y="969"/>
                </a:lnTo>
                <a:lnTo>
                  <a:pt x="567" y="966"/>
                </a:lnTo>
                <a:lnTo>
                  <a:pt x="560" y="969"/>
                </a:lnTo>
                <a:lnTo>
                  <a:pt x="556" y="973"/>
                </a:lnTo>
                <a:lnTo>
                  <a:pt x="549" y="969"/>
                </a:lnTo>
                <a:lnTo>
                  <a:pt x="545" y="966"/>
                </a:lnTo>
                <a:lnTo>
                  <a:pt x="542" y="962"/>
                </a:lnTo>
                <a:lnTo>
                  <a:pt x="538" y="966"/>
                </a:lnTo>
                <a:lnTo>
                  <a:pt x="538" y="969"/>
                </a:lnTo>
                <a:lnTo>
                  <a:pt x="535" y="969"/>
                </a:lnTo>
                <a:lnTo>
                  <a:pt x="535" y="973"/>
                </a:lnTo>
                <a:lnTo>
                  <a:pt x="531" y="973"/>
                </a:lnTo>
                <a:lnTo>
                  <a:pt x="528" y="969"/>
                </a:lnTo>
                <a:lnTo>
                  <a:pt x="524" y="969"/>
                </a:lnTo>
                <a:lnTo>
                  <a:pt x="521" y="969"/>
                </a:lnTo>
                <a:lnTo>
                  <a:pt x="517" y="969"/>
                </a:lnTo>
                <a:lnTo>
                  <a:pt x="513" y="969"/>
                </a:lnTo>
                <a:lnTo>
                  <a:pt x="510" y="966"/>
                </a:lnTo>
                <a:lnTo>
                  <a:pt x="506" y="966"/>
                </a:lnTo>
                <a:lnTo>
                  <a:pt x="503" y="966"/>
                </a:lnTo>
                <a:lnTo>
                  <a:pt x="499" y="966"/>
                </a:lnTo>
                <a:lnTo>
                  <a:pt x="496" y="966"/>
                </a:lnTo>
                <a:lnTo>
                  <a:pt x="492" y="966"/>
                </a:lnTo>
                <a:lnTo>
                  <a:pt x="492" y="969"/>
                </a:lnTo>
                <a:lnTo>
                  <a:pt x="488" y="969"/>
                </a:lnTo>
                <a:lnTo>
                  <a:pt x="485" y="969"/>
                </a:lnTo>
                <a:lnTo>
                  <a:pt x="485" y="966"/>
                </a:lnTo>
                <a:lnTo>
                  <a:pt x="481" y="966"/>
                </a:lnTo>
                <a:lnTo>
                  <a:pt x="485" y="966"/>
                </a:lnTo>
                <a:lnTo>
                  <a:pt x="485" y="962"/>
                </a:lnTo>
                <a:lnTo>
                  <a:pt x="481" y="962"/>
                </a:lnTo>
                <a:lnTo>
                  <a:pt x="478" y="962"/>
                </a:lnTo>
                <a:lnTo>
                  <a:pt x="478" y="958"/>
                </a:lnTo>
                <a:lnTo>
                  <a:pt x="474" y="958"/>
                </a:lnTo>
                <a:lnTo>
                  <a:pt x="471" y="958"/>
                </a:lnTo>
                <a:lnTo>
                  <a:pt x="467" y="958"/>
                </a:lnTo>
                <a:lnTo>
                  <a:pt x="464" y="958"/>
                </a:lnTo>
                <a:lnTo>
                  <a:pt x="460" y="958"/>
                </a:lnTo>
                <a:lnTo>
                  <a:pt x="460" y="955"/>
                </a:lnTo>
                <a:lnTo>
                  <a:pt x="456" y="955"/>
                </a:lnTo>
                <a:lnTo>
                  <a:pt x="456" y="951"/>
                </a:lnTo>
                <a:lnTo>
                  <a:pt x="456" y="955"/>
                </a:lnTo>
                <a:lnTo>
                  <a:pt x="453" y="955"/>
                </a:lnTo>
                <a:lnTo>
                  <a:pt x="449" y="955"/>
                </a:lnTo>
                <a:lnTo>
                  <a:pt x="449" y="958"/>
                </a:lnTo>
                <a:lnTo>
                  <a:pt x="446" y="958"/>
                </a:lnTo>
                <a:lnTo>
                  <a:pt x="446" y="955"/>
                </a:lnTo>
                <a:lnTo>
                  <a:pt x="442" y="955"/>
                </a:lnTo>
                <a:lnTo>
                  <a:pt x="442" y="951"/>
                </a:lnTo>
                <a:lnTo>
                  <a:pt x="439" y="948"/>
                </a:lnTo>
                <a:lnTo>
                  <a:pt x="439" y="951"/>
                </a:lnTo>
                <a:lnTo>
                  <a:pt x="435" y="951"/>
                </a:lnTo>
                <a:lnTo>
                  <a:pt x="431" y="951"/>
                </a:lnTo>
                <a:lnTo>
                  <a:pt x="428" y="951"/>
                </a:lnTo>
                <a:lnTo>
                  <a:pt x="428" y="955"/>
                </a:lnTo>
                <a:lnTo>
                  <a:pt x="428" y="951"/>
                </a:lnTo>
                <a:lnTo>
                  <a:pt x="428" y="948"/>
                </a:lnTo>
                <a:lnTo>
                  <a:pt x="428" y="944"/>
                </a:lnTo>
                <a:lnTo>
                  <a:pt x="428" y="941"/>
                </a:lnTo>
                <a:lnTo>
                  <a:pt x="431" y="937"/>
                </a:lnTo>
                <a:lnTo>
                  <a:pt x="431" y="933"/>
                </a:lnTo>
                <a:lnTo>
                  <a:pt x="435" y="933"/>
                </a:lnTo>
                <a:lnTo>
                  <a:pt x="435" y="930"/>
                </a:lnTo>
                <a:lnTo>
                  <a:pt x="439" y="930"/>
                </a:lnTo>
                <a:lnTo>
                  <a:pt x="439" y="926"/>
                </a:lnTo>
                <a:lnTo>
                  <a:pt x="435" y="923"/>
                </a:lnTo>
                <a:lnTo>
                  <a:pt x="435" y="919"/>
                </a:lnTo>
                <a:lnTo>
                  <a:pt x="431" y="919"/>
                </a:lnTo>
                <a:lnTo>
                  <a:pt x="428" y="919"/>
                </a:lnTo>
                <a:lnTo>
                  <a:pt x="428" y="916"/>
                </a:lnTo>
                <a:lnTo>
                  <a:pt x="428" y="912"/>
                </a:lnTo>
                <a:lnTo>
                  <a:pt x="424" y="912"/>
                </a:lnTo>
                <a:lnTo>
                  <a:pt x="421" y="912"/>
                </a:lnTo>
                <a:lnTo>
                  <a:pt x="417" y="912"/>
                </a:lnTo>
                <a:lnTo>
                  <a:pt x="414" y="912"/>
                </a:lnTo>
                <a:lnTo>
                  <a:pt x="414" y="908"/>
                </a:lnTo>
                <a:lnTo>
                  <a:pt x="410" y="908"/>
                </a:lnTo>
                <a:lnTo>
                  <a:pt x="407" y="908"/>
                </a:lnTo>
                <a:lnTo>
                  <a:pt x="403" y="908"/>
                </a:lnTo>
                <a:lnTo>
                  <a:pt x="399" y="908"/>
                </a:lnTo>
                <a:lnTo>
                  <a:pt x="399" y="905"/>
                </a:lnTo>
                <a:lnTo>
                  <a:pt x="396" y="905"/>
                </a:lnTo>
                <a:lnTo>
                  <a:pt x="392" y="905"/>
                </a:lnTo>
                <a:lnTo>
                  <a:pt x="389" y="901"/>
                </a:lnTo>
                <a:lnTo>
                  <a:pt x="385" y="901"/>
                </a:lnTo>
                <a:lnTo>
                  <a:pt x="382" y="901"/>
                </a:lnTo>
                <a:lnTo>
                  <a:pt x="378" y="901"/>
                </a:lnTo>
                <a:lnTo>
                  <a:pt x="374" y="901"/>
                </a:lnTo>
                <a:lnTo>
                  <a:pt x="374" y="905"/>
                </a:lnTo>
                <a:lnTo>
                  <a:pt x="371" y="905"/>
                </a:lnTo>
                <a:lnTo>
                  <a:pt x="371" y="901"/>
                </a:lnTo>
                <a:lnTo>
                  <a:pt x="371" y="898"/>
                </a:lnTo>
                <a:lnTo>
                  <a:pt x="367" y="898"/>
                </a:lnTo>
                <a:lnTo>
                  <a:pt x="364" y="898"/>
                </a:lnTo>
                <a:lnTo>
                  <a:pt x="364" y="894"/>
                </a:lnTo>
                <a:lnTo>
                  <a:pt x="357" y="894"/>
                </a:lnTo>
                <a:lnTo>
                  <a:pt x="353" y="894"/>
                </a:lnTo>
                <a:lnTo>
                  <a:pt x="353" y="891"/>
                </a:lnTo>
                <a:lnTo>
                  <a:pt x="350" y="891"/>
                </a:lnTo>
                <a:lnTo>
                  <a:pt x="346" y="891"/>
                </a:lnTo>
                <a:lnTo>
                  <a:pt x="346" y="887"/>
                </a:lnTo>
                <a:lnTo>
                  <a:pt x="342" y="887"/>
                </a:lnTo>
                <a:lnTo>
                  <a:pt x="339" y="891"/>
                </a:lnTo>
                <a:lnTo>
                  <a:pt x="339" y="887"/>
                </a:lnTo>
                <a:lnTo>
                  <a:pt x="335" y="884"/>
                </a:lnTo>
                <a:lnTo>
                  <a:pt x="332" y="884"/>
                </a:lnTo>
                <a:lnTo>
                  <a:pt x="328" y="880"/>
                </a:lnTo>
                <a:lnTo>
                  <a:pt x="328" y="876"/>
                </a:lnTo>
                <a:lnTo>
                  <a:pt x="325" y="876"/>
                </a:lnTo>
                <a:lnTo>
                  <a:pt x="325" y="873"/>
                </a:lnTo>
                <a:lnTo>
                  <a:pt x="321" y="873"/>
                </a:lnTo>
                <a:lnTo>
                  <a:pt x="317" y="876"/>
                </a:lnTo>
                <a:lnTo>
                  <a:pt x="314" y="876"/>
                </a:lnTo>
                <a:lnTo>
                  <a:pt x="314" y="873"/>
                </a:lnTo>
                <a:lnTo>
                  <a:pt x="307" y="869"/>
                </a:lnTo>
                <a:lnTo>
                  <a:pt x="303" y="866"/>
                </a:lnTo>
                <a:lnTo>
                  <a:pt x="303" y="862"/>
                </a:lnTo>
                <a:lnTo>
                  <a:pt x="300" y="862"/>
                </a:lnTo>
                <a:lnTo>
                  <a:pt x="300" y="859"/>
                </a:lnTo>
                <a:lnTo>
                  <a:pt x="300" y="855"/>
                </a:lnTo>
                <a:lnTo>
                  <a:pt x="303" y="851"/>
                </a:lnTo>
                <a:lnTo>
                  <a:pt x="300" y="851"/>
                </a:lnTo>
                <a:lnTo>
                  <a:pt x="296" y="851"/>
                </a:lnTo>
                <a:lnTo>
                  <a:pt x="289" y="848"/>
                </a:lnTo>
                <a:lnTo>
                  <a:pt x="293" y="841"/>
                </a:lnTo>
                <a:lnTo>
                  <a:pt x="289" y="844"/>
                </a:lnTo>
                <a:lnTo>
                  <a:pt x="285" y="848"/>
                </a:lnTo>
                <a:lnTo>
                  <a:pt x="282" y="848"/>
                </a:lnTo>
                <a:lnTo>
                  <a:pt x="278" y="844"/>
                </a:lnTo>
                <a:lnTo>
                  <a:pt x="278" y="841"/>
                </a:lnTo>
                <a:lnTo>
                  <a:pt x="275" y="841"/>
                </a:lnTo>
                <a:lnTo>
                  <a:pt x="271" y="841"/>
                </a:lnTo>
                <a:lnTo>
                  <a:pt x="271" y="837"/>
                </a:lnTo>
                <a:lnTo>
                  <a:pt x="268" y="834"/>
                </a:lnTo>
                <a:lnTo>
                  <a:pt x="268" y="830"/>
                </a:lnTo>
                <a:lnTo>
                  <a:pt x="268" y="827"/>
                </a:lnTo>
                <a:lnTo>
                  <a:pt x="264" y="827"/>
                </a:lnTo>
                <a:lnTo>
                  <a:pt x="260" y="827"/>
                </a:lnTo>
                <a:lnTo>
                  <a:pt x="257" y="823"/>
                </a:lnTo>
                <a:lnTo>
                  <a:pt x="253" y="823"/>
                </a:lnTo>
                <a:lnTo>
                  <a:pt x="250" y="823"/>
                </a:lnTo>
                <a:lnTo>
                  <a:pt x="246" y="823"/>
                </a:lnTo>
                <a:lnTo>
                  <a:pt x="246" y="819"/>
                </a:lnTo>
                <a:lnTo>
                  <a:pt x="243" y="819"/>
                </a:lnTo>
                <a:lnTo>
                  <a:pt x="246" y="819"/>
                </a:lnTo>
                <a:lnTo>
                  <a:pt x="246" y="816"/>
                </a:lnTo>
                <a:lnTo>
                  <a:pt x="243" y="812"/>
                </a:lnTo>
                <a:lnTo>
                  <a:pt x="243" y="805"/>
                </a:lnTo>
                <a:lnTo>
                  <a:pt x="243" y="802"/>
                </a:lnTo>
                <a:lnTo>
                  <a:pt x="239" y="802"/>
                </a:lnTo>
                <a:lnTo>
                  <a:pt x="239" y="798"/>
                </a:lnTo>
                <a:lnTo>
                  <a:pt x="236" y="798"/>
                </a:lnTo>
                <a:lnTo>
                  <a:pt x="232" y="794"/>
                </a:lnTo>
                <a:lnTo>
                  <a:pt x="232" y="791"/>
                </a:lnTo>
                <a:lnTo>
                  <a:pt x="228" y="791"/>
                </a:lnTo>
                <a:lnTo>
                  <a:pt x="228" y="787"/>
                </a:lnTo>
                <a:lnTo>
                  <a:pt x="225" y="787"/>
                </a:lnTo>
                <a:lnTo>
                  <a:pt x="221" y="787"/>
                </a:lnTo>
                <a:lnTo>
                  <a:pt x="218" y="787"/>
                </a:lnTo>
                <a:lnTo>
                  <a:pt x="218" y="784"/>
                </a:lnTo>
                <a:lnTo>
                  <a:pt x="214" y="784"/>
                </a:lnTo>
                <a:lnTo>
                  <a:pt x="211" y="784"/>
                </a:lnTo>
                <a:lnTo>
                  <a:pt x="207" y="784"/>
                </a:lnTo>
                <a:lnTo>
                  <a:pt x="207" y="780"/>
                </a:lnTo>
                <a:lnTo>
                  <a:pt x="207" y="777"/>
                </a:lnTo>
                <a:lnTo>
                  <a:pt x="207" y="773"/>
                </a:lnTo>
                <a:lnTo>
                  <a:pt x="203" y="770"/>
                </a:lnTo>
                <a:lnTo>
                  <a:pt x="203" y="773"/>
                </a:lnTo>
                <a:lnTo>
                  <a:pt x="200" y="773"/>
                </a:lnTo>
                <a:lnTo>
                  <a:pt x="196" y="773"/>
                </a:lnTo>
                <a:lnTo>
                  <a:pt x="193" y="773"/>
                </a:lnTo>
                <a:lnTo>
                  <a:pt x="189" y="773"/>
                </a:lnTo>
                <a:lnTo>
                  <a:pt x="189" y="770"/>
                </a:lnTo>
                <a:lnTo>
                  <a:pt x="186" y="766"/>
                </a:lnTo>
                <a:lnTo>
                  <a:pt x="182" y="762"/>
                </a:lnTo>
                <a:lnTo>
                  <a:pt x="179" y="759"/>
                </a:lnTo>
                <a:lnTo>
                  <a:pt x="179" y="755"/>
                </a:lnTo>
                <a:lnTo>
                  <a:pt x="179" y="752"/>
                </a:lnTo>
                <a:lnTo>
                  <a:pt x="175" y="752"/>
                </a:lnTo>
                <a:lnTo>
                  <a:pt x="171" y="752"/>
                </a:lnTo>
                <a:lnTo>
                  <a:pt x="171" y="748"/>
                </a:lnTo>
                <a:lnTo>
                  <a:pt x="168" y="745"/>
                </a:lnTo>
                <a:lnTo>
                  <a:pt x="164" y="745"/>
                </a:lnTo>
                <a:lnTo>
                  <a:pt x="161" y="745"/>
                </a:lnTo>
                <a:lnTo>
                  <a:pt x="157" y="745"/>
                </a:lnTo>
                <a:lnTo>
                  <a:pt x="157" y="741"/>
                </a:lnTo>
                <a:lnTo>
                  <a:pt x="157" y="737"/>
                </a:lnTo>
                <a:lnTo>
                  <a:pt x="154" y="737"/>
                </a:lnTo>
                <a:lnTo>
                  <a:pt x="157" y="734"/>
                </a:lnTo>
                <a:lnTo>
                  <a:pt x="161" y="734"/>
                </a:lnTo>
                <a:lnTo>
                  <a:pt x="161" y="730"/>
                </a:lnTo>
                <a:lnTo>
                  <a:pt x="161" y="727"/>
                </a:lnTo>
                <a:lnTo>
                  <a:pt x="164" y="727"/>
                </a:lnTo>
                <a:lnTo>
                  <a:pt x="164" y="723"/>
                </a:lnTo>
                <a:lnTo>
                  <a:pt x="168" y="720"/>
                </a:lnTo>
                <a:lnTo>
                  <a:pt x="171" y="716"/>
                </a:lnTo>
                <a:lnTo>
                  <a:pt x="171" y="712"/>
                </a:lnTo>
                <a:lnTo>
                  <a:pt x="179" y="709"/>
                </a:lnTo>
                <a:lnTo>
                  <a:pt x="182" y="709"/>
                </a:lnTo>
                <a:lnTo>
                  <a:pt x="182" y="705"/>
                </a:lnTo>
                <a:lnTo>
                  <a:pt x="186" y="705"/>
                </a:lnTo>
                <a:lnTo>
                  <a:pt x="189" y="705"/>
                </a:lnTo>
                <a:lnTo>
                  <a:pt x="193" y="702"/>
                </a:lnTo>
                <a:lnTo>
                  <a:pt x="196" y="702"/>
                </a:lnTo>
                <a:lnTo>
                  <a:pt x="196" y="698"/>
                </a:lnTo>
                <a:lnTo>
                  <a:pt x="193" y="695"/>
                </a:lnTo>
                <a:lnTo>
                  <a:pt x="189" y="695"/>
                </a:lnTo>
                <a:lnTo>
                  <a:pt x="189" y="691"/>
                </a:lnTo>
                <a:lnTo>
                  <a:pt x="186" y="688"/>
                </a:lnTo>
                <a:lnTo>
                  <a:pt x="168" y="677"/>
                </a:lnTo>
                <a:lnTo>
                  <a:pt x="157" y="673"/>
                </a:lnTo>
                <a:lnTo>
                  <a:pt x="154" y="666"/>
                </a:lnTo>
                <a:lnTo>
                  <a:pt x="157" y="666"/>
                </a:lnTo>
                <a:lnTo>
                  <a:pt x="157" y="663"/>
                </a:lnTo>
                <a:lnTo>
                  <a:pt x="157" y="659"/>
                </a:lnTo>
                <a:lnTo>
                  <a:pt x="157" y="655"/>
                </a:lnTo>
                <a:lnTo>
                  <a:pt x="161" y="652"/>
                </a:lnTo>
                <a:lnTo>
                  <a:pt x="164" y="652"/>
                </a:lnTo>
                <a:lnTo>
                  <a:pt x="168" y="652"/>
                </a:lnTo>
                <a:lnTo>
                  <a:pt x="171" y="652"/>
                </a:lnTo>
                <a:lnTo>
                  <a:pt x="175" y="652"/>
                </a:lnTo>
                <a:lnTo>
                  <a:pt x="179" y="652"/>
                </a:lnTo>
                <a:lnTo>
                  <a:pt x="182" y="652"/>
                </a:lnTo>
                <a:lnTo>
                  <a:pt x="186" y="652"/>
                </a:lnTo>
                <a:lnTo>
                  <a:pt x="189" y="652"/>
                </a:lnTo>
                <a:lnTo>
                  <a:pt x="189" y="648"/>
                </a:lnTo>
                <a:lnTo>
                  <a:pt x="189" y="645"/>
                </a:lnTo>
                <a:lnTo>
                  <a:pt x="186" y="645"/>
                </a:lnTo>
                <a:lnTo>
                  <a:pt x="189" y="641"/>
                </a:lnTo>
                <a:lnTo>
                  <a:pt x="193" y="641"/>
                </a:lnTo>
                <a:lnTo>
                  <a:pt x="196" y="641"/>
                </a:lnTo>
                <a:lnTo>
                  <a:pt x="200" y="641"/>
                </a:lnTo>
                <a:lnTo>
                  <a:pt x="203" y="641"/>
                </a:lnTo>
                <a:lnTo>
                  <a:pt x="203" y="638"/>
                </a:lnTo>
                <a:lnTo>
                  <a:pt x="207" y="638"/>
                </a:lnTo>
                <a:lnTo>
                  <a:pt x="211" y="634"/>
                </a:lnTo>
                <a:lnTo>
                  <a:pt x="214" y="634"/>
                </a:lnTo>
                <a:lnTo>
                  <a:pt x="218" y="631"/>
                </a:lnTo>
                <a:lnTo>
                  <a:pt x="218" y="627"/>
                </a:lnTo>
                <a:lnTo>
                  <a:pt x="221" y="627"/>
                </a:lnTo>
                <a:lnTo>
                  <a:pt x="225" y="627"/>
                </a:lnTo>
                <a:lnTo>
                  <a:pt x="228" y="627"/>
                </a:lnTo>
                <a:lnTo>
                  <a:pt x="236" y="627"/>
                </a:lnTo>
                <a:lnTo>
                  <a:pt x="239" y="627"/>
                </a:lnTo>
                <a:lnTo>
                  <a:pt x="243" y="627"/>
                </a:lnTo>
                <a:lnTo>
                  <a:pt x="246" y="627"/>
                </a:lnTo>
                <a:lnTo>
                  <a:pt x="250" y="627"/>
                </a:lnTo>
                <a:lnTo>
                  <a:pt x="253" y="627"/>
                </a:lnTo>
                <a:lnTo>
                  <a:pt x="253" y="623"/>
                </a:lnTo>
                <a:lnTo>
                  <a:pt x="257" y="623"/>
                </a:lnTo>
                <a:lnTo>
                  <a:pt x="260" y="623"/>
                </a:lnTo>
                <a:lnTo>
                  <a:pt x="264" y="623"/>
                </a:lnTo>
                <a:lnTo>
                  <a:pt x="268" y="623"/>
                </a:lnTo>
                <a:lnTo>
                  <a:pt x="271" y="623"/>
                </a:lnTo>
                <a:lnTo>
                  <a:pt x="275" y="623"/>
                </a:lnTo>
                <a:lnTo>
                  <a:pt x="278" y="623"/>
                </a:lnTo>
                <a:lnTo>
                  <a:pt x="282" y="623"/>
                </a:lnTo>
                <a:lnTo>
                  <a:pt x="285" y="623"/>
                </a:lnTo>
                <a:lnTo>
                  <a:pt x="289" y="620"/>
                </a:lnTo>
                <a:lnTo>
                  <a:pt x="289" y="623"/>
                </a:lnTo>
                <a:lnTo>
                  <a:pt x="293" y="623"/>
                </a:lnTo>
                <a:lnTo>
                  <a:pt x="296" y="623"/>
                </a:lnTo>
                <a:lnTo>
                  <a:pt x="300" y="623"/>
                </a:lnTo>
                <a:lnTo>
                  <a:pt x="303" y="623"/>
                </a:lnTo>
                <a:lnTo>
                  <a:pt x="307" y="627"/>
                </a:lnTo>
                <a:lnTo>
                  <a:pt x="310" y="627"/>
                </a:lnTo>
                <a:lnTo>
                  <a:pt x="314" y="627"/>
                </a:lnTo>
                <a:lnTo>
                  <a:pt x="317" y="627"/>
                </a:lnTo>
                <a:lnTo>
                  <a:pt x="317" y="623"/>
                </a:lnTo>
                <a:lnTo>
                  <a:pt x="321" y="623"/>
                </a:lnTo>
                <a:lnTo>
                  <a:pt x="317" y="620"/>
                </a:lnTo>
                <a:lnTo>
                  <a:pt x="317" y="616"/>
                </a:lnTo>
                <a:lnTo>
                  <a:pt x="317" y="613"/>
                </a:lnTo>
                <a:lnTo>
                  <a:pt x="310" y="609"/>
                </a:lnTo>
                <a:lnTo>
                  <a:pt x="307" y="606"/>
                </a:lnTo>
                <a:lnTo>
                  <a:pt x="303" y="602"/>
                </a:lnTo>
                <a:lnTo>
                  <a:pt x="300" y="598"/>
                </a:lnTo>
                <a:lnTo>
                  <a:pt x="300" y="595"/>
                </a:lnTo>
                <a:lnTo>
                  <a:pt x="300" y="591"/>
                </a:lnTo>
                <a:lnTo>
                  <a:pt x="296" y="584"/>
                </a:lnTo>
                <a:lnTo>
                  <a:pt x="293" y="581"/>
                </a:lnTo>
                <a:lnTo>
                  <a:pt x="296" y="577"/>
                </a:lnTo>
                <a:lnTo>
                  <a:pt x="300" y="577"/>
                </a:lnTo>
                <a:lnTo>
                  <a:pt x="303" y="577"/>
                </a:lnTo>
                <a:lnTo>
                  <a:pt x="307" y="574"/>
                </a:lnTo>
                <a:lnTo>
                  <a:pt x="310" y="574"/>
                </a:lnTo>
                <a:lnTo>
                  <a:pt x="314" y="574"/>
                </a:lnTo>
                <a:lnTo>
                  <a:pt x="317" y="574"/>
                </a:lnTo>
                <a:lnTo>
                  <a:pt x="317" y="570"/>
                </a:lnTo>
                <a:lnTo>
                  <a:pt x="321" y="570"/>
                </a:lnTo>
                <a:lnTo>
                  <a:pt x="325" y="570"/>
                </a:lnTo>
                <a:lnTo>
                  <a:pt x="328" y="570"/>
                </a:lnTo>
                <a:lnTo>
                  <a:pt x="332" y="570"/>
                </a:lnTo>
                <a:lnTo>
                  <a:pt x="335" y="570"/>
                </a:lnTo>
                <a:lnTo>
                  <a:pt x="339" y="570"/>
                </a:lnTo>
                <a:lnTo>
                  <a:pt x="342" y="566"/>
                </a:lnTo>
                <a:lnTo>
                  <a:pt x="346" y="566"/>
                </a:lnTo>
                <a:lnTo>
                  <a:pt x="350" y="563"/>
                </a:lnTo>
                <a:lnTo>
                  <a:pt x="350" y="559"/>
                </a:lnTo>
                <a:lnTo>
                  <a:pt x="353" y="559"/>
                </a:lnTo>
                <a:lnTo>
                  <a:pt x="357" y="559"/>
                </a:lnTo>
                <a:lnTo>
                  <a:pt x="357" y="556"/>
                </a:lnTo>
                <a:lnTo>
                  <a:pt x="360" y="556"/>
                </a:lnTo>
                <a:lnTo>
                  <a:pt x="364" y="552"/>
                </a:lnTo>
                <a:lnTo>
                  <a:pt x="367" y="552"/>
                </a:lnTo>
                <a:lnTo>
                  <a:pt x="371" y="552"/>
                </a:lnTo>
                <a:lnTo>
                  <a:pt x="374" y="552"/>
                </a:lnTo>
                <a:lnTo>
                  <a:pt x="374" y="549"/>
                </a:lnTo>
                <a:lnTo>
                  <a:pt x="378" y="549"/>
                </a:lnTo>
                <a:lnTo>
                  <a:pt x="382" y="549"/>
                </a:lnTo>
                <a:lnTo>
                  <a:pt x="385" y="549"/>
                </a:lnTo>
                <a:lnTo>
                  <a:pt x="385" y="552"/>
                </a:lnTo>
                <a:lnTo>
                  <a:pt x="389" y="549"/>
                </a:lnTo>
                <a:lnTo>
                  <a:pt x="392" y="549"/>
                </a:lnTo>
                <a:lnTo>
                  <a:pt x="396" y="549"/>
                </a:lnTo>
                <a:lnTo>
                  <a:pt x="396" y="545"/>
                </a:lnTo>
                <a:lnTo>
                  <a:pt x="403" y="549"/>
                </a:lnTo>
                <a:lnTo>
                  <a:pt x="407" y="549"/>
                </a:lnTo>
                <a:lnTo>
                  <a:pt x="410" y="549"/>
                </a:lnTo>
                <a:lnTo>
                  <a:pt x="414" y="549"/>
                </a:lnTo>
                <a:lnTo>
                  <a:pt x="421" y="545"/>
                </a:lnTo>
                <a:lnTo>
                  <a:pt x="421" y="541"/>
                </a:lnTo>
                <a:lnTo>
                  <a:pt x="424" y="541"/>
                </a:lnTo>
                <a:lnTo>
                  <a:pt x="428" y="538"/>
                </a:lnTo>
                <a:lnTo>
                  <a:pt x="431" y="538"/>
                </a:lnTo>
                <a:lnTo>
                  <a:pt x="439" y="538"/>
                </a:lnTo>
                <a:lnTo>
                  <a:pt x="442" y="538"/>
                </a:lnTo>
                <a:lnTo>
                  <a:pt x="446" y="538"/>
                </a:lnTo>
                <a:lnTo>
                  <a:pt x="449" y="538"/>
                </a:lnTo>
                <a:lnTo>
                  <a:pt x="453" y="534"/>
                </a:lnTo>
                <a:lnTo>
                  <a:pt x="456" y="531"/>
                </a:lnTo>
                <a:lnTo>
                  <a:pt x="460" y="527"/>
                </a:lnTo>
                <a:lnTo>
                  <a:pt x="464" y="524"/>
                </a:lnTo>
                <a:lnTo>
                  <a:pt x="467" y="520"/>
                </a:lnTo>
                <a:lnTo>
                  <a:pt x="471" y="520"/>
                </a:lnTo>
                <a:lnTo>
                  <a:pt x="474" y="520"/>
                </a:lnTo>
                <a:lnTo>
                  <a:pt x="478" y="517"/>
                </a:lnTo>
                <a:lnTo>
                  <a:pt x="485" y="513"/>
                </a:lnTo>
                <a:lnTo>
                  <a:pt x="488" y="513"/>
                </a:lnTo>
                <a:lnTo>
                  <a:pt x="492" y="513"/>
                </a:lnTo>
                <a:lnTo>
                  <a:pt x="485" y="509"/>
                </a:lnTo>
                <a:lnTo>
                  <a:pt x="481" y="506"/>
                </a:lnTo>
                <a:lnTo>
                  <a:pt x="481" y="502"/>
                </a:lnTo>
                <a:lnTo>
                  <a:pt x="485" y="502"/>
                </a:lnTo>
                <a:lnTo>
                  <a:pt x="488" y="502"/>
                </a:lnTo>
                <a:lnTo>
                  <a:pt x="488" y="499"/>
                </a:lnTo>
                <a:lnTo>
                  <a:pt x="488" y="495"/>
                </a:lnTo>
                <a:lnTo>
                  <a:pt x="488" y="492"/>
                </a:lnTo>
                <a:lnTo>
                  <a:pt x="488" y="488"/>
                </a:lnTo>
                <a:lnTo>
                  <a:pt x="492" y="488"/>
                </a:lnTo>
                <a:lnTo>
                  <a:pt x="496" y="484"/>
                </a:lnTo>
                <a:lnTo>
                  <a:pt x="496" y="481"/>
                </a:lnTo>
                <a:lnTo>
                  <a:pt x="492" y="477"/>
                </a:lnTo>
                <a:lnTo>
                  <a:pt x="492" y="474"/>
                </a:lnTo>
                <a:lnTo>
                  <a:pt x="496" y="470"/>
                </a:lnTo>
                <a:lnTo>
                  <a:pt x="492" y="470"/>
                </a:lnTo>
                <a:lnTo>
                  <a:pt x="496" y="467"/>
                </a:lnTo>
                <a:lnTo>
                  <a:pt x="499" y="467"/>
                </a:lnTo>
                <a:lnTo>
                  <a:pt x="503" y="463"/>
                </a:lnTo>
                <a:lnTo>
                  <a:pt x="503" y="459"/>
                </a:lnTo>
                <a:lnTo>
                  <a:pt x="503" y="456"/>
                </a:lnTo>
                <a:lnTo>
                  <a:pt x="499" y="452"/>
                </a:lnTo>
                <a:lnTo>
                  <a:pt x="499" y="449"/>
                </a:lnTo>
                <a:lnTo>
                  <a:pt x="503" y="445"/>
                </a:lnTo>
                <a:lnTo>
                  <a:pt x="503" y="442"/>
                </a:lnTo>
                <a:lnTo>
                  <a:pt x="503" y="438"/>
                </a:lnTo>
                <a:lnTo>
                  <a:pt x="503" y="435"/>
                </a:lnTo>
                <a:lnTo>
                  <a:pt x="503" y="431"/>
                </a:lnTo>
                <a:lnTo>
                  <a:pt x="503" y="427"/>
                </a:lnTo>
                <a:lnTo>
                  <a:pt x="506" y="424"/>
                </a:lnTo>
                <a:lnTo>
                  <a:pt x="510" y="424"/>
                </a:lnTo>
                <a:lnTo>
                  <a:pt x="513" y="420"/>
                </a:lnTo>
                <a:lnTo>
                  <a:pt x="513" y="417"/>
                </a:lnTo>
                <a:lnTo>
                  <a:pt x="513" y="413"/>
                </a:lnTo>
                <a:lnTo>
                  <a:pt x="517" y="410"/>
                </a:lnTo>
                <a:lnTo>
                  <a:pt x="513" y="410"/>
                </a:lnTo>
                <a:lnTo>
                  <a:pt x="510" y="406"/>
                </a:lnTo>
                <a:lnTo>
                  <a:pt x="510" y="402"/>
                </a:lnTo>
                <a:lnTo>
                  <a:pt x="510" y="406"/>
                </a:lnTo>
                <a:lnTo>
                  <a:pt x="506" y="406"/>
                </a:lnTo>
                <a:lnTo>
                  <a:pt x="503" y="406"/>
                </a:lnTo>
                <a:lnTo>
                  <a:pt x="496" y="406"/>
                </a:lnTo>
                <a:lnTo>
                  <a:pt x="496" y="402"/>
                </a:lnTo>
                <a:lnTo>
                  <a:pt x="492" y="402"/>
                </a:lnTo>
                <a:lnTo>
                  <a:pt x="492" y="406"/>
                </a:lnTo>
                <a:lnTo>
                  <a:pt x="478" y="410"/>
                </a:lnTo>
                <a:lnTo>
                  <a:pt x="474" y="410"/>
                </a:lnTo>
                <a:lnTo>
                  <a:pt x="478" y="413"/>
                </a:lnTo>
                <a:lnTo>
                  <a:pt x="474" y="413"/>
                </a:lnTo>
                <a:lnTo>
                  <a:pt x="474" y="417"/>
                </a:lnTo>
                <a:lnTo>
                  <a:pt x="474" y="413"/>
                </a:lnTo>
                <a:lnTo>
                  <a:pt x="471" y="413"/>
                </a:lnTo>
                <a:lnTo>
                  <a:pt x="467" y="413"/>
                </a:lnTo>
                <a:lnTo>
                  <a:pt x="464" y="417"/>
                </a:lnTo>
                <a:lnTo>
                  <a:pt x="460" y="420"/>
                </a:lnTo>
                <a:lnTo>
                  <a:pt x="456" y="420"/>
                </a:lnTo>
                <a:lnTo>
                  <a:pt x="453" y="424"/>
                </a:lnTo>
                <a:lnTo>
                  <a:pt x="453" y="427"/>
                </a:lnTo>
                <a:lnTo>
                  <a:pt x="449" y="427"/>
                </a:lnTo>
                <a:lnTo>
                  <a:pt x="446" y="427"/>
                </a:lnTo>
                <a:lnTo>
                  <a:pt x="442" y="427"/>
                </a:lnTo>
                <a:lnTo>
                  <a:pt x="439" y="431"/>
                </a:lnTo>
                <a:lnTo>
                  <a:pt x="435" y="431"/>
                </a:lnTo>
                <a:lnTo>
                  <a:pt x="431" y="431"/>
                </a:lnTo>
                <a:lnTo>
                  <a:pt x="428" y="431"/>
                </a:lnTo>
                <a:lnTo>
                  <a:pt x="424" y="431"/>
                </a:lnTo>
                <a:lnTo>
                  <a:pt x="424" y="435"/>
                </a:lnTo>
                <a:lnTo>
                  <a:pt x="421" y="435"/>
                </a:lnTo>
                <a:lnTo>
                  <a:pt x="417" y="435"/>
                </a:lnTo>
                <a:lnTo>
                  <a:pt x="414" y="438"/>
                </a:lnTo>
                <a:lnTo>
                  <a:pt x="410" y="438"/>
                </a:lnTo>
                <a:lnTo>
                  <a:pt x="410" y="442"/>
                </a:lnTo>
                <a:lnTo>
                  <a:pt x="407" y="442"/>
                </a:lnTo>
                <a:lnTo>
                  <a:pt x="407" y="438"/>
                </a:lnTo>
                <a:lnTo>
                  <a:pt x="403" y="438"/>
                </a:lnTo>
                <a:lnTo>
                  <a:pt x="403" y="442"/>
                </a:lnTo>
                <a:lnTo>
                  <a:pt x="399" y="442"/>
                </a:lnTo>
                <a:lnTo>
                  <a:pt x="396" y="442"/>
                </a:lnTo>
                <a:lnTo>
                  <a:pt x="396" y="438"/>
                </a:lnTo>
                <a:lnTo>
                  <a:pt x="396" y="435"/>
                </a:lnTo>
                <a:lnTo>
                  <a:pt x="392" y="435"/>
                </a:lnTo>
                <a:lnTo>
                  <a:pt x="392" y="438"/>
                </a:lnTo>
                <a:lnTo>
                  <a:pt x="389" y="438"/>
                </a:lnTo>
                <a:lnTo>
                  <a:pt x="389" y="435"/>
                </a:lnTo>
                <a:lnTo>
                  <a:pt x="385" y="435"/>
                </a:lnTo>
                <a:lnTo>
                  <a:pt x="382" y="435"/>
                </a:lnTo>
                <a:lnTo>
                  <a:pt x="378" y="435"/>
                </a:lnTo>
                <a:lnTo>
                  <a:pt x="374" y="435"/>
                </a:lnTo>
                <a:lnTo>
                  <a:pt x="371" y="435"/>
                </a:lnTo>
                <a:lnTo>
                  <a:pt x="367" y="435"/>
                </a:lnTo>
                <a:lnTo>
                  <a:pt x="364" y="435"/>
                </a:lnTo>
                <a:lnTo>
                  <a:pt x="364" y="438"/>
                </a:lnTo>
                <a:lnTo>
                  <a:pt x="364" y="442"/>
                </a:lnTo>
                <a:lnTo>
                  <a:pt x="360" y="442"/>
                </a:lnTo>
                <a:lnTo>
                  <a:pt x="360" y="445"/>
                </a:lnTo>
                <a:lnTo>
                  <a:pt x="357" y="445"/>
                </a:lnTo>
                <a:lnTo>
                  <a:pt x="353" y="445"/>
                </a:lnTo>
                <a:lnTo>
                  <a:pt x="353" y="449"/>
                </a:lnTo>
                <a:lnTo>
                  <a:pt x="350" y="449"/>
                </a:lnTo>
                <a:lnTo>
                  <a:pt x="346" y="452"/>
                </a:lnTo>
                <a:lnTo>
                  <a:pt x="342" y="452"/>
                </a:lnTo>
                <a:lnTo>
                  <a:pt x="339" y="452"/>
                </a:lnTo>
                <a:lnTo>
                  <a:pt x="335" y="452"/>
                </a:lnTo>
                <a:lnTo>
                  <a:pt x="335" y="449"/>
                </a:lnTo>
                <a:lnTo>
                  <a:pt x="332" y="449"/>
                </a:lnTo>
                <a:lnTo>
                  <a:pt x="328" y="449"/>
                </a:lnTo>
                <a:lnTo>
                  <a:pt x="328" y="445"/>
                </a:lnTo>
                <a:lnTo>
                  <a:pt x="325" y="445"/>
                </a:lnTo>
                <a:lnTo>
                  <a:pt x="321" y="445"/>
                </a:lnTo>
                <a:lnTo>
                  <a:pt x="317" y="445"/>
                </a:lnTo>
                <a:lnTo>
                  <a:pt x="314" y="445"/>
                </a:lnTo>
                <a:lnTo>
                  <a:pt x="314" y="442"/>
                </a:lnTo>
                <a:lnTo>
                  <a:pt x="310" y="442"/>
                </a:lnTo>
                <a:lnTo>
                  <a:pt x="310" y="438"/>
                </a:lnTo>
                <a:lnTo>
                  <a:pt x="307" y="438"/>
                </a:lnTo>
                <a:lnTo>
                  <a:pt x="303" y="438"/>
                </a:lnTo>
                <a:lnTo>
                  <a:pt x="300" y="438"/>
                </a:lnTo>
                <a:lnTo>
                  <a:pt x="296" y="438"/>
                </a:lnTo>
                <a:lnTo>
                  <a:pt x="293" y="438"/>
                </a:lnTo>
                <a:lnTo>
                  <a:pt x="293" y="442"/>
                </a:lnTo>
                <a:lnTo>
                  <a:pt x="289" y="442"/>
                </a:lnTo>
                <a:lnTo>
                  <a:pt x="285" y="442"/>
                </a:lnTo>
                <a:lnTo>
                  <a:pt x="282" y="442"/>
                </a:lnTo>
                <a:lnTo>
                  <a:pt x="278" y="442"/>
                </a:lnTo>
                <a:lnTo>
                  <a:pt x="275" y="442"/>
                </a:lnTo>
                <a:lnTo>
                  <a:pt x="271" y="445"/>
                </a:lnTo>
                <a:lnTo>
                  <a:pt x="268" y="445"/>
                </a:lnTo>
                <a:lnTo>
                  <a:pt x="268" y="442"/>
                </a:lnTo>
                <a:lnTo>
                  <a:pt x="264" y="442"/>
                </a:lnTo>
                <a:lnTo>
                  <a:pt x="260" y="442"/>
                </a:lnTo>
                <a:lnTo>
                  <a:pt x="260" y="445"/>
                </a:lnTo>
                <a:lnTo>
                  <a:pt x="257" y="445"/>
                </a:lnTo>
                <a:lnTo>
                  <a:pt x="253" y="445"/>
                </a:lnTo>
                <a:lnTo>
                  <a:pt x="250" y="445"/>
                </a:lnTo>
                <a:lnTo>
                  <a:pt x="250" y="449"/>
                </a:lnTo>
                <a:lnTo>
                  <a:pt x="246" y="449"/>
                </a:lnTo>
                <a:lnTo>
                  <a:pt x="243" y="449"/>
                </a:lnTo>
                <a:lnTo>
                  <a:pt x="239" y="449"/>
                </a:lnTo>
                <a:lnTo>
                  <a:pt x="236" y="449"/>
                </a:lnTo>
                <a:lnTo>
                  <a:pt x="232" y="449"/>
                </a:lnTo>
                <a:lnTo>
                  <a:pt x="232" y="445"/>
                </a:lnTo>
                <a:lnTo>
                  <a:pt x="228" y="442"/>
                </a:lnTo>
                <a:lnTo>
                  <a:pt x="225" y="442"/>
                </a:lnTo>
                <a:lnTo>
                  <a:pt x="221" y="438"/>
                </a:lnTo>
                <a:lnTo>
                  <a:pt x="221" y="442"/>
                </a:lnTo>
                <a:lnTo>
                  <a:pt x="221" y="438"/>
                </a:lnTo>
                <a:lnTo>
                  <a:pt x="218" y="438"/>
                </a:lnTo>
                <a:lnTo>
                  <a:pt x="214" y="438"/>
                </a:lnTo>
                <a:lnTo>
                  <a:pt x="211" y="435"/>
                </a:lnTo>
                <a:lnTo>
                  <a:pt x="207" y="435"/>
                </a:lnTo>
                <a:lnTo>
                  <a:pt x="203" y="435"/>
                </a:lnTo>
                <a:lnTo>
                  <a:pt x="203" y="438"/>
                </a:lnTo>
                <a:lnTo>
                  <a:pt x="200" y="438"/>
                </a:lnTo>
                <a:lnTo>
                  <a:pt x="196" y="438"/>
                </a:lnTo>
                <a:lnTo>
                  <a:pt x="193" y="435"/>
                </a:lnTo>
                <a:lnTo>
                  <a:pt x="189" y="438"/>
                </a:lnTo>
                <a:lnTo>
                  <a:pt x="186" y="438"/>
                </a:lnTo>
                <a:lnTo>
                  <a:pt x="186" y="442"/>
                </a:lnTo>
                <a:lnTo>
                  <a:pt x="182" y="442"/>
                </a:lnTo>
                <a:lnTo>
                  <a:pt x="179" y="442"/>
                </a:lnTo>
                <a:lnTo>
                  <a:pt x="175" y="442"/>
                </a:lnTo>
                <a:lnTo>
                  <a:pt x="171" y="442"/>
                </a:lnTo>
                <a:lnTo>
                  <a:pt x="168" y="442"/>
                </a:lnTo>
                <a:lnTo>
                  <a:pt x="168" y="438"/>
                </a:lnTo>
                <a:lnTo>
                  <a:pt x="164" y="438"/>
                </a:lnTo>
                <a:lnTo>
                  <a:pt x="161" y="438"/>
                </a:lnTo>
                <a:lnTo>
                  <a:pt x="157" y="438"/>
                </a:lnTo>
                <a:lnTo>
                  <a:pt x="154" y="438"/>
                </a:lnTo>
                <a:lnTo>
                  <a:pt x="154" y="435"/>
                </a:lnTo>
                <a:lnTo>
                  <a:pt x="150" y="435"/>
                </a:lnTo>
                <a:lnTo>
                  <a:pt x="146" y="435"/>
                </a:lnTo>
                <a:lnTo>
                  <a:pt x="146" y="431"/>
                </a:lnTo>
                <a:lnTo>
                  <a:pt x="143" y="431"/>
                </a:lnTo>
                <a:lnTo>
                  <a:pt x="139" y="427"/>
                </a:lnTo>
                <a:lnTo>
                  <a:pt x="136" y="427"/>
                </a:lnTo>
                <a:lnTo>
                  <a:pt x="132" y="427"/>
                </a:lnTo>
                <a:lnTo>
                  <a:pt x="132" y="424"/>
                </a:lnTo>
                <a:lnTo>
                  <a:pt x="132" y="420"/>
                </a:lnTo>
                <a:lnTo>
                  <a:pt x="129" y="420"/>
                </a:lnTo>
                <a:lnTo>
                  <a:pt x="129" y="417"/>
                </a:lnTo>
                <a:lnTo>
                  <a:pt x="125" y="417"/>
                </a:lnTo>
                <a:lnTo>
                  <a:pt x="122" y="417"/>
                </a:lnTo>
                <a:lnTo>
                  <a:pt x="122" y="413"/>
                </a:lnTo>
                <a:lnTo>
                  <a:pt x="118" y="413"/>
                </a:lnTo>
                <a:lnTo>
                  <a:pt x="114" y="413"/>
                </a:lnTo>
                <a:lnTo>
                  <a:pt x="111" y="417"/>
                </a:lnTo>
                <a:lnTo>
                  <a:pt x="111" y="413"/>
                </a:lnTo>
                <a:lnTo>
                  <a:pt x="107" y="413"/>
                </a:lnTo>
                <a:lnTo>
                  <a:pt x="107" y="410"/>
                </a:lnTo>
                <a:lnTo>
                  <a:pt x="111" y="410"/>
                </a:lnTo>
                <a:lnTo>
                  <a:pt x="107" y="406"/>
                </a:lnTo>
                <a:lnTo>
                  <a:pt x="104" y="402"/>
                </a:lnTo>
                <a:lnTo>
                  <a:pt x="104" y="399"/>
                </a:lnTo>
                <a:lnTo>
                  <a:pt x="104" y="395"/>
                </a:lnTo>
                <a:lnTo>
                  <a:pt x="104" y="392"/>
                </a:lnTo>
                <a:lnTo>
                  <a:pt x="100" y="392"/>
                </a:lnTo>
                <a:lnTo>
                  <a:pt x="97" y="388"/>
                </a:lnTo>
                <a:lnTo>
                  <a:pt x="97" y="385"/>
                </a:lnTo>
                <a:lnTo>
                  <a:pt x="93" y="385"/>
                </a:lnTo>
                <a:lnTo>
                  <a:pt x="93" y="381"/>
                </a:lnTo>
                <a:lnTo>
                  <a:pt x="93" y="378"/>
                </a:lnTo>
                <a:lnTo>
                  <a:pt x="89" y="378"/>
                </a:lnTo>
                <a:lnTo>
                  <a:pt x="89" y="374"/>
                </a:lnTo>
                <a:lnTo>
                  <a:pt x="89" y="370"/>
                </a:lnTo>
                <a:lnTo>
                  <a:pt x="93" y="370"/>
                </a:lnTo>
                <a:lnTo>
                  <a:pt x="97" y="370"/>
                </a:lnTo>
                <a:lnTo>
                  <a:pt x="100" y="370"/>
                </a:lnTo>
                <a:lnTo>
                  <a:pt x="104" y="370"/>
                </a:lnTo>
                <a:lnTo>
                  <a:pt x="107" y="370"/>
                </a:lnTo>
                <a:lnTo>
                  <a:pt x="111" y="374"/>
                </a:lnTo>
                <a:lnTo>
                  <a:pt x="114" y="378"/>
                </a:lnTo>
                <a:lnTo>
                  <a:pt x="118" y="378"/>
                </a:lnTo>
                <a:lnTo>
                  <a:pt x="122" y="378"/>
                </a:lnTo>
                <a:lnTo>
                  <a:pt x="125" y="378"/>
                </a:lnTo>
                <a:lnTo>
                  <a:pt x="129" y="378"/>
                </a:lnTo>
                <a:lnTo>
                  <a:pt x="132" y="378"/>
                </a:lnTo>
                <a:lnTo>
                  <a:pt x="132" y="381"/>
                </a:lnTo>
                <a:lnTo>
                  <a:pt x="136" y="381"/>
                </a:lnTo>
                <a:lnTo>
                  <a:pt x="136" y="385"/>
                </a:lnTo>
                <a:lnTo>
                  <a:pt x="139" y="381"/>
                </a:lnTo>
                <a:lnTo>
                  <a:pt x="143" y="381"/>
                </a:lnTo>
                <a:lnTo>
                  <a:pt x="146" y="381"/>
                </a:lnTo>
                <a:lnTo>
                  <a:pt x="146" y="385"/>
                </a:lnTo>
                <a:lnTo>
                  <a:pt x="150" y="385"/>
                </a:lnTo>
                <a:lnTo>
                  <a:pt x="157" y="385"/>
                </a:lnTo>
                <a:lnTo>
                  <a:pt x="161" y="388"/>
                </a:lnTo>
                <a:lnTo>
                  <a:pt x="161" y="392"/>
                </a:lnTo>
                <a:lnTo>
                  <a:pt x="164" y="395"/>
                </a:lnTo>
                <a:lnTo>
                  <a:pt x="168" y="395"/>
                </a:lnTo>
                <a:lnTo>
                  <a:pt x="168" y="399"/>
                </a:lnTo>
                <a:lnTo>
                  <a:pt x="168" y="402"/>
                </a:lnTo>
                <a:lnTo>
                  <a:pt x="168" y="406"/>
                </a:lnTo>
                <a:lnTo>
                  <a:pt x="164" y="406"/>
                </a:lnTo>
                <a:lnTo>
                  <a:pt x="164" y="410"/>
                </a:lnTo>
                <a:lnTo>
                  <a:pt x="161" y="410"/>
                </a:lnTo>
                <a:lnTo>
                  <a:pt x="161" y="413"/>
                </a:lnTo>
                <a:lnTo>
                  <a:pt x="161" y="417"/>
                </a:lnTo>
                <a:lnTo>
                  <a:pt x="164" y="417"/>
                </a:lnTo>
                <a:lnTo>
                  <a:pt x="168" y="417"/>
                </a:lnTo>
                <a:lnTo>
                  <a:pt x="168" y="420"/>
                </a:lnTo>
                <a:lnTo>
                  <a:pt x="171" y="420"/>
                </a:lnTo>
                <a:lnTo>
                  <a:pt x="175" y="420"/>
                </a:lnTo>
                <a:lnTo>
                  <a:pt x="175" y="424"/>
                </a:lnTo>
                <a:lnTo>
                  <a:pt x="179" y="424"/>
                </a:lnTo>
                <a:lnTo>
                  <a:pt x="182" y="424"/>
                </a:lnTo>
                <a:lnTo>
                  <a:pt x="186" y="420"/>
                </a:lnTo>
                <a:lnTo>
                  <a:pt x="189" y="417"/>
                </a:lnTo>
                <a:lnTo>
                  <a:pt x="186" y="417"/>
                </a:lnTo>
                <a:lnTo>
                  <a:pt x="186" y="413"/>
                </a:lnTo>
                <a:lnTo>
                  <a:pt x="186" y="410"/>
                </a:lnTo>
                <a:lnTo>
                  <a:pt x="186" y="406"/>
                </a:lnTo>
                <a:lnTo>
                  <a:pt x="186" y="402"/>
                </a:lnTo>
                <a:lnTo>
                  <a:pt x="186" y="399"/>
                </a:lnTo>
                <a:lnTo>
                  <a:pt x="186" y="395"/>
                </a:lnTo>
                <a:lnTo>
                  <a:pt x="186" y="392"/>
                </a:lnTo>
                <a:lnTo>
                  <a:pt x="186" y="388"/>
                </a:lnTo>
                <a:lnTo>
                  <a:pt x="186" y="385"/>
                </a:lnTo>
                <a:lnTo>
                  <a:pt x="186" y="381"/>
                </a:lnTo>
                <a:lnTo>
                  <a:pt x="186" y="378"/>
                </a:lnTo>
                <a:lnTo>
                  <a:pt x="186" y="374"/>
                </a:lnTo>
                <a:lnTo>
                  <a:pt x="186" y="370"/>
                </a:lnTo>
                <a:lnTo>
                  <a:pt x="189" y="370"/>
                </a:lnTo>
                <a:lnTo>
                  <a:pt x="189" y="367"/>
                </a:lnTo>
                <a:lnTo>
                  <a:pt x="189" y="363"/>
                </a:lnTo>
                <a:lnTo>
                  <a:pt x="189" y="360"/>
                </a:lnTo>
                <a:lnTo>
                  <a:pt x="182" y="363"/>
                </a:lnTo>
                <a:lnTo>
                  <a:pt x="182" y="360"/>
                </a:lnTo>
                <a:lnTo>
                  <a:pt x="175" y="356"/>
                </a:lnTo>
                <a:lnTo>
                  <a:pt x="171" y="356"/>
                </a:lnTo>
                <a:lnTo>
                  <a:pt x="168" y="356"/>
                </a:lnTo>
                <a:lnTo>
                  <a:pt x="164" y="356"/>
                </a:lnTo>
                <a:lnTo>
                  <a:pt x="161" y="356"/>
                </a:lnTo>
                <a:lnTo>
                  <a:pt x="157" y="360"/>
                </a:lnTo>
                <a:lnTo>
                  <a:pt x="154" y="360"/>
                </a:lnTo>
                <a:lnTo>
                  <a:pt x="150" y="356"/>
                </a:lnTo>
                <a:lnTo>
                  <a:pt x="146" y="356"/>
                </a:lnTo>
                <a:lnTo>
                  <a:pt x="143" y="356"/>
                </a:lnTo>
                <a:lnTo>
                  <a:pt x="139" y="356"/>
                </a:lnTo>
                <a:lnTo>
                  <a:pt x="136" y="356"/>
                </a:lnTo>
                <a:lnTo>
                  <a:pt x="136" y="353"/>
                </a:lnTo>
                <a:lnTo>
                  <a:pt x="139" y="349"/>
                </a:lnTo>
                <a:lnTo>
                  <a:pt x="139" y="345"/>
                </a:lnTo>
                <a:lnTo>
                  <a:pt x="136" y="345"/>
                </a:lnTo>
                <a:lnTo>
                  <a:pt x="136" y="342"/>
                </a:lnTo>
                <a:lnTo>
                  <a:pt x="132" y="342"/>
                </a:lnTo>
                <a:lnTo>
                  <a:pt x="132" y="338"/>
                </a:lnTo>
                <a:lnTo>
                  <a:pt x="129" y="338"/>
                </a:lnTo>
                <a:lnTo>
                  <a:pt x="129" y="335"/>
                </a:lnTo>
                <a:lnTo>
                  <a:pt x="129" y="331"/>
                </a:lnTo>
                <a:lnTo>
                  <a:pt x="125" y="328"/>
                </a:lnTo>
                <a:lnTo>
                  <a:pt x="125" y="324"/>
                </a:lnTo>
                <a:lnTo>
                  <a:pt x="129" y="321"/>
                </a:lnTo>
                <a:lnTo>
                  <a:pt x="125" y="321"/>
                </a:lnTo>
                <a:lnTo>
                  <a:pt x="125" y="317"/>
                </a:lnTo>
                <a:lnTo>
                  <a:pt x="129" y="313"/>
                </a:lnTo>
                <a:lnTo>
                  <a:pt x="129" y="310"/>
                </a:lnTo>
                <a:lnTo>
                  <a:pt x="125" y="306"/>
                </a:lnTo>
                <a:lnTo>
                  <a:pt x="122" y="306"/>
                </a:lnTo>
                <a:lnTo>
                  <a:pt x="118" y="303"/>
                </a:lnTo>
                <a:lnTo>
                  <a:pt x="114" y="303"/>
                </a:lnTo>
                <a:lnTo>
                  <a:pt x="111" y="299"/>
                </a:lnTo>
                <a:lnTo>
                  <a:pt x="107" y="299"/>
                </a:lnTo>
                <a:lnTo>
                  <a:pt x="107" y="303"/>
                </a:lnTo>
                <a:lnTo>
                  <a:pt x="104" y="303"/>
                </a:lnTo>
                <a:lnTo>
                  <a:pt x="100" y="303"/>
                </a:lnTo>
                <a:lnTo>
                  <a:pt x="97" y="303"/>
                </a:lnTo>
                <a:lnTo>
                  <a:pt x="93" y="303"/>
                </a:lnTo>
                <a:lnTo>
                  <a:pt x="93" y="306"/>
                </a:lnTo>
                <a:lnTo>
                  <a:pt x="89" y="306"/>
                </a:lnTo>
                <a:lnTo>
                  <a:pt x="86" y="303"/>
                </a:lnTo>
                <a:lnTo>
                  <a:pt x="82" y="303"/>
                </a:lnTo>
                <a:lnTo>
                  <a:pt x="79" y="303"/>
                </a:lnTo>
                <a:lnTo>
                  <a:pt x="75" y="303"/>
                </a:lnTo>
                <a:lnTo>
                  <a:pt x="72" y="303"/>
                </a:lnTo>
                <a:lnTo>
                  <a:pt x="72" y="306"/>
                </a:lnTo>
                <a:lnTo>
                  <a:pt x="72" y="303"/>
                </a:lnTo>
                <a:lnTo>
                  <a:pt x="68" y="303"/>
                </a:lnTo>
                <a:lnTo>
                  <a:pt x="68" y="299"/>
                </a:lnTo>
                <a:lnTo>
                  <a:pt x="65" y="299"/>
                </a:lnTo>
                <a:lnTo>
                  <a:pt x="61" y="296"/>
                </a:lnTo>
                <a:lnTo>
                  <a:pt x="57" y="292"/>
                </a:lnTo>
                <a:lnTo>
                  <a:pt x="54" y="292"/>
                </a:lnTo>
                <a:lnTo>
                  <a:pt x="50" y="292"/>
                </a:lnTo>
                <a:lnTo>
                  <a:pt x="50" y="288"/>
                </a:lnTo>
                <a:lnTo>
                  <a:pt x="47" y="288"/>
                </a:lnTo>
                <a:lnTo>
                  <a:pt x="47" y="292"/>
                </a:lnTo>
                <a:lnTo>
                  <a:pt x="47" y="296"/>
                </a:lnTo>
                <a:lnTo>
                  <a:pt x="47" y="299"/>
                </a:lnTo>
                <a:lnTo>
                  <a:pt x="43" y="299"/>
                </a:lnTo>
                <a:lnTo>
                  <a:pt x="40" y="299"/>
                </a:lnTo>
                <a:lnTo>
                  <a:pt x="36" y="299"/>
                </a:lnTo>
                <a:lnTo>
                  <a:pt x="32" y="299"/>
                </a:lnTo>
                <a:lnTo>
                  <a:pt x="29" y="299"/>
                </a:lnTo>
                <a:lnTo>
                  <a:pt x="29" y="296"/>
                </a:lnTo>
                <a:lnTo>
                  <a:pt x="25" y="296"/>
                </a:lnTo>
                <a:lnTo>
                  <a:pt x="22" y="296"/>
                </a:lnTo>
                <a:lnTo>
                  <a:pt x="22" y="292"/>
                </a:lnTo>
                <a:lnTo>
                  <a:pt x="18" y="292"/>
                </a:lnTo>
                <a:lnTo>
                  <a:pt x="15" y="292"/>
                </a:lnTo>
                <a:lnTo>
                  <a:pt x="8" y="292"/>
                </a:lnTo>
                <a:lnTo>
                  <a:pt x="4" y="292"/>
                </a:lnTo>
                <a:lnTo>
                  <a:pt x="0" y="292"/>
                </a:lnTo>
                <a:lnTo>
                  <a:pt x="0" y="288"/>
                </a:lnTo>
                <a:lnTo>
                  <a:pt x="4" y="288"/>
                </a:lnTo>
                <a:lnTo>
                  <a:pt x="4" y="285"/>
                </a:lnTo>
                <a:lnTo>
                  <a:pt x="8" y="281"/>
                </a:lnTo>
                <a:lnTo>
                  <a:pt x="8" y="285"/>
                </a:lnTo>
                <a:lnTo>
                  <a:pt x="11" y="285"/>
                </a:lnTo>
                <a:lnTo>
                  <a:pt x="15" y="285"/>
                </a:lnTo>
                <a:lnTo>
                  <a:pt x="15" y="281"/>
                </a:lnTo>
                <a:lnTo>
                  <a:pt x="15" y="278"/>
                </a:lnTo>
                <a:lnTo>
                  <a:pt x="15" y="274"/>
                </a:lnTo>
                <a:lnTo>
                  <a:pt x="18" y="274"/>
                </a:lnTo>
                <a:lnTo>
                  <a:pt x="22" y="271"/>
                </a:lnTo>
                <a:lnTo>
                  <a:pt x="25" y="271"/>
                </a:lnTo>
                <a:lnTo>
                  <a:pt x="29" y="267"/>
                </a:lnTo>
                <a:lnTo>
                  <a:pt x="29" y="263"/>
                </a:lnTo>
                <a:lnTo>
                  <a:pt x="29" y="260"/>
                </a:lnTo>
                <a:lnTo>
                  <a:pt x="32" y="260"/>
                </a:lnTo>
                <a:lnTo>
                  <a:pt x="32" y="256"/>
                </a:lnTo>
                <a:lnTo>
                  <a:pt x="36" y="256"/>
                </a:lnTo>
                <a:lnTo>
                  <a:pt x="36" y="253"/>
                </a:lnTo>
                <a:lnTo>
                  <a:pt x="40" y="253"/>
                </a:lnTo>
                <a:lnTo>
                  <a:pt x="40" y="249"/>
                </a:lnTo>
                <a:lnTo>
                  <a:pt x="43" y="253"/>
                </a:lnTo>
                <a:lnTo>
                  <a:pt x="47" y="249"/>
                </a:lnTo>
                <a:lnTo>
                  <a:pt x="50" y="253"/>
                </a:lnTo>
                <a:lnTo>
                  <a:pt x="50" y="249"/>
                </a:lnTo>
                <a:lnTo>
                  <a:pt x="54" y="249"/>
                </a:lnTo>
                <a:lnTo>
                  <a:pt x="57" y="246"/>
                </a:lnTo>
                <a:lnTo>
                  <a:pt x="61" y="246"/>
                </a:lnTo>
                <a:lnTo>
                  <a:pt x="65" y="249"/>
                </a:lnTo>
                <a:lnTo>
                  <a:pt x="65" y="253"/>
                </a:lnTo>
                <a:lnTo>
                  <a:pt x="68" y="249"/>
                </a:lnTo>
                <a:lnTo>
                  <a:pt x="72" y="249"/>
                </a:lnTo>
                <a:lnTo>
                  <a:pt x="75" y="249"/>
                </a:lnTo>
                <a:lnTo>
                  <a:pt x="79" y="249"/>
                </a:lnTo>
                <a:lnTo>
                  <a:pt x="82" y="249"/>
                </a:lnTo>
                <a:lnTo>
                  <a:pt x="86" y="253"/>
                </a:lnTo>
                <a:lnTo>
                  <a:pt x="86" y="249"/>
                </a:lnTo>
                <a:lnTo>
                  <a:pt x="89" y="249"/>
                </a:lnTo>
                <a:lnTo>
                  <a:pt x="93" y="249"/>
                </a:lnTo>
                <a:lnTo>
                  <a:pt x="97" y="249"/>
                </a:lnTo>
                <a:lnTo>
                  <a:pt x="100" y="249"/>
                </a:lnTo>
                <a:lnTo>
                  <a:pt x="104" y="249"/>
                </a:lnTo>
                <a:lnTo>
                  <a:pt x="107" y="246"/>
                </a:lnTo>
                <a:lnTo>
                  <a:pt x="107" y="242"/>
                </a:lnTo>
                <a:lnTo>
                  <a:pt x="114" y="246"/>
                </a:lnTo>
                <a:lnTo>
                  <a:pt x="118" y="246"/>
                </a:lnTo>
                <a:lnTo>
                  <a:pt x="122" y="246"/>
                </a:lnTo>
                <a:lnTo>
                  <a:pt x="125" y="242"/>
                </a:lnTo>
                <a:lnTo>
                  <a:pt x="129" y="242"/>
                </a:lnTo>
                <a:lnTo>
                  <a:pt x="129" y="239"/>
                </a:lnTo>
                <a:lnTo>
                  <a:pt x="132" y="235"/>
                </a:lnTo>
                <a:lnTo>
                  <a:pt x="136" y="235"/>
                </a:lnTo>
                <a:lnTo>
                  <a:pt x="139" y="239"/>
                </a:lnTo>
                <a:lnTo>
                  <a:pt x="139" y="242"/>
                </a:lnTo>
                <a:lnTo>
                  <a:pt x="139" y="246"/>
                </a:lnTo>
                <a:lnTo>
                  <a:pt x="143" y="246"/>
                </a:lnTo>
                <a:lnTo>
                  <a:pt x="143" y="249"/>
                </a:lnTo>
                <a:lnTo>
                  <a:pt x="146" y="249"/>
                </a:lnTo>
                <a:lnTo>
                  <a:pt x="150" y="249"/>
                </a:lnTo>
                <a:lnTo>
                  <a:pt x="150" y="253"/>
                </a:lnTo>
                <a:lnTo>
                  <a:pt x="154" y="253"/>
                </a:lnTo>
                <a:lnTo>
                  <a:pt x="157" y="253"/>
                </a:lnTo>
                <a:lnTo>
                  <a:pt x="161" y="253"/>
                </a:lnTo>
                <a:lnTo>
                  <a:pt x="161" y="256"/>
                </a:lnTo>
                <a:lnTo>
                  <a:pt x="164" y="260"/>
                </a:lnTo>
                <a:lnTo>
                  <a:pt x="161" y="260"/>
                </a:lnTo>
                <a:lnTo>
                  <a:pt x="161" y="263"/>
                </a:lnTo>
                <a:lnTo>
                  <a:pt x="161" y="267"/>
                </a:lnTo>
                <a:lnTo>
                  <a:pt x="164" y="267"/>
                </a:lnTo>
                <a:lnTo>
                  <a:pt x="164" y="271"/>
                </a:lnTo>
                <a:lnTo>
                  <a:pt x="168" y="274"/>
                </a:lnTo>
                <a:lnTo>
                  <a:pt x="168" y="271"/>
                </a:lnTo>
                <a:lnTo>
                  <a:pt x="171" y="271"/>
                </a:lnTo>
                <a:lnTo>
                  <a:pt x="175" y="274"/>
                </a:lnTo>
                <a:lnTo>
                  <a:pt x="179" y="274"/>
                </a:lnTo>
                <a:lnTo>
                  <a:pt x="186" y="271"/>
                </a:lnTo>
                <a:lnTo>
                  <a:pt x="189" y="271"/>
                </a:lnTo>
                <a:lnTo>
                  <a:pt x="193" y="271"/>
                </a:lnTo>
                <a:lnTo>
                  <a:pt x="196" y="267"/>
                </a:lnTo>
                <a:lnTo>
                  <a:pt x="200" y="267"/>
                </a:lnTo>
                <a:lnTo>
                  <a:pt x="203" y="267"/>
                </a:lnTo>
                <a:lnTo>
                  <a:pt x="203" y="271"/>
                </a:lnTo>
                <a:lnTo>
                  <a:pt x="203" y="274"/>
                </a:lnTo>
                <a:lnTo>
                  <a:pt x="200" y="278"/>
                </a:lnTo>
                <a:lnTo>
                  <a:pt x="200" y="281"/>
                </a:lnTo>
                <a:lnTo>
                  <a:pt x="200" y="285"/>
                </a:lnTo>
                <a:lnTo>
                  <a:pt x="200" y="288"/>
                </a:lnTo>
                <a:lnTo>
                  <a:pt x="196" y="288"/>
                </a:lnTo>
                <a:lnTo>
                  <a:pt x="193" y="296"/>
                </a:lnTo>
                <a:lnTo>
                  <a:pt x="196" y="299"/>
                </a:lnTo>
                <a:lnTo>
                  <a:pt x="196" y="303"/>
                </a:lnTo>
                <a:lnTo>
                  <a:pt x="203" y="303"/>
                </a:lnTo>
                <a:lnTo>
                  <a:pt x="211" y="303"/>
                </a:lnTo>
                <a:lnTo>
                  <a:pt x="214" y="299"/>
                </a:lnTo>
                <a:lnTo>
                  <a:pt x="214" y="296"/>
                </a:lnTo>
                <a:lnTo>
                  <a:pt x="214" y="292"/>
                </a:lnTo>
                <a:lnTo>
                  <a:pt x="214" y="288"/>
                </a:lnTo>
                <a:lnTo>
                  <a:pt x="214" y="285"/>
                </a:lnTo>
                <a:lnTo>
                  <a:pt x="214" y="281"/>
                </a:lnTo>
                <a:lnTo>
                  <a:pt x="218" y="281"/>
                </a:lnTo>
                <a:lnTo>
                  <a:pt x="218" y="278"/>
                </a:lnTo>
                <a:lnTo>
                  <a:pt x="221" y="274"/>
                </a:lnTo>
                <a:lnTo>
                  <a:pt x="225" y="271"/>
                </a:lnTo>
                <a:lnTo>
                  <a:pt x="225" y="267"/>
                </a:lnTo>
                <a:lnTo>
                  <a:pt x="228" y="267"/>
                </a:lnTo>
                <a:lnTo>
                  <a:pt x="232" y="267"/>
                </a:lnTo>
                <a:lnTo>
                  <a:pt x="236" y="267"/>
                </a:lnTo>
                <a:lnTo>
                  <a:pt x="236" y="263"/>
                </a:lnTo>
                <a:lnTo>
                  <a:pt x="239" y="263"/>
                </a:lnTo>
                <a:lnTo>
                  <a:pt x="243" y="263"/>
                </a:lnTo>
                <a:lnTo>
                  <a:pt x="246" y="263"/>
                </a:lnTo>
                <a:lnTo>
                  <a:pt x="250" y="263"/>
                </a:lnTo>
                <a:lnTo>
                  <a:pt x="253" y="263"/>
                </a:lnTo>
                <a:lnTo>
                  <a:pt x="257" y="267"/>
                </a:lnTo>
                <a:lnTo>
                  <a:pt x="260" y="267"/>
                </a:lnTo>
                <a:lnTo>
                  <a:pt x="264" y="267"/>
                </a:lnTo>
                <a:lnTo>
                  <a:pt x="268" y="267"/>
                </a:lnTo>
                <a:lnTo>
                  <a:pt x="268" y="271"/>
                </a:lnTo>
                <a:lnTo>
                  <a:pt x="271" y="267"/>
                </a:lnTo>
                <a:lnTo>
                  <a:pt x="271" y="263"/>
                </a:lnTo>
                <a:lnTo>
                  <a:pt x="278" y="260"/>
                </a:lnTo>
                <a:lnTo>
                  <a:pt x="282" y="260"/>
                </a:lnTo>
                <a:lnTo>
                  <a:pt x="282" y="256"/>
                </a:lnTo>
                <a:lnTo>
                  <a:pt x="285" y="256"/>
                </a:lnTo>
                <a:lnTo>
                  <a:pt x="282" y="256"/>
                </a:lnTo>
                <a:lnTo>
                  <a:pt x="278" y="253"/>
                </a:lnTo>
                <a:lnTo>
                  <a:pt x="278" y="246"/>
                </a:lnTo>
                <a:lnTo>
                  <a:pt x="282" y="242"/>
                </a:lnTo>
                <a:lnTo>
                  <a:pt x="282" y="239"/>
                </a:lnTo>
                <a:lnTo>
                  <a:pt x="285" y="239"/>
                </a:lnTo>
                <a:lnTo>
                  <a:pt x="285" y="235"/>
                </a:lnTo>
                <a:lnTo>
                  <a:pt x="289" y="235"/>
                </a:lnTo>
                <a:lnTo>
                  <a:pt x="289" y="231"/>
                </a:lnTo>
                <a:lnTo>
                  <a:pt x="293" y="231"/>
                </a:lnTo>
                <a:lnTo>
                  <a:pt x="296" y="231"/>
                </a:lnTo>
                <a:lnTo>
                  <a:pt x="300" y="228"/>
                </a:lnTo>
                <a:lnTo>
                  <a:pt x="303" y="224"/>
                </a:lnTo>
                <a:lnTo>
                  <a:pt x="303" y="221"/>
                </a:lnTo>
                <a:lnTo>
                  <a:pt x="303" y="217"/>
                </a:lnTo>
                <a:lnTo>
                  <a:pt x="303" y="214"/>
                </a:lnTo>
                <a:lnTo>
                  <a:pt x="303" y="210"/>
                </a:lnTo>
                <a:lnTo>
                  <a:pt x="300" y="210"/>
                </a:lnTo>
                <a:lnTo>
                  <a:pt x="300" y="203"/>
                </a:lnTo>
                <a:lnTo>
                  <a:pt x="300" y="199"/>
                </a:lnTo>
                <a:lnTo>
                  <a:pt x="303" y="199"/>
                </a:lnTo>
                <a:lnTo>
                  <a:pt x="303" y="196"/>
                </a:lnTo>
                <a:lnTo>
                  <a:pt x="307" y="196"/>
                </a:lnTo>
                <a:lnTo>
                  <a:pt x="310" y="192"/>
                </a:lnTo>
                <a:lnTo>
                  <a:pt x="310" y="189"/>
                </a:lnTo>
                <a:lnTo>
                  <a:pt x="314" y="189"/>
                </a:lnTo>
                <a:lnTo>
                  <a:pt x="317" y="189"/>
                </a:lnTo>
                <a:lnTo>
                  <a:pt x="321" y="189"/>
                </a:lnTo>
                <a:lnTo>
                  <a:pt x="321" y="185"/>
                </a:lnTo>
                <a:lnTo>
                  <a:pt x="321" y="182"/>
                </a:lnTo>
                <a:lnTo>
                  <a:pt x="325" y="182"/>
                </a:lnTo>
                <a:lnTo>
                  <a:pt x="328" y="178"/>
                </a:lnTo>
                <a:lnTo>
                  <a:pt x="332" y="178"/>
                </a:lnTo>
                <a:lnTo>
                  <a:pt x="335" y="178"/>
                </a:lnTo>
                <a:lnTo>
                  <a:pt x="332" y="178"/>
                </a:lnTo>
                <a:lnTo>
                  <a:pt x="332" y="174"/>
                </a:lnTo>
                <a:lnTo>
                  <a:pt x="325" y="174"/>
                </a:lnTo>
                <a:lnTo>
                  <a:pt x="325" y="171"/>
                </a:lnTo>
                <a:lnTo>
                  <a:pt x="321" y="171"/>
                </a:lnTo>
                <a:lnTo>
                  <a:pt x="317" y="171"/>
                </a:lnTo>
                <a:lnTo>
                  <a:pt x="317" y="167"/>
                </a:lnTo>
                <a:lnTo>
                  <a:pt x="314" y="167"/>
                </a:lnTo>
                <a:lnTo>
                  <a:pt x="310" y="167"/>
                </a:lnTo>
                <a:lnTo>
                  <a:pt x="307" y="167"/>
                </a:lnTo>
                <a:lnTo>
                  <a:pt x="303" y="164"/>
                </a:lnTo>
                <a:lnTo>
                  <a:pt x="300" y="164"/>
                </a:lnTo>
                <a:lnTo>
                  <a:pt x="296" y="164"/>
                </a:lnTo>
                <a:lnTo>
                  <a:pt x="293" y="160"/>
                </a:lnTo>
                <a:lnTo>
                  <a:pt x="296" y="160"/>
                </a:lnTo>
                <a:lnTo>
                  <a:pt x="300" y="160"/>
                </a:lnTo>
                <a:lnTo>
                  <a:pt x="303" y="153"/>
                </a:lnTo>
                <a:lnTo>
                  <a:pt x="307" y="139"/>
                </a:lnTo>
                <a:lnTo>
                  <a:pt x="310" y="128"/>
                </a:lnTo>
                <a:lnTo>
                  <a:pt x="317" y="110"/>
                </a:lnTo>
                <a:lnTo>
                  <a:pt x="321" y="110"/>
                </a:lnTo>
                <a:lnTo>
                  <a:pt x="321" y="114"/>
                </a:lnTo>
                <a:lnTo>
                  <a:pt x="325" y="114"/>
                </a:lnTo>
                <a:lnTo>
                  <a:pt x="328" y="114"/>
                </a:lnTo>
                <a:lnTo>
                  <a:pt x="328" y="117"/>
                </a:lnTo>
                <a:lnTo>
                  <a:pt x="332" y="117"/>
                </a:lnTo>
                <a:lnTo>
                  <a:pt x="335" y="117"/>
                </a:lnTo>
                <a:lnTo>
                  <a:pt x="335" y="114"/>
                </a:lnTo>
                <a:lnTo>
                  <a:pt x="339" y="114"/>
                </a:lnTo>
                <a:lnTo>
                  <a:pt x="339" y="117"/>
                </a:lnTo>
                <a:lnTo>
                  <a:pt x="342" y="117"/>
                </a:lnTo>
                <a:lnTo>
                  <a:pt x="342" y="114"/>
                </a:lnTo>
                <a:lnTo>
                  <a:pt x="346" y="117"/>
                </a:lnTo>
                <a:lnTo>
                  <a:pt x="350" y="117"/>
                </a:lnTo>
                <a:lnTo>
                  <a:pt x="353" y="117"/>
                </a:lnTo>
                <a:lnTo>
                  <a:pt x="357" y="117"/>
                </a:lnTo>
                <a:lnTo>
                  <a:pt x="360" y="114"/>
                </a:lnTo>
                <a:lnTo>
                  <a:pt x="364" y="114"/>
                </a:lnTo>
                <a:lnTo>
                  <a:pt x="367" y="114"/>
                </a:lnTo>
                <a:lnTo>
                  <a:pt x="371" y="114"/>
                </a:lnTo>
                <a:lnTo>
                  <a:pt x="374" y="114"/>
                </a:lnTo>
                <a:lnTo>
                  <a:pt x="378" y="110"/>
                </a:lnTo>
                <a:lnTo>
                  <a:pt x="382" y="114"/>
                </a:lnTo>
                <a:lnTo>
                  <a:pt x="382" y="110"/>
                </a:lnTo>
                <a:lnTo>
                  <a:pt x="385" y="114"/>
                </a:lnTo>
                <a:lnTo>
                  <a:pt x="389" y="114"/>
                </a:lnTo>
                <a:lnTo>
                  <a:pt x="389" y="117"/>
                </a:lnTo>
                <a:lnTo>
                  <a:pt x="392" y="117"/>
                </a:lnTo>
                <a:lnTo>
                  <a:pt x="396" y="117"/>
                </a:lnTo>
                <a:lnTo>
                  <a:pt x="396" y="114"/>
                </a:lnTo>
                <a:lnTo>
                  <a:pt x="399" y="114"/>
                </a:lnTo>
                <a:lnTo>
                  <a:pt x="403" y="114"/>
                </a:lnTo>
                <a:lnTo>
                  <a:pt x="407" y="110"/>
                </a:lnTo>
                <a:lnTo>
                  <a:pt x="410" y="110"/>
                </a:lnTo>
                <a:lnTo>
                  <a:pt x="414" y="110"/>
                </a:lnTo>
                <a:lnTo>
                  <a:pt x="417" y="110"/>
                </a:lnTo>
                <a:lnTo>
                  <a:pt x="421" y="110"/>
                </a:lnTo>
                <a:lnTo>
                  <a:pt x="424" y="107"/>
                </a:lnTo>
                <a:lnTo>
                  <a:pt x="428" y="107"/>
                </a:lnTo>
                <a:lnTo>
                  <a:pt x="428" y="110"/>
                </a:lnTo>
                <a:lnTo>
                  <a:pt x="431" y="110"/>
                </a:lnTo>
                <a:lnTo>
                  <a:pt x="435" y="110"/>
                </a:lnTo>
                <a:lnTo>
                  <a:pt x="435" y="107"/>
                </a:lnTo>
                <a:lnTo>
                  <a:pt x="439" y="107"/>
                </a:lnTo>
                <a:lnTo>
                  <a:pt x="442" y="107"/>
                </a:lnTo>
                <a:lnTo>
                  <a:pt x="446" y="107"/>
                </a:lnTo>
                <a:lnTo>
                  <a:pt x="449" y="107"/>
                </a:lnTo>
                <a:lnTo>
                  <a:pt x="453" y="103"/>
                </a:lnTo>
                <a:lnTo>
                  <a:pt x="456" y="103"/>
                </a:lnTo>
                <a:lnTo>
                  <a:pt x="460" y="103"/>
                </a:lnTo>
                <a:lnTo>
                  <a:pt x="464" y="103"/>
                </a:lnTo>
                <a:lnTo>
                  <a:pt x="467" y="103"/>
                </a:lnTo>
                <a:lnTo>
                  <a:pt x="471" y="103"/>
                </a:lnTo>
                <a:lnTo>
                  <a:pt x="474" y="103"/>
                </a:lnTo>
                <a:lnTo>
                  <a:pt x="478" y="103"/>
                </a:lnTo>
                <a:lnTo>
                  <a:pt x="478" y="107"/>
                </a:lnTo>
                <a:lnTo>
                  <a:pt x="481" y="107"/>
                </a:lnTo>
                <a:lnTo>
                  <a:pt x="485" y="107"/>
                </a:lnTo>
                <a:lnTo>
                  <a:pt x="488" y="107"/>
                </a:lnTo>
                <a:lnTo>
                  <a:pt x="492" y="103"/>
                </a:lnTo>
                <a:lnTo>
                  <a:pt x="492" y="100"/>
                </a:lnTo>
                <a:lnTo>
                  <a:pt x="492" y="96"/>
                </a:lnTo>
                <a:lnTo>
                  <a:pt x="496" y="96"/>
                </a:lnTo>
                <a:lnTo>
                  <a:pt x="499" y="96"/>
                </a:lnTo>
                <a:lnTo>
                  <a:pt x="503" y="96"/>
                </a:lnTo>
                <a:lnTo>
                  <a:pt x="506" y="96"/>
                </a:lnTo>
                <a:lnTo>
                  <a:pt x="506" y="92"/>
                </a:lnTo>
                <a:lnTo>
                  <a:pt x="510" y="89"/>
                </a:lnTo>
                <a:lnTo>
                  <a:pt x="510" y="85"/>
                </a:lnTo>
                <a:lnTo>
                  <a:pt x="510" y="82"/>
                </a:lnTo>
                <a:lnTo>
                  <a:pt x="513" y="82"/>
                </a:lnTo>
                <a:lnTo>
                  <a:pt x="513" y="78"/>
                </a:lnTo>
                <a:lnTo>
                  <a:pt x="517" y="75"/>
                </a:lnTo>
                <a:lnTo>
                  <a:pt x="517" y="78"/>
                </a:lnTo>
                <a:lnTo>
                  <a:pt x="521" y="78"/>
                </a:lnTo>
                <a:lnTo>
                  <a:pt x="524" y="75"/>
                </a:lnTo>
                <a:lnTo>
                  <a:pt x="524" y="78"/>
                </a:lnTo>
                <a:lnTo>
                  <a:pt x="528" y="78"/>
                </a:lnTo>
                <a:lnTo>
                  <a:pt x="531" y="78"/>
                </a:lnTo>
                <a:lnTo>
                  <a:pt x="535" y="75"/>
                </a:lnTo>
                <a:lnTo>
                  <a:pt x="538" y="75"/>
                </a:lnTo>
                <a:lnTo>
                  <a:pt x="538" y="71"/>
                </a:lnTo>
                <a:lnTo>
                  <a:pt x="542" y="71"/>
                </a:lnTo>
                <a:lnTo>
                  <a:pt x="545" y="71"/>
                </a:lnTo>
                <a:lnTo>
                  <a:pt x="549" y="75"/>
                </a:lnTo>
                <a:lnTo>
                  <a:pt x="549" y="71"/>
                </a:lnTo>
                <a:lnTo>
                  <a:pt x="549" y="75"/>
                </a:lnTo>
                <a:lnTo>
                  <a:pt x="553" y="75"/>
                </a:lnTo>
                <a:lnTo>
                  <a:pt x="556" y="71"/>
                </a:lnTo>
                <a:lnTo>
                  <a:pt x="560" y="75"/>
                </a:lnTo>
                <a:lnTo>
                  <a:pt x="563" y="71"/>
                </a:lnTo>
                <a:lnTo>
                  <a:pt x="567" y="71"/>
                </a:lnTo>
                <a:lnTo>
                  <a:pt x="567" y="75"/>
                </a:lnTo>
                <a:lnTo>
                  <a:pt x="570" y="75"/>
                </a:lnTo>
                <a:lnTo>
                  <a:pt x="574" y="71"/>
                </a:lnTo>
                <a:lnTo>
                  <a:pt x="578" y="71"/>
                </a:lnTo>
                <a:lnTo>
                  <a:pt x="581" y="68"/>
                </a:lnTo>
                <a:lnTo>
                  <a:pt x="585" y="68"/>
                </a:lnTo>
                <a:lnTo>
                  <a:pt x="585" y="64"/>
                </a:lnTo>
                <a:lnTo>
                  <a:pt x="581" y="64"/>
                </a:lnTo>
                <a:lnTo>
                  <a:pt x="585" y="60"/>
                </a:lnTo>
                <a:lnTo>
                  <a:pt x="581" y="60"/>
                </a:lnTo>
                <a:lnTo>
                  <a:pt x="578" y="60"/>
                </a:lnTo>
                <a:lnTo>
                  <a:pt x="574" y="60"/>
                </a:lnTo>
                <a:lnTo>
                  <a:pt x="574" y="57"/>
                </a:lnTo>
                <a:lnTo>
                  <a:pt x="574" y="53"/>
                </a:lnTo>
                <a:lnTo>
                  <a:pt x="574" y="50"/>
                </a:lnTo>
                <a:lnTo>
                  <a:pt x="570" y="46"/>
                </a:lnTo>
                <a:lnTo>
                  <a:pt x="570" y="43"/>
                </a:lnTo>
                <a:lnTo>
                  <a:pt x="567" y="43"/>
                </a:lnTo>
                <a:lnTo>
                  <a:pt x="563" y="43"/>
                </a:lnTo>
                <a:lnTo>
                  <a:pt x="563" y="39"/>
                </a:lnTo>
                <a:lnTo>
                  <a:pt x="560" y="39"/>
                </a:lnTo>
                <a:lnTo>
                  <a:pt x="560" y="35"/>
                </a:lnTo>
                <a:lnTo>
                  <a:pt x="556" y="35"/>
                </a:lnTo>
                <a:lnTo>
                  <a:pt x="556" y="32"/>
                </a:lnTo>
                <a:lnTo>
                  <a:pt x="556" y="28"/>
                </a:lnTo>
                <a:lnTo>
                  <a:pt x="553" y="25"/>
                </a:lnTo>
                <a:lnTo>
                  <a:pt x="549" y="21"/>
                </a:lnTo>
                <a:lnTo>
                  <a:pt x="545" y="21"/>
                </a:lnTo>
                <a:lnTo>
                  <a:pt x="545" y="18"/>
                </a:lnTo>
                <a:lnTo>
                  <a:pt x="545" y="14"/>
                </a:lnTo>
                <a:lnTo>
                  <a:pt x="549" y="14"/>
                </a:lnTo>
                <a:lnTo>
                  <a:pt x="553" y="14"/>
                </a:lnTo>
                <a:lnTo>
                  <a:pt x="556" y="10"/>
                </a:lnTo>
                <a:lnTo>
                  <a:pt x="560" y="14"/>
                </a:lnTo>
                <a:lnTo>
                  <a:pt x="560" y="10"/>
                </a:lnTo>
                <a:lnTo>
                  <a:pt x="563" y="10"/>
                </a:lnTo>
                <a:lnTo>
                  <a:pt x="563" y="14"/>
                </a:lnTo>
                <a:lnTo>
                  <a:pt x="567" y="14"/>
                </a:lnTo>
                <a:lnTo>
                  <a:pt x="570" y="14"/>
                </a:lnTo>
                <a:lnTo>
                  <a:pt x="570" y="10"/>
                </a:lnTo>
                <a:lnTo>
                  <a:pt x="574" y="14"/>
                </a:lnTo>
                <a:lnTo>
                  <a:pt x="578" y="10"/>
                </a:lnTo>
                <a:lnTo>
                  <a:pt x="581" y="10"/>
                </a:lnTo>
                <a:lnTo>
                  <a:pt x="585" y="7"/>
                </a:lnTo>
                <a:lnTo>
                  <a:pt x="588" y="7"/>
                </a:lnTo>
                <a:lnTo>
                  <a:pt x="588" y="10"/>
                </a:lnTo>
                <a:lnTo>
                  <a:pt x="592" y="10"/>
                </a:lnTo>
                <a:lnTo>
                  <a:pt x="595" y="10"/>
                </a:lnTo>
                <a:lnTo>
                  <a:pt x="599" y="10"/>
                </a:lnTo>
                <a:lnTo>
                  <a:pt x="599" y="7"/>
                </a:lnTo>
                <a:lnTo>
                  <a:pt x="602" y="7"/>
                </a:lnTo>
                <a:lnTo>
                  <a:pt x="606" y="7"/>
                </a:lnTo>
                <a:lnTo>
                  <a:pt x="610" y="7"/>
                </a:lnTo>
                <a:lnTo>
                  <a:pt x="613" y="7"/>
                </a:lnTo>
                <a:lnTo>
                  <a:pt x="617" y="7"/>
                </a:lnTo>
                <a:lnTo>
                  <a:pt x="617" y="10"/>
                </a:lnTo>
                <a:lnTo>
                  <a:pt x="620" y="10"/>
                </a:lnTo>
                <a:lnTo>
                  <a:pt x="624" y="10"/>
                </a:lnTo>
                <a:lnTo>
                  <a:pt x="627" y="10"/>
                </a:lnTo>
                <a:lnTo>
                  <a:pt x="631" y="14"/>
                </a:lnTo>
                <a:lnTo>
                  <a:pt x="635" y="10"/>
                </a:lnTo>
                <a:lnTo>
                  <a:pt x="638" y="10"/>
                </a:lnTo>
                <a:lnTo>
                  <a:pt x="638" y="7"/>
                </a:lnTo>
                <a:lnTo>
                  <a:pt x="642" y="7"/>
                </a:lnTo>
                <a:lnTo>
                  <a:pt x="645" y="7"/>
                </a:lnTo>
                <a:lnTo>
                  <a:pt x="649" y="7"/>
                </a:lnTo>
                <a:lnTo>
                  <a:pt x="649" y="3"/>
                </a:lnTo>
                <a:lnTo>
                  <a:pt x="652" y="3"/>
                </a:lnTo>
                <a:lnTo>
                  <a:pt x="656" y="3"/>
                </a:lnTo>
                <a:lnTo>
                  <a:pt x="659" y="3"/>
                </a:lnTo>
                <a:lnTo>
                  <a:pt x="659" y="7"/>
                </a:lnTo>
                <a:lnTo>
                  <a:pt x="663" y="7"/>
                </a:lnTo>
                <a:lnTo>
                  <a:pt x="663" y="10"/>
                </a:lnTo>
                <a:lnTo>
                  <a:pt x="667" y="10"/>
                </a:lnTo>
                <a:lnTo>
                  <a:pt x="667" y="14"/>
                </a:lnTo>
                <a:lnTo>
                  <a:pt x="670" y="14"/>
                </a:lnTo>
                <a:lnTo>
                  <a:pt x="674" y="14"/>
                </a:lnTo>
                <a:lnTo>
                  <a:pt x="677" y="14"/>
                </a:lnTo>
                <a:lnTo>
                  <a:pt x="681" y="14"/>
                </a:lnTo>
                <a:lnTo>
                  <a:pt x="684" y="14"/>
                </a:lnTo>
                <a:lnTo>
                  <a:pt x="688" y="14"/>
                </a:lnTo>
                <a:lnTo>
                  <a:pt x="688" y="10"/>
                </a:lnTo>
                <a:lnTo>
                  <a:pt x="692" y="10"/>
                </a:lnTo>
                <a:lnTo>
                  <a:pt x="695" y="10"/>
                </a:lnTo>
                <a:lnTo>
                  <a:pt x="695" y="7"/>
                </a:lnTo>
                <a:lnTo>
                  <a:pt x="699" y="7"/>
                </a:lnTo>
                <a:lnTo>
                  <a:pt x="702" y="7"/>
                </a:lnTo>
                <a:lnTo>
                  <a:pt x="702" y="3"/>
                </a:lnTo>
                <a:lnTo>
                  <a:pt x="706" y="3"/>
                </a:lnTo>
                <a:lnTo>
                  <a:pt x="709" y="3"/>
                </a:lnTo>
                <a:lnTo>
                  <a:pt x="713" y="3"/>
                </a:lnTo>
                <a:lnTo>
                  <a:pt x="716" y="3"/>
                </a:lnTo>
                <a:lnTo>
                  <a:pt x="716" y="7"/>
                </a:lnTo>
                <a:lnTo>
                  <a:pt x="720" y="7"/>
                </a:lnTo>
                <a:lnTo>
                  <a:pt x="720" y="10"/>
                </a:lnTo>
                <a:lnTo>
                  <a:pt x="724" y="10"/>
                </a:lnTo>
                <a:lnTo>
                  <a:pt x="727" y="10"/>
                </a:lnTo>
                <a:lnTo>
                  <a:pt x="731" y="10"/>
                </a:lnTo>
                <a:lnTo>
                  <a:pt x="734" y="10"/>
                </a:lnTo>
                <a:lnTo>
                  <a:pt x="738" y="10"/>
                </a:lnTo>
                <a:lnTo>
                  <a:pt x="741" y="7"/>
                </a:lnTo>
                <a:lnTo>
                  <a:pt x="745" y="7"/>
                </a:lnTo>
                <a:lnTo>
                  <a:pt x="749" y="7"/>
                </a:lnTo>
                <a:lnTo>
                  <a:pt x="752" y="7"/>
                </a:lnTo>
                <a:lnTo>
                  <a:pt x="756" y="10"/>
                </a:lnTo>
                <a:lnTo>
                  <a:pt x="759" y="7"/>
                </a:lnTo>
                <a:lnTo>
                  <a:pt x="763" y="7"/>
                </a:lnTo>
                <a:lnTo>
                  <a:pt x="766" y="7"/>
                </a:lnTo>
                <a:lnTo>
                  <a:pt x="766" y="10"/>
                </a:lnTo>
                <a:lnTo>
                  <a:pt x="770" y="10"/>
                </a:lnTo>
                <a:lnTo>
                  <a:pt x="770" y="14"/>
                </a:lnTo>
                <a:lnTo>
                  <a:pt x="773" y="14"/>
                </a:lnTo>
                <a:lnTo>
                  <a:pt x="777" y="18"/>
                </a:lnTo>
                <a:lnTo>
                  <a:pt x="781" y="14"/>
                </a:lnTo>
                <a:lnTo>
                  <a:pt x="784" y="14"/>
                </a:lnTo>
                <a:lnTo>
                  <a:pt x="788" y="14"/>
                </a:lnTo>
                <a:lnTo>
                  <a:pt x="791" y="14"/>
                </a:lnTo>
                <a:lnTo>
                  <a:pt x="795" y="14"/>
                </a:lnTo>
                <a:lnTo>
                  <a:pt x="798" y="14"/>
                </a:lnTo>
                <a:lnTo>
                  <a:pt x="798" y="10"/>
                </a:lnTo>
                <a:lnTo>
                  <a:pt x="802" y="10"/>
                </a:lnTo>
                <a:lnTo>
                  <a:pt x="806" y="10"/>
                </a:lnTo>
                <a:lnTo>
                  <a:pt x="809" y="10"/>
                </a:lnTo>
                <a:lnTo>
                  <a:pt x="809" y="7"/>
                </a:lnTo>
                <a:lnTo>
                  <a:pt x="813" y="7"/>
                </a:lnTo>
                <a:lnTo>
                  <a:pt x="816" y="7"/>
                </a:lnTo>
                <a:lnTo>
                  <a:pt x="820" y="7"/>
                </a:lnTo>
                <a:lnTo>
                  <a:pt x="823" y="7"/>
                </a:lnTo>
                <a:lnTo>
                  <a:pt x="827" y="7"/>
                </a:lnTo>
                <a:lnTo>
                  <a:pt x="827" y="3"/>
                </a:lnTo>
                <a:lnTo>
                  <a:pt x="830" y="3"/>
                </a:lnTo>
                <a:lnTo>
                  <a:pt x="830" y="0"/>
                </a:lnTo>
                <a:lnTo>
                  <a:pt x="834" y="0"/>
                </a:lnTo>
                <a:lnTo>
                  <a:pt x="838" y="0"/>
                </a:lnTo>
                <a:lnTo>
                  <a:pt x="841" y="3"/>
                </a:lnTo>
                <a:lnTo>
                  <a:pt x="845" y="7"/>
                </a:lnTo>
                <a:lnTo>
                  <a:pt x="848" y="10"/>
                </a:lnTo>
                <a:lnTo>
                  <a:pt x="852" y="10"/>
                </a:lnTo>
                <a:lnTo>
                  <a:pt x="855" y="10"/>
                </a:lnTo>
                <a:lnTo>
                  <a:pt x="855" y="7"/>
                </a:lnTo>
                <a:lnTo>
                  <a:pt x="859" y="7"/>
                </a:lnTo>
                <a:lnTo>
                  <a:pt x="863" y="7"/>
                </a:lnTo>
                <a:lnTo>
                  <a:pt x="866" y="7"/>
                </a:lnTo>
                <a:lnTo>
                  <a:pt x="870" y="10"/>
                </a:lnTo>
                <a:lnTo>
                  <a:pt x="873" y="10"/>
                </a:lnTo>
                <a:lnTo>
                  <a:pt x="873" y="7"/>
                </a:lnTo>
                <a:lnTo>
                  <a:pt x="877" y="7"/>
                </a:lnTo>
                <a:lnTo>
                  <a:pt x="880" y="7"/>
                </a:lnTo>
                <a:lnTo>
                  <a:pt x="884" y="7"/>
                </a:lnTo>
                <a:lnTo>
                  <a:pt x="887" y="7"/>
                </a:lnTo>
                <a:lnTo>
                  <a:pt x="891" y="7"/>
                </a:lnTo>
                <a:lnTo>
                  <a:pt x="895" y="7"/>
                </a:lnTo>
                <a:lnTo>
                  <a:pt x="895" y="3"/>
                </a:lnTo>
                <a:lnTo>
                  <a:pt x="898" y="3"/>
                </a:lnTo>
                <a:lnTo>
                  <a:pt x="898" y="0"/>
                </a:lnTo>
                <a:lnTo>
                  <a:pt x="902" y="0"/>
                </a:lnTo>
                <a:lnTo>
                  <a:pt x="905" y="0"/>
                </a:lnTo>
                <a:lnTo>
                  <a:pt x="909" y="0"/>
                </a:lnTo>
                <a:lnTo>
                  <a:pt x="909" y="3"/>
                </a:lnTo>
                <a:lnTo>
                  <a:pt x="909" y="7"/>
                </a:lnTo>
                <a:close/>
              </a:path>
            </a:pathLst>
          </a:custGeom>
          <a:solidFill>
            <a:sysClr val="window" lastClr="FFFFFF"/>
          </a:solidFill>
          <a:ln w="7">
            <a:solidFill>
              <a:srgbClr val="000000"/>
            </a:solidFill>
            <a:prstDash val="solid"/>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400" b="0" i="0" u="none" strike="noStrike" kern="0" cap="none" spc="0" normalizeH="0" baseline="0" noProof="0">
              <a:ln>
                <a:noFill/>
              </a:ln>
              <a:solidFill>
                <a:schemeClr val="tx2"/>
              </a:solidFill>
              <a:effectLst/>
              <a:uLnTx/>
              <a:uFillTx/>
              <a:latin typeface="Calibri" panose="020F0502020204030204"/>
              <a:cs typeface="Arial" charset="0"/>
            </a:endParaRPr>
          </a:p>
        </p:txBody>
      </p:sp>
      <p:sp>
        <p:nvSpPr>
          <p:cNvPr id="39" name="Freeform 12">
            <a:extLst>
              <a:ext uri="{FF2B5EF4-FFF2-40B4-BE49-F238E27FC236}">
                <a16:creationId xmlns:a16="http://schemas.microsoft.com/office/drawing/2014/main" xmlns="" id="{C730EF9A-E62F-4870-F019-1A8FAD9123C6}"/>
              </a:ext>
            </a:extLst>
          </p:cNvPr>
          <p:cNvSpPr>
            <a:spLocks/>
          </p:cNvSpPr>
          <p:nvPr/>
        </p:nvSpPr>
        <p:spPr bwMode="auto">
          <a:xfrm>
            <a:off x="3588231" y="2221185"/>
            <a:ext cx="2727722" cy="844153"/>
          </a:xfrm>
          <a:custGeom>
            <a:avLst/>
            <a:gdLst>
              <a:gd name="T0" fmla="*/ 1860 w 2291"/>
              <a:gd name="T1" fmla="*/ 606 h 709"/>
              <a:gd name="T2" fmla="*/ 1846 w 2291"/>
              <a:gd name="T3" fmla="*/ 552 h 709"/>
              <a:gd name="T4" fmla="*/ 1789 w 2291"/>
              <a:gd name="T5" fmla="*/ 591 h 709"/>
              <a:gd name="T6" fmla="*/ 1742 w 2291"/>
              <a:gd name="T7" fmla="*/ 631 h 709"/>
              <a:gd name="T8" fmla="*/ 1721 w 2291"/>
              <a:gd name="T9" fmla="*/ 588 h 709"/>
              <a:gd name="T10" fmla="*/ 1735 w 2291"/>
              <a:gd name="T11" fmla="*/ 541 h 709"/>
              <a:gd name="T12" fmla="*/ 1696 w 2291"/>
              <a:gd name="T13" fmla="*/ 570 h 709"/>
              <a:gd name="T14" fmla="*/ 1625 w 2291"/>
              <a:gd name="T15" fmla="*/ 577 h 709"/>
              <a:gd name="T16" fmla="*/ 1532 w 2291"/>
              <a:gd name="T17" fmla="*/ 613 h 709"/>
              <a:gd name="T18" fmla="*/ 1511 w 2291"/>
              <a:gd name="T19" fmla="*/ 677 h 709"/>
              <a:gd name="T20" fmla="*/ 1272 w 2291"/>
              <a:gd name="T21" fmla="*/ 684 h 709"/>
              <a:gd name="T22" fmla="*/ 1008 w 2291"/>
              <a:gd name="T23" fmla="*/ 606 h 709"/>
              <a:gd name="T24" fmla="*/ 812 w 2291"/>
              <a:gd name="T25" fmla="*/ 388 h 709"/>
              <a:gd name="T26" fmla="*/ 720 w 2291"/>
              <a:gd name="T27" fmla="*/ 374 h 709"/>
              <a:gd name="T28" fmla="*/ 645 w 2291"/>
              <a:gd name="T29" fmla="*/ 531 h 709"/>
              <a:gd name="T30" fmla="*/ 314 w 2291"/>
              <a:gd name="T31" fmla="*/ 506 h 709"/>
              <a:gd name="T32" fmla="*/ 235 w 2291"/>
              <a:gd name="T33" fmla="*/ 381 h 709"/>
              <a:gd name="T34" fmla="*/ 86 w 2291"/>
              <a:gd name="T35" fmla="*/ 363 h 709"/>
              <a:gd name="T36" fmla="*/ 64 w 2291"/>
              <a:gd name="T37" fmla="*/ 299 h 709"/>
              <a:gd name="T38" fmla="*/ 217 w 2291"/>
              <a:gd name="T39" fmla="*/ 199 h 709"/>
              <a:gd name="T40" fmla="*/ 342 w 2291"/>
              <a:gd name="T41" fmla="*/ 128 h 709"/>
              <a:gd name="T42" fmla="*/ 460 w 2291"/>
              <a:gd name="T43" fmla="*/ 64 h 709"/>
              <a:gd name="T44" fmla="*/ 577 w 2291"/>
              <a:gd name="T45" fmla="*/ 7 h 709"/>
              <a:gd name="T46" fmla="*/ 652 w 2291"/>
              <a:gd name="T47" fmla="*/ 18 h 709"/>
              <a:gd name="T48" fmla="*/ 723 w 2291"/>
              <a:gd name="T49" fmla="*/ 3 h 709"/>
              <a:gd name="T50" fmla="*/ 795 w 2291"/>
              <a:gd name="T51" fmla="*/ 32 h 709"/>
              <a:gd name="T52" fmla="*/ 877 w 2291"/>
              <a:gd name="T53" fmla="*/ 50 h 709"/>
              <a:gd name="T54" fmla="*/ 937 w 2291"/>
              <a:gd name="T55" fmla="*/ 68 h 709"/>
              <a:gd name="T56" fmla="*/ 987 w 2291"/>
              <a:gd name="T57" fmla="*/ 82 h 709"/>
              <a:gd name="T58" fmla="*/ 1012 w 2291"/>
              <a:gd name="T59" fmla="*/ 32 h 709"/>
              <a:gd name="T60" fmla="*/ 1048 w 2291"/>
              <a:gd name="T61" fmla="*/ 0 h 709"/>
              <a:gd name="T62" fmla="*/ 1112 w 2291"/>
              <a:gd name="T63" fmla="*/ 18 h 709"/>
              <a:gd name="T64" fmla="*/ 1162 w 2291"/>
              <a:gd name="T65" fmla="*/ 28 h 709"/>
              <a:gd name="T66" fmla="*/ 1215 w 2291"/>
              <a:gd name="T67" fmla="*/ 46 h 709"/>
              <a:gd name="T68" fmla="*/ 1276 w 2291"/>
              <a:gd name="T69" fmla="*/ 57 h 709"/>
              <a:gd name="T70" fmla="*/ 1329 w 2291"/>
              <a:gd name="T71" fmla="*/ 85 h 709"/>
              <a:gd name="T72" fmla="*/ 1375 w 2291"/>
              <a:gd name="T73" fmla="*/ 60 h 709"/>
              <a:gd name="T74" fmla="*/ 1422 w 2291"/>
              <a:gd name="T75" fmla="*/ 50 h 709"/>
              <a:gd name="T76" fmla="*/ 1482 w 2291"/>
              <a:gd name="T77" fmla="*/ 50 h 709"/>
              <a:gd name="T78" fmla="*/ 1557 w 2291"/>
              <a:gd name="T79" fmla="*/ 64 h 709"/>
              <a:gd name="T80" fmla="*/ 1596 w 2291"/>
              <a:gd name="T81" fmla="*/ 100 h 709"/>
              <a:gd name="T82" fmla="*/ 1653 w 2291"/>
              <a:gd name="T83" fmla="*/ 103 h 709"/>
              <a:gd name="T84" fmla="*/ 1724 w 2291"/>
              <a:gd name="T85" fmla="*/ 110 h 709"/>
              <a:gd name="T86" fmla="*/ 1803 w 2291"/>
              <a:gd name="T87" fmla="*/ 117 h 709"/>
              <a:gd name="T88" fmla="*/ 1785 w 2291"/>
              <a:gd name="T89" fmla="*/ 171 h 709"/>
              <a:gd name="T90" fmla="*/ 1821 w 2291"/>
              <a:gd name="T91" fmla="*/ 174 h 709"/>
              <a:gd name="T92" fmla="*/ 1892 w 2291"/>
              <a:gd name="T93" fmla="*/ 189 h 709"/>
              <a:gd name="T94" fmla="*/ 1945 w 2291"/>
              <a:gd name="T95" fmla="*/ 242 h 709"/>
              <a:gd name="T96" fmla="*/ 1938 w 2291"/>
              <a:gd name="T97" fmla="*/ 303 h 709"/>
              <a:gd name="T98" fmla="*/ 1874 w 2291"/>
              <a:gd name="T99" fmla="*/ 256 h 709"/>
              <a:gd name="T100" fmla="*/ 1899 w 2291"/>
              <a:gd name="T101" fmla="*/ 303 h 709"/>
              <a:gd name="T102" fmla="*/ 1977 w 2291"/>
              <a:gd name="T103" fmla="*/ 324 h 709"/>
              <a:gd name="T104" fmla="*/ 2045 w 2291"/>
              <a:gd name="T105" fmla="*/ 331 h 709"/>
              <a:gd name="T106" fmla="*/ 2124 w 2291"/>
              <a:gd name="T107" fmla="*/ 335 h 709"/>
              <a:gd name="T108" fmla="*/ 2181 w 2291"/>
              <a:gd name="T109" fmla="*/ 328 h 709"/>
              <a:gd name="T110" fmla="*/ 2280 w 2291"/>
              <a:gd name="T111" fmla="*/ 292 h 709"/>
              <a:gd name="T112" fmla="*/ 2266 w 2291"/>
              <a:gd name="T113" fmla="*/ 374 h 709"/>
              <a:gd name="T114" fmla="*/ 2195 w 2291"/>
              <a:gd name="T115" fmla="*/ 431 h 709"/>
              <a:gd name="T116" fmla="*/ 2095 w 2291"/>
              <a:gd name="T117" fmla="*/ 456 h 709"/>
              <a:gd name="T118" fmla="*/ 2074 w 2291"/>
              <a:gd name="T119" fmla="*/ 509 h 709"/>
              <a:gd name="T120" fmla="*/ 1992 w 2291"/>
              <a:gd name="T121" fmla="*/ 517 h 709"/>
              <a:gd name="T122" fmla="*/ 1931 w 2291"/>
              <a:gd name="T123" fmla="*/ 552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91" h="709">
                <a:moveTo>
                  <a:pt x="1928" y="623"/>
                </a:moveTo>
                <a:lnTo>
                  <a:pt x="1928" y="620"/>
                </a:lnTo>
                <a:lnTo>
                  <a:pt x="1924" y="620"/>
                </a:lnTo>
                <a:lnTo>
                  <a:pt x="1924" y="620"/>
                </a:lnTo>
                <a:lnTo>
                  <a:pt x="1924" y="620"/>
                </a:lnTo>
                <a:lnTo>
                  <a:pt x="1920" y="616"/>
                </a:lnTo>
                <a:lnTo>
                  <a:pt x="1920" y="616"/>
                </a:lnTo>
                <a:lnTo>
                  <a:pt x="1917" y="616"/>
                </a:lnTo>
                <a:lnTo>
                  <a:pt x="1917" y="613"/>
                </a:lnTo>
                <a:lnTo>
                  <a:pt x="1913" y="613"/>
                </a:lnTo>
                <a:lnTo>
                  <a:pt x="1913" y="616"/>
                </a:lnTo>
                <a:lnTo>
                  <a:pt x="1913" y="616"/>
                </a:lnTo>
                <a:lnTo>
                  <a:pt x="1910" y="616"/>
                </a:lnTo>
                <a:lnTo>
                  <a:pt x="1910" y="616"/>
                </a:lnTo>
                <a:lnTo>
                  <a:pt x="1906" y="616"/>
                </a:lnTo>
                <a:lnTo>
                  <a:pt x="1906" y="616"/>
                </a:lnTo>
                <a:lnTo>
                  <a:pt x="1903" y="616"/>
                </a:lnTo>
                <a:lnTo>
                  <a:pt x="1899" y="616"/>
                </a:lnTo>
                <a:lnTo>
                  <a:pt x="1899" y="616"/>
                </a:lnTo>
                <a:lnTo>
                  <a:pt x="1896" y="613"/>
                </a:lnTo>
                <a:lnTo>
                  <a:pt x="1896" y="613"/>
                </a:lnTo>
                <a:lnTo>
                  <a:pt x="1892" y="613"/>
                </a:lnTo>
                <a:lnTo>
                  <a:pt x="1892" y="613"/>
                </a:lnTo>
                <a:lnTo>
                  <a:pt x="1892" y="609"/>
                </a:lnTo>
                <a:lnTo>
                  <a:pt x="1888" y="609"/>
                </a:lnTo>
                <a:lnTo>
                  <a:pt x="1888" y="609"/>
                </a:lnTo>
                <a:lnTo>
                  <a:pt x="1885" y="609"/>
                </a:lnTo>
                <a:lnTo>
                  <a:pt x="1885" y="609"/>
                </a:lnTo>
                <a:lnTo>
                  <a:pt x="1881" y="613"/>
                </a:lnTo>
                <a:lnTo>
                  <a:pt x="1881" y="613"/>
                </a:lnTo>
                <a:lnTo>
                  <a:pt x="1881" y="613"/>
                </a:lnTo>
                <a:lnTo>
                  <a:pt x="1878" y="613"/>
                </a:lnTo>
                <a:lnTo>
                  <a:pt x="1878" y="613"/>
                </a:lnTo>
                <a:lnTo>
                  <a:pt x="1874" y="609"/>
                </a:lnTo>
                <a:lnTo>
                  <a:pt x="1874" y="609"/>
                </a:lnTo>
                <a:lnTo>
                  <a:pt x="1871" y="609"/>
                </a:lnTo>
                <a:lnTo>
                  <a:pt x="1871" y="609"/>
                </a:lnTo>
                <a:lnTo>
                  <a:pt x="1871" y="609"/>
                </a:lnTo>
                <a:lnTo>
                  <a:pt x="1867" y="606"/>
                </a:lnTo>
                <a:lnTo>
                  <a:pt x="1867" y="606"/>
                </a:lnTo>
                <a:lnTo>
                  <a:pt x="1867" y="606"/>
                </a:lnTo>
                <a:lnTo>
                  <a:pt x="1863" y="606"/>
                </a:lnTo>
                <a:lnTo>
                  <a:pt x="1860" y="606"/>
                </a:lnTo>
                <a:lnTo>
                  <a:pt x="1860" y="606"/>
                </a:lnTo>
                <a:lnTo>
                  <a:pt x="1860" y="606"/>
                </a:lnTo>
                <a:lnTo>
                  <a:pt x="1860" y="602"/>
                </a:lnTo>
                <a:lnTo>
                  <a:pt x="1863" y="602"/>
                </a:lnTo>
                <a:lnTo>
                  <a:pt x="1863" y="602"/>
                </a:lnTo>
                <a:lnTo>
                  <a:pt x="1863" y="598"/>
                </a:lnTo>
                <a:lnTo>
                  <a:pt x="1863" y="598"/>
                </a:lnTo>
                <a:lnTo>
                  <a:pt x="1863" y="595"/>
                </a:lnTo>
                <a:lnTo>
                  <a:pt x="1867" y="595"/>
                </a:lnTo>
                <a:lnTo>
                  <a:pt x="1863" y="595"/>
                </a:lnTo>
                <a:lnTo>
                  <a:pt x="1863" y="591"/>
                </a:lnTo>
                <a:lnTo>
                  <a:pt x="1863" y="591"/>
                </a:lnTo>
                <a:lnTo>
                  <a:pt x="1860" y="591"/>
                </a:lnTo>
                <a:lnTo>
                  <a:pt x="1860" y="588"/>
                </a:lnTo>
                <a:lnTo>
                  <a:pt x="1863" y="588"/>
                </a:lnTo>
                <a:lnTo>
                  <a:pt x="1863" y="584"/>
                </a:lnTo>
                <a:lnTo>
                  <a:pt x="1860" y="584"/>
                </a:lnTo>
                <a:lnTo>
                  <a:pt x="1863" y="581"/>
                </a:lnTo>
                <a:lnTo>
                  <a:pt x="1863" y="581"/>
                </a:lnTo>
                <a:lnTo>
                  <a:pt x="1863" y="577"/>
                </a:lnTo>
                <a:lnTo>
                  <a:pt x="1860" y="577"/>
                </a:lnTo>
                <a:lnTo>
                  <a:pt x="1863" y="577"/>
                </a:lnTo>
                <a:lnTo>
                  <a:pt x="1867" y="574"/>
                </a:lnTo>
                <a:lnTo>
                  <a:pt x="1867" y="574"/>
                </a:lnTo>
                <a:lnTo>
                  <a:pt x="1867" y="574"/>
                </a:lnTo>
                <a:lnTo>
                  <a:pt x="1863" y="574"/>
                </a:lnTo>
                <a:lnTo>
                  <a:pt x="1863" y="570"/>
                </a:lnTo>
                <a:lnTo>
                  <a:pt x="1860" y="570"/>
                </a:lnTo>
                <a:lnTo>
                  <a:pt x="1856" y="570"/>
                </a:lnTo>
                <a:lnTo>
                  <a:pt x="1853" y="570"/>
                </a:lnTo>
                <a:lnTo>
                  <a:pt x="1853" y="570"/>
                </a:lnTo>
                <a:lnTo>
                  <a:pt x="1849" y="566"/>
                </a:lnTo>
                <a:lnTo>
                  <a:pt x="1849" y="566"/>
                </a:lnTo>
                <a:lnTo>
                  <a:pt x="1849" y="566"/>
                </a:lnTo>
                <a:lnTo>
                  <a:pt x="1846" y="563"/>
                </a:lnTo>
                <a:lnTo>
                  <a:pt x="1846" y="563"/>
                </a:lnTo>
                <a:lnTo>
                  <a:pt x="1846" y="559"/>
                </a:lnTo>
                <a:lnTo>
                  <a:pt x="1846" y="559"/>
                </a:lnTo>
                <a:lnTo>
                  <a:pt x="1849" y="559"/>
                </a:lnTo>
                <a:lnTo>
                  <a:pt x="1849" y="556"/>
                </a:lnTo>
                <a:lnTo>
                  <a:pt x="1849" y="556"/>
                </a:lnTo>
                <a:lnTo>
                  <a:pt x="1849" y="552"/>
                </a:lnTo>
                <a:lnTo>
                  <a:pt x="1849" y="552"/>
                </a:lnTo>
                <a:lnTo>
                  <a:pt x="1849" y="552"/>
                </a:lnTo>
                <a:lnTo>
                  <a:pt x="1849" y="549"/>
                </a:lnTo>
                <a:lnTo>
                  <a:pt x="1846" y="549"/>
                </a:lnTo>
                <a:lnTo>
                  <a:pt x="1846" y="552"/>
                </a:lnTo>
                <a:lnTo>
                  <a:pt x="1839" y="552"/>
                </a:lnTo>
                <a:lnTo>
                  <a:pt x="1839" y="552"/>
                </a:lnTo>
                <a:lnTo>
                  <a:pt x="1835" y="549"/>
                </a:lnTo>
                <a:lnTo>
                  <a:pt x="1835" y="549"/>
                </a:lnTo>
                <a:lnTo>
                  <a:pt x="1831" y="549"/>
                </a:lnTo>
                <a:lnTo>
                  <a:pt x="1828" y="549"/>
                </a:lnTo>
                <a:lnTo>
                  <a:pt x="1828" y="549"/>
                </a:lnTo>
                <a:lnTo>
                  <a:pt x="1824" y="549"/>
                </a:lnTo>
                <a:lnTo>
                  <a:pt x="1824" y="552"/>
                </a:lnTo>
                <a:lnTo>
                  <a:pt x="1824" y="552"/>
                </a:lnTo>
                <a:lnTo>
                  <a:pt x="1821" y="552"/>
                </a:lnTo>
                <a:lnTo>
                  <a:pt x="1821" y="556"/>
                </a:lnTo>
                <a:lnTo>
                  <a:pt x="1824" y="556"/>
                </a:lnTo>
                <a:lnTo>
                  <a:pt x="1824" y="559"/>
                </a:lnTo>
                <a:lnTo>
                  <a:pt x="1824" y="559"/>
                </a:lnTo>
                <a:lnTo>
                  <a:pt x="1824" y="563"/>
                </a:lnTo>
                <a:lnTo>
                  <a:pt x="1821" y="566"/>
                </a:lnTo>
                <a:lnTo>
                  <a:pt x="1821" y="566"/>
                </a:lnTo>
                <a:lnTo>
                  <a:pt x="1821" y="566"/>
                </a:lnTo>
                <a:lnTo>
                  <a:pt x="1817" y="566"/>
                </a:lnTo>
                <a:lnTo>
                  <a:pt x="1814" y="566"/>
                </a:lnTo>
                <a:lnTo>
                  <a:pt x="1814" y="570"/>
                </a:lnTo>
                <a:lnTo>
                  <a:pt x="1814" y="570"/>
                </a:lnTo>
                <a:lnTo>
                  <a:pt x="1814" y="574"/>
                </a:lnTo>
                <a:lnTo>
                  <a:pt x="1814" y="574"/>
                </a:lnTo>
                <a:lnTo>
                  <a:pt x="1814" y="574"/>
                </a:lnTo>
                <a:lnTo>
                  <a:pt x="1814" y="574"/>
                </a:lnTo>
                <a:lnTo>
                  <a:pt x="1814" y="577"/>
                </a:lnTo>
                <a:lnTo>
                  <a:pt x="1814" y="577"/>
                </a:lnTo>
                <a:lnTo>
                  <a:pt x="1810" y="577"/>
                </a:lnTo>
                <a:lnTo>
                  <a:pt x="1806" y="581"/>
                </a:lnTo>
                <a:lnTo>
                  <a:pt x="1806" y="584"/>
                </a:lnTo>
                <a:lnTo>
                  <a:pt x="1803" y="584"/>
                </a:lnTo>
                <a:lnTo>
                  <a:pt x="1803" y="588"/>
                </a:lnTo>
                <a:lnTo>
                  <a:pt x="1799" y="588"/>
                </a:lnTo>
                <a:lnTo>
                  <a:pt x="1799" y="588"/>
                </a:lnTo>
                <a:lnTo>
                  <a:pt x="1796" y="588"/>
                </a:lnTo>
                <a:lnTo>
                  <a:pt x="1796" y="588"/>
                </a:lnTo>
                <a:lnTo>
                  <a:pt x="1792" y="588"/>
                </a:lnTo>
                <a:lnTo>
                  <a:pt x="1792" y="588"/>
                </a:lnTo>
                <a:lnTo>
                  <a:pt x="1792" y="588"/>
                </a:lnTo>
                <a:lnTo>
                  <a:pt x="1792" y="591"/>
                </a:lnTo>
                <a:lnTo>
                  <a:pt x="1792" y="591"/>
                </a:lnTo>
                <a:lnTo>
                  <a:pt x="1789" y="591"/>
                </a:lnTo>
                <a:lnTo>
                  <a:pt x="1789" y="591"/>
                </a:lnTo>
                <a:lnTo>
                  <a:pt x="1789" y="595"/>
                </a:lnTo>
                <a:lnTo>
                  <a:pt x="1785" y="595"/>
                </a:lnTo>
                <a:lnTo>
                  <a:pt x="1785" y="595"/>
                </a:lnTo>
                <a:lnTo>
                  <a:pt x="1782" y="598"/>
                </a:lnTo>
                <a:lnTo>
                  <a:pt x="1782" y="598"/>
                </a:lnTo>
                <a:lnTo>
                  <a:pt x="1782" y="598"/>
                </a:lnTo>
                <a:lnTo>
                  <a:pt x="1782" y="602"/>
                </a:lnTo>
                <a:lnTo>
                  <a:pt x="1778" y="602"/>
                </a:lnTo>
                <a:lnTo>
                  <a:pt x="1778" y="602"/>
                </a:lnTo>
                <a:lnTo>
                  <a:pt x="1774" y="606"/>
                </a:lnTo>
                <a:lnTo>
                  <a:pt x="1774" y="606"/>
                </a:lnTo>
                <a:lnTo>
                  <a:pt x="1774" y="606"/>
                </a:lnTo>
                <a:lnTo>
                  <a:pt x="1774" y="606"/>
                </a:lnTo>
                <a:lnTo>
                  <a:pt x="1774" y="609"/>
                </a:lnTo>
                <a:lnTo>
                  <a:pt x="1774" y="613"/>
                </a:lnTo>
                <a:lnTo>
                  <a:pt x="1771" y="613"/>
                </a:lnTo>
                <a:lnTo>
                  <a:pt x="1771" y="613"/>
                </a:lnTo>
                <a:lnTo>
                  <a:pt x="1771" y="613"/>
                </a:lnTo>
                <a:lnTo>
                  <a:pt x="1771" y="616"/>
                </a:lnTo>
                <a:lnTo>
                  <a:pt x="1771" y="616"/>
                </a:lnTo>
                <a:lnTo>
                  <a:pt x="1771" y="620"/>
                </a:lnTo>
                <a:lnTo>
                  <a:pt x="1771" y="620"/>
                </a:lnTo>
                <a:lnTo>
                  <a:pt x="1767" y="620"/>
                </a:lnTo>
                <a:lnTo>
                  <a:pt x="1767" y="623"/>
                </a:lnTo>
                <a:lnTo>
                  <a:pt x="1771" y="623"/>
                </a:lnTo>
                <a:lnTo>
                  <a:pt x="1771" y="627"/>
                </a:lnTo>
                <a:lnTo>
                  <a:pt x="1767" y="627"/>
                </a:lnTo>
                <a:lnTo>
                  <a:pt x="1767" y="631"/>
                </a:lnTo>
                <a:lnTo>
                  <a:pt x="1767" y="634"/>
                </a:lnTo>
                <a:lnTo>
                  <a:pt x="1771" y="634"/>
                </a:lnTo>
                <a:lnTo>
                  <a:pt x="1767" y="638"/>
                </a:lnTo>
                <a:lnTo>
                  <a:pt x="1767" y="638"/>
                </a:lnTo>
                <a:lnTo>
                  <a:pt x="1767" y="638"/>
                </a:lnTo>
                <a:lnTo>
                  <a:pt x="1764" y="638"/>
                </a:lnTo>
                <a:lnTo>
                  <a:pt x="1764" y="641"/>
                </a:lnTo>
                <a:lnTo>
                  <a:pt x="1764" y="641"/>
                </a:lnTo>
                <a:lnTo>
                  <a:pt x="1760" y="638"/>
                </a:lnTo>
                <a:lnTo>
                  <a:pt x="1757" y="638"/>
                </a:lnTo>
                <a:lnTo>
                  <a:pt x="1757" y="638"/>
                </a:lnTo>
                <a:lnTo>
                  <a:pt x="1757" y="638"/>
                </a:lnTo>
                <a:lnTo>
                  <a:pt x="1749" y="634"/>
                </a:lnTo>
                <a:lnTo>
                  <a:pt x="1749" y="634"/>
                </a:lnTo>
                <a:lnTo>
                  <a:pt x="1746" y="634"/>
                </a:lnTo>
                <a:lnTo>
                  <a:pt x="1746" y="634"/>
                </a:lnTo>
                <a:lnTo>
                  <a:pt x="1742" y="631"/>
                </a:lnTo>
                <a:lnTo>
                  <a:pt x="1739" y="631"/>
                </a:lnTo>
                <a:lnTo>
                  <a:pt x="1739" y="631"/>
                </a:lnTo>
                <a:lnTo>
                  <a:pt x="1735" y="631"/>
                </a:lnTo>
                <a:lnTo>
                  <a:pt x="1732" y="631"/>
                </a:lnTo>
                <a:lnTo>
                  <a:pt x="1732" y="631"/>
                </a:lnTo>
                <a:lnTo>
                  <a:pt x="1732" y="631"/>
                </a:lnTo>
                <a:lnTo>
                  <a:pt x="1728" y="631"/>
                </a:lnTo>
                <a:lnTo>
                  <a:pt x="1728" y="631"/>
                </a:lnTo>
                <a:lnTo>
                  <a:pt x="1724" y="631"/>
                </a:lnTo>
                <a:lnTo>
                  <a:pt x="1724" y="631"/>
                </a:lnTo>
                <a:lnTo>
                  <a:pt x="1724" y="631"/>
                </a:lnTo>
                <a:lnTo>
                  <a:pt x="1721" y="631"/>
                </a:lnTo>
                <a:lnTo>
                  <a:pt x="1721" y="631"/>
                </a:lnTo>
                <a:lnTo>
                  <a:pt x="1724" y="623"/>
                </a:lnTo>
                <a:lnTo>
                  <a:pt x="1724" y="620"/>
                </a:lnTo>
                <a:lnTo>
                  <a:pt x="1724" y="620"/>
                </a:lnTo>
                <a:lnTo>
                  <a:pt x="1724" y="620"/>
                </a:lnTo>
                <a:lnTo>
                  <a:pt x="1724" y="616"/>
                </a:lnTo>
                <a:lnTo>
                  <a:pt x="1724" y="616"/>
                </a:lnTo>
                <a:lnTo>
                  <a:pt x="1721" y="616"/>
                </a:lnTo>
                <a:lnTo>
                  <a:pt x="1721" y="616"/>
                </a:lnTo>
                <a:lnTo>
                  <a:pt x="1717" y="613"/>
                </a:lnTo>
                <a:lnTo>
                  <a:pt x="1717" y="613"/>
                </a:lnTo>
                <a:lnTo>
                  <a:pt x="1714" y="613"/>
                </a:lnTo>
                <a:lnTo>
                  <a:pt x="1714" y="613"/>
                </a:lnTo>
                <a:lnTo>
                  <a:pt x="1710" y="616"/>
                </a:lnTo>
                <a:lnTo>
                  <a:pt x="1710" y="616"/>
                </a:lnTo>
                <a:lnTo>
                  <a:pt x="1710" y="613"/>
                </a:lnTo>
                <a:lnTo>
                  <a:pt x="1707" y="613"/>
                </a:lnTo>
                <a:lnTo>
                  <a:pt x="1707" y="613"/>
                </a:lnTo>
                <a:lnTo>
                  <a:pt x="1707" y="613"/>
                </a:lnTo>
                <a:lnTo>
                  <a:pt x="1707" y="613"/>
                </a:lnTo>
                <a:lnTo>
                  <a:pt x="1703" y="613"/>
                </a:lnTo>
                <a:lnTo>
                  <a:pt x="1703" y="613"/>
                </a:lnTo>
                <a:lnTo>
                  <a:pt x="1703" y="609"/>
                </a:lnTo>
                <a:lnTo>
                  <a:pt x="1703" y="609"/>
                </a:lnTo>
                <a:lnTo>
                  <a:pt x="1707" y="606"/>
                </a:lnTo>
                <a:lnTo>
                  <a:pt x="1707" y="606"/>
                </a:lnTo>
                <a:lnTo>
                  <a:pt x="1710" y="602"/>
                </a:lnTo>
                <a:lnTo>
                  <a:pt x="1710" y="598"/>
                </a:lnTo>
                <a:lnTo>
                  <a:pt x="1714" y="595"/>
                </a:lnTo>
                <a:lnTo>
                  <a:pt x="1717" y="591"/>
                </a:lnTo>
                <a:lnTo>
                  <a:pt x="1717" y="591"/>
                </a:lnTo>
                <a:lnTo>
                  <a:pt x="1721" y="588"/>
                </a:lnTo>
                <a:lnTo>
                  <a:pt x="1721" y="588"/>
                </a:lnTo>
                <a:lnTo>
                  <a:pt x="1721" y="588"/>
                </a:lnTo>
                <a:lnTo>
                  <a:pt x="1721" y="588"/>
                </a:lnTo>
                <a:lnTo>
                  <a:pt x="1724" y="588"/>
                </a:lnTo>
                <a:lnTo>
                  <a:pt x="1724" y="584"/>
                </a:lnTo>
                <a:lnTo>
                  <a:pt x="1724" y="584"/>
                </a:lnTo>
                <a:lnTo>
                  <a:pt x="1724" y="584"/>
                </a:lnTo>
                <a:lnTo>
                  <a:pt x="1728" y="581"/>
                </a:lnTo>
                <a:lnTo>
                  <a:pt x="1732" y="581"/>
                </a:lnTo>
                <a:lnTo>
                  <a:pt x="1735" y="577"/>
                </a:lnTo>
                <a:lnTo>
                  <a:pt x="1739" y="577"/>
                </a:lnTo>
                <a:lnTo>
                  <a:pt x="1742" y="574"/>
                </a:lnTo>
                <a:lnTo>
                  <a:pt x="1746" y="574"/>
                </a:lnTo>
                <a:lnTo>
                  <a:pt x="1749" y="574"/>
                </a:lnTo>
                <a:lnTo>
                  <a:pt x="1749" y="574"/>
                </a:lnTo>
                <a:lnTo>
                  <a:pt x="1753" y="574"/>
                </a:lnTo>
                <a:lnTo>
                  <a:pt x="1753" y="574"/>
                </a:lnTo>
                <a:lnTo>
                  <a:pt x="1757" y="574"/>
                </a:lnTo>
                <a:lnTo>
                  <a:pt x="1757" y="574"/>
                </a:lnTo>
                <a:lnTo>
                  <a:pt x="1757" y="570"/>
                </a:lnTo>
                <a:lnTo>
                  <a:pt x="1760" y="570"/>
                </a:lnTo>
                <a:lnTo>
                  <a:pt x="1760" y="566"/>
                </a:lnTo>
                <a:lnTo>
                  <a:pt x="1764" y="563"/>
                </a:lnTo>
                <a:lnTo>
                  <a:pt x="1764" y="559"/>
                </a:lnTo>
                <a:lnTo>
                  <a:pt x="1764" y="559"/>
                </a:lnTo>
                <a:lnTo>
                  <a:pt x="1764" y="559"/>
                </a:lnTo>
                <a:lnTo>
                  <a:pt x="1760" y="559"/>
                </a:lnTo>
                <a:lnTo>
                  <a:pt x="1760" y="559"/>
                </a:lnTo>
                <a:lnTo>
                  <a:pt x="1757" y="559"/>
                </a:lnTo>
                <a:lnTo>
                  <a:pt x="1757" y="559"/>
                </a:lnTo>
                <a:lnTo>
                  <a:pt x="1757" y="556"/>
                </a:lnTo>
                <a:lnTo>
                  <a:pt x="1753" y="556"/>
                </a:lnTo>
                <a:lnTo>
                  <a:pt x="1749" y="552"/>
                </a:lnTo>
                <a:lnTo>
                  <a:pt x="1749" y="552"/>
                </a:lnTo>
                <a:lnTo>
                  <a:pt x="1749" y="549"/>
                </a:lnTo>
                <a:lnTo>
                  <a:pt x="1749" y="549"/>
                </a:lnTo>
                <a:lnTo>
                  <a:pt x="1749" y="545"/>
                </a:lnTo>
                <a:lnTo>
                  <a:pt x="1746" y="545"/>
                </a:lnTo>
                <a:lnTo>
                  <a:pt x="1746" y="541"/>
                </a:lnTo>
                <a:lnTo>
                  <a:pt x="1746" y="541"/>
                </a:lnTo>
                <a:lnTo>
                  <a:pt x="1742" y="538"/>
                </a:lnTo>
                <a:lnTo>
                  <a:pt x="1742" y="538"/>
                </a:lnTo>
                <a:lnTo>
                  <a:pt x="1739" y="541"/>
                </a:lnTo>
                <a:lnTo>
                  <a:pt x="1739" y="541"/>
                </a:lnTo>
                <a:lnTo>
                  <a:pt x="1739" y="541"/>
                </a:lnTo>
                <a:lnTo>
                  <a:pt x="1735" y="541"/>
                </a:lnTo>
                <a:lnTo>
                  <a:pt x="1735" y="541"/>
                </a:lnTo>
                <a:lnTo>
                  <a:pt x="1732" y="541"/>
                </a:lnTo>
                <a:lnTo>
                  <a:pt x="1732" y="541"/>
                </a:lnTo>
                <a:lnTo>
                  <a:pt x="1728" y="541"/>
                </a:lnTo>
                <a:lnTo>
                  <a:pt x="1724" y="545"/>
                </a:lnTo>
                <a:lnTo>
                  <a:pt x="1721" y="545"/>
                </a:lnTo>
                <a:lnTo>
                  <a:pt x="1717" y="545"/>
                </a:lnTo>
                <a:lnTo>
                  <a:pt x="1714" y="545"/>
                </a:lnTo>
                <a:lnTo>
                  <a:pt x="1714" y="545"/>
                </a:lnTo>
                <a:lnTo>
                  <a:pt x="1714" y="549"/>
                </a:lnTo>
                <a:lnTo>
                  <a:pt x="1714" y="549"/>
                </a:lnTo>
                <a:lnTo>
                  <a:pt x="1717" y="552"/>
                </a:lnTo>
                <a:lnTo>
                  <a:pt x="1717" y="556"/>
                </a:lnTo>
                <a:lnTo>
                  <a:pt x="1717" y="556"/>
                </a:lnTo>
                <a:lnTo>
                  <a:pt x="1717" y="556"/>
                </a:lnTo>
                <a:lnTo>
                  <a:pt x="1717" y="559"/>
                </a:lnTo>
                <a:lnTo>
                  <a:pt x="1721" y="559"/>
                </a:lnTo>
                <a:lnTo>
                  <a:pt x="1721" y="559"/>
                </a:lnTo>
                <a:lnTo>
                  <a:pt x="1724" y="559"/>
                </a:lnTo>
                <a:lnTo>
                  <a:pt x="1724" y="559"/>
                </a:lnTo>
                <a:lnTo>
                  <a:pt x="1724" y="563"/>
                </a:lnTo>
                <a:lnTo>
                  <a:pt x="1728" y="563"/>
                </a:lnTo>
                <a:lnTo>
                  <a:pt x="1724" y="566"/>
                </a:lnTo>
                <a:lnTo>
                  <a:pt x="1724" y="566"/>
                </a:lnTo>
                <a:lnTo>
                  <a:pt x="1724" y="566"/>
                </a:lnTo>
                <a:lnTo>
                  <a:pt x="1724" y="570"/>
                </a:lnTo>
                <a:lnTo>
                  <a:pt x="1721" y="570"/>
                </a:lnTo>
                <a:lnTo>
                  <a:pt x="1721" y="570"/>
                </a:lnTo>
                <a:lnTo>
                  <a:pt x="1717" y="570"/>
                </a:lnTo>
                <a:lnTo>
                  <a:pt x="1717" y="570"/>
                </a:lnTo>
                <a:lnTo>
                  <a:pt x="1717" y="570"/>
                </a:lnTo>
                <a:lnTo>
                  <a:pt x="1717" y="574"/>
                </a:lnTo>
                <a:lnTo>
                  <a:pt x="1714" y="574"/>
                </a:lnTo>
                <a:lnTo>
                  <a:pt x="1714" y="574"/>
                </a:lnTo>
                <a:lnTo>
                  <a:pt x="1710" y="574"/>
                </a:lnTo>
                <a:lnTo>
                  <a:pt x="1707" y="574"/>
                </a:lnTo>
                <a:lnTo>
                  <a:pt x="1707" y="574"/>
                </a:lnTo>
                <a:lnTo>
                  <a:pt x="1707" y="574"/>
                </a:lnTo>
                <a:lnTo>
                  <a:pt x="1703" y="570"/>
                </a:lnTo>
                <a:lnTo>
                  <a:pt x="1703" y="570"/>
                </a:lnTo>
                <a:lnTo>
                  <a:pt x="1700" y="570"/>
                </a:lnTo>
                <a:lnTo>
                  <a:pt x="1700" y="566"/>
                </a:lnTo>
                <a:lnTo>
                  <a:pt x="1700" y="570"/>
                </a:lnTo>
                <a:lnTo>
                  <a:pt x="1696" y="570"/>
                </a:lnTo>
                <a:lnTo>
                  <a:pt x="1696" y="570"/>
                </a:lnTo>
                <a:lnTo>
                  <a:pt x="1692" y="570"/>
                </a:lnTo>
                <a:lnTo>
                  <a:pt x="1692" y="570"/>
                </a:lnTo>
                <a:lnTo>
                  <a:pt x="1692" y="570"/>
                </a:lnTo>
                <a:lnTo>
                  <a:pt x="1689" y="570"/>
                </a:lnTo>
                <a:lnTo>
                  <a:pt x="1689" y="570"/>
                </a:lnTo>
                <a:lnTo>
                  <a:pt x="1685" y="570"/>
                </a:lnTo>
                <a:lnTo>
                  <a:pt x="1685" y="570"/>
                </a:lnTo>
                <a:lnTo>
                  <a:pt x="1685" y="570"/>
                </a:lnTo>
                <a:lnTo>
                  <a:pt x="1682" y="570"/>
                </a:lnTo>
                <a:lnTo>
                  <a:pt x="1682" y="570"/>
                </a:lnTo>
                <a:lnTo>
                  <a:pt x="1682" y="566"/>
                </a:lnTo>
                <a:lnTo>
                  <a:pt x="1678" y="566"/>
                </a:lnTo>
                <a:lnTo>
                  <a:pt x="1678" y="570"/>
                </a:lnTo>
                <a:lnTo>
                  <a:pt x="1675" y="570"/>
                </a:lnTo>
                <a:lnTo>
                  <a:pt x="1675" y="566"/>
                </a:lnTo>
                <a:lnTo>
                  <a:pt x="1675" y="566"/>
                </a:lnTo>
                <a:lnTo>
                  <a:pt x="1675" y="566"/>
                </a:lnTo>
                <a:lnTo>
                  <a:pt x="1671" y="566"/>
                </a:lnTo>
                <a:lnTo>
                  <a:pt x="1671" y="566"/>
                </a:lnTo>
                <a:lnTo>
                  <a:pt x="1667" y="566"/>
                </a:lnTo>
                <a:lnTo>
                  <a:pt x="1667" y="566"/>
                </a:lnTo>
                <a:lnTo>
                  <a:pt x="1664" y="566"/>
                </a:lnTo>
                <a:lnTo>
                  <a:pt x="1664" y="566"/>
                </a:lnTo>
                <a:lnTo>
                  <a:pt x="1660" y="566"/>
                </a:lnTo>
                <a:lnTo>
                  <a:pt x="1660" y="566"/>
                </a:lnTo>
                <a:lnTo>
                  <a:pt x="1657" y="566"/>
                </a:lnTo>
                <a:lnTo>
                  <a:pt x="1657" y="566"/>
                </a:lnTo>
                <a:lnTo>
                  <a:pt x="1653" y="566"/>
                </a:lnTo>
                <a:lnTo>
                  <a:pt x="1653" y="566"/>
                </a:lnTo>
                <a:lnTo>
                  <a:pt x="1646" y="566"/>
                </a:lnTo>
                <a:lnTo>
                  <a:pt x="1643" y="566"/>
                </a:lnTo>
                <a:lnTo>
                  <a:pt x="1643" y="566"/>
                </a:lnTo>
                <a:lnTo>
                  <a:pt x="1639" y="566"/>
                </a:lnTo>
                <a:lnTo>
                  <a:pt x="1639" y="563"/>
                </a:lnTo>
                <a:lnTo>
                  <a:pt x="1635" y="559"/>
                </a:lnTo>
                <a:lnTo>
                  <a:pt x="1632" y="559"/>
                </a:lnTo>
                <a:lnTo>
                  <a:pt x="1632" y="563"/>
                </a:lnTo>
                <a:lnTo>
                  <a:pt x="1632" y="566"/>
                </a:lnTo>
                <a:lnTo>
                  <a:pt x="1632" y="570"/>
                </a:lnTo>
                <a:lnTo>
                  <a:pt x="1625" y="570"/>
                </a:lnTo>
                <a:lnTo>
                  <a:pt x="1625" y="574"/>
                </a:lnTo>
                <a:lnTo>
                  <a:pt x="1625" y="574"/>
                </a:lnTo>
                <a:lnTo>
                  <a:pt x="1625" y="574"/>
                </a:lnTo>
                <a:lnTo>
                  <a:pt x="1625" y="577"/>
                </a:lnTo>
                <a:lnTo>
                  <a:pt x="1625" y="577"/>
                </a:lnTo>
                <a:lnTo>
                  <a:pt x="1625" y="581"/>
                </a:lnTo>
                <a:lnTo>
                  <a:pt x="1625" y="584"/>
                </a:lnTo>
                <a:lnTo>
                  <a:pt x="1625" y="584"/>
                </a:lnTo>
                <a:lnTo>
                  <a:pt x="1621" y="584"/>
                </a:lnTo>
                <a:lnTo>
                  <a:pt x="1618" y="581"/>
                </a:lnTo>
                <a:lnTo>
                  <a:pt x="1614" y="584"/>
                </a:lnTo>
                <a:lnTo>
                  <a:pt x="1610" y="584"/>
                </a:lnTo>
                <a:lnTo>
                  <a:pt x="1610" y="584"/>
                </a:lnTo>
                <a:lnTo>
                  <a:pt x="1607" y="588"/>
                </a:lnTo>
                <a:lnTo>
                  <a:pt x="1607" y="588"/>
                </a:lnTo>
                <a:lnTo>
                  <a:pt x="1607" y="591"/>
                </a:lnTo>
                <a:lnTo>
                  <a:pt x="1607" y="591"/>
                </a:lnTo>
                <a:lnTo>
                  <a:pt x="1603" y="595"/>
                </a:lnTo>
                <a:lnTo>
                  <a:pt x="1603" y="595"/>
                </a:lnTo>
                <a:lnTo>
                  <a:pt x="1603" y="598"/>
                </a:lnTo>
                <a:lnTo>
                  <a:pt x="1603" y="602"/>
                </a:lnTo>
                <a:lnTo>
                  <a:pt x="1603" y="602"/>
                </a:lnTo>
                <a:lnTo>
                  <a:pt x="1600" y="602"/>
                </a:lnTo>
                <a:lnTo>
                  <a:pt x="1596" y="602"/>
                </a:lnTo>
                <a:lnTo>
                  <a:pt x="1596" y="602"/>
                </a:lnTo>
                <a:lnTo>
                  <a:pt x="1593" y="602"/>
                </a:lnTo>
                <a:lnTo>
                  <a:pt x="1589" y="602"/>
                </a:lnTo>
                <a:lnTo>
                  <a:pt x="1586" y="602"/>
                </a:lnTo>
                <a:lnTo>
                  <a:pt x="1582" y="598"/>
                </a:lnTo>
                <a:lnTo>
                  <a:pt x="1582" y="595"/>
                </a:lnTo>
                <a:lnTo>
                  <a:pt x="1582" y="595"/>
                </a:lnTo>
                <a:lnTo>
                  <a:pt x="1578" y="591"/>
                </a:lnTo>
                <a:lnTo>
                  <a:pt x="1578" y="588"/>
                </a:lnTo>
                <a:lnTo>
                  <a:pt x="1578" y="591"/>
                </a:lnTo>
                <a:lnTo>
                  <a:pt x="1575" y="591"/>
                </a:lnTo>
                <a:lnTo>
                  <a:pt x="1564" y="595"/>
                </a:lnTo>
                <a:lnTo>
                  <a:pt x="1561" y="598"/>
                </a:lnTo>
                <a:lnTo>
                  <a:pt x="1557" y="598"/>
                </a:lnTo>
                <a:lnTo>
                  <a:pt x="1550" y="602"/>
                </a:lnTo>
                <a:lnTo>
                  <a:pt x="1546" y="602"/>
                </a:lnTo>
                <a:lnTo>
                  <a:pt x="1546" y="602"/>
                </a:lnTo>
                <a:lnTo>
                  <a:pt x="1543" y="602"/>
                </a:lnTo>
                <a:lnTo>
                  <a:pt x="1543" y="602"/>
                </a:lnTo>
                <a:lnTo>
                  <a:pt x="1539" y="606"/>
                </a:lnTo>
                <a:lnTo>
                  <a:pt x="1539" y="606"/>
                </a:lnTo>
                <a:lnTo>
                  <a:pt x="1536" y="606"/>
                </a:lnTo>
                <a:lnTo>
                  <a:pt x="1536" y="606"/>
                </a:lnTo>
                <a:lnTo>
                  <a:pt x="1532" y="609"/>
                </a:lnTo>
                <a:lnTo>
                  <a:pt x="1532" y="609"/>
                </a:lnTo>
                <a:lnTo>
                  <a:pt x="1532" y="613"/>
                </a:lnTo>
                <a:lnTo>
                  <a:pt x="1532" y="616"/>
                </a:lnTo>
                <a:lnTo>
                  <a:pt x="1532" y="616"/>
                </a:lnTo>
                <a:lnTo>
                  <a:pt x="1532" y="620"/>
                </a:lnTo>
                <a:lnTo>
                  <a:pt x="1532" y="620"/>
                </a:lnTo>
                <a:lnTo>
                  <a:pt x="1532" y="623"/>
                </a:lnTo>
                <a:lnTo>
                  <a:pt x="1532" y="627"/>
                </a:lnTo>
                <a:lnTo>
                  <a:pt x="1532" y="631"/>
                </a:lnTo>
                <a:lnTo>
                  <a:pt x="1532" y="631"/>
                </a:lnTo>
                <a:lnTo>
                  <a:pt x="1532" y="634"/>
                </a:lnTo>
                <a:lnTo>
                  <a:pt x="1532" y="634"/>
                </a:lnTo>
                <a:lnTo>
                  <a:pt x="1532" y="638"/>
                </a:lnTo>
                <a:lnTo>
                  <a:pt x="1532" y="638"/>
                </a:lnTo>
                <a:lnTo>
                  <a:pt x="1532" y="638"/>
                </a:lnTo>
                <a:lnTo>
                  <a:pt x="1532" y="641"/>
                </a:lnTo>
                <a:lnTo>
                  <a:pt x="1532" y="645"/>
                </a:lnTo>
                <a:lnTo>
                  <a:pt x="1536" y="645"/>
                </a:lnTo>
                <a:lnTo>
                  <a:pt x="1539" y="645"/>
                </a:lnTo>
                <a:lnTo>
                  <a:pt x="1543" y="648"/>
                </a:lnTo>
                <a:lnTo>
                  <a:pt x="1539" y="648"/>
                </a:lnTo>
                <a:lnTo>
                  <a:pt x="1539" y="652"/>
                </a:lnTo>
                <a:lnTo>
                  <a:pt x="1539" y="652"/>
                </a:lnTo>
                <a:lnTo>
                  <a:pt x="1539" y="652"/>
                </a:lnTo>
                <a:lnTo>
                  <a:pt x="1539" y="656"/>
                </a:lnTo>
                <a:lnTo>
                  <a:pt x="1539" y="659"/>
                </a:lnTo>
                <a:lnTo>
                  <a:pt x="1536" y="663"/>
                </a:lnTo>
                <a:lnTo>
                  <a:pt x="1536" y="666"/>
                </a:lnTo>
                <a:lnTo>
                  <a:pt x="1536" y="666"/>
                </a:lnTo>
                <a:lnTo>
                  <a:pt x="1536" y="670"/>
                </a:lnTo>
                <a:lnTo>
                  <a:pt x="1532" y="670"/>
                </a:lnTo>
                <a:lnTo>
                  <a:pt x="1532" y="670"/>
                </a:lnTo>
                <a:lnTo>
                  <a:pt x="1532" y="670"/>
                </a:lnTo>
                <a:lnTo>
                  <a:pt x="1532" y="673"/>
                </a:lnTo>
                <a:lnTo>
                  <a:pt x="1532" y="673"/>
                </a:lnTo>
                <a:lnTo>
                  <a:pt x="1529" y="673"/>
                </a:lnTo>
                <a:lnTo>
                  <a:pt x="1529" y="677"/>
                </a:lnTo>
                <a:lnTo>
                  <a:pt x="1529" y="677"/>
                </a:lnTo>
                <a:lnTo>
                  <a:pt x="1525" y="677"/>
                </a:lnTo>
                <a:lnTo>
                  <a:pt x="1525" y="677"/>
                </a:lnTo>
                <a:lnTo>
                  <a:pt x="1521" y="677"/>
                </a:lnTo>
                <a:lnTo>
                  <a:pt x="1521" y="677"/>
                </a:lnTo>
                <a:lnTo>
                  <a:pt x="1518" y="677"/>
                </a:lnTo>
                <a:lnTo>
                  <a:pt x="1514" y="677"/>
                </a:lnTo>
                <a:lnTo>
                  <a:pt x="1514" y="677"/>
                </a:lnTo>
                <a:lnTo>
                  <a:pt x="1514" y="677"/>
                </a:lnTo>
                <a:lnTo>
                  <a:pt x="1511" y="677"/>
                </a:lnTo>
                <a:lnTo>
                  <a:pt x="1511" y="677"/>
                </a:lnTo>
                <a:lnTo>
                  <a:pt x="1507" y="677"/>
                </a:lnTo>
                <a:lnTo>
                  <a:pt x="1504" y="677"/>
                </a:lnTo>
                <a:lnTo>
                  <a:pt x="1504" y="677"/>
                </a:lnTo>
                <a:lnTo>
                  <a:pt x="1500" y="677"/>
                </a:lnTo>
                <a:lnTo>
                  <a:pt x="1500" y="677"/>
                </a:lnTo>
                <a:lnTo>
                  <a:pt x="1500" y="677"/>
                </a:lnTo>
                <a:lnTo>
                  <a:pt x="1500" y="680"/>
                </a:lnTo>
                <a:lnTo>
                  <a:pt x="1500" y="680"/>
                </a:lnTo>
                <a:lnTo>
                  <a:pt x="1496" y="684"/>
                </a:lnTo>
                <a:lnTo>
                  <a:pt x="1496" y="684"/>
                </a:lnTo>
                <a:lnTo>
                  <a:pt x="1493" y="684"/>
                </a:lnTo>
                <a:lnTo>
                  <a:pt x="1489" y="688"/>
                </a:lnTo>
                <a:lnTo>
                  <a:pt x="1489" y="688"/>
                </a:lnTo>
                <a:lnTo>
                  <a:pt x="1486" y="691"/>
                </a:lnTo>
                <a:lnTo>
                  <a:pt x="1479" y="691"/>
                </a:lnTo>
                <a:lnTo>
                  <a:pt x="1475" y="688"/>
                </a:lnTo>
                <a:lnTo>
                  <a:pt x="1461" y="691"/>
                </a:lnTo>
                <a:lnTo>
                  <a:pt x="1450" y="691"/>
                </a:lnTo>
                <a:lnTo>
                  <a:pt x="1450" y="691"/>
                </a:lnTo>
                <a:lnTo>
                  <a:pt x="1443" y="691"/>
                </a:lnTo>
                <a:lnTo>
                  <a:pt x="1439" y="688"/>
                </a:lnTo>
                <a:lnTo>
                  <a:pt x="1443" y="684"/>
                </a:lnTo>
                <a:lnTo>
                  <a:pt x="1436" y="688"/>
                </a:lnTo>
                <a:lnTo>
                  <a:pt x="1432" y="688"/>
                </a:lnTo>
                <a:lnTo>
                  <a:pt x="1425" y="688"/>
                </a:lnTo>
                <a:lnTo>
                  <a:pt x="1422" y="691"/>
                </a:lnTo>
                <a:lnTo>
                  <a:pt x="1418" y="691"/>
                </a:lnTo>
                <a:lnTo>
                  <a:pt x="1418" y="695"/>
                </a:lnTo>
                <a:lnTo>
                  <a:pt x="1411" y="698"/>
                </a:lnTo>
                <a:lnTo>
                  <a:pt x="1404" y="702"/>
                </a:lnTo>
                <a:lnTo>
                  <a:pt x="1400" y="702"/>
                </a:lnTo>
                <a:lnTo>
                  <a:pt x="1397" y="705"/>
                </a:lnTo>
                <a:lnTo>
                  <a:pt x="1397" y="709"/>
                </a:lnTo>
                <a:lnTo>
                  <a:pt x="1382" y="709"/>
                </a:lnTo>
                <a:lnTo>
                  <a:pt x="1375" y="709"/>
                </a:lnTo>
                <a:lnTo>
                  <a:pt x="1368" y="705"/>
                </a:lnTo>
                <a:lnTo>
                  <a:pt x="1372" y="702"/>
                </a:lnTo>
                <a:lnTo>
                  <a:pt x="1361" y="695"/>
                </a:lnTo>
                <a:lnTo>
                  <a:pt x="1354" y="684"/>
                </a:lnTo>
                <a:lnTo>
                  <a:pt x="1347" y="677"/>
                </a:lnTo>
                <a:lnTo>
                  <a:pt x="1333" y="684"/>
                </a:lnTo>
                <a:lnTo>
                  <a:pt x="1318" y="684"/>
                </a:lnTo>
                <a:lnTo>
                  <a:pt x="1286" y="684"/>
                </a:lnTo>
                <a:lnTo>
                  <a:pt x="1272" y="684"/>
                </a:lnTo>
                <a:lnTo>
                  <a:pt x="1258" y="684"/>
                </a:lnTo>
                <a:lnTo>
                  <a:pt x="1247" y="684"/>
                </a:lnTo>
                <a:lnTo>
                  <a:pt x="1222" y="680"/>
                </a:lnTo>
                <a:lnTo>
                  <a:pt x="1211" y="677"/>
                </a:lnTo>
                <a:lnTo>
                  <a:pt x="1208" y="673"/>
                </a:lnTo>
                <a:lnTo>
                  <a:pt x="1204" y="670"/>
                </a:lnTo>
                <a:lnTo>
                  <a:pt x="1211" y="670"/>
                </a:lnTo>
                <a:lnTo>
                  <a:pt x="1215" y="659"/>
                </a:lnTo>
                <a:lnTo>
                  <a:pt x="1211" y="656"/>
                </a:lnTo>
                <a:lnTo>
                  <a:pt x="1201" y="641"/>
                </a:lnTo>
                <a:lnTo>
                  <a:pt x="1197" y="634"/>
                </a:lnTo>
                <a:lnTo>
                  <a:pt x="1194" y="634"/>
                </a:lnTo>
                <a:lnTo>
                  <a:pt x="1194" y="631"/>
                </a:lnTo>
                <a:lnTo>
                  <a:pt x="1194" y="627"/>
                </a:lnTo>
                <a:lnTo>
                  <a:pt x="1187" y="631"/>
                </a:lnTo>
                <a:lnTo>
                  <a:pt x="1179" y="627"/>
                </a:lnTo>
                <a:lnTo>
                  <a:pt x="1179" y="623"/>
                </a:lnTo>
                <a:lnTo>
                  <a:pt x="1172" y="623"/>
                </a:lnTo>
                <a:lnTo>
                  <a:pt x="1169" y="627"/>
                </a:lnTo>
                <a:lnTo>
                  <a:pt x="1162" y="627"/>
                </a:lnTo>
                <a:lnTo>
                  <a:pt x="1165" y="620"/>
                </a:lnTo>
                <a:lnTo>
                  <a:pt x="1169" y="620"/>
                </a:lnTo>
                <a:lnTo>
                  <a:pt x="1165" y="616"/>
                </a:lnTo>
                <a:lnTo>
                  <a:pt x="1165" y="609"/>
                </a:lnTo>
                <a:lnTo>
                  <a:pt x="1154" y="606"/>
                </a:lnTo>
                <a:lnTo>
                  <a:pt x="1140" y="595"/>
                </a:lnTo>
                <a:lnTo>
                  <a:pt x="1130" y="595"/>
                </a:lnTo>
                <a:lnTo>
                  <a:pt x="1126" y="595"/>
                </a:lnTo>
                <a:lnTo>
                  <a:pt x="1112" y="595"/>
                </a:lnTo>
                <a:lnTo>
                  <a:pt x="1108" y="591"/>
                </a:lnTo>
                <a:lnTo>
                  <a:pt x="1097" y="588"/>
                </a:lnTo>
                <a:lnTo>
                  <a:pt x="1090" y="581"/>
                </a:lnTo>
                <a:lnTo>
                  <a:pt x="1083" y="588"/>
                </a:lnTo>
                <a:lnTo>
                  <a:pt x="1080" y="595"/>
                </a:lnTo>
                <a:lnTo>
                  <a:pt x="1069" y="595"/>
                </a:lnTo>
                <a:lnTo>
                  <a:pt x="1065" y="595"/>
                </a:lnTo>
                <a:lnTo>
                  <a:pt x="1058" y="598"/>
                </a:lnTo>
                <a:lnTo>
                  <a:pt x="1051" y="606"/>
                </a:lnTo>
                <a:lnTo>
                  <a:pt x="1033" y="609"/>
                </a:lnTo>
                <a:lnTo>
                  <a:pt x="1012" y="613"/>
                </a:lnTo>
                <a:lnTo>
                  <a:pt x="1008" y="616"/>
                </a:lnTo>
                <a:lnTo>
                  <a:pt x="1001" y="616"/>
                </a:lnTo>
                <a:lnTo>
                  <a:pt x="998" y="606"/>
                </a:lnTo>
                <a:lnTo>
                  <a:pt x="998" y="606"/>
                </a:lnTo>
                <a:lnTo>
                  <a:pt x="1008" y="606"/>
                </a:lnTo>
                <a:lnTo>
                  <a:pt x="1012" y="602"/>
                </a:lnTo>
                <a:lnTo>
                  <a:pt x="1016" y="598"/>
                </a:lnTo>
                <a:lnTo>
                  <a:pt x="1019" y="595"/>
                </a:lnTo>
                <a:lnTo>
                  <a:pt x="1023" y="588"/>
                </a:lnTo>
                <a:lnTo>
                  <a:pt x="1019" y="581"/>
                </a:lnTo>
                <a:lnTo>
                  <a:pt x="1012" y="556"/>
                </a:lnTo>
                <a:lnTo>
                  <a:pt x="1012" y="531"/>
                </a:lnTo>
                <a:lnTo>
                  <a:pt x="1001" y="531"/>
                </a:lnTo>
                <a:lnTo>
                  <a:pt x="994" y="531"/>
                </a:lnTo>
                <a:lnTo>
                  <a:pt x="987" y="527"/>
                </a:lnTo>
                <a:lnTo>
                  <a:pt x="980" y="534"/>
                </a:lnTo>
                <a:lnTo>
                  <a:pt x="969" y="534"/>
                </a:lnTo>
                <a:lnTo>
                  <a:pt x="959" y="549"/>
                </a:lnTo>
                <a:lnTo>
                  <a:pt x="948" y="549"/>
                </a:lnTo>
                <a:lnTo>
                  <a:pt x="923" y="541"/>
                </a:lnTo>
                <a:lnTo>
                  <a:pt x="923" y="534"/>
                </a:lnTo>
                <a:lnTo>
                  <a:pt x="902" y="534"/>
                </a:lnTo>
                <a:lnTo>
                  <a:pt x="891" y="538"/>
                </a:lnTo>
                <a:lnTo>
                  <a:pt x="884" y="534"/>
                </a:lnTo>
                <a:lnTo>
                  <a:pt x="877" y="534"/>
                </a:lnTo>
                <a:lnTo>
                  <a:pt x="877" y="531"/>
                </a:lnTo>
                <a:lnTo>
                  <a:pt x="869" y="531"/>
                </a:lnTo>
                <a:lnTo>
                  <a:pt x="859" y="527"/>
                </a:lnTo>
                <a:lnTo>
                  <a:pt x="862" y="520"/>
                </a:lnTo>
                <a:lnTo>
                  <a:pt x="859" y="509"/>
                </a:lnTo>
                <a:lnTo>
                  <a:pt x="859" y="506"/>
                </a:lnTo>
                <a:lnTo>
                  <a:pt x="866" y="502"/>
                </a:lnTo>
                <a:lnTo>
                  <a:pt x="873" y="492"/>
                </a:lnTo>
                <a:lnTo>
                  <a:pt x="866" y="481"/>
                </a:lnTo>
                <a:lnTo>
                  <a:pt x="873" y="470"/>
                </a:lnTo>
                <a:lnTo>
                  <a:pt x="873" y="460"/>
                </a:lnTo>
                <a:lnTo>
                  <a:pt x="869" y="456"/>
                </a:lnTo>
                <a:lnTo>
                  <a:pt x="859" y="445"/>
                </a:lnTo>
                <a:lnTo>
                  <a:pt x="866" y="438"/>
                </a:lnTo>
                <a:lnTo>
                  <a:pt x="862" y="435"/>
                </a:lnTo>
                <a:lnTo>
                  <a:pt x="855" y="431"/>
                </a:lnTo>
                <a:lnTo>
                  <a:pt x="852" y="435"/>
                </a:lnTo>
                <a:lnTo>
                  <a:pt x="837" y="435"/>
                </a:lnTo>
                <a:lnTo>
                  <a:pt x="837" y="431"/>
                </a:lnTo>
                <a:lnTo>
                  <a:pt x="837" y="424"/>
                </a:lnTo>
                <a:lnTo>
                  <a:pt x="830" y="417"/>
                </a:lnTo>
                <a:lnTo>
                  <a:pt x="827" y="413"/>
                </a:lnTo>
                <a:lnTo>
                  <a:pt x="820" y="410"/>
                </a:lnTo>
                <a:lnTo>
                  <a:pt x="812" y="399"/>
                </a:lnTo>
                <a:lnTo>
                  <a:pt x="812" y="388"/>
                </a:lnTo>
                <a:lnTo>
                  <a:pt x="812" y="385"/>
                </a:lnTo>
                <a:lnTo>
                  <a:pt x="805" y="385"/>
                </a:lnTo>
                <a:lnTo>
                  <a:pt x="798" y="399"/>
                </a:lnTo>
                <a:lnTo>
                  <a:pt x="798" y="403"/>
                </a:lnTo>
                <a:lnTo>
                  <a:pt x="791" y="406"/>
                </a:lnTo>
                <a:lnTo>
                  <a:pt x="791" y="399"/>
                </a:lnTo>
                <a:lnTo>
                  <a:pt x="784" y="395"/>
                </a:lnTo>
                <a:lnTo>
                  <a:pt x="780" y="395"/>
                </a:lnTo>
                <a:lnTo>
                  <a:pt x="780" y="399"/>
                </a:lnTo>
                <a:lnTo>
                  <a:pt x="773" y="403"/>
                </a:lnTo>
                <a:lnTo>
                  <a:pt x="780" y="406"/>
                </a:lnTo>
                <a:lnTo>
                  <a:pt x="780" y="410"/>
                </a:lnTo>
                <a:lnTo>
                  <a:pt x="773" y="410"/>
                </a:lnTo>
                <a:lnTo>
                  <a:pt x="763" y="406"/>
                </a:lnTo>
                <a:lnTo>
                  <a:pt x="759" y="403"/>
                </a:lnTo>
                <a:lnTo>
                  <a:pt x="763" y="399"/>
                </a:lnTo>
                <a:lnTo>
                  <a:pt x="763" y="395"/>
                </a:lnTo>
                <a:lnTo>
                  <a:pt x="766" y="392"/>
                </a:lnTo>
                <a:lnTo>
                  <a:pt x="766" y="385"/>
                </a:lnTo>
                <a:lnTo>
                  <a:pt x="770" y="385"/>
                </a:lnTo>
                <a:lnTo>
                  <a:pt x="780" y="378"/>
                </a:lnTo>
                <a:lnTo>
                  <a:pt x="784" y="370"/>
                </a:lnTo>
                <a:lnTo>
                  <a:pt x="780" y="367"/>
                </a:lnTo>
                <a:lnTo>
                  <a:pt x="780" y="360"/>
                </a:lnTo>
                <a:lnTo>
                  <a:pt x="784" y="356"/>
                </a:lnTo>
                <a:lnTo>
                  <a:pt x="788" y="356"/>
                </a:lnTo>
                <a:lnTo>
                  <a:pt x="784" y="353"/>
                </a:lnTo>
                <a:lnTo>
                  <a:pt x="780" y="353"/>
                </a:lnTo>
                <a:lnTo>
                  <a:pt x="777" y="353"/>
                </a:lnTo>
                <a:lnTo>
                  <a:pt x="780" y="349"/>
                </a:lnTo>
                <a:lnTo>
                  <a:pt x="784" y="342"/>
                </a:lnTo>
                <a:lnTo>
                  <a:pt x="784" y="338"/>
                </a:lnTo>
                <a:lnTo>
                  <a:pt x="777" y="338"/>
                </a:lnTo>
                <a:lnTo>
                  <a:pt x="773" y="342"/>
                </a:lnTo>
                <a:lnTo>
                  <a:pt x="770" y="345"/>
                </a:lnTo>
                <a:lnTo>
                  <a:pt x="763" y="349"/>
                </a:lnTo>
                <a:lnTo>
                  <a:pt x="755" y="353"/>
                </a:lnTo>
                <a:lnTo>
                  <a:pt x="755" y="353"/>
                </a:lnTo>
                <a:lnTo>
                  <a:pt x="755" y="360"/>
                </a:lnTo>
                <a:lnTo>
                  <a:pt x="748" y="367"/>
                </a:lnTo>
                <a:lnTo>
                  <a:pt x="745" y="367"/>
                </a:lnTo>
                <a:lnTo>
                  <a:pt x="738" y="367"/>
                </a:lnTo>
                <a:lnTo>
                  <a:pt x="727" y="367"/>
                </a:lnTo>
                <a:lnTo>
                  <a:pt x="720" y="370"/>
                </a:lnTo>
                <a:lnTo>
                  <a:pt x="720" y="374"/>
                </a:lnTo>
                <a:lnTo>
                  <a:pt x="727" y="378"/>
                </a:lnTo>
                <a:lnTo>
                  <a:pt x="731" y="378"/>
                </a:lnTo>
                <a:lnTo>
                  <a:pt x="734" y="370"/>
                </a:lnTo>
                <a:lnTo>
                  <a:pt x="741" y="370"/>
                </a:lnTo>
                <a:lnTo>
                  <a:pt x="745" y="370"/>
                </a:lnTo>
                <a:lnTo>
                  <a:pt x="745" y="378"/>
                </a:lnTo>
                <a:lnTo>
                  <a:pt x="748" y="378"/>
                </a:lnTo>
                <a:lnTo>
                  <a:pt x="752" y="385"/>
                </a:lnTo>
                <a:lnTo>
                  <a:pt x="748" y="388"/>
                </a:lnTo>
                <a:lnTo>
                  <a:pt x="755" y="395"/>
                </a:lnTo>
                <a:lnTo>
                  <a:pt x="755" y="403"/>
                </a:lnTo>
                <a:lnTo>
                  <a:pt x="752" y="403"/>
                </a:lnTo>
                <a:lnTo>
                  <a:pt x="752" y="406"/>
                </a:lnTo>
                <a:lnTo>
                  <a:pt x="741" y="413"/>
                </a:lnTo>
                <a:lnTo>
                  <a:pt x="741" y="413"/>
                </a:lnTo>
                <a:lnTo>
                  <a:pt x="748" y="417"/>
                </a:lnTo>
                <a:lnTo>
                  <a:pt x="748" y="420"/>
                </a:lnTo>
                <a:lnTo>
                  <a:pt x="738" y="431"/>
                </a:lnTo>
                <a:lnTo>
                  <a:pt x="734" y="438"/>
                </a:lnTo>
                <a:lnTo>
                  <a:pt x="731" y="442"/>
                </a:lnTo>
                <a:lnTo>
                  <a:pt x="727" y="438"/>
                </a:lnTo>
                <a:lnTo>
                  <a:pt x="723" y="438"/>
                </a:lnTo>
                <a:lnTo>
                  <a:pt x="723" y="445"/>
                </a:lnTo>
                <a:lnTo>
                  <a:pt x="716" y="452"/>
                </a:lnTo>
                <a:lnTo>
                  <a:pt x="695" y="467"/>
                </a:lnTo>
                <a:lnTo>
                  <a:pt x="691" y="463"/>
                </a:lnTo>
                <a:lnTo>
                  <a:pt x="681" y="463"/>
                </a:lnTo>
                <a:lnTo>
                  <a:pt x="681" y="460"/>
                </a:lnTo>
                <a:lnTo>
                  <a:pt x="670" y="463"/>
                </a:lnTo>
                <a:lnTo>
                  <a:pt x="663" y="463"/>
                </a:lnTo>
                <a:lnTo>
                  <a:pt x="652" y="456"/>
                </a:lnTo>
                <a:lnTo>
                  <a:pt x="645" y="460"/>
                </a:lnTo>
                <a:lnTo>
                  <a:pt x="638" y="463"/>
                </a:lnTo>
                <a:lnTo>
                  <a:pt x="634" y="467"/>
                </a:lnTo>
                <a:lnTo>
                  <a:pt x="634" y="474"/>
                </a:lnTo>
                <a:lnTo>
                  <a:pt x="638" y="477"/>
                </a:lnTo>
                <a:lnTo>
                  <a:pt x="634" y="484"/>
                </a:lnTo>
                <a:lnTo>
                  <a:pt x="634" y="495"/>
                </a:lnTo>
                <a:lnTo>
                  <a:pt x="641" y="495"/>
                </a:lnTo>
                <a:lnTo>
                  <a:pt x="641" y="499"/>
                </a:lnTo>
                <a:lnTo>
                  <a:pt x="645" y="499"/>
                </a:lnTo>
                <a:lnTo>
                  <a:pt x="645" y="509"/>
                </a:lnTo>
                <a:lnTo>
                  <a:pt x="634" y="517"/>
                </a:lnTo>
                <a:lnTo>
                  <a:pt x="634" y="524"/>
                </a:lnTo>
                <a:lnTo>
                  <a:pt x="645" y="531"/>
                </a:lnTo>
                <a:lnTo>
                  <a:pt x="634" y="545"/>
                </a:lnTo>
                <a:lnTo>
                  <a:pt x="616" y="556"/>
                </a:lnTo>
                <a:lnTo>
                  <a:pt x="609" y="545"/>
                </a:lnTo>
                <a:lnTo>
                  <a:pt x="609" y="541"/>
                </a:lnTo>
                <a:lnTo>
                  <a:pt x="606" y="527"/>
                </a:lnTo>
                <a:lnTo>
                  <a:pt x="599" y="524"/>
                </a:lnTo>
                <a:lnTo>
                  <a:pt x="581" y="527"/>
                </a:lnTo>
                <a:lnTo>
                  <a:pt x="574" y="545"/>
                </a:lnTo>
                <a:lnTo>
                  <a:pt x="563" y="549"/>
                </a:lnTo>
                <a:lnTo>
                  <a:pt x="563" y="541"/>
                </a:lnTo>
                <a:lnTo>
                  <a:pt x="556" y="541"/>
                </a:lnTo>
                <a:lnTo>
                  <a:pt x="556" y="541"/>
                </a:lnTo>
                <a:lnTo>
                  <a:pt x="556" y="524"/>
                </a:lnTo>
                <a:lnTo>
                  <a:pt x="549" y="520"/>
                </a:lnTo>
                <a:lnTo>
                  <a:pt x="542" y="520"/>
                </a:lnTo>
                <a:lnTo>
                  <a:pt x="538" y="517"/>
                </a:lnTo>
                <a:lnTo>
                  <a:pt x="535" y="517"/>
                </a:lnTo>
                <a:lnTo>
                  <a:pt x="535" y="520"/>
                </a:lnTo>
                <a:lnTo>
                  <a:pt x="531" y="524"/>
                </a:lnTo>
                <a:lnTo>
                  <a:pt x="520" y="513"/>
                </a:lnTo>
                <a:lnTo>
                  <a:pt x="510" y="513"/>
                </a:lnTo>
                <a:lnTo>
                  <a:pt x="499" y="520"/>
                </a:lnTo>
                <a:lnTo>
                  <a:pt x="495" y="520"/>
                </a:lnTo>
                <a:lnTo>
                  <a:pt x="492" y="527"/>
                </a:lnTo>
                <a:lnTo>
                  <a:pt x="492" y="531"/>
                </a:lnTo>
                <a:lnTo>
                  <a:pt x="488" y="534"/>
                </a:lnTo>
                <a:lnTo>
                  <a:pt x="478" y="541"/>
                </a:lnTo>
                <a:lnTo>
                  <a:pt x="478" y="538"/>
                </a:lnTo>
                <a:lnTo>
                  <a:pt x="474" y="541"/>
                </a:lnTo>
                <a:lnTo>
                  <a:pt x="456" y="524"/>
                </a:lnTo>
                <a:lnTo>
                  <a:pt x="442" y="520"/>
                </a:lnTo>
                <a:lnTo>
                  <a:pt x="435" y="517"/>
                </a:lnTo>
                <a:lnTo>
                  <a:pt x="410" y="524"/>
                </a:lnTo>
                <a:lnTo>
                  <a:pt x="399" y="527"/>
                </a:lnTo>
                <a:lnTo>
                  <a:pt x="388" y="527"/>
                </a:lnTo>
                <a:lnTo>
                  <a:pt x="388" y="520"/>
                </a:lnTo>
                <a:lnTo>
                  <a:pt x="378" y="513"/>
                </a:lnTo>
                <a:lnTo>
                  <a:pt x="360" y="502"/>
                </a:lnTo>
                <a:lnTo>
                  <a:pt x="356" y="495"/>
                </a:lnTo>
                <a:lnTo>
                  <a:pt x="349" y="492"/>
                </a:lnTo>
                <a:lnTo>
                  <a:pt x="342" y="488"/>
                </a:lnTo>
                <a:lnTo>
                  <a:pt x="331" y="488"/>
                </a:lnTo>
                <a:lnTo>
                  <a:pt x="321" y="495"/>
                </a:lnTo>
                <a:lnTo>
                  <a:pt x="314" y="499"/>
                </a:lnTo>
                <a:lnTo>
                  <a:pt x="314" y="506"/>
                </a:lnTo>
                <a:lnTo>
                  <a:pt x="314" y="509"/>
                </a:lnTo>
                <a:lnTo>
                  <a:pt x="310" y="513"/>
                </a:lnTo>
                <a:lnTo>
                  <a:pt x="307" y="509"/>
                </a:lnTo>
                <a:lnTo>
                  <a:pt x="303" y="495"/>
                </a:lnTo>
                <a:lnTo>
                  <a:pt x="303" y="484"/>
                </a:lnTo>
                <a:lnTo>
                  <a:pt x="299" y="481"/>
                </a:lnTo>
                <a:lnTo>
                  <a:pt x="299" y="474"/>
                </a:lnTo>
                <a:lnTo>
                  <a:pt x="307" y="470"/>
                </a:lnTo>
                <a:lnTo>
                  <a:pt x="307" y="463"/>
                </a:lnTo>
                <a:lnTo>
                  <a:pt x="303" y="460"/>
                </a:lnTo>
                <a:lnTo>
                  <a:pt x="303" y="456"/>
                </a:lnTo>
                <a:lnTo>
                  <a:pt x="307" y="456"/>
                </a:lnTo>
                <a:lnTo>
                  <a:pt x="307" y="445"/>
                </a:lnTo>
                <a:lnTo>
                  <a:pt x="307" y="445"/>
                </a:lnTo>
                <a:lnTo>
                  <a:pt x="307" y="438"/>
                </a:lnTo>
                <a:lnTo>
                  <a:pt x="310" y="438"/>
                </a:lnTo>
                <a:lnTo>
                  <a:pt x="310" y="435"/>
                </a:lnTo>
                <a:lnTo>
                  <a:pt x="307" y="431"/>
                </a:lnTo>
                <a:lnTo>
                  <a:pt x="307" y="427"/>
                </a:lnTo>
                <a:lnTo>
                  <a:pt x="303" y="427"/>
                </a:lnTo>
                <a:lnTo>
                  <a:pt x="307" y="420"/>
                </a:lnTo>
                <a:lnTo>
                  <a:pt x="307" y="417"/>
                </a:lnTo>
                <a:lnTo>
                  <a:pt x="303" y="413"/>
                </a:lnTo>
                <a:lnTo>
                  <a:pt x="299" y="413"/>
                </a:lnTo>
                <a:lnTo>
                  <a:pt x="296" y="410"/>
                </a:lnTo>
                <a:lnTo>
                  <a:pt x="296" y="406"/>
                </a:lnTo>
                <a:lnTo>
                  <a:pt x="292" y="399"/>
                </a:lnTo>
                <a:lnTo>
                  <a:pt x="289" y="399"/>
                </a:lnTo>
                <a:lnTo>
                  <a:pt x="289" y="399"/>
                </a:lnTo>
                <a:lnTo>
                  <a:pt x="285" y="395"/>
                </a:lnTo>
                <a:lnTo>
                  <a:pt x="282" y="392"/>
                </a:lnTo>
                <a:lnTo>
                  <a:pt x="278" y="388"/>
                </a:lnTo>
                <a:lnTo>
                  <a:pt x="274" y="385"/>
                </a:lnTo>
                <a:lnTo>
                  <a:pt x="274" y="385"/>
                </a:lnTo>
                <a:lnTo>
                  <a:pt x="274" y="378"/>
                </a:lnTo>
                <a:lnTo>
                  <a:pt x="274" y="378"/>
                </a:lnTo>
                <a:lnTo>
                  <a:pt x="267" y="378"/>
                </a:lnTo>
                <a:lnTo>
                  <a:pt x="264" y="378"/>
                </a:lnTo>
                <a:lnTo>
                  <a:pt x="260" y="374"/>
                </a:lnTo>
                <a:lnTo>
                  <a:pt x="257" y="374"/>
                </a:lnTo>
                <a:lnTo>
                  <a:pt x="257" y="374"/>
                </a:lnTo>
                <a:lnTo>
                  <a:pt x="250" y="374"/>
                </a:lnTo>
                <a:lnTo>
                  <a:pt x="242" y="378"/>
                </a:lnTo>
                <a:lnTo>
                  <a:pt x="242" y="381"/>
                </a:lnTo>
                <a:lnTo>
                  <a:pt x="235" y="381"/>
                </a:lnTo>
                <a:lnTo>
                  <a:pt x="232" y="381"/>
                </a:lnTo>
                <a:lnTo>
                  <a:pt x="228" y="381"/>
                </a:lnTo>
                <a:lnTo>
                  <a:pt x="225" y="381"/>
                </a:lnTo>
                <a:lnTo>
                  <a:pt x="221" y="385"/>
                </a:lnTo>
                <a:lnTo>
                  <a:pt x="217" y="385"/>
                </a:lnTo>
                <a:lnTo>
                  <a:pt x="214" y="381"/>
                </a:lnTo>
                <a:lnTo>
                  <a:pt x="210" y="385"/>
                </a:lnTo>
                <a:lnTo>
                  <a:pt x="214" y="388"/>
                </a:lnTo>
                <a:lnTo>
                  <a:pt x="210" y="388"/>
                </a:lnTo>
                <a:lnTo>
                  <a:pt x="207" y="388"/>
                </a:lnTo>
                <a:lnTo>
                  <a:pt x="203" y="388"/>
                </a:lnTo>
                <a:lnTo>
                  <a:pt x="203" y="388"/>
                </a:lnTo>
                <a:lnTo>
                  <a:pt x="200" y="395"/>
                </a:lnTo>
                <a:lnTo>
                  <a:pt x="200" y="399"/>
                </a:lnTo>
                <a:lnTo>
                  <a:pt x="196" y="399"/>
                </a:lnTo>
                <a:lnTo>
                  <a:pt x="193" y="399"/>
                </a:lnTo>
                <a:lnTo>
                  <a:pt x="193" y="403"/>
                </a:lnTo>
                <a:lnTo>
                  <a:pt x="193" y="406"/>
                </a:lnTo>
                <a:lnTo>
                  <a:pt x="185" y="406"/>
                </a:lnTo>
                <a:lnTo>
                  <a:pt x="182" y="410"/>
                </a:lnTo>
                <a:lnTo>
                  <a:pt x="178" y="410"/>
                </a:lnTo>
                <a:lnTo>
                  <a:pt x="171" y="410"/>
                </a:lnTo>
                <a:lnTo>
                  <a:pt x="171" y="410"/>
                </a:lnTo>
                <a:lnTo>
                  <a:pt x="164" y="413"/>
                </a:lnTo>
                <a:lnTo>
                  <a:pt x="160" y="413"/>
                </a:lnTo>
                <a:lnTo>
                  <a:pt x="153" y="406"/>
                </a:lnTo>
                <a:lnTo>
                  <a:pt x="153" y="406"/>
                </a:lnTo>
                <a:lnTo>
                  <a:pt x="153" y="403"/>
                </a:lnTo>
                <a:lnTo>
                  <a:pt x="150" y="399"/>
                </a:lnTo>
                <a:lnTo>
                  <a:pt x="139" y="395"/>
                </a:lnTo>
                <a:lnTo>
                  <a:pt x="136" y="388"/>
                </a:lnTo>
                <a:lnTo>
                  <a:pt x="121" y="385"/>
                </a:lnTo>
                <a:lnTo>
                  <a:pt x="121" y="378"/>
                </a:lnTo>
                <a:lnTo>
                  <a:pt x="114" y="374"/>
                </a:lnTo>
                <a:lnTo>
                  <a:pt x="111" y="378"/>
                </a:lnTo>
                <a:lnTo>
                  <a:pt x="107" y="378"/>
                </a:lnTo>
                <a:lnTo>
                  <a:pt x="103" y="374"/>
                </a:lnTo>
                <a:lnTo>
                  <a:pt x="103" y="370"/>
                </a:lnTo>
                <a:lnTo>
                  <a:pt x="103" y="370"/>
                </a:lnTo>
                <a:lnTo>
                  <a:pt x="100" y="367"/>
                </a:lnTo>
                <a:lnTo>
                  <a:pt x="100" y="367"/>
                </a:lnTo>
                <a:lnTo>
                  <a:pt x="96" y="367"/>
                </a:lnTo>
                <a:lnTo>
                  <a:pt x="89" y="363"/>
                </a:lnTo>
                <a:lnTo>
                  <a:pt x="89" y="363"/>
                </a:lnTo>
                <a:lnTo>
                  <a:pt x="86" y="363"/>
                </a:lnTo>
                <a:lnTo>
                  <a:pt x="86" y="360"/>
                </a:lnTo>
                <a:lnTo>
                  <a:pt x="82" y="360"/>
                </a:lnTo>
                <a:lnTo>
                  <a:pt x="79" y="360"/>
                </a:lnTo>
                <a:lnTo>
                  <a:pt x="75" y="356"/>
                </a:lnTo>
                <a:lnTo>
                  <a:pt x="71" y="356"/>
                </a:lnTo>
                <a:lnTo>
                  <a:pt x="68" y="353"/>
                </a:lnTo>
                <a:lnTo>
                  <a:pt x="68" y="353"/>
                </a:lnTo>
                <a:lnTo>
                  <a:pt x="64" y="353"/>
                </a:lnTo>
                <a:lnTo>
                  <a:pt x="61" y="353"/>
                </a:lnTo>
                <a:lnTo>
                  <a:pt x="57" y="353"/>
                </a:lnTo>
                <a:lnTo>
                  <a:pt x="54" y="356"/>
                </a:lnTo>
                <a:lnTo>
                  <a:pt x="54" y="360"/>
                </a:lnTo>
                <a:lnTo>
                  <a:pt x="54" y="360"/>
                </a:lnTo>
                <a:lnTo>
                  <a:pt x="46" y="363"/>
                </a:lnTo>
                <a:lnTo>
                  <a:pt x="43" y="363"/>
                </a:lnTo>
                <a:lnTo>
                  <a:pt x="39" y="367"/>
                </a:lnTo>
                <a:lnTo>
                  <a:pt x="29" y="367"/>
                </a:lnTo>
                <a:lnTo>
                  <a:pt x="25" y="363"/>
                </a:lnTo>
                <a:lnTo>
                  <a:pt x="25" y="360"/>
                </a:lnTo>
                <a:lnTo>
                  <a:pt x="7" y="356"/>
                </a:lnTo>
                <a:lnTo>
                  <a:pt x="4" y="353"/>
                </a:lnTo>
                <a:lnTo>
                  <a:pt x="0" y="353"/>
                </a:lnTo>
                <a:lnTo>
                  <a:pt x="4" y="349"/>
                </a:lnTo>
                <a:lnTo>
                  <a:pt x="7" y="349"/>
                </a:lnTo>
                <a:lnTo>
                  <a:pt x="7" y="338"/>
                </a:lnTo>
                <a:lnTo>
                  <a:pt x="11" y="338"/>
                </a:lnTo>
                <a:lnTo>
                  <a:pt x="7" y="335"/>
                </a:lnTo>
                <a:lnTo>
                  <a:pt x="7" y="331"/>
                </a:lnTo>
                <a:lnTo>
                  <a:pt x="11" y="331"/>
                </a:lnTo>
                <a:lnTo>
                  <a:pt x="11" y="328"/>
                </a:lnTo>
                <a:lnTo>
                  <a:pt x="22" y="324"/>
                </a:lnTo>
                <a:lnTo>
                  <a:pt x="22" y="321"/>
                </a:lnTo>
                <a:lnTo>
                  <a:pt x="25" y="317"/>
                </a:lnTo>
                <a:lnTo>
                  <a:pt x="25" y="313"/>
                </a:lnTo>
                <a:lnTo>
                  <a:pt x="22" y="310"/>
                </a:lnTo>
                <a:lnTo>
                  <a:pt x="22" y="306"/>
                </a:lnTo>
                <a:lnTo>
                  <a:pt x="29" y="303"/>
                </a:lnTo>
                <a:lnTo>
                  <a:pt x="32" y="303"/>
                </a:lnTo>
                <a:lnTo>
                  <a:pt x="36" y="303"/>
                </a:lnTo>
                <a:lnTo>
                  <a:pt x="43" y="303"/>
                </a:lnTo>
                <a:lnTo>
                  <a:pt x="43" y="303"/>
                </a:lnTo>
                <a:lnTo>
                  <a:pt x="50" y="306"/>
                </a:lnTo>
                <a:lnTo>
                  <a:pt x="54" y="303"/>
                </a:lnTo>
                <a:lnTo>
                  <a:pt x="57" y="303"/>
                </a:lnTo>
                <a:lnTo>
                  <a:pt x="64" y="299"/>
                </a:lnTo>
                <a:lnTo>
                  <a:pt x="64" y="296"/>
                </a:lnTo>
                <a:lnTo>
                  <a:pt x="75" y="292"/>
                </a:lnTo>
                <a:lnTo>
                  <a:pt x="82" y="292"/>
                </a:lnTo>
                <a:lnTo>
                  <a:pt x="86" y="292"/>
                </a:lnTo>
                <a:lnTo>
                  <a:pt x="89" y="288"/>
                </a:lnTo>
                <a:lnTo>
                  <a:pt x="100" y="288"/>
                </a:lnTo>
                <a:lnTo>
                  <a:pt x="103" y="285"/>
                </a:lnTo>
                <a:lnTo>
                  <a:pt x="103" y="281"/>
                </a:lnTo>
                <a:lnTo>
                  <a:pt x="107" y="278"/>
                </a:lnTo>
                <a:lnTo>
                  <a:pt x="107" y="274"/>
                </a:lnTo>
                <a:lnTo>
                  <a:pt x="111" y="271"/>
                </a:lnTo>
                <a:lnTo>
                  <a:pt x="114" y="267"/>
                </a:lnTo>
                <a:lnTo>
                  <a:pt x="121" y="267"/>
                </a:lnTo>
                <a:lnTo>
                  <a:pt x="121" y="267"/>
                </a:lnTo>
                <a:lnTo>
                  <a:pt x="125" y="267"/>
                </a:lnTo>
                <a:lnTo>
                  <a:pt x="136" y="260"/>
                </a:lnTo>
                <a:lnTo>
                  <a:pt x="139" y="260"/>
                </a:lnTo>
                <a:lnTo>
                  <a:pt x="143" y="256"/>
                </a:lnTo>
                <a:lnTo>
                  <a:pt x="150" y="253"/>
                </a:lnTo>
                <a:lnTo>
                  <a:pt x="150" y="249"/>
                </a:lnTo>
                <a:lnTo>
                  <a:pt x="153" y="249"/>
                </a:lnTo>
                <a:lnTo>
                  <a:pt x="164" y="249"/>
                </a:lnTo>
                <a:lnTo>
                  <a:pt x="168" y="249"/>
                </a:lnTo>
                <a:lnTo>
                  <a:pt x="168" y="246"/>
                </a:lnTo>
                <a:lnTo>
                  <a:pt x="171" y="242"/>
                </a:lnTo>
                <a:lnTo>
                  <a:pt x="171" y="242"/>
                </a:lnTo>
                <a:lnTo>
                  <a:pt x="171" y="239"/>
                </a:lnTo>
                <a:lnTo>
                  <a:pt x="171" y="235"/>
                </a:lnTo>
                <a:lnTo>
                  <a:pt x="171" y="231"/>
                </a:lnTo>
                <a:lnTo>
                  <a:pt x="171" y="224"/>
                </a:lnTo>
                <a:lnTo>
                  <a:pt x="171" y="221"/>
                </a:lnTo>
                <a:lnTo>
                  <a:pt x="175" y="217"/>
                </a:lnTo>
                <a:lnTo>
                  <a:pt x="182" y="210"/>
                </a:lnTo>
                <a:lnTo>
                  <a:pt x="182" y="210"/>
                </a:lnTo>
                <a:lnTo>
                  <a:pt x="185" y="210"/>
                </a:lnTo>
                <a:lnTo>
                  <a:pt x="189" y="210"/>
                </a:lnTo>
                <a:lnTo>
                  <a:pt x="193" y="210"/>
                </a:lnTo>
                <a:lnTo>
                  <a:pt x="193" y="207"/>
                </a:lnTo>
                <a:lnTo>
                  <a:pt x="196" y="207"/>
                </a:lnTo>
                <a:lnTo>
                  <a:pt x="200" y="207"/>
                </a:lnTo>
                <a:lnTo>
                  <a:pt x="203" y="207"/>
                </a:lnTo>
                <a:lnTo>
                  <a:pt x="203" y="203"/>
                </a:lnTo>
                <a:lnTo>
                  <a:pt x="207" y="199"/>
                </a:lnTo>
                <a:lnTo>
                  <a:pt x="214" y="203"/>
                </a:lnTo>
                <a:lnTo>
                  <a:pt x="217" y="199"/>
                </a:lnTo>
                <a:lnTo>
                  <a:pt x="214" y="196"/>
                </a:lnTo>
                <a:lnTo>
                  <a:pt x="217" y="189"/>
                </a:lnTo>
                <a:lnTo>
                  <a:pt x="217" y="185"/>
                </a:lnTo>
                <a:lnTo>
                  <a:pt x="221" y="185"/>
                </a:lnTo>
                <a:lnTo>
                  <a:pt x="232" y="185"/>
                </a:lnTo>
                <a:lnTo>
                  <a:pt x="232" y="182"/>
                </a:lnTo>
                <a:lnTo>
                  <a:pt x="235" y="178"/>
                </a:lnTo>
                <a:lnTo>
                  <a:pt x="235" y="178"/>
                </a:lnTo>
                <a:lnTo>
                  <a:pt x="235" y="174"/>
                </a:lnTo>
                <a:lnTo>
                  <a:pt x="239" y="174"/>
                </a:lnTo>
                <a:lnTo>
                  <a:pt x="242" y="171"/>
                </a:lnTo>
                <a:lnTo>
                  <a:pt x="246" y="167"/>
                </a:lnTo>
                <a:lnTo>
                  <a:pt x="246" y="164"/>
                </a:lnTo>
                <a:lnTo>
                  <a:pt x="250" y="164"/>
                </a:lnTo>
                <a:lnTo>
                  <a:pt x="246" y="160"/>
                </a:lnTo>
                <a:lnTo>
                  <a:pt x="250" y="160"/>
                </a:lnTo>
                <a:lnTo>
                  <a:pt x="250" y="157"/>
                </a:lnTo>
                <a:lnTo>
                  <a:pt x="253" y="157"/>
                </a:lnTo>
                <a:lnTo>
                  <a:pt x="253" y="153"/>
                </a:lnTo>
                <a:lnTo>
                  <a:pt x="264" y="153"/>
                </a:lnTo>
                <a:lnTo>
                  <a:pt x="271" y="149"/>
                </a:lnTo>
                <a:lnTo>
                  <a:pt x="282" y="149"/>
                </a:lnTo>
                <a:lnTo>
                  <a:pt x="282" y="153"/>
                </a:lnTo>
                <a:lnTo>
                  <a:pt x="285" y="153"/>
                </a:lnTo>
                <a:lnTo>
                  <a:pt x="292" y="153"/>
                </a:lnTo>
                <a:lnTo>
                  <a:pt x="296" y="153"/>
                </a:lnTo>
                <a:lnTo>
                  <a:pt x="296" y="142"/>
                </a:lnTo>
                <a:lnTo>
                  <a:pt x="299" y="142"/>
                </a:lnTo>
                <a:lnTo>
                  <a:pt x="303" y="146"/>
                </a:lnTo>
                <a:lnTo>
                  <a:pt x="307" y="146"/>
                </a:lnTo>
                <a:lnTo>
                  <a:pt x="314" y="146"/>
                </a:lnTo>
                <a:lnTo>
                  <a:pt x="321" y="149"/>
                </a:lnTo>
                <a:lnTo>
                  <a:pt x="321" y="146"/>
                </a:lnTo>
                <a:lnTo>
                  <a:pt x="324" y="146"/>
                </a:lnTo>
                <a:lnTo>
                  <a:pt x="335" y="149"/>
                </a:lnTo>
                <a:lnTo>
                  <a:pt x="335" y="146"/>
                </a:lnTo>
                <a:lnTo>
                  <a:pt x="339" y="146"/>
                </a:lnTo>
                <a:lnTo>
                  <a:pt x="339" y="142"/>
                </a:lnTo>
                <a:lnTo>
                  <a:pt x="342" y="142"/>
                </a:lnTo>
                <a:lnTo>
                  <a:pt x="346" y="139"/>
                </a:lnTo>
                <a:lnTo>
                  <a:pt x="346" y="135"/>
                </a:lnTo>
                <a:lnTo>
                  <a:pt x="346" y="135"/>
                </a:lnTo>
                <a:lnTo>
                  <a:pt x="346" y="132"/>
                </a:lnTo>
                <a:lnTo>
                  <a:pt x="342" y="132"/>
                </a:lnTo>
                <a:lnTo>
                  <a:pt x="342" y="128"/>
                </a:lnTo>
                <a:lnTo>
                  <a:pt x="342" y="128"/>
                </a:lnTo>
                <a:lnTo>
                  <a:pt x="342" y="125"/>
                </a:lnTo>
                <a:lnTo>
                  <a:pt x="342" y="121"/>
                </a:lnTo>
                <a:lnTo>
                  <a:pt x="342" y="121"/>
                </a:lnTo>
                <a:lnTo>
                  <a:pt x="342" y="117"/>
                </a:lnTo>
                <a:lnTo>
                  <a:pt x="342" y="114"/>
                </a:lnTo>
                <a:lnTo>
                  <a:pt x="339" y="114"/>
                </a:lnTo>
                <a:lnTo>
                  <a:pt x="335" y="110"/>
                </a:lnTo>
                <a:lnTo>
                  <a:pt x="339" y="107"/>
                </a:lnTo>
                <a:lnTo>
                  <a:pt x="339" y="103"/>
                </a:lnTo>
                <a:lnTo>
                  <a:pt x="339" y="103"/>
                </a:lnTo>
                <a:lnTo>
                  <a:pt x="342" y="100"/>
                </a:lnTo>
                <a:lnTo>
                  <a:pt x="346" y="96"/>
                </a:lnTo>
                <a:lnTo>
                  <a:pt x="346" y="92"/>
                </a:lnTo>
                <a:lnTo>
                  <a:pt x="346" y="92"/>
                </a:lnTo>
                <a:lnTo>
                  <a:pt x="346" y="89"/>
                </a:lnTo>
                <a:lnTo>
                  <a:pt x="346" y="85"/>
                </a:lnTo>
                <a:lnTo>
                  <a:pt x="349" y="82"/>
                </a:lnTo>
                <a:lnTo>
                  <a:pt x="356" y="85"/>
                </a:lnTo>
                <a:lnTo>
                  <a:pt x="360" y="85"/>
                </a:lnTo>
                <a:lnTo>
                  <a:pt x="364" y="85"/>
                </a:lnTo>
                <a:lnTo>
                  <a:pt x="364" y="85"/>
                </a:lnTo>
                <a:lnTo>
                  <a:pt x="364" y="89"/>
                </a:lnTo>
                <a:lnTo>
                  <a:pt x="367" y="89"/>
                </a:lnTo>
                <a:lnTo>
                  <a:pt x="371" y="92"/>
                </a:lnTo>
                <a:lnTo>
                  <a:pt x="374" y="89"/>
                </a:lnTo>
                <a:lnTo>
                  <a:pt x="378" y="89"/>
                </a:lnTo>
                <a:lnTo>
                  <a:pt x="385" y="96"/>
                </a:lnTo>
                <a:lnTo>
                  <a:pt x="396" y="96"/>
                </a:lnTo>
                <a:lnTo>
                  <a:pt x="406" y="96"/>
                </a:lnTo>
                <a:lnTo>
                  <a:pt x="413" y="96"/>
                </a:lnTo>
                <a:lnTo>
                  <a:pt x="417" y="89"/>
                </a:lnTo>
                <a:lnTo>
                  <a:pt x="417" y="89"/>
                </a:lnTo>
                <a:lnTo>
                  <a:pt x="424" y="85"/>
                </a:lnTo>
                <a:lnTo>
                  <a:pt x="424" y="82"/>
                </a:lnTo>
                <a:lnTo>
                  <a:pt x="424" y="82"/>
                </a:lnTo>
                <a:lnTo>
                  <a:pt x="428" y="82"/>
                </a:lnTo>
                <a:lnTo>
                  <a:pt x="431" y="78"/>
                </a:lnTo>
                <a:lnTo>
                  <a:pt x="435" y="78"/>
                </a:lnTo>
                <a:lnTo>
                  <a:pt x="438" y="75"/>
                </a:lnTo>
                <a:lnTo>
                  <a:pt x="438" y="75"/>
                </a:lnTo>
                <a:lnTo>
                  <a:pt x="442" y="71"/>
                </a:lnTo>
                <a:lnTo>
                  <a:pt x="445" y="68"/>
                </a:lnTo>
                <a:lnTo>
                  <a:pt x="449" y="68"/>
                </a:lnTo>
                <a:lnTo>
                  <a:pt x="460" y="64"/>
                </a:lnTo>
                <a:lnTo>
                  <a:pt x="467" y="64"/>
                </a:lnTo>
                <a:lnTo>
                  <a:pt x="470" y="60"/>
                </a:lnTo>
                <a:lnTo>
                  <a:pt x="470" y="53"/>
                </a:lnTo>
                <a:lnTo>
                  <a:pt x="470" y="53"/>
                </a:lnTo>
                <a:lnTo>
                  <a:pt x="474" y="53"/>
                </a:lnTo>
                <a:lnTo>
                  <a:pt x="485" y="50"/>
                </a:lnTo>
                <a:lnTo>
                  <a:pt x="488" y="46"/>
                </a:lnTo>
                <a:lnTo>
                  <a:pt x="488" y="43"/>
                </a:lnTo>
                <a:lnTo>
                  <a:pt x="492" y="46"/>
                </a:lnTo>
                <a:lnTo>
                  <a:pt x="499" y="39"/>
                </a:lnTo>
                <a:lnTo>
                  <a:pt x="506" y="39"/>
                </a:lnTo>
                <a:lnTo>
                  <a:pt x="506" y="39"/>
                </a:lnTo>
                <a:lnTo>
                  <a:pt x="513" y="39"/>
                </a:lnTo>
                <a:lnTo>
                  <a:pt x="517" y="43"/>
                </a:lnTo>
                <a:lnTo>
                  <a:pt x="524" y="43"/>
                </a:lnTo>
                <a:lnTo>
                  <a:pt x="527" y="39"/>
                </a:lnTo>
                <a:lnTo>
                  <a:pt x="527" y="39"/>
                </a:lnTo>
                <a:lnTo>
                  <a:pt x="527" y="35"/>
                </a:lnTo>
                <a:lnTo>
                  <a:pt x="531" y="35"/>
                </a:lnTo>
                <a:lnTo>
                  <a:pt x="538" y="35"/>
                </a:lnTo>
                <a:lnTo>
                  <a:pt x="538" y="32"/>
                </a:lnTo>
                <a:lnTo>
                  <a:pt x="538" y="28"/>
                </a:lnTo>
                <a:lnTo>
                  <a:pt x="542" y="28"/>
                </a:lnTo>
                <a:lnTo>
                  <a:pt x="545" y="25"/>
                </a:lnTo>
                <a:lnTo>
                  <a:pt x="542" y="21"/>
                </a:lnTo>
                <a:lnTo>
                  <a:pt x="542" y="18"/>
                </a:lnTo>
                <a:lnTo>
                  <a:pt x="545" y="18"/>
                </a:lnTo>
                <a:lnTo>
                  <a:pt x="545" y="18"/>
                </a:lnTo>
                <a:lnTo>
                  <a:pt x="552" y="14"/>
                </a:lnTo>
                <a:lnTo>
                  <a:pt x="552" y="11"/>
                </a:lnTo>
                <a:lnTo>
                  <a:pt x="552" y="7"/>
                </a:lnTo>
                <a:lnTo>
                  <a:pt x="556" y="7"/>
                </a:lnTo>
                <a:lnTo>
                  <a:pt x="559" y="7"/>
                </a:lnTo>
                <a:lnTo>
                  <a:pt x="559" y="3"/>
                </a:lnTo>
                <a:lnTo>
                  <a:pt x="559" y="3"/>
                </a:lnTo>
                <a:lnTo>
                  <a:pt x="563" y="3"/>
                </a:lnTo>
                <a:lnTo>
                  <a:pt x="563" y="3"/>
                </a:lnTo>
                <a:lnTo>
                  <a:pt x="567" y="3"/>
                </a:lnTo>
                <a:lnTo>
                  <a:pt x="567" y="3"/>
                </a:lnTo>
                <a:lnTo>
                  <a:pt x="567" y="3"/>
                </a:lnTo>
                <a:lnTo>
                  <a:pt x="570" y="3"/>
                </a:lnTo>
                <a:lnTo>
                  <a:pt x="570" y="3"/>
                </a:lnTo>
                <a:lnTo>
                  <a:pt x="574" y="3"/>
                </a:lnTo>
                <a:lnTo>
                  <a:pt x="574" y="3"/>
                </a:lnTo>
                <a:lnTo>
                  <a:pt x="577" y="7"/>
                </a:lnTo>
                <a:lnTo>
                  <a:pt x="577" y="7"/>
                </a:lnTo>
                <a:lnTo>
                  <a:pt x="581" y="7"/>
                </a:lnTo>
                <a:lnTo>
                  <a:pt x="584" y="7"/>
                </a:lnTo>
                <a:lnTo>
                  <a:pt x="584" y="3"/>
                </a:lnTo>
                <a:lnTo>
                  <a:pt x="588" y="3"/>
                </a:lnTo>
                <a:lnTo>
                  <a:pt x="588" y="3"/>
                </a:lnTo>
                <a:lnTo>
                  <a:pt x="588" y="3"/>
                </a:lnTo>
                <a:lnTo>
                  <a:pt x="592" y="7"/>
                </a:lnTo>
                <a:lnTo>
                  <a:pt x="592" y="7"/>
                </a:lnTo>
                <a:lnTo>
                  <a:pt x="595" y="7"/>
                </a:lnTo>
                <a:lnTo>
                  <a:pt x="599" y="7"/>
                </a:lnTo>
                <a:lnTo>
                  <a:pt x="602" y="7"/>
                </a:lnTo>
                <a:lnTo>
                  <a:pt x="602" y="7"/>
                </a:lnTo>
                <a:lnTo>
                  <a:pt x="602" y="7"/>
                </a:lnTo>
                <a:lnTo>
                  <a:pt x="606" y="7"/>
                </a:lnTo>
                <a:lnTo>
                  <a:pt x="609" y="7"/>
                </a:lnTo>
                <a:lnTo>
                  <a:pt x="609" y="11"/>
                </a:lnTo>
                <a:lnTo>
                  <a:pt x="613" y="11"/>
                </a:lnTo>
                <a:lnTo>
                  <a:pt x="616" y="11"/>
                </a:lnTo>
                <a:lnTo>
                  <a:pt x="616" y="11"/>
                </a:lnTo>
                <a:lnTo>
                  <a:pt x="620" y="14"/>
                </a:lnTo>
                <a:lnTo>
                  <a:pt x="624" y="14"/>
                </a:lnTo>
                <a:lnTo>
                  <a:pt x="627" y="18"/>
                </a:lnTo>
                <a:lnTo>
                  <a:pt x="627" y="18"/>
                </a:lnTo>
                <a:lnTo>
                  <a:pt x="631" y="18"/>
                </a:lnTo>
                <a:lnTo>
                  <a:pt x="631" y="18"/>
                </a:lnTo>
                <a:lnTo>
                  <a:pt x="631" y="18"/>
                </a:lnTo>
                <a:lnTo>
                  <a:pt x="634" y="18"/>
                </a:lnTo>
                <a:lnTo>
                  <a:pt x="634" y="18"/>
                </a:lnTo>
                <a:lnTo>
                  <a:pt x="634" y="18"/>
                </a:lnTo>
                <a:lnTo>
                  <a:pt x="634" y="18"/>
                </a:lnTo>
                <a:lnTo>
                  <a:pt x="638" y="18"/>
                </a:lnTo>
                <a:lnTo>
                  <a:pt x="638" y="18"/>
                </a:lnTo>
                <a:lnTo>
                  <a:pt x="638" y="18"/>
                </a:lnTo>
                <a:lnTo>
                  <a:pt x="641" y="18"/>
                </a:lnTo>
                <a:lnTo>
                  <a:pt x="641" y="18"/>
                </a:lnTo>
                <a:lnTo>
                  <a:pt x="641" y="18"/>
                </a:lnTo>
                <a:lnTo>
                  <a:pt x="641" y="21"/>
                </a:lnTo>
                <a:lnTo>
                  <a:pt x="641" y="18"/>
                </a:lnTo>
                <a:lnTo>
                  <a:pt x="645" y="18"/>
                </a:lnTo>
                <a:lnTo>
                  <a:pt x="645" y="18"/>
                </a:lnTo>
                <a:lnTo>
                  <a:pt x="649" y="18"/>
                </a:lnTo>
                <a:lnTo>
                  <a:pt x="649" y="18"/>
                </a:lnTo>
                <a:lnTo>
                  <a:pt x="652" y="18"/>
                </a:lnTo>
                <a:lnTo>
                  <a:pt x="652" y="18"/>
                </a:lnTo>
                <a:lnTo>
                  <a:pt x="656" y="18"/>
                </a:lnTo>
                <a:lnTo>
                  <a:pt x="659" y="18"/>
                </a:lnTo>
                <a:lnTo>
                  <a:pt x="659" y="18"/>
                </a:lnTo>
                <a:lnTo>
                  <a:pt x="659" y="18"/>
                </a:lnTo>
                <a:lnTo>
                  <a:pt x="663" y="18"/>
                </a:lnTo>
                <a:lnTo>
                  <a:pt x="663" y="18"/>
                </a:lnTo>
                <a:lnTo>
                  <a:pt x="663" y="14"/>
                </a:lnTo>
                <a:lnTo>
                  <a:pt x="663" y="14"/>
                </a:lnTo>
                <a:lnTo>
                  <a:pt x="666" y="11"/>
                </a:lnTo>
                <a:lnTo>
                  <a:pt x="666" y="11"/>
                </a:lnTo>
                <a:lnTo>
                  <a:pt x="670" y="11"/>
                </a:lnTo>
                <a:lnTo>
                  <a:pt x="670" y="11"/>
                </a:lnTo>
                <a:lnTo>
                  <a:pt x="674" y="11"/>
                </a:lnTo>
                <a:lnTo>
                  <a:pt x="674" y="11"/>
                </a:lnTo>
                <a:lnTo>
                  <a:pt x="674" y="11"/>
                </a:lnTo>
                <a:lnTo>
                  <a:pt x="677" y="11"/>
                </a:lnTo>
                <a:lnTo>
                  <a:pt x="677" y="11"/>
                </a:lnTo>
                <a:lnTo>
                  <a:pt x="681" y="11"/>
                </a:lnTo>
                <a:lnTo>
                  <a:pt x="681" y="11"/>
                </a:lnTo>
                <a:lnTo>
                  <a:pt x="684" y="11"/>
                </a:lnTo>
                <a:lnTo>
                  <a:pt x="684" y="11"/>
                </a:lnTo>
                <a:lnTo>
                  <a:pt x="684" y="11"/>
                </a:lnTo>
                <a:lnTo>
                  <a:pt x="688" y="11"/>
                </a:lnTo>
                <a:lnTo>
                  <a:pt x="688" y="14"/>
                </a:lnTo>
                <a:lnTo>
                  <a:pt x="691" y="14"/>
                </a:lnTo>
                <a:lnTo>
                  <a:pt x="691" y="11"/>
                </a:lnTo>
                <a:lnTo>
                  <a:pt x="695" y="11"/>
                </a:lnTo>
                <a:lnTo>
                  <a:pt x="695" y="11"/>
                </a:lnTo>
                <a:lnTo>
                  <a:pt x="698" y="11"/>
                </a:lnTo>
                <a:lnTo>
                  <a:pt x="698" y="11"/>
                </a:lnTo>
                <a:lnTo>
                  <a:pt x="698" y="11"/>
                </a:lnTo>
                <a:lnTo>
                  <a:pt x="702" y="11"/>
                </a:lnTo>
                <a:lnTo>
                  <a:pt x="702" y="11"/>
                </a:lnTo>
                <a:lnTo>
                  <a:pt x="706" y="11"/>
                </a:lnTo>
                <a:lnTo>
                  <a:pt x="706" y="11"/>
                </a:lnTo>
                <a:lnTo>
                  <a:pt x="709" y="7"/>
                </a:lnTo>
                <a:lnTo>
                  <a:pt x="713" y="7"/>
                </a:lnTo>
                <a:lnTo>
                  <a:pt x="713" y="7"/>
                </a:lnTo>
                <a:lnTo>
                  <a:pt x="716" y="3"/>
                </a:lnTo>
                <a:lnTo>
                  <a:pt x="716" y="3"/>
                </a:lnTo>
                <a:lnTo>
                  <a:pt x="716" y="3"/>
                </a:lnTo>
                <a:lnTo>
                  <a:pt x="720" y="3"/>
                </a:lnTo>
                <a:lnTo>
                  <a:pt x="720" y="3"/>
                </a:lnTo>
                <a:lnTo>
                  <a:pt x="723" y="3"/>
                </a:lnTo>
                <a:lnTo>
                  <a:pt x="723" y="3"/>
                </a:lnTo>
                <a:lnTo>
                  <a:pt x="727" y="3"/>
                </a:lnTo>
                <a:lnTo>
                  <a:pt x="727" y="7"/>
                </a:lnTo>
                <a:lnTo>
                  <a:pt x="731" y="7"/>
                </a:lnTo>
                <a:lnTo>
                  <a:pt x="731" y="7"/>
                </a:lnTo>
                <a:lnTo>
                  <a:pt x="734" y="7"/>
                </a:lnTo>
                <a:lnTo>
                  <a:pt x="734" y="7"/>
                </a:lnTo>
                <a:lnTo>
                  <a:pt x="738" y="7"/>
                </a:lnTo>
                <a:lnTo>
                  <a:pt x="738" y="7"/>
                </a:lnTo>
                <a:lnTo>
                  <a:pt x="741" y="7"/>
                </a:lnTo>
                <a:lnTo>
                  <a:pt x="741" y="7"/>
                </a:lnTo>
                <a:lnTo>
                  <a:pt x="745" y="7"/>
                </a:lnTo>
                <a:lnTo>
                  <a:pt x="745" y="7"/>
                </a:lnTo>
                <a:lnTo>
                  <a:pt x="748" y="11"/>
                </a:lnTo>
                <a:lnTo>
                  <a:pt x="748" y="11"/>
                </a:lnTo>
                <a:lnTo>
                  <a:pt x="748" y="14"/>
                </a:lnTo>
                <a:lnTo>
                  <a:pt x="752" y="14"/>
                </a:lnTo>
                <a:lnTo>
                  <a:pt x="755" y="14"/>
                </a:lnTo>
                <a:lnTo>
                  <a:pt x="755" y="18"/>
                </a:lnTo>
                <a:lnTo>
                  <a:pt x="759" y="18"/>
                </a:lnTo>
                <a:lnTo>
                  <a:pt x="759" y="18"/>
                </a:lnTo>
                <a:lnTo>
                  <a:pt x="763" y="18"/>
                </a:lnTo>
                <a:lnTo>
                  <a:pt x="763" y="18"/>
                </a:lnTo>
                <a:lnTo>
                  <a:pt x="763" y="18"/>
                </a:lnTo>
                <a:lnTo>
                  <a:pt x="763" y="18"/>
                </a:lnTo>
                <a:lnTo>
                  <a:pt x="766" y="18"/>
                </a:lnTo>
                <a:lnTo>
                  <a:pt x="766" y="18"/>
                </a:lnTo>
                <a:lnTo>
                  <a:pt x="766" y="21"/>
                </a:lnTo>
                <a:lnTo>
                  <a:pt x="766" y="21"/>
                </a:lnTo>
                <a:lnTo>
                  <a:pt x="770" y="21"/>
                </a:lnTo>
                <a:lnTo>
                  <a:pt x="770" y="25"/>
                </a:lnTo>
                <a:lnTo>
                  <a:pt x="770" y="25"/>
                </a:lnTo>
                <a:lnTo>
                  <a:pt x="773" y="28"/>
                </a:lnTo>
                <a:lnTo>
                  <a:pt x="773" y="28"/>
                </a:lnTo>
                <a:lnTo>
                  <a:pt x="777" y="28"/>
                </a:lnTo>
                <a:lnTo>
                  <a:pt x="777" y="28"/>
                </a:lnTo>
                <a:lnTo>
                  <a:pt x="780" y="28"/>
                </a:lnTo>
                <a:lnTo>
                  <a:pt x="780" y="28"/>
                </a:lnTo>
                <a:lnTo>
                  <a:pt x="780" y="28"/>
                </a:lnTo>
                <a:lnTo>
                  <a:pt x="784" y="28"/>
                </a:lnTo>
                <a:lnTo>
                  <a:pt x="784" y="28"/>
                </a:lnTo>
                <a:lnTo>
                  <a:pt x="784" y="28"/>
                </a:lnTo>
                <a:lnTo>
                  <a:pt x="788" y="32"/>
                </a:lnTo>
                <a:lnTo>
                  <a:pt x="791" y="32"/>
                </a:lnTo>
                <a:lnTo>
                  <a:pt x="795" y="32"/>
                </a:lnTo>
                <a:lnTo>
                  <a:pt x="795" y="32"/>
                </a:lnTo>
                <a:lnTo>
                  <a:pt x="795" y="32"/>
                </a:lnTo>
                <a:lnTo>
                  <a:pt x="798" y="35"/>
                </a:lnTo>
                <a:lnTo>
                  <a:pt x="798" y="35"/>
                </a:lnTo>
                <a:lnTo>
                  <a:pt x="802" y="35"/>
                </a:lnTo>
                <a:lnTo>
                  <a:pt x="802" y="35"/>
                </a:lnTo>
                <a:lnTo>
                  <a:pt x="805" y="35"/>
                </a:lnTo>
                <a:lnTo>
                  <a:pt x="805" y="35"/>
                </a:lnTo>
                <a:lnTo>
                  <a:pt x="809" y="35"/>
                </a:lnTo>
                <a:lnTo>
                  <a:pt x="809" y="35"/>
                </a:lnTo>
                <a:lnTo>
                  <a:pt x="812" y="35"/>
                </a:lnTo>
                <a:lnTo>
                  <a:pt x="812" y="35"/>
                </a:lnTo>
                <a:lnTo>
                  <a:pt x="812" y="35"/>
                </a:lnTo>
                <a:lnTo>
                  <a:pt x="816" y="35"/>
                </a:lnTo>
                <a:lnTo>
                  <a:pt x="816" y="35"/>
                </a:lnTo>
                <a:lnTo>
                  <a:pt x="820" y="35"/>
                </a:lnTo>
                <a:lnTo>
                  <a:pt x="820" y="35"/>
                </a:lnTo>
                <a:lnTo>
                  <a:pt x="823" y="35"/>
                </a:lnTo>
                <a:lnTo>
                  <a:pt x="823" y="35"/>
                </a:lnTo>
                <a:lnTo>
                  <a:pt x="827" y="35"/>
                </a:lnTo>
                <a:lnTo>
                  <a:pt x="827" y="35"/>
                </a:lnTo>
                <a:lnTo>
                  <a:pt x="830" y="35"/>
                </a:lnTo>
                <a:lnTo>
                  <a:pt x="830" y="35"/>
                </a:lnTo>
                <a:lnTo>
                  <a:pt x="834" y="39"/>
                </a:lnTo>
                <a:lnTo>
                  <a:pt x="834" y="39"/>
                </a:lnTo>
                <a:lnTo>
                  <a:pt x="837" y="43"/>
                </a:lnTo>
                <a:lnTo>
                  <a:pt x="841" y="43"/>
                </a:lnTo>
                <a:lnTo>
                  <a:pt x="841" y="43"/>
                </a:lnTo>
                <a:lnTo>
                  <a:pt x="845" y="43"/>
                </a:lnTo>
                <a:lnTo>
                  <a:pt x="845" y="43"/>
                </a:lnTo>
                <a:lnTo>
                  <a:pt x="848" y="43"/>
                </a:lnTo>
                <a:lnTo>
                  <a:pt x="848" y="43"/>
                </a:lnTo>
                <a:lnTo>
                  <a:pt x="852" y="43"/>
                </a:lnTo>
                <a:lnTo>
                  <a:pt x="855" y="43"/>
                </a:lnTo>
                <a:lnTo>
                  <a:pt x="855" y="43"/>
                </a:lnTo>
                <a:lnTo>
                  <a:pt x="859" y="43"/>
                </a:lnTo>
                <a:lnTo>
                  <a:pt x="859" y="43"/>
                </a:lnTo>
                <a:lnTo>
                  <a:pt x="862" y="43"/>
                </a:lnTo>
                <a:lnTo>
                  <a:pt x="866" y="46"/>
                </a:lnTo>
                <a:lnTo>
                  <a:pt x="866" y="46"/>
                </a:lnTo>
                <a:lnTo>
                  <a:pt x="869" y="46"/>
                </a:lnTo>
                <a:lnTo>
                  <a:pt x="869" y="46"/>
                </a:lnTo>
                <a:lnTo>
                  <a:pt x="873" y="50"/>
                </a:lnTo>
                <a:lnTo>
                  <a:pt x="873" y="50"/>
                </a:lnTo>
                <a:lnTo>
                  <a:pt x="877" y="50"/>
                </a:lnTo>
                <a:lnTo>
                  <a:pt x="877" y="50"/>
                </a:lnTo>
                <a:lnTo>
                  <a:pt x="880" y="50"/>
                </a:lnTo>
                <a:lnTo>
                  <a:pt x="880" y="50"/>
                </a:lnTo>
                <a:lnTo>
                  <a:pt x="884" y="50"/>
                </a:lnTo>
                <a:lnTo>
                  <a:pt x="884" y="53"/>
                </a:lnTo>
                <a:lnTo>
                  <a:pt x="887" y="53"/>
                </a:lnTo>
                <a:lnTo>
                  <a:pt x="887" y="53"/>
                </a:lnTo>
                <a:lnTo>
                  <a:pt x="891" y="53"/>
                </a:lnTo>
                <a:lnTo>
                  <a:pt x="891" y="53"/>
                </a:lnTo>
                <a:lnTo>
                  <a:pt x="891" y="53"/>
                </a:lnTo>
                <a:lnTo>
                  <a:pt x="894" y="57"/>
                </a:lnTo>
                <a:lnTo>
                  <a:pt x="894" y="57"/>
                </a:lnTo>
                <a:lnTo>
                  <a:pt x="898" y="57"/>
                </a:lnTo>
                <a:lnTo>
                  <a:pt x="898" y="57"/>
                </a:lnTo>
                <a:lnTo>
                  <a:pt x="902" y="57"/>
                </a:lnTo>
                <a:lnTo>
                  <a:pt x="902" y="57"/>
                </a:lnTo>
                <a:lnTo>
                  <a:pt x="902" y="57"/>
                </a:lnTo>
                <a:lnTo>
                  <a:pt x="905" y="57"/>
                </a:lnTo>
                <a:lnTo>
                  <a:pt x="905" y="57"/>
                </a:lnTo>
                <a:lnTo>
                  <a:pt x="905" y="60"/>
                </a:lnTo>
                <a:lnTo>
                  <a:pt x="905" y="60"/>
                </a:lnTo>
                <a:lnTo>
                  <a:pt x="909" y="60"/>
                </a:lnTo>
                <a:lnTo>
                  <a:pt x="909" y="60"/>
                </a:lnTo>
                <a:lnTo>
                  <a:pt x="912" y="60"/>
                </a:lnTo>
                <a:lnTo>
                  <a:pt x="912" y="60"/>
                </a:lnTo>
                <a:lnTo>
                  <a:pt x="912" y="64"/>
                </a:lnTo>
                <a:lnTo>
                  <a:pt x="916" y="64"/>
                </a:lnTo>
                <a:lnTo>
                  <a:pt x="919" y="64"/>
                </a:lnTo>
                <a:lnTo>
                  <a:pt x="919" y="64"/>
                </a:lnTo>
                <a:lnTo>
                  <a:pt x="923" y="64"/>
                </a:lnTo>
                <a:lnTo>
                  <a:pt x="923" y="64"/>
                </a:lnTo>
                <a:lnTo>
                  <a:pt x="923" y="64"/>
                </a:lnTo>
                <a:lnTo>
                  <a:pt x="923" y="64"/>
                </a:lnTo>
                <a:lnTo>
                  <a:pt x="923" y="64"/>
                </a:lnTo>
                <a:lnTo>
                  <a:pt x="926" y="64"/>
                </a:lnTo>
                <a:lnTo>
                  <a:pt x="926" y="64"/>
                </a:lnTo>
                <a:lnTo>
                  <a:pt x="926" y="64"/>
                </a:lnTo>
                <a:lnTo>
                  <a:pt x="926" y="68"/>
                </a:lnTo>
                <a:lnTo>
                  <a:pt x="926" y="68"/>
                </a:lnTo>
                <a:lnTo>
                  <a:pt x="930" y="68"/>
                </a:lnTo>
                <a:lnTo>
                  <a:pt x="930" y="68"/>
                </a:lnTo>
                <a:lnTo>
                  <a:pt x="934" y="68"/>
                </a:lnTo>
                <a:lnTo>
                  <a:pt x="934" y="68"/>
                </a:lnTo>
                <a:lnTo>
                  <a:pt x="934" y="68"/>
                </a:lnTo>
                <a:lnTo>
                  <a:pt x="937" y="68"/>
                </a:lnTo>
                <a:lnTo>
                  <a:pt x="937" y="68"/>
                </a:lnTo>
                <a:lnTo>
                  <a:pt x="937" y="68"/>
                </a:lnTo>
                <a:lnTo>
                  <a:pt x="937" y="71"/>
                </a:lnTo>
                <a:lnTo>
                  <a:pt x="937" y="71"/>
                </a:lnTo>
                <a:lnTo>
                  <a:pt x="941" y="71"/>
                </a:lnTo>
                <a:lnTo>
                  <a:pt x="941" y="71"/>
                </a:lnTo>
                <a:lnTo>
                  <a:pt x="944" y="71"/>
                </a:lnTo>
                <a:lnTo>
                  <a:pt x="944" y="71"/>
                </a:lnTo>
                <a:lnTo>
                  <a:pt x="944" y="71"/>
                </a:lnTo>
                <a:lnTo>
                  <a:pt x="948" y="71"/>
                </a:lnTo>
                <a:lnTo>
                  <a:pt x="948" y="71"/>
                </a:lnTo>
                <a:lnTo>
                  <a:pt x="951" y="71"/>
                </a:lnTo>
                <a:lnTo>
                  <a:pt x="951" y="75"/>
                </a:lnTo>
                <a:lnTo>
                  <a:pt x="951" y="75"/>
                </a:lnTo>
                <a:lnTo>
                  <a:pt x="951" y="75"/>
                </a:lnTo>
                <a:lnTo>
                  <a:pt x="955" y="75"/>
                </a:lnTo>
                <a:lnTo>
                  <a:pt x="955" y="75"/>
                </a:lnTo>
                <a:lnTo>
                  <a:pt x="955" y="75"/>
                </a:lnTo>
                <a:lnTo>
                  <a:pt x="959" y="75"/>
                </a:lnTo>
                <a:lnTo>
                  <a:pt x="959" y="75"/>
                </a:lnTo>
                <a:lnTo>
                  <a:pt x="962" y="75"/>
                </a:lnTo>
                <a:lnTo>
                  <a:pt x="962" y="75"/>
                </a:lnTo>
                <a:lnTo>
                  <a:pt x="966" y="75"/>
                </a:lnTo>
                <a:lnTo>
                  <a:pt x="966" y="75"/>
                </a:lnTo>
                <a:lnTo>
                  <a:pt x="966" y="71"/>
                </a:lnTo>
                <a:lnTo>
                  <a:pt x="969" y="71"/>
                </a:lnTo>
                <a:lnTo>
                  <a:pt x="969" y="75"/>
                </a:lnTo>
                <a:lnTo>
                  <a:pt x="969" y="75"/>
                </a:lnTo>
                <a:lnTo>
                  <a:pt x="969" y="75"/>
                </a:lnTo>
                <a:lnTo>
                  <a:pt x="969" y="75"/>
                </a:lnTo>
                <a:lnTo>
                  <a:pt x="969" y="78"/>
                </a:lnTo>
                <a:lnTo>
                  <a:pt x="969" y="78"/>
                </a:lnTo>
                <a:lnTo>
                  <a:pt x="969" y="82"/>
                </a:lnTo>
                <a:lnTo>
                  <a:pt x="973" y="82"/>
                </a:lnTo>
                <a:lnTo>
                  <a:pt x="973" y="82"/>
                </a:lnTo>
                <a:lnTo>
                  <a:pt x="976" y="82"/>
                </a:lnTo>
                <a:lnTo>
                  <a:pt x="976" y="82"/>
                </a:lnTo>
                <a:lnTo>
                  <a:pt x="980" y="82"/>
                </a:lnTo>
                <a:lnTo>
                  <a:pt x="980" y="82"/>
                </a:lnTo>
                <a:lnTo>
                  <a:pt x="983" y="82"/>
                </a:lnTo>
                <a:lnTo>
                  <a:pt x="983" y="78"/>
                </a:lnTo>
                <a:lnTo>
                  <a:pt x="983" y="78"/>
                </a:lnTo>
                <a:lnTo>
                  <a:pt x="983" y="82"/>
                </a:lnTo>
                <a:lnTo>
                  <a:pt x="987" y="82"/>
                </a:lnTo>
                <a:lnTo>
                  <a:pt x="987" y="82"/>
                </a:lnTo>
                <a:lnTo>
                  <a:pt x="987" y="82"/>
                </a:lnTo>
                <a:lnTo>
                  <a:pt x="987" y="82"/>
                </a:lnTo>
                <a:lnTo>
                  <a:pt x="987" y="82"/>
                </a:lnTo>
                <a:lnTo>
                  <a:pt x="991" y="82"/>
                </a:lnTo>
                <a:lnTo>
                  <a:pt x="991" y="82"/>
                </a:lnTo>
                <a:lnTo>
                  <a:pt x="991" y="78"/>
                </a:lnTo>
                <a:lnTo>
                  <a:pt x="994" y="78"/>
                </a:lnTo>
                <a:lnTo>
                  <a:pt x="994" y="78"/>
                </a:lnTo>
                <a:lnTo>
                  <a:pt x="994" y="78"/>
                </a:lnTo>
                <a:lnTo>
                  <a:pt x="994" y="78"/>
                </a:lnTo>
                <a:lnTo>
                  <a:pt x="994" y="78"/>
                </a:lnTo>
                <a:lnTo>
                  <a:pt x="994" y="78"/>
                </a:lnTo>
                <a:lnTo>
                  <a:pt x="998" y="78"/>
                </a:lnTo>
                <a:lnTo>
                  <a:pt x="998" y="78"/>
                </a:lnTo>
                <a:lnTo>
                  <a:pt x="1001" y="78"/>
                </a:lnTo>
                <a:lnTo>
                  <a:pt x="1001" y="78"/>
                </a:lnTo>
                <a:lnTo>
                  <a:pt x="1001" y="75"/>
                </a:lnTo>
                <a:lnTo>
                  <a:pt x="1005" y="75"/>
                </a:lnTo>
                <a:lnTo>
                  <a:pt x="1005" y="75"/>
                </a:lnTo>
                <a:lnTo>
                  <a:pt x="1008" y="75"/>
                </a:lnTo>
                <a:lnTo>
                  <a:pt x="1008" y="71"/>
                </a:lnTo>
                <a:lnTo>
                  <a:pt x="1008" y="71"/>
                </a:lnTo>
                <a:lnTo>
                  <a:pt x="1008" y="68"/>
                </a:lnTo>
                <a:lnTo>
                  <a:pt x="1008" y="68"/>
                </a:lnTo>
                <a:lnTo>
                  <a:pt x="1008" y="64"/>
                </a:lnTo>
                <a:lnTo>
                  <a:pt x="1012" y="64"/>
                </a:lnTo>
                <a:lnTo>
                  <a:pt x="1012" y="60"/>
                </a:lnTo>
                <a:lnTo>
                  <a:pt x="1012" y="60"/>
                </a:lnTo>
                <a:lnTo>
                  <a:pt x="1012" y="57"/>
                </a:lnTo>
                <a:lnTo>
                  <a:pt x="1016" y="57"/>
                </a:lnTo>
                <a:lnTo>
                  <a:pt x="1016" y="53"/>
                </a:lnTo>
                <a:lnTo>
                  <a:pt x="1012" y="53"/>
                </a:lnTo>
                <a:lnTo>
                  <a:pt x="1012" y="53"/>
                </a:lnTo>
                <a:lnTo>
                  <a:pt x="1012" y="50"/>
                </a:lnTo>
                <a:lnTo>
                  <a:pt x="1012" y="50"/>
                </a:lnTo>
                <a:lnTo>
                  <a:pt x="1012" y="50"/>
                </a:lnTo>
                <a:lnTo>
                  <a:pt x="1012" y="46"/>
                </a:lnTo>
                <a:lnTo>
                  <a:pt x="1012" y="46"/>
                </a:lnTo>
                <a:lnTo>
                  <a:pt x="1008" y="43"/>
                </a:lnTo>
                <a:lnTo>
                  <a:pt x="1008" y="43"/>
                </a:lnTo>
                <a:lnTo>
                  <a:pt x="1008" y="39"/>
                </a:lnTo>
                <a:lnTo>
                  <a:pt x="1012" y="39"/>
                </a:lnTo>
                <a:lnTo>
                  <a:pt x="1008" y="35"/>
                </a:lnTo>
                <a:lnTo>
                  <a:pt x="1008" y="35"/>
                </a:lnTo>
                <a:lnTo>
                  <a:pt x="1012" y="35"/>
                </a:lnTo>
                <a:lnTo>
                  <a:pt x="1012" y="32"/>
                </a:lnTo>
                <a:lnTo>
                  <a:pt x="1012" y="32"/>
                </a:lnTo>
                <a:lnTo>
                  <a:pt x="1016" y="32"/>
                </a:lnTo>
                <a:lnTo>
                  <a:pt x="1016" y="32"/>
                </a:lnTo>
                <a:lnTo>
                  <a:pt x="1019" y="32"/>
                </a:lnTo>
                <a:lnTo>
                  <a:pt x="1019" y="28"/>
                </a:lnTo>
                <a:lnTo>
                  <a:pt x="1019" y="28"/>
                </a:lnTo>
                <a:lnTo>
                  <a:pt x="1019" y="28"/>
                </a:lnTo>
                <a:lnTo>
                  <a:pt x="1019" y="28"/>
                </a:lnTo>
                <a:lnTo>
                  <a:pt x="1019" y="25"/>
                </a:lnTo>
                <a:lnTo>
                  <a:pt x="1019" y="25"/>
                </a:lnTo>
                <a:lnTo>
                  <a:pt x="1023" y="21"/>
                </a:lnTo>
                <a:lnTo>
                  <a:pt x="1023" y="21"/>
                </a:lnTo>
                <a:lnTo>
                  <a:pt x="1026" y="21"/>
                </a:lnTo>
                <a:lnTo>
                  <a:pt x="1026" y="21"/>
                </a:lnTo>
                <a:lnTo>
                  <a:pt x="1030" y="21"/>
                </a:lnTo>
                <a:lnTo>
                  <a:pt x="1030" y="18"/>
                </a:lnTo>
                <a:lnTo>
                  <a:pt x="1030" y="18"/>
                </a:lnTo>
                <a:lnTo>
                  <a:pt x="1030" y="18"/>
                </a:lnTo>
                <a:lnTo>
                  <a:pt x="1030" y="18"/>
                </a:lnTo>
                <a:lnTo>
                  <a:pt x="1030" y="18"/>
                </a:lnTo>
                <a:lnTo>
                  <a:pt x="1030" y="14"/>
                </a:lnTo>
                <a:lnTo>
                  <a:pt x="1030" y="14"/>
                </a:lnTo>
                <a:lnTo>
                  <a:pt x="1030" y="14"/>
                </a:lnTo>
                <a:lnTo>
                  <a:pt x="1030" y="11"/>
                </a:lnTo>
                <a:lnTo>
                  <a:pt x="1030" y="11"/>
                </a:lnTo>
                <a:lnTo>
                  <a:pt x="1030" y="11"/>
                </a:lnTo>
                <a:lnTo>
                  <a:pt x="1030" y="7"/>
                </a:lnTo>
                <a:lnTo>
                  <a:pt x="1030" y="7"/>
                </a:lnTo>
                <a:lnTo>
                  <a:pt x="1030" y="7"/>
                </a:lnTo>
                <a:lnTo>
                  <a:pt x="1026" y="3"/>
                </a:lnTo>
                <a:lnTo>
                  <a:pt x="1026" y="3"/>
                </a:lnTo>
                <a:lnTo>
                  <a:pt x="1030" y="3"/>
                </a:lnTo>
                <a:lnTo>
                  <a:pt x="1030" y="3"/>
                </a:lnTo>
                <a:lnTo>
                  <a:pt x="1033" y="3"/>
                </a:lnTo>
                <a:lnTo>
                  <a:pt x="1033" y="3"/>
                </a:lnTo>
                <a:lnTo>
                  <a:pt x="1033" y="3"/>
                </a:lnTo>
                <a:lnTo>
                  <a:pt x="1037" y="0"/>
                </a:lnTo>
                <a:lnTo>
                  <a:pt x="1037" y="0"/>
                </a:lnTo>
                <a:lnTo>
                  <a:pt x="1037" y="3"/>
                </a:lnTo>
                <a:lnTo>
                  <a:pt x="1040" y="3"/>
                </a:lnTo>
                <a:lnTo>
                  <a:pt x="1040" y="3"/>
                </a:lnTo>
                <a:lnTo>
                  <a:pt x="1044" y="3"/>
                </a:lnTo>
                <a:lnTo>
                  <a:pt x="1044" y="3"/>
                </a:lnTo>
                <a:lnTo>
                  <a:pt x="1044" y="0"/>
                </a:lnTo>
                <a:lnTo>
                  <a:pt x="1048" y="0"/>
                </a:lnTo>
                <a:lnTo>
                  <a:pt x="1048" y="3"/>
                </a:lnTo>
                <a:lnTo>
                  <a:pt x="1051" y="3"/>
                </a:lnTo>
                <a:lnTo>
                  <a:pt x="1051" y="3"/>
                </a:lnTo>
                <a:lnTo>
                  <a:pt x="1051" y="3"/>
                </a:lnTo>
                <a:lnTo>
                  <a:pt x="1055" y="3"/>
                </a:lnTo>
                <a:lnTo>
                  <a:pt x="1055" y="3"/>
                </a:lnTo>
                <a:lnTo>
                  <a:pt x="1058" y="3"/>
                </a:lnTo>
                <a:lnTo>
                  <a:pt x="1058" y="3"/>
                </a:lnTo>
                <a:lnTo>
                  <a:pt x="1058" y="3"/>
                </a:lnTo>
                <a:lnTo>
                  <a:pt x="1062" y="3"/>
                </a:lnTo>
                <a:lnTo>
                  <a:pt x="1062" y="3"/>
                </a:lnTo>
                <a:lnTo>
                  <a:pt x="1065" y="3"/>
                </a:lnTo>
                <a:lnTo>
                  <a:pt x="1065" y="3"/>
                </a:lnTo>
                <a:lnTo>
                  <a:pt x="1065" y="3"/>
                </a:lnTo>
                <a:lnTo>
                  <a:pt x="1069" y="7"/>
                </a:lnTo>
                <a:lnTo>
                  <a:pt x="1069" y="3"/>
                </a:lnTo>
                <a:lnTo>
                  <a:pt x="1073" y="3"/>
                </a:lnTo>
                <a:lnTo>
                  <a:pt x="1073" y="3"/>
                </a:lnTo>
                <a:lnTo>
                  <a:pt x="1076" y="3"/>
                </a:lnTo>
                <a:lnTo>
                  <a:pt x="1076" y="3"/>
                </a:lnTo>
                <a:lnTo>
                  <a:pt x="1076" y="3"/>
                </a:lnTo>
                <a:lnTo>
                  <a:pt x="1080" y="3"/>
                </a:lnTo>
                <a:lnTo>
                  <a:pt x="1083" y="3"/>
                </a:lnTo>
                <a:lnTo>
                  <a:pt x="1083" y="3"/>
                </a:lnTo>
                <a:lnTo>
                  <a:pt x="1083" y="3"/>
                </a:lnTo>
                <a:lnTo>
                  <a:pt x="1083" y="3"/>
                </a:lnTo>
                <a:lnTo>
                  <a:pt x="1087" y="3"/>
                </a:lnTo>
                <a:lnTo>
                  <a:pt x="1087" y="7"/>
                </a:lnTo>
                <a:lnTo>
                  <a:pt x="1090" y="3"/>
                </a:lnTo>
                <a:lnTo>
                  <a:pt x="1090" y="3"/>
                </a:lnTo>
                <a:lnTo>
                  <a:pt x="1094" y="7"/>
                </a:lnTo>
                <a:lnTo>
                  <a:pt x="1094" y="7"/>
                </a:lnTo>
                <a:lnTo>
                  <a:pt x="1094" y="11"/>
                </a:lnTo>
                <a:lnTo>
                  <a:pt x="1097" y="11"/>
                </a:lnTo>
                <a:lnTo>
                  <a:pt x="1097" y="11"/>
                </a:lnTo>
                <a:lnTo>
                  <a:pt x="1097" y="11"/>
                </a:lnTo>
                <a:lnTo>
                  <a:pt x="1101" y="11"/>
                </a:lnTo>
                <a:lnTo>
                  <a:pt x="1101" y="11"/>
                </a:lnTo>
                <a:lnTo>
                  <a:pt x="1105" y="11"/>
                </a:lnTo>
                <a:lnTo>
                  <a:pt x="1105" y="14"/>
                </a:lnTo>
                <a:lnTo>
                  <a:pt x="1105" y="14"/>
                </a:lnTo>
                <a:lnTo>
                  <a:pt x="1108" y="14"/>
                </a:lnTo>
                <a:lnTo>
                  <a:pt x="1108" y="18"/>
                </a:lnTo>
                <a:lnTo>
                  <a:pt x="1112" y="18"/>
                </a:lnTo>
                <a:lnTo>
                  <a:pt x="1112" y="18"/>
                </a:lnTo>
                <a:lnTo>
                  <a:pt x="1115" y="18"/>
                </a:lnTo>
                <a:lnTo>
                  <a:pt x="1115" y="18"/>
                </a:lnTo>
                <a:lnTo>
                  <a:pt x="1115" y="18"/>
                </a:lnTo>
                <a:lnTo>
                  <a:pt x="1115" y="18"/>
                </a:lnTo>
                <a:lnTo>
                  <a:pt x="1115" y="21"/>
                </a:lnTo>
                <a:lnTo>
                  <a:pt x="1115" y="21"/>
                </a:lnTo>
                <a:lnTo>
                  <a:pt x="1115" y="21"/>
                </a:lnTo>
                <a:lnTo>
                  <a:pt x="1115" y="25"/>
                </a:lnTo>
                <a:lnTo>
                  <a:pt x="1115" y="25"/>
                </a:lnTo>
                <a:lnTo>
                  <a:pt x="1112" y="25"/>
                </a:lnTo>
                <a:lnTo>
                  <a:pt x="1112" y="28"/>
                </a:lnTo>
                <a:lnTo>
                  <a:pt x="1115" y="28"/>
                </a:lnTo>
                <a:lnTo>
                  <a:pt x="1115" y="28"/>
                </a:lnTo>
                <a:lnTo>
                  <a:pt x="1115" y="28"/>
                </a:lnTo>
                <a:lnTo>
                  <a:pt x="1115" y="28"/>
                </a:lnTo>
                <a:lnTo>
                  <a:pt x="1119" y="28"/>
                </a:lnTo>
                <a:lnTo>
                  <a:pt x="1119" y="28"/>
                </a:lnTo>
                <a:lnTo>
                  <a:pt x="1122" y="28"/>
                </a:lnTo>
                <a:lnTo>
                  <a:pt x="1122" y="28"/>
                </a:lnTo>
                <a:lnTo>
                  <a:pt x="1126" y="28"/>
                </a:lnTo>
                <a:lnTo>
                  <a:pt x="1126" y="28"/>
                </a:lnTo>
                <a:lnTo>
                  <a:pt x="1126" y="32"/>
                </a:lnTo>
                <a:lnTo>
                  <a:pt x="1130" y="32"/>
                </a:lnTo>
                <a:lnTo>
                  <a:pt x="1130" y="32"/>
                </a:lnTo>
                <a:lnTo>
                  <a:pt x="1130" y="32"/>
                </a:lnTo>
                <a:lnTo>
                  <a:pt x="1130" y="32"/>
                </a:lnTo>
                <a:lnTo>
                  <a:pt x="1133" y="32"/>
                </a:lnTo>
                <a:lnTo>
                  <a:pt x="1133" y="32"/>
                </a:lnTo>
                <a:lnTo>
                  <a:pt x="1133" y="32"/>
                </a:lnTo>
                <a:lnTo>
                  <a:pt x="1137" y="32"/>
                </a:lnTo>
                <a:lnTo>
                  <a:pt x="1137" y="32"/>
                </a:lnTo>
                <a:lnTo>
                  <a:pt x="1140" y="32"/>
                </a:lnTo>
                <a:lnTo>
                  <a:pt x="1140" y="32"/>
                </a:lnTo>
                <a:lnTo>
                  <a:pt x="1144" y="32"/>
                </a:lnTo>
                <a:lnTo>
                  <a:pt x="1144" y="32"/>
                </a:lnTo>
                <a:lnTo>
                  <a:pt x="1147" y="32"/>
                </a:lnTo>
                <a:lnTo>
                  <a:pt x="1151" y="28"/>
                </a:lnTo>
                <a:lnTo>
                  <a:pt x="1154" y="28"/>
                </a:lnTo>
                <a:lnTo>
                  <a:pt x="1154" y="28"/>
                </a:lnTo>
                <a:lnTo>
                  <a:pt x="1154" y="28"/>
                </a:lnTo>
                <a:lnTo>
                  <a:pt x="1158" y="28"/>
                </a:lnTo>
                <a:lnTo>
                  <a:pt x="1158" y="28"/>
                </a:lnTo>
                <a:lnTo>
                  <a:pt x="1158" y="28"/>
                </a:lnTo>
                <a:lnTo>
                  <a:pt x="1162" y="28"/>
                </a:lnTo>
                <a:lnTo>
                  <a:pt x="1162" y="28"/>
                </a:lnTo>
                <a:lnTo>
                  <a:pt x="1162" y="28"/>
                </a:lnTo>
                <a:lnTo>
                  <a:pt x="1165" y="28"/>
                </a:lnTo>
                <a:lnTo>
                  <a:pt x="1165" y="32"/>
                </a:lnTo>
                <a:lnTo>
                  <a:pt x="1165" y="32"/>
                </a:lnTo>
                <a:lnTo>
                  <a:pt x="1169" y="32"/>
                </a:lnTo>
                <a:lnTo>
                  <a:pt x="1169" y="32"/>
                </a:lnTo>
                <a:lnTo>
                  <a:pt x="1169" y="32"/>
                </a:lnTo>
                <a:lnTo>
                  <a:pt x="1169" y="35"/>
                </a:lnTo>
                <a:lnTo>
                  <a:pt x="1172" y="35"/>
                </a:lnTo>
                <a:lnTo>
                  <a:pt x="1172" y="35"/>
                </a:lnTo>
                <a:lnTo>
                  <a:pt x="1176" y="35"/>
                </a:lnTo>
                <a:lnTo>
                  <a:pt x="1176" y="35"/>
                </a:lnTo>
                <a:lnTo>
                  <a:pt x="1179" y="35"/>
                </a:lnTo>
                <a:lnTo>
                  <a:pt x="1179" y="35"/>
                </a:lnTo>
                <a:lnTo>
                  <a:pt x="1179" y="32"/>
                </a:lnTo>
                <a:lnTo>
                  <a:pt x="1179" y="32"/>
                </a:lnTo>
                <a:lnTo>
                  <a:pt x="1183" y="32"/>
                </a:lnTo>
                <a:lnTo>
                  <a:pt x="1183" y="32"/>
                </a:lnTo>
                <a:lnTo>
                  <a:pt x="1183" y="35"/>
                </a:lnTo>
                <a:lnTo>
                  <a:pt x="1187" y="32"/>
                </a:lnTo>
                <a:lnTo>
                  <a:pt x="1187" y="32"/>
                </a:lnTo>
                <a:lnTo>
                  <a:pt x="1187" y="35"/>
                </a:lnTo>
                <a:lnTo>
                  <a:pt x="1190" y="35"/>
                </a:lnTo>
                <a:lnTo>
                  <a:pt x="1190" y="35"/>
                </a:lnTo>
                <a:lnTo>
                  <a:pt x="1190" y="32"/>
                </a:lnTo>
                <a:lnTo>
                  <a:pt x="1194" y="32"/>
                </a:lnTo>
                <a:lnTo>
                  <a:pt x="1194" y="35"/>
                </a:lnTo>
                <a:lnTo>
                  <a:pt x="1194" y="35"/>
                </a:lnTo>
                <a:lnTo>
                  <a:pt x="1197" y="35"/>
                </a:lnTo>
                <a:lnTo>
                  <a:pt x="1197" y="35"/>
                </a:lnTo>
                <a:lnTo>
                  <a:pt x="1201" y="35"/>
                </a:lnTo>
                <a:lnTo>
                  <a:pt x="1201" y="35"/>
                </a:lnTo>
                <a:lnTo>
                  <a:pt x="1204" y="35"/>
                </a:lnTo>
                <a:lnTo>
                  <a:pt x="1204" y="35"/>
                </a:lnTo>
                <a:lnTo>
                  <a:pt x="1204" y="39"/>
                </a:lnTo>
                <a:lnTo>
                  <a:pt x="1204" y="39"/>
                </a:lnTo>
                <a:lnTo>
                  <a:pt x="1208" y="39"/>
                </a:lnTo>
                <a:lnTo>
                  <a:pt x="1208" y="43"/>
                </a:lnTo>
                <a:lnTo>
                  <a:pt x="1208" y="43"/>
                </a:lnTo>
                <a:lnTo>
                  <a:pt x="1208" y="43"/>
                </a:lnTo>
                <a:lnTo>
                  <a:pt x="1211" y="43"/>
                </a:lnTo>
                <a:lnTo>
                  <a:pt x="1211" y="43"/>
                </a:lnTo>
                <a:lnTo>
                  <a:pt x="1211" y="46"/>
                </a:lnTo>
                <a:lnTo>
                  <a:pt x="1215" y="46"/>
                </a:lnTo>
                <a:lnTo>
                  <a:pt x="1215" y="46"/>
                </a:lnTo>
                <a:lnTo>
                  <a:pt x="1219" y="46"/>
                </a:lnTo>
                <a:lnTo>
                  <a:pt x="1219" y="43"/>
                </a:lnTo>
                <a:lnTo>
                  <a:pt x="1219" y="43"/>
                </a:lnTo>
                <a:lnTo>
                  <a:pt x="1222" y="43"/>
                </a:lnTo>
                <a:lnTo>
                  <a:pt x="1222" y="43"/>
                </a:lnTo>
                <a:lnTo>
                  <a:pt x="1226" y="43"/>
                </a:lnTo>
                <a:lnTo>
                  <a:pt x="1226" y="43"/>
                </a:lnTo>
                <a:lnTo>
                  <a:pt x="1226" y="46"/>
                </a:lnTo>
                <a:lnTo>
                  <a:pt x="1226" y="46"/>
                </a:lnTo>
                <a:lnTo>
                  <a:pt x="1226" y="46"/>
                </a:lnTo>
                <a:lnTo>
                  <a:pt x="1229" y="46"/>
                </a:lnTo>
                <a:lnTo>
                  <a:pt x="1229" y="50"/>
                </a:lnTo>
                <a:lnTo>
                  <a:pt x="1229" y="50"/>
                </a:lnTo>
                <a:lnTo>
                  <a:pt x="1229" y="46"/>
                </a:lnTo>
                <a:lnTo>
                  <a:pt x="1229" y="46"/>
                </a:lnTo>
                <a:lnTo>
                  <a:pt x="1233" y="46"/>
                </a:lnTo>
                <a:lnTo>
                  <a:pt x="1233" y="46"/>
                </a:lnTo>
                <a:lnTo>
                  <a:pt x="1236" y="46"/>
                </a:lnTo>
                <a:lnTo>
                  <a:pt x="1236" y="46"/>
                </a:lnTo>
                <a:lnTo>
                  <a:pt x="1240" y="46"/>
                </a:lnTo>
                <a:lnTo>
                  <a:pt x="1240" y="46"/>
                </a:lnTo>
                <a:lnTo>
                  <a:pt x="1244" y="50"/>
                </a:lnTo>
                <a:lnTo>
                  <a:pt x="1244" y="50"/>
                </a:lnTo>
                <a:lnTo>
                  <a:pt x="1244" y="50"/>
                </a:lnTo>
                <a:lnTo>
                  <a:pt x="1244" y="46"/>
                </a:lnTo>
                <a:lnTo>
                  <a:pt x="1247" y="46"/>
                </a:lnTo>
                <a:lnTo>
                  <a:pt x="1247" y="46"/>
                </a:lnTo>
                <a:lnTo>
                  <a:pt x="1251" y="46"/>
                </a:lnTo>
                <a:lnTo>
                  <a:pt x="1254" y="46"/>
                </a:lnTo>
                <a:lnTo>
                  <a:pt x="1254" y="46"/>
                </a:lnTo>
                <a:lnTo>
                  <a:pt x="1254" y="46"/>
                </a:lnTo>
                <a:lnTo>
                  <a:pt x="1258" y="46"/>
                </a:lnTo>
                <a:lnTo>
                  <a:pt x="1258" y="46"/>
                </a:lnTo>
                <a:lnTo>
                  <a:pt x="1258" y="50"/>
                </a:lnTo>
                <a:lnTo>
                  <a:pt x="1261" y="50"/>
                </a:lnTo>
                <a:lnTo>
                  <a:pt x="1261" y="50"/>
                </a:lnTo>
                <a:lnTo>
                  <a:pt x="1261" y="50"/>
                </a:lnTo>
                <a:lnTo>
                  <a:pt x="1265" y="50"/>
                </a:lnTo>
                <a:lnTo>
                  <a:pt x="1265" y="50"/>
                </a:lnTo>
                <a:lnTo>
                  <a:pt x="1268" y="50"/>
                </a:lnTo>
                <a:lnTo>
                  <a:pt x="1268" y="50"/>
                </a:lnTo>
                <a:lnTo>
                  <a:pt x="1272" y="50"/>
                </a:lnTo>
                <a:lnTo>
                  <a:pt x="1272" y="53"/>
                </a:lnTo>
                <a:lnTo>
                  <a:pt x="1272" y="53"/>
                </a:lnTo>
                <a:lnTo>
                  <a:pt x="1276" y="57"/>
                </a:lnTo>
                <a:lnTo>
                  <a:pt x="1276" y="57"/>
                </a:lnTo>
                <a:lnTo>
                  <a:pt x="1276" y="57"/>
                </a:lnTo>
                <a:lnTo>
                  <a:pt x="1276" y="57"/>
                </a:lnTo>
                <a:lnTo>
                  <a:pt x="1279" y="57"/>
                </a:lnTo>
                <a:lnTo>
                  <a:pt x="1279" y="60"/>
                </a:lnTo>
                <a:lnTo>
                  <a:pt x="1279" y="60"/>
                </a:lnTo>
                <a:lnTo>
                  <a:pt x="1283" y="60"/>
                </a:lnTo>
                <a:lnTo>
                  <a:pt x="1283" y="60"/>
                </a:lnTo>
                <a:lnTo>
                  <a:pt x="1283" y="60"/>
                </a:lnTo>
                <a:lnTo>
                  <a:pt x="1286" y="64"/>
                </a:lnTo>
                <a:lnTo>
                  <a:pt x="1286" y="64"/>
                </a:lnTo>
                <a:lnTo>
                  <a:pt x="1290" y="64"/>
                </a:lnTo>
                <a:lnTo>
                  <a:pt x="1290" y="64"/>
                </a:lnTo>
                <a:lnTo>
                  <a:pt x="1290" y="68"/>
                </a:lnTo>
                <a:lnTo>
                  <a:pt x="1290" y="68"/>
                </a:lnTo>
                <a:lnTo>
                  <a:pt x="1290" y="68"/>
                </a:lnTo>
                <a:lnTo>
                  <a:pt x="1293" y="68"/>
                </a:lnTo>
                <a:lnTo>
                  <a:pt x="1293" y="68"/>
                </a:lnTo>
                <a:lnTo>
                  <a:pt x="1297" y="68"/>
                </a:lnTo>
                <a:lnTo>
                  <a:pt x="1297" y="68"/>
                </a:lnTo>
                <a:lnTo>
                  <a:pt x="1301" y="68"/>
                </a:lnTo>
                <a:lnTo>
                  <a:pt x="1301" y="71"/>
                </a:lnTo>
                <a:lnTo>
                  <a:pt x="1301" y="71"/>
                </a:lnTo>
                <a:lnTo>
                  <a:pt x="1304" y="71"/>
                </a:lnTo>
                <a:lnTo>
                  <a:pt x="1304" y="71"/>
                </a:lnTo>
                <a:lnTo>
                  <a:pt x="1304" y="71"/>
                </a:lnTo>
                <a:lnTo>
                  <a:pt x="1304" y="75"/>
                </a:lnTo>
                <a:lnTo>
                  <a:pt x="1308" y="75"/>
                </a:lnTo>
                <a:lnTo>
                  <a:pt x="1308" y="75"/>
                </a:lnTo>
                <a:lnTo>
                  <a:pt x="1308" y="75"/>
                </a:lnTo>
                <a:lnTo>
                  <a:pt x="1308" y="75"/>
                </a:lnTo>
                <a:lnTo>
                  <a:pt x="1308" y="78"/>
                </a:lnTo>
                <a:lnTo>
                  <a:pt x="1311" y="78"/>
                </a:lnTo>
                <a:lnTo>
                  <a:pt x="1311" y="82"/>
                </a:lnTo>
                <a:lnTo>
                  <a:pt x="1315" y="82"/>
                </a:lnTo>
                <a:lnTo>
                  <a:pt x="1315" y="82"/>
                </a:lnTo>
                <a:lnTo>
                  <a:pt x="1318" y="82"/>
                </a:lnTo>
                <a:lnTo>
                  <a:pt x="1318" y="82"/>
                </a:lnTo>
                <a:lnTo>
                  <a:pt x="1322" y="82"/>
                </a:lnTo>
                <a:lnTo>
                  <a:pt x="1322" y="82"/>
                </a:lnTo>
                <a:lnTo>
                  <a:pt x="1322" y="82"/>
                </a:lnTo>
                <a:lnTo>
                  <a:pt x="1322" y="85"/>
                </a:lnTo>
                <a:lnTo>
                  <a:pt x="1325" y="85"/>
                </a:lnTo>
                <a:lnTo>
                  <a:pt x="1325" y="85"/>
                </a:lnTo>
                <a:lnTo>
                  <a:pt x="1329" y="85"/>
                </a:lnTo>
                <a:lnTo>
                  <a:pt x="1329" y="85"/>
                </a:lnTo>
                <a:lnTo>
                  <a:pt x="1333" y="85"/>
                </a:lnTo>
                <a:lnTo>
                  <a:pt x="1336" y="85"/>
                </a:lnTo>
                <a:lnTo>
                  <a:pt x="1336" y="85"/>
                </a:lnTo>
                <a:lnTo>
                  <a:pt x="1340" y="85"/>
                </a:lnTo>
                <a:lnTo>
                  <a:pt x="1340" y="85"/>
                </a:lnTo>
                <a:lnTo>
                  <a:pt x="1340" y="85"/>
                </a:lnTo>
                <a:lnTo>
                  <a:pt x="1343" y="82"/>
                </a:lnTo>
                <a:lnTo>
                  <a:pt x="1343" y="82"/>
                </a:lnTo>
                <a:lnTo>
                  <a:pt x="1347" y="82"/>
                </a:lnTo>
                <a:lnTo>
                  <a:pt x="1347" y="82"/>
                </a:lnTo>
                <a:lnTo>
                  <a:pt x="1347" y="82"/>
                </a:lnTo>
                <a:lnTo>
                  <a:pt x="1350" y="78"/>
                </a:lnTo>
                <a:lnTo>
                  <a:pt x="1350" y="78"/>
                </a:lnTo>
                <a:lnTo>
                  <a:pt x="1354" y="78"/>
                </a:lnTo>
                <a:lnTo>
                  <a:pt x="1354" y="78"/>
                </a:lnTo>
                <a:lnTo>
                  <a:pt x="1354" y="78"/>
                </a:lnTo>
                <a:lnTo>
                  <a:pt x="1358" y="78"/>
                </a:lnTo>
                <a:lnTo>
                  <a:pt x="1358" y="78"/>
                </a:lnTo>
                <a:lnTo>
                  <a:pt x="1358" y="78"/>
                </a:lnTo>
                <a:lnTo>
                  <a:pt x="1361" y="78"/>
                </a:lnTo>
                <a:lnTo>
                  <a:pt x="1361" y="78"/>
                </a:lnTo>
                <a:lnTo>
                  <a:pt x="1365" y="78"/>
                </a:lnTo>
                <a:lnTo>
                  <a:pt x="1365" y="75"/>
                </a:lnTo>
                <a:lnTo>
                  <a:pt x="1365" y="75"/>
                </a:lnTo>
                <a:lnTo>
                  <a:pt x="1365" y="75"/>
                </a:lnTo>
                <a:lnTo>
                  <a:pt x="1365" y="71"/>
                </a:lnTo>
                <a:lnTo>
                  <a:pt x="1365" y="71"/>
                </a:lnTo>
                <a:lnTo>
                  <a:pt x="1365" y="71"/>
                </a:lnTo>
                <a:lnTo>
                  <a:pt x="1361" y="68"/>
                </a:lnTo>
                <a:lnTo>
                  <a:pt x="1361" y="68"/>
                </a:lnTo>
                <a:lnTo>
                  <a:pt x="1361" y="68"/>
                </a:lnTo>
                <a:lnTo>
                  <a:pt x="1361" y="68"/>
                </a:lnTo>
                <a:lnTo>
                  <a:pt x="1361" y="64"/>
                </a:lnTo>
                <a:lnTo>
                  <a:pt x="1361" y="64"/>
                </a:lnTo>
                <a:lnTo>
                  <a:pt x="1361" y="64"/>
                </a:lnTo>
                <a:lnTo>
                  <a:pt x="1365" y="64"/>
                </a:lnTo>
                <a:lnTo>
                  <a:pt x="1365" y="60"/>
                </a:lnTo>
                <a:lnTo>
                  <a:pt x="1365" y="60"/>
                </a:lnTo>
                <a:lnTo>
                  <a:pt x="1368" y="60"/>
                </a:lnTo>
                <a:lnTo>
                  <a:pt x="1368" y="60"/>
                </a:lnTo>
                <a:lnTo>
                  <a:pt x="1372" y="60"/>
                </a:lnTo>
                <a:lnTo>
                  <a:pt x="1372" y="60"/>
                </a:lnTo>
                <a:lnTo>
                  <a:pt x="1372" y="60"/>
                </a:lnTo>
                <a:lnTo>
                  <a:pt x="1375" y="60"/>
                </a:lnTo>
                <a:lnTo>
                  <a:pt x="1375" y="60"/>
                </a:lnTo>
                <a:lnTo>
                  <a:pt x="1379" y="60"/>
                </a:lnTo>
                <a:lnTo>
                  <a:pt x="1379" y="60"/>
                </a:lnTo>
                <a:lnTo>
                  <a:pt x="1382" y="60"/>
                </a:lnTo>
                <a:lnTo>
                  <a:pt x="1382" y="60"/>
                </a:lnTo>
                <a:lnTo>
                  <a:pt x="1386" y="60"/>
                </a:lnTo>
                <a:lnTo>
                  <a:pt x="1386" y="57"/>
                </a:lnTo>
                <a:lnTo>
                  <a:pt x="1386" y="57"/>
                </a:lnTo>
                <a:lnTo>
                  <a:pt x="1386" y="57"/>
                </a:lnTo>
                <a:lnTo>
                  <a:pt x="1386" y="53"/>
                </a:lnTo>
                <a:lnTo>
                  <a:pt x="1390" y="53"/>
                </a:lnTo>
                <a:lnTo>
                  <a:pt x="1390" y="53"/>
                </a:lnTo>
                <a:lnTo>
                  <a:pt x="1390" y="53"/>
                </a:lnTo>
                <a:lnTo>
                  <a:pt x="1390" y="50"/>
                </a:lnTo>
                <a:lnTo>
                  <a:pt x="1393" y="50"/>
                </a:lnTo>
                <a:lnTo>
                  <a:pt x="1393" y="50"/>
                </a:lnTo>
                <a:lnTo>
                  <a:pt x="1393" y="50"/>
                </a:lnTo>
                <a:lnTo>
                  <a:pt x="1393" y="50"/>
                </a:lnTo>
                <a:lnTo>
                  <a:pt x="1393" y="46"/>
                </a:lnTo>
                <a:lnTo>
                  <a:pt x="1397" y="46"/>
                </a:lnTo>
                <a:lnTo>
                  <a:pt x="1397" y="46"/>
                </a:lnTo>
                <a:lnTo>
                  <a:pt x="1400" y="46"/>
                </a:lnTo>
                <a:lnTo>
                  <a:pt x="1400" y="43"/>
                </a:lnTo>
                <a:lnTo>
                  <a:pt x="1404" y="43"/>
                </a:lnTo>
                <a:lnTo>
                  <a:pt x="1404" y="43"/>
                </a:lnTo>
                <a:lnTo>
                  <a:pt x="1404" y="39"/>
                </a:lnTo>
                <a:lnTo>
                  <a:pt x="1404" y="39"/>
                </a:lnTo>
                <a:lnTo>
                  <a:pt x="1404" y="43"/>
                </a:lnTo>
                <a:lnTo>
                  <a:pt x="1407" y="43"/>
                </a:lnTo>
                <a:lnTo>
                  <a:pt x="1407" y="43"/>
                </a:lnTo>
                <a:lnTo>
                  <a:pt x="1411" y="43"/>
                </a:lnTo>
                <a:lnTo>
                  <a:pt x="1411" y="43"/>
                </a:lnTo>
                <a:lnTo>
                  <a:pt x="1411" y="46"/>
                </a:lnTo>
                <a:lnTo>
                  <a:pt x="1411" y="46"/>
                </a:lnTo>
                <a:lnTo>
                  <a:pt x="1411" y="46"/>
                </a:lnTo>
                <a:lnTo>
                  <a:pt x="1411" y="46"/>
                </a:lnTo>
                <a:lnTo>
                  <a:pt x="1411" y="50"/>
                </a:lnTo>
                <a:lnTo>
                  <a:pt x="1411" y="50"/>
                </a:lnTo>
                <a:lnTo>
                  <a:pt x="1415" y="50"/>
                </a:lnTo>
                <a:lnTo>
                  <a:pt x="1415" y="50"/>
                </a:lnTo>
                <a:lnTo>
                  <a:pt x="1418" y="50"/>
                </a:lnTo>
                <a:lnTo>
                  <a:pt x="1418" y="50"/>
                </a:lnTo>
                <a:lnTo>
                  <a:pt x="1418" y="50"/>
                </a:lnTo>
                <a:lnTo>
                  <a:pt x="1418" y="50"/>
                </a:lnTo>
                <a:lnTo>
                  <a:pt x="1422" y="50"/>
                </a:lnTo>
                <a:lnTo>
                  <a:pt x="1422" y="50"/>
                </a:lnTo>
                <a:lnTo>
                  <a:pt x="1422" y="50"/>
                </a:lnTo>
                <a:lnTo>
                  <a:pt x="1425" y="50"/>
                </a:lnTo>
                <a:lnTo>
                  <a:pt x="1425" y="50"/>
                </a:lnTo>
                <a:lnTo>
                  <a:pt x="1425" y="46"/>
                </a:lnTo>
                <a:lnTo>
                  <a:pt x="1429" y="46"/>
                </a:lnTo>
                <a:lnTo>
                  <a:pt x="1429" y="46"/>
                </a:lnTo>
                <a:lnTo>
                  <a:pt x="1429" y="43"/>
                </a:lnTo>
                <a:lnTo>
                  <a:pt x="1432" y="43"/>
                </a:lnTo>
                <a:lnTo>
                  <a:pt x="1432" y="43"/>
                </a:lnTo>
                <a:lnTo>
                  <a:pt x="1432" y="46"/>
                </a:lnTo>
                <a:lnTo>
                  <a:pt x="1436" y="46"/>
                </a:lnTo>
                <a:lnTo>
                  <a:pt x="1436" y="46"/>
                </a:lnTo>
                <a:lnTo>
                  <a:pt x="1436" y="46"/>
                </a:lnTo>
                <a:lnTo>
                  <a:pt x="1436" y="50"/>
                </a:lnTo>
                <a:lnTo>
                  <a:pt x="1436" y="50"/>
                </a:lnTo>
                <a:lnTo>
                  <a:pt x="1436" y="50"/>
                </a:lnTo>
                <a:lnTo>
                  <a:pt x="1439" y="53"/>
                </a:lnTo>
                <a:lnTo>
                  <a:pt x="1439" y="53"/>
                </a:lnTo>
                <a:lnTo>
                  <a:pt x="1443" y="53"/>
                </a:lnTo>
                <a:lnTo>
                  <a:pt x="1443" y="53"/>
                </a:lnTo>
                <a:lnTo>
                  <a:pt x="1447" y="53"/>
                </a:lnTo>
                <a:lnTo>
                  <a:pt x="1447" y="53"/>
                </a:lnTo>
                <a:lnTo>
                  <a:pt x="1447" y="50"/>
                </a:lnTo>
                <a:lnTo>
                  <a:pt x="1450" y="53"/>
                </a:lnTo>
                <a:lnTo>
                  <a:pt x="1450" y="53"/>
                </a:lnTo>
                <a:lnTo>
                  <a:pt x="1450" y="53"/>
                </a:lnTo>
                <a:lnTo>
                  <a:pt x="1454" y="53"/>
                </a:lnTo>
                <a:lnTo>
                  <a:pt x="1454" y="53"/>
                </a:lnTo>
                <a:lnTo>
                  <a:pt x="1457" y="53"/>
                </a:lnTo>
                <a:lnTo>
                  <a:pt x="1457" y="53"/>
                </a:lnTo>
                <a:lnTo>
                  <a:pt x="1461" y="57"/>
                </a:lnTo>
                <a:lnTo>
                  <a:pt x="1461" y="57"/>
                </a:lnTo>
                <a:lnTo>
                  <a:pt x="1464" y="53"/>
                </a:lnTo>
                <a:lnTo>
                  <a:pt x="1464" y="53"/>
                </a:lnTo>
                <a:lnTo>
                  <a:pt x="1468" y="53"/>
                </a:lnTo>
                <a:lnTo>
                  <a:pt x="1468" y="53"/>
                </a:lnTo>
                <a:lnTo>
                  <a:pt x="1468" y="50"/>
                </a:lnTo>
                <a:lnTo>
                  <a:pt x="1472" y="50"/>
                </a:lnTo>
                <a:lnTo>
                  <a:pt x="1472" y="50"/>
                </a:lnTo>
                <a:lnTo>
                  <a:pt x="1475" y="50"/>
                </a:lnTo>
                <a:lnTo>
                  <a:pt x="1475" y="50"/>
                </a:lnTo>
                <a:lnTo>
                  <a:pt x="1479" y="50"/>
                </a:lnTo>
                <a:lnTo>
                  <a:pt x="1479" y="50"/>
                </a:lnTo>
                <a:lnTo>
                  <a:pt x="1482" y="50"/>
                </a:lnTo>
                <a:lnTo>
                  <a:pt x="1482" y="50"/>
                </a:lnTo>
                <a:lnTo>
                  <a:pt x="1482" y="50"/>
                </a:lnTo>
                <a:lnTo>
                  <a:pt x="1486" y="53"/>
                </a:lnTo>
                <a:lnTo>
                  <a:pt x="1489" y="53"/>
                </a:lnTo>
                <a:lnTo>
                  <a:pt x="1489" y="53"/>
                </a:lnTo>
                <a:lnTo>
                  <a:pt x="1493" y="53"/>
                </a:lnTo>
                <a:lnTo>
                  <a:pt x="1493" y="53"/>
                </a:lnTo>
                <a:lnTo>
                  <a:pt x="1496" y="53"/>
                </a:lnTo>
                <a:lnTo>
                  <a:pt x="1496" y="53"/>
                </a:lnTo>
                <a:lnTo>
                  <a:pt x="1500" y="53"/>
                </a:lnTo>
                <a:lnTo>
                  <a:pt x="1500" y="50"/>
                </a:lnTo>
                <a:lnTo>
                  <a:pt x="1500" y="50"/>
                </a:lnTo>
                <a:lnTo>
                  <a:pt x="1504" y="50"/>
                </a:lnTo>
                <a:lnTo>
                  <a:pt x="1504" y="50"/>
                </a:lnTo>
                <a:lnTo>
                  <a:pt x="1507" y="50"/>
                </a:lnTo>
                <a:lnTo>
                  <a:pt x="1507" y="53"/>
                </a:lnTo>
                <a:lnTo>
                  <a:pt x="1511" y="50"/>
                </a:lnTo>
                <a:lnTo>
                  <a:pt x="1511" y="50"/>
                </a:lnTo>
                <a:lnTo>
                  <a:pt x="1514" y="53"/>
                </a:lnTo>
                <a:lnTo>
                  <a:pt x="1514" y="53"/>
                </a:lnTo>
                <a:lnTo>
                  <a:pt x="1514" y="53"/>
                </a:lnTo>
                <a:lnTo>
                  <a:pt x="1518" y="53"/>
                </a:lnTo>
                <a:lnTo>
                  <a:pt x="1518" y="53"/>
                </a:lnTo>
                <a:lnTo>
                  <a:pt x="1521" y="53"/>
                </a:lnTo>
                <a:lnTo>
                  <a:pt x="1521" y="53"/>
                </a:lnTo>
                <a:lnTo>
                  <a:pt x="1521" y="53"/>
                </a:lnTo>
                <a:lnTo>
                  <a:pt x="1525" y="53"/>
                </a:lnTo>
                <a:lnTo>
                  <a:pt x="1525" y="53"/>
                </a:lnTo>
                <a:lnTo>
                  <a:pt x="1529" y="53"/>
                </a:lnTo>
                <a:lnTo>
                  <a:pt x="1529" y="53"/>
                </a:lnTo>
                <a:lnTo>
                  <a:pt x="1529" y="57"/>
                </a:lnTo>
                <a:lnTo>
                  <a:pt x="1532" y="57"/>
                </a:lnTo>
                <a:lnTo>
                  <a:pt x="1532" y="57"/>
                </a:lnTo>
                <a:lnTo>
                  <a:pt x="1536" y="57"/>
                </a:lnTo>
                <a:lnTo>
                  <a:pt x="1539" y="57"/>
                </a:lnTo>
                <a:lnTo>
                  <a:pt x="1539" y="57"/>
                </a:lnTo>
                <a:lnTo>
                  <a:pt x="1543" y="57"/>
                </a:lnTo>
                <a:lnTo>
                  <a:pt x="1546" y="57"/>
                </a:lnTo>
                <a:lnTo>
                  <a:pt x="1546" y="57"/>
                </a:lnTo>
                <a:lnTo>
                  <a:pt x="1550" y="57"/>
                </a:lnTo>
                <a:lnTo>
                  <a:pt x="1550" y="60"/>
                </a:lnTo>
                <a:lnTo>
                  <a:pt x="1550" y="60"/>
                </a:lnTo>
                <a:lnTo>
                  <a:pt x="1553" y="60"/>
                </a:lnTo>
                <a:lnTo>
                  <a:pt x="1553" y="60"/>
                </a:lnTo>
                <a:lnTo>
                  <a:pt x="1557" y="64"/>
                </a:lnTo>
                <a:lnTo>
                  <a:pt x="1557" y="64"/>
                </a:lnTo>
                <a:lnTo>
                  <a:pt x="1561" y="64"/>
                </a:lnTo>
                <a:lnTo>
                  <a:pt x="1561" y="64"/>
                </a:lnTo>
                <a:lnTo>
                  <a:pt x="1561" y="64"/>
                </a:lnTo>
                <a:lnTo>
                  <a:pt x="1564" y="64"/>
                </a:lnTo>
                <a:lnTo>
                  <a:pt x="1564" y="64"/>
                </a:lnTo>
                <a:lnTo>
                  <a:pt x="1564" y="64"/>
                </a:lnTo>
                <a:lnTo>
                  <a:pt x="1564" y="64"/>
                </a:lnTo>
                <a:lnTo>
                  <a:pt x="1568" y="64"/>
                </a:lnTo>
                <a:lnTo>
                  <a:pt x="1568" y="64"/>
                </a:lnTo>
                <a:lnTo>
                  <a:pt x="1568" y="64"/>
                </a:lnTo>
                <a:lnTo>
                  <a:pt x="1571" y="64"/>
                </a:lnTo>
                <a:lnTo>
                  <a:pt x="1571" y="64"/>
                </a:lnTo>
                <a:lnTo>
                  <a:pt x="1571" y="68"/>
                </a:lnTo>
                <a:lnTo>
                  <a:pt x="1571" y="68"/>
                </a:lnTo>
                <a:lnTo>
                  <a:pt x="1575" y="68"/>
                </a:lnTo>
                <a:lnTo>
                  <a:pt x="1578" y="68"/>
                </a:lnTo>
                <a:lnTo>
                  <a:pt x="1578" y="71"/>
                </a:lnTo>
                <a:lnTo>
                  <a:pt x="1578" y="71"/>
                </a:lnTo>
                <a:lnTo>
                  <a:pt x="1578" y="71"/>
                </a:lnTo>
                <a:lnTo>
                  <a:pt x="1578" y="75"/>
                </a:lnTo>
                <a:lnTo>
                  <a:pt x="1578" y="75"/>
                </a:lnTo>
                <a:lnTo>
                  <a:pt x="1578" y="75"/>
                </a:lnTo>
                <a:lnTo>
                  <a:pt x="1578" y="78"/>
                </a:lnTo>
                <a:lnTo>
                  <a:pt x="1578" y="78"/>
                </a:lnTo>
                <a:lnTo>
                  <a:pt x="1582" y="78"/>
                </a:lnTo>
                <a:lnTo>
                  <a:pt x="1582" y="82"/>
                </a:lnTo>
                <a:lnTo>
                  <a:pt x="1582" y="82"/>
                </a:lnTo>
                <a:lnTo>
                  <a:pt x="1586" y="82"/>
                </a:lnTo>
                <a:lnTo>
                  <a:pt x="1586" y="82"/>
                </a:lnTo>
                <a:lnTo>
                  <a:pt x="1586" y="85"/>
                </a:lnTo>
                <a:lnTo>
                  <a:pt x="1586" y="85"/>
                </a:lnTo>
                <a:lnTo>
                  <a:pt x="1586" y="89"/>
                </a:lnTo>
                <a:lnTo>
                  <a:pt x="1586" y="89"/>
                </a:lnTo>
                <a:lnTo>
                  <a:pt x="1582" y="92"/>
                </a:lnTo>
                <a:lnTo>
                  <a:pt x="1586" y="92"/>
                </a:lnTo>
                <a:lnTo>
                  <a:pt x="1586" y="92"/>
                </a:lnTo>
                <a:lnTo>
                  <a:pt x="1589" y="96"/>
                </a:lnTo>
                <a:lnTo>
                  <a:pt x="1589" y="96"/>
                </a:lnTo>
                <a:lnTo>
                  <a:pt x="1589" y="96"/>
                </a:lnTo>
                <a:lnTo>
                  <a:pt x="1593" y="96"/>
                </a:lnTo>
                <a:lnTo>
                  <a:pt x="1593" y="96"/>
                </a:lnTo>
                <a:lnTo>
                  <a:pt x="1593" y="96"/>
                </a:lnTo>
                <a:lnTo>
                  <a:pt x="1596" y="100"/>
                </a:lnTo>
                <a:lnTo>
                  <a:pt x="1596" y="100"/>
                </a:lnTo>
                <a:lnTo>
                  <a:pt x="1596" y="96"/>
                </a:lnTo>
                <a:lnTo>
                  <a:pt x="1596" y="96"/>
                </a:lnTo>
                <a:lnTo>
                  <a:pt x="1600" y="96"/>
                </a:lnTo>
                <a:lnTo>
                  <a:pt x="1600" y="96"/>
                </a:lnTo>
                <a:lnTo>
                  <a:pt x="1603" y="96"/>
                </a:lnTo>
                <a:lnTo>
                  <a:pt x="1603" y="96"/>
                </a:lnTo>
                <a:lnTo>
                  <a:pt x="1603" y="96"/>
                </a:lnTo>
                <a:lnTo>
                  <a:pt x="1607" y="96"/>
                </a:lnTo>
                <a:lnTo>
                  <a:pt x="1607" y="96"/>
                </a:lnTo>
                <a:lnTo>
                  <a:pt x="1610" y="96"/>
                </a:lnTo>
                <a:lnTo>
                  <a:pt x="1610" y="96"/>
                </a:lnTo>
                <a:lnTo>
                  <a:pt x="1610" y="96"/>
                </a:lnTo>
                <a:lnTo>
                  <a:pt x="1614" y="96"/>
                </a:lnTo>
                <a:lnTo>
                  <a:pt x="1614" y="96"/>
                </a:lnTo>
                <a:lnTo>
                  <a:pt x="1614" y="96"/>
                </a:lnTo>
                <a:lnTo>
                  <a:pt x="1618" y="96"/>
                </a:lnTo>
                <a:lnTo>
                  <a:pt x="1618" y="100"/>
                </a:lnTo>
                <a:lnTo>
                  <a:pt x="1618" y="96"/>
                </a:lnTo>
                <a:lnTo>
                  <a:pt x="1621" y="96"/>
                </a:lnTo>
                <a:lnTo>
                  <a:pt x="1621" y="96"/>
                </a:lnTo>
                <a:lnTo>
                  <a:pt x="1625" y="96"/>
                </a:lnTo>
                <a:lnTo>
                  <a:pt x="1625" y="96"/>
                </a:lnTo>
                <a:lnTo>
                  <a:pt x="1628" y="96"/>
                </a:lnTo>
                <a:lnTo>
                  <a:pt x="1628" y="96"/>
                </a:lnTo>
                <a:lnTo>
                  <a:pt x="1628" y="100"/>
                </a:lnTo>
                <a:lnTo>
                  <a:pt x="1628" y="100"/>
                </a:lnTo>
                <a:lnTo>
                  <a:pt x="1628" y="103"/>
                </a:lnTo>
                <a:lnTo>
                  <a:pt x="1628" y="103"/>
                </a:lnTo>
                <a:lnTo>
                  <a:pt x="1628" y="103"/>
                </a:lnTo>
                <a:lnTo>
                  <a:pt x="1632" y="103"/>
                </a:lnTo>
                <a:lnTo>
                  <a:pt x="1632" y="103"/>
                </a:lnTo>
                <a:lnTo>
                  <a:pt x="1635" y="103"/>
                </a:lnTo>
                <a:lnTo>
                  <a:pt x="1639" y="100"/>
                </a:lnTo>
                <a:lnTo>
                  <a:pt x="1639" y="100"/>
                </a:lnTo>
                <a:lnTo>
                  <a:pt x="1639" y="100"/>
                </a:lnTo>
                <a:lnTo>
                  <a:pt x="1643" y="100"/>
                </a:lnTo>
                <a:lnTo>
                  <a:pt x="1643" y="100"/>
                </a:lnTo>
                <a:lnTo>
                  <a:pt x="1643" y="100"/>
                </a:lnTo>
                <a:lnTo>
                  <a:pt x="1646" y="100"/>
                </a:lnTo>
                <a:lnTo>
                  <a:pt x="1646" y="103"/>
                </a:lnTo>
                <a:lnTo>
                  <a:pt x="1646" y="103"/>
                </a:lnTo>
                <a:lnTo>
                  <a:pt x="1646" y="107"/>
                </a:lnTo>
                <a:lnTo>
                  <a:pt x="1650" y="103"/>
                </a:lnTo>
                <a:lnTo>
                  <a:pt x="1650" y="103"/>
                </a:lnTo>
                <a:lnTo>
                  <a:pt x="1653" y="103"/>
                </a:lnTo>
                <a:lnTo>
                  <a:pt x="1653" y="103"/>
                </a:lnTo>
                <a:lnTo>
                  <a:pt x="1657" y="103"/>
                </a:lnTo>
                <a:lnTo>
                  <a:pt x="1660" y="103"/>
                </a:lnTo>
                <a:lnTo>
                  <a:pt x="1660" y="107"/>
                </a:lnTo>
                <a:lnTo>
                  <a:pt x="1660" y="107"/>
                </a:lnTo>
                <a:lnTo>
                  <a:pt x="1664" y="107"/>
                </a:lnTo>
                <a:lnTo>
                  <a:pt x="1667" y="107"/>
                </a:lnTo>
                <a:lnTo>
                  <a:pt x="1667" y="107"/>
                </a:lnTo>
                <a:lnTo>
                  <a:pt x="1671" y="107"/>
                </a:lnTo>
                <a:lnTo>
                  <a:pt x="1671" y="110"/>
                </a:lnTo>
                <a:lnTo>
                  <a:pt x="1675" y="110"/>
                </a:lnTo>
                <a:lnTo>
                  <a:pt x="1675" y="110"/>
                </a:lnTo>
                <a:lnTo>
                  <a:pt x="1678" y="114"/>
                </a:lnTo>
                <a:lnTo>
                  <a:pt x="1678" y="114"/>
                </a:lnTo>
                <a:lnTo>
                  <a:pt x="1682" y="114"/>
                </a:lnTo>
                <a:lnTo>
                  <a:pt x="1682" y="114"/>
                </a:lnTo>
                <a:lnTo>
                  <a:pt x="1685" y="114"/>
                </a:lnTo>
                <a:lnTo>
                  <a:pt x="1685" y="114"/>
                </a:lnTo>
                <a:lnTo>
                  <a:pt x="1689" y="114"/>
                </a:lnTo>
                <a:lnTo>
                  <a:pt x="1689" y="114"/>
                </a:lnTo>
                <a:lnTo>
                  <a:pt x="1692" y="114"/>
                </a:lnTo>
                <a:lnTo>
                  <a:pt x="1692" y="114"/>
                </a:lnTo>
                <a:lnTo>
                  <a:pt x="1692" y="114"/>
                </a:lnTo>
                <a:lnTo>
                  <a:pt x="1696" y="114"/>
                </a:lnTo>
                <a:lnTo>
                  <a:pt x="1696" y="110"/>
                </a:lnTo>
                <a:lnTo>
                  <a:pt x="1696" y="110"/>
                </a:lnTo>
                <a:lnTo>
                  <a:pt x="1700" y="110"/>
                </a:lnTo>
                <a:lnTo>
                  <a:pt x="1700" y="110"/>
                </a:lnTo>
                <a:lnTo>
                  <a:pt x="1703" y="110"/>
                </a:lnTo>
                <a:lnTo>
                  <a:pt x="1703" y="110"/>
                </a:lnTo>
                <a:lnTo>
                  <a:pt x="1703" y="110"/>
                </a:lnTo>
                <a:lnTo>
                  <a:pt x="1707" y="110"/>
                </a:lnTo>
                <a:lnTo>
                  <a:pt x="1707" y="110"/>
                </a:lnTo>
                <a:lnTo>
                  <a:pt x="1707" y="114"/>
                </a:lnTo>
                <a:lnTo>
                  <a:pt x="1710" y="114"/>
                </a:lnTo>
                <a:lnTo>
                  <a:pt x="1710" y="114"/>
                </a:lnTo>
                <a:lnTo>
                  <a:pt x="1710" y="110"/>
                </a:lnTo>
                <a:lnTo>
                  <a:pt x="1714" y="110"/>
                </a:lnTo>
                <a:lnTo>
                  <a:pt x="1714" y="110"/>
                </a:lnTo>
                <a:lnTo>
                  <a:pt x="1717" y="114"/>
                </a:lnTo>
                <a:lnTo>
                  <a:pt x="1717" y="114"/>
                </a:lnTo>
                <a:lnTo>
                  <a:pt x="1721" y="114"/>
                </a:lnTo>
                <a:lnTo>
                  <a:pt x="1721" y="114"/>
                </a:lnTo>
                <a:lnTo>
                  <a:pt x="1724" y="110"/>
                </a:lnTo>
                <a:lnTo>
                  <a:pt x="1724" y="110"/>
                </a:lnTo>
                <a:lnTo>
                  <a:pt x="1728" y="110"/>
                </a:lnTo>
                <a:lnTo>
                  <a:pt x="1728" y="110"/>
                </a:lnTo>
                <a:lnTo>
                  <a:pt x="1732" y="110"/>
                </a:lnTo>
                <a:lnTo>
                  <a:pt x="1732" y="110"/>
                </a:lnTo>
                <a:lnTo>
                  <a:pt x="1735" y="110"/>
                </a:lnTo>
                <a:lnTo>
                  <a:pt x="1735" y="110"/>
                </a:lnTo>
                <a:lnTo>
                  <a:pt x="1739" y="110"/>
                </a:lnTo>
                <a:lnTo>
                  <a:pt x="1739" y="110"/>
                </a:lnTo>
                <a:lnTo>
                  <a:pt x="1739" y="110"/>
                </a:lnTo>
                <a:lnTo>
                  <a:pt x="1742" y="110"/>
                </a:lnTo>
                <a:lnTo>
                  <a:pt x="1742" y="107"/>
                </a:lnTo>
                <a:lnTo>
                  <a:pt x="1746" y="107"/>
                </a:lnTo>
                <a:lnTo>
                  <a:pt x="1749" y="107"/>
                </a:lnTo>
                <a:lnTo>
                  <a:pt x="1753" y="107"/>
                </a:lnTo>
                <a:lnTo>
                  <a:pt x="1753" y="103"/>
                </a:lnTo>
                <a:lnTo>
                  <a:pt x="1757" y="103"/>
                </a:lnTo>
                <a:lnTo>
                  <a:pt x="1757" y="103"/>
                </a:lnTo>
                <a:lnTo>
                  <a:pt x="1760" y="103"/>
                </a:lnTo>
                <a:lnTo>
                  <a:pt x="1764" y="103"/>
                </a:lnTo>
                <a:lnTo>
                  <a:pt x="1764" y="103"/>
                </a:lnTo>
                <a:lnTo>
                  <a:pt x="1767" y="107"/>
                </a:lnTo>
                <a:lnTo>
                  <a:pt x="1771" y="107"/>
                </a:lnTo>
                <a:lnTo>
                  <a:pt x="1771" y="103"/>
                </a:lnTo>
                <a:lnTo>
                  <a:pt x="1771" y="103"/>
                </a:lnTo>
                <a:lnTo>
                  <a:pt x="1774" y="107"/>
                </a:lnTo>
                <a:lnTo>
                  <a:pt x="1778" y="107"/>
                </a:lnTo>
                <a:lnTo>
                  <a:pt x="1778" y="107"/>
                </a:lnTo>
                <a:lnTo>
                  <a:pt x="1782" y="107"/>
                </a:lnTo>
                <a:lnTo>
                  <a:pt x="1782" y="107"/>
                </a:lnTo>
                <a:lnTo>
                  <a:pt x="1782" y="110"/>
                </a:lnTo>
                <a:lnTo>
                  <a:pt x="1785" y="110"/>
                </a:lnTo>
                <a:lnTo>
                  <a:pt x="1789" y="110"/>
                </a:lnTo>
                <a:lnTo>
                  <a:pt x="1789" y="110"/>
                </a:lnTo>
                <a:lnTo>
                  <a:pt x="1792" y="107"/>
                </a:lnTo>
                <a:lnTo>
                  <a:pt x="1796" y="107"/>
                </a:lnTo>
                <a:lnTo>
                  <a:pt x="1796" y="107"/>
                </a:lnTo>
                <a:lnTo>
                  <a:pt x="1799" y="107"/>
                </a:lnTo>
                <a:lnTo>
                  <a:pt x="1799" y="107"/>
                </a:lnTo>
                <a:lnTo>
                  <a:pt x="1803" y="107"/>
                </a:lnTo>
                <a:lnTo>
                  <a:pt x="1803" y="110"/>
                </a:lnTo>
                <a:lnTo>
                  <a:pt x="1803" y="110"/>
                </a:lnTo>
                <a:lnTo>
                  <a:pt x="1803" y="114"/>
                </a:lnTo>
                <a:lnTo>
                  <a:pt x="1803" y="114"/>
                </a:lnTo>
                <a:lnTo>
                  <a:pt x="1803" y="114"/>
                </a:lnTo>
                <a:lnTo>
                  <a:pt x="1803" y="117"/>
                </a:lnTo>
                <a:lnTo>
                  <a:pt x="1806" y="117"/>
                </a:lnTo>
                <a:lnTo>
                  <a:pt x="1806" y="121"/>
                </a:lnTo>
                <a:lnTo>
                  <a:pt x="1806" y="121"/>
                </a:lnTo>
                <a:lnTo>
                  <a:pt x="1806" y="125"/>
                </a:lnTo>
                <a:lnTo>
                  <a:pt x="1810" y="125"/>
                </a:lnTo>
                <a:lnTo>
                  <a:pt x="1810" y="125"/>
                </a:lnTo>
                <a:lnTo>
                  <a:pt x="1814" y="125"/>
                </a:lnTo>
                <a:lnTo>
                  <a:pt x="1814" y="128"/>
                </a:lnTo>
                <a:lnTo>
                  <a:pt x="1814" y="128"/>
                </a:lnTo>
                <a:lnTo>
                  <a:pt x="1810" y="128"/>
                </a:lnTo>
                <a:lnTo>
                  <a:pt x="1814" y="128"/>
                </a:lnTo>
                <a:lnTo>
                  <a:pt x="1810" y="132"/>
                </a:lnTo>
                <a:lnTo>
                  <a:pt x="1814" y="132"/>
                </a:lnTo>
                <a:lnTo>
                  <a:pt x="1814" y="132"/>
                </a:lnTo>
                <a:lnTo>
                  <a:pt x="1814" y="135"/>
                </a:lnTo>
                <a:lnTo>
                  <a:pt x="1814" y="135"/>
                </a:lnTo>
                <a:lnTo>
                  <a:pt x="1814" y="139"/>
                </a:lnTo>
                <a:lnTo>
                  <a:pt x="1810" y="139"/>
                </a:lnTo>
                <a:lnTo>
                  <a:pt x="1810" y="142"/>
                </a:lnTo>
                <a:lnTo>
                  <a:pt x="1806" y="142"/>
                </a:lnTo>
                <a:lnTo>
                  <a:pt x="1806" y="146"/>
                </a:lnTo>
                <a:lnTo>
                  <a:pt x="1806" y="146"/>
                </a:lnTo>
                <a:lnTo>
                  <a:pt x="1806" y="146"/>
                </a:lnTo>
                <a:lnTo>
                  <a:pt x="1803" y="146"/>
                </a:lnTo>
                <a:lnTo>
                  <a:pt x="1803" y="149"/>
                </a:lnTo>
                <a:lnTo>
                  <a:pt x="1803" y="153"/>
                </a:lnTo>
                <a:lnTo>
                  <a:pt x="1803" y="153"/>
                </a:lnTo>
                <a:lnTo>
                  <a:pt x="1799" y="157"/>
                </a:lnTo>
                <a:lnTo>
                  <a:pt x="1799" y="157"/>
                </a:lnTo>
                <a:lnTo>
                  <a:pt x="1796" y="157"/>
                </a:lnTo>
                <a:lnTo>
                  <a:pt x="1796" y="157"/>
                </a:lnTo>
                <a:lnTo>
                  <a:pt x="1792" y="160"/>
                </a:lnTo>
                <a:lnTo>
                  <a:pt x="1789" y="160"/>
                </a:lnTo>
                <a:lnTo>
                  <a:pt x="1789" y="160"/>
                </a:lnTo>
                <a:lnTo>
                  <a:pt x="1789" y="160"/>
                </a:lnTo>
                <a:lnTo>
                  <a:pt x="1789" y="164"/>
                </a:lnTo>
                <a:lnTo>
                  <a:pt x="1789" y="164"/>
                </a:lnTo>
                <a:lnTo>
                  <a:pt x="1789" y="167"/>
                </a:lnTo>
                <a:lnTo>
                  <a:pt x="1789" y="167"/>
                </a:lnTo>
                <a:lnTo>
                  <a:pt x="1789" y="167"/>
                </a:lnTo>
                <a:lnTo>
                  <a:pt x="1789" y="167"/>
                </a:lnTo>
                <a:lnTo>
                  <a:pt x="1789" y="171"/>
                </a:lnTo>
                <a:lnTo>
                  <a:pt x="1789" y="171"/>
                </a:lnTo>
                <a:lnTo>
                  <a:pt x="1789" y="171"/>
                </a:lnTo>
                <a:lnTo>
                  <a:pt x="1785" y="171"/>
                </a:lnTo>
                <a:lnTo>
                  <a:pt x="1782" y="171"/>
                </a:lnTo>
                <a:lnTo>
                  <a:pt x="1782" y="167"/>
                </a:lnTo>
                <a:lnTo>
                  <a:pt x="1778" y="171"/>
                </a:lnTo>
                <a:lnTo>
                  <a:pt x="1778" y="174"/>
                </a:lnTo>
                <a:lnTo>
                  <a:pt x="1778" y="174"/>
                </a:lnTo>
                <a:lnTo>
                  <a:pt x="1774" y="174"/>
                </a:lnTo>
                <a:lnTo>
                  <a:pt x="1774" y="178"/>
                </a:lnTo>
                <a:lnTo>
                  <a:pt x="1778" y="178"/>
                </a:lnTo>
                <a:lnTo>
                  <a:pt x="1778" y="178"/>
                </a:lnTo>
                <a:lnTo>
                  <a:pt x="1782" y="178"/>
                </a:lnTo>
                <a:lnTo>
                  <a:pt x="1789" y="178"/>
                </a:lnTo>
                <a:lnTo>
                  <a:pt x="1789" y="178"/>
                </a:lnTo>
                <a:lnTo>
                  <a:pt x="1789" y="178"/>
                </a:lnTo>
                <a:lnTo>
                  <a:pt x="1789" y="178"/>
                </a:lnTo>
                <a:lnTo>
                  <a:pt x="1789" y="178"/>
                </a:lnTo>
                <a:lnTo>
                  <a:pt x="1792" y="178"/>
                </a:lnTo>
                <a:lnTo>
                  <a:pt x="1792" y="178"/>
                </a:lnTo>
                <a:lnTo>
                  <a:pt x="1796" y="178"/>
                </a:lnTo>
                <a:lnTo>
                  <a:pt x="1796" y="182"/>
                </a:lnTo>
                <a:lnTo>
                  <a:pt x="1799" y="182"/>
                </a:lnTo>
                <a:lnTo>
                  <a:pt x="1803" y="182"/>
                </a:lnTo>
                <a:lnTo>
                  <a:pt x="1803" y="182"/>
                </a:lnTo>
                <a:lnTo>
                  <a:pt x="1803" y="185"/>
                </a:lnTo>
                <a:lnTo>
                  <a:pt x="1806" y="185"/>
                </a:lnTo>
                <a:lnTo>
                  <a:pt x="1806" y="185"/>
                </a:lnTo>
                <a:lnTo>
                  <a:pt x="1810" y="185"/>
                </a:lnTo>
                <a:lnTo>
                  <a:pt x="1810" y="185"/>
                </a:lnTo>
                <a:lnTo>
                  <a:pt x="1814" y="185"/>
                </a:lnTo>
                <a:lnTo>
                  <a:pt x="1814" y="185"/>
                </a:lnTo>
                <a:lnTo>
                  <a:pt x="1814" y="185"/>
                </a:lnTo>
                <a:lnTo>
                  <a:pt x="1814" y="185"/>
                </a:lnTo>
                <a:lnTo>
                  <a:pt x="1817" y="185"/>
                </a:lnTo>
                <a:lnTo>
                  <a:pt x="1817" y="185"/>
                </a:lnTo>
                <a:lnTo>
                  <a:pt x="1821" y="185"/>
                </a:lnTo>
                <a:lnTo>
                  <a:pt x="1821" y="185"/>
                </a:lnTo>
                <a:lnTo>
                  <a:pt x="1821" y="185"/>
                </a:lnTo>
                <a:lnTo>
                  <a:pt x="1821" y="182"/>
                </a:lnTo>
                <a:lnTo>
                  <a:pt x="1821" y="182"/>
                </a:lnTo>
                <a:lnTo>
                  <a:pt x="1821" y="178"/>
                </a:lnTo>
                <a:lnTo>
                  <a:pt x="1821" y="178"/>
                </a:lnTo>
                <a:lnTo>
                  <a:pt x="1821" y="178"/>
                </a:lnTo>
                <a:lnTo>
                  <a:pt x="1821" y="178"/>
                </a:lnTo>
                <a:lnTo>
                  <a:pt x="1821" y="174"/>
                </a:lnTo>
                <a:lnTo>
                  <a:pt x="1821" y="174"/>
                </a:lnTo>
                <a:lnTo>
                  <a:pt x="1821" y="174"/>
                </a:lnTo>
                <a:lnTo>
                  <a:pt x="1824" y="174"/>
                </a:lnTo>
                <a:lnTo>
                  <a:pt x="1824" y="178"/>
                </a:lnTo>
                <a:lnTo>
                  <a:pt x="1824" y="178"/>
                </a:lnTo>
                <a:lnTo>
                  <a:pt x="1828" y="178"/>
                </a:lnTo>
                <a:lnTo>
                  <a:pt x="1828" y="178"/>
                </a:lnTo>
                <a:lnTo>
                  <a:pt x="1831" y="178"/>
                </a:lnTo>
                <a:lnTo>
                  <a:pt x="1835" y="182"/>
                </a:lnTo>
                <a:lnTo>
                  <a:pt x="1835" y="182"/>
                </a:lnTo>
                <a:lnTo>
                  <a:pt x="1835" y="182"/>
                </a:lnTo>
                <a:lnTo>
                  <a:pt x="1839" y="185"/>
                </a:lnTo>
                <a:lnTo>
                  <a:pt x="1842" y="185"/>
                </a:lnTo>
                <a:lnTo>
                  <a:pt x="1842" y="189"/>
                </a:lnTo>
                <a:lnTo>
                  <a:pt x="1846" y="189"/>
                </a:lnTo>
                <a:lnTo>
                  <a:pt x="1846" y="192"/>
                </a:lnTo>
                <a:lnTo>
                  <a:pt x="1846" y="189"/>
                </a:lnTo>
                <a:lnTo>
                  <a:pt x="1849" y="189"/>
                </a:lnTo>
                <a:lnTo>
                  <a:pt x="1849" y="189"/>
                </a:lnTo>
                <a:lnTo>
                  <a:pt x="1849" y="189"/>
                </a:lnTo>
                <a:lnTo>
                  <a:pt x="1853" y="189"/>
                </a:lnTo>
                <a:lnTo>
                  <a:pt x="1853" y="189"/>
                </a:lnTo>
                <a:lnTo>
                  <a:pt x="1856" y="189"/>
                </a:lnTo>
                <a:lnTo>
                  <a:pt x="1856" y="189"/>
                </a:lnTo>
                <a:lnTo>
                  <a:pt x="1860" y="189"/>
                </a:lnTo>
                <a:lnTo>
                  <a:pt x="1863" y="192"/>
                </a:lnTo>
                <a:lnTo>
                  <a:pt x="1863" y="192"/>
                </a:lnTo>
                <a:lnTo>
                  <a:pt x="1867" y="192"/>
                </a:lnTo>
                <a:lnTo>
                  <a:pt x="1867" y="192"/>
                </a:lnTo>
                <a:lnTo>
                  <a:pt x="1867" y="189"/>
                </a:lnTo>
                <a:lnTo>
                  <a:pt x="1871" y="189"/>
                </a:lnTo>
                <a:lnTo>
                  <a:pt x="1871" y="189"/>
                </a:lnTo>
                <a:lnTo>
                  <a:pt x="1874" y="189"/>
                </a:lnTo>
                <a:lnTo>
                  <a:pt x="1874" y="189"/>
                </a:lnTo>
                <a:lnTo>
                  <a:pt x="1878" y="189"/>
                </a:lnTo>
                <a:lnTo>
                  <a:pt x="1881" y="189"/>
                </a:lnTo>
                <a:lnTo>
                  <a:pt x="1881" y="189"/>
                </a:lnTo>
                <a:lnTo>
                  <a:pt x="1881" y="189"/>
                </a:lnTo>
                <a:lnTo>
                  <a:pt x="1881" y="189"/>
                </a:lnTo>
                <a:lnTo>
                  <a:pt x="1881" y="185"/>
                </a:lnTo>
                <a:lnTo>
                  <a:pt x="1885" y="185"/>
                </a:lnTo>
                <a:lnTo>
                  <a:pt x="1885" y="185"/>
                </a:lnTo>
                <a:lnTo>
                  <a:pt x="1888" y="189"/>
                </a:lnTo>
                <a:lnTo>
                  <a:pt x="1888" y="189"/>
                </a:lnTo>
                <a:lnTo>
                  <a:pt x="1892" y="189"/>
                </a:lnTo>
                <a:lnTo>
                  <a:pt x="1892" y="189"/>
                </a:lnTo>
                <a:lnTo>
                  <a:pt x="1892" y="189"/>
                </a:lnTo>
                <a:lnTo>
                  <a:pt x="1896" y="192"/>
                </a:lnTo>
                <a:lnTo>
                  <a:pt x="1899" y="192"/>
                </a:lnTo>
                <a:lnTo>
                  <a:pt x="1903" y="196"/>
                </a:lnTo>
                <a:lnTo>
                  <a:pt x="1903" y="199"/>
                </a:lnTo>
                <a:lnTo>
                  <a:pt x="1899" y="203"/>
                </a:lnTo>
                <a:lnTo>
                  <a:pt x="1899" y="203"/>
                </a:lnTo>
                <a:lnTo>
                  <a:pt x="1899" y="207"/>
                </a:lnTo>
                <a:lnTo>
                  <a:pt x="1903" y="207"/>
                </a:lnTo>
                <a:lnTo>
                  <a:pt x="1899" y="210"/>
                </a:lnTo>
                <a:lnTo>
                  <a:pt x="1899" y="210"/>
                </a:lnTo>
                <a:lnTo>
                  <a:pt x="1899" y="214"/>
                </a:lnTo>
                <a:lnTo>
                  <a:pt x="1899" y="214"/>
                </a:lnTo>
                <a:lnTo>
                  <a:pt x="1903" y="217"/>
                </a:lnTo>
                <a:lnTo>
                  <a:pt x="1903" y="221"/>
                </a:lnTo>
                <a:lnTo>
                  <a:pt x="1903" y="221"/>
                </a:lnTo>
                <a:lnTo>
                  <a:pt x="1903" y="221"/>
                </a:lnTo>
                <a:lnTo>
                  <a:pt x="1903" y="224"/>
                </a:lnTo>
                <a:lnTo>
                  <a:pt x="1903" y="224"/>
                </a:lnTo>
                <a:lnTo>
                  <a:pt x="1906" y="224"/>
                </a:lnTo>
                <a:lnTo>
                  <a:pt x="1906" y="224"/>
                </a:lnTo>
                <a:lnTo>
                  <a:pt x="1906" y="228"/>
                </a:lnTo>
                <a:lnTo>
                  <a:pt x="1906" y="228"/>
                </a:lnTo>
                <a:lnTo>
                  <a:pt x="1910" y="228"/>
                </a:lnTo>
                <a:lnTo>
                  <a:pt x="1910" y="231"/>
                </a:lnTo>
                <a:lnTo>
                  <a:pt x="1910" y="231"/>
                </a:lnTo>
                <a:lnTo>
                  <a:pt x="1913" y="231"/>
                </a:lnTo>
                <a:lnTo>
                  <a:pt x="1913" y="235"/>
                </a:lnTo>
                <a:lnTo>
                  <a:pt x="1913" y="235"/>
                </a:lnTo>
                <a:lnTo>
                  <a:pt x="1910" y="239"/>
                </a:lnTo>
                <a:lnTo>
                  <a:pt x="1910" y="239"/>
                </a:lnTo>
                <a:lnTo>
                  <a:pt x="1910" y="242"/>
                </a:lnTo>
                <a:lnTo>
                  <a:pt x="1910" y="242"/>
                </a:lnTo>
                <a:lnTo>
                  <a:pt x="1913" y="242"/>
                </a:lnTo>
                <a:lnTo>
                  <a:pt x="1917" y="242"/>
                </a:lnTo>
                <a:lnTo>
                  <a:pt x="1917" y="242"/>
                </a:lnTo>
                <a:lnTo>
                  <a:pt x="1920" y="242"/>
                </a:lnTo>
                <a:lnTo>
                  <a:pt x="1924" y="242"/>
                </a:lnTo>
                <a:lnTo>
                  <a:pt x="1928" y="246"/>
                </a:lnTo>
                <a:lnTo>
                  <a:pt x="1931" y="246"/>
                </a:lnTo>
                <a:lnTo>
                  <a:pt x="1931" y="246"/>
                </a:lnTo>
                <a:lnTo>
                  <a:pt x="1935" y="242"/>
                </a:lnTo>
                <a:lnTo>
                  <a:pt x="1938" y="242"/>
                </a:lnTo>
                <a:lnTo>
                  <a:pt x="1942" y="242"/>
                </a:lnTo>
                <a:lnTo>
                  <a:pt x="1942" y="242"/>
                </a:lnTo>
                <a:lnTo>
                  <a:pt x="1945" y="242"/>
                </a:lnTo>
                <a:lnTo>
                  <a:pt x="1949" y="242"/>
                </a:lnTo>
                <a:lnTo>
                  <a:pt x="1956" y="246"/>
                </a:lnTo>
                <a:lnTo>
                  <a:pt x="1956" y="246"/>
                </a:lnTo>
                <a:lnTo>
                  <a:pt x="1956" y="249"/>
                </a:lnTo>
                <a:lnTo>
                  <a:pt x="1963" y="246"/>
                </a:lnTo>
                <a:lnTo>
                  <a:pt x="1963" y="246"/>
                </a:lnTo>
                <a:lnTo>
                  <a:pt x="1963" y="249"/>
                </a:lnTo>
                <a:lnTo>
                  <a:pt x="1963" y="253"/>
                </a:lnTo>
                <a:lnTo>
                  <a:pt x="1963" y="256"/>
                </a:lnTo>
                <a:lnTo>
                  <a:pt x="1960" y="256"/>
                </a:lnTo>
                <a:lnTo>
                  <a:pt x="1960" y="260"/>
                </a:lnTo>
                <a:lnTo>
                  <a:pt x="1960" y="260"/>
                </a:lnTo>
                <a:lnTo>
                  <a:pt x="1960" y="264"/>
                </a:lnTo>
                <a:lnTo>
                  <a:pt x="1960" y="267"/>
                </a:lnTo>
                <a:lnTo>
                  <a:pt x="1960" y="271"/>
                </a:lnTo>
                <a:lnTo>
                  <a:pt x="1960" y="271"/>
                </a:lnTo>
                <a:lnTo>
                  <a:pt x="1960" y="274"/>
                </a:lnTo>
                <a:lnTo>
                  <a:pt x="1960" y="278"/>
                </a:lnTo>
                <a:lnTo>
                  <a:pt x="1960" y="278"/>
                </a:lnTo>
                <a:lnTo>
                  <a:pt x="1960" y="281"/>
                </a:lnTo>
                <a:lnTo>
                  <a:pt x="1960" y="285"/>
                </a:lnTo>
                <a:lnTo>
                  <a:pt x="1960" y="288"/>
                </a:lnTo>
                <a:lnTo>
                  <a:pt x="1960" y="288"/>
                </a:lnTo>
                <a:lnTo>
                  <a:pt x="1960" y="288"/>
                </a:lnTo>
                <a:lnTo>
                  <a:pt x="1960" y="292"/>
                </a:lnTo>
                <a:lnTo>
                  <a:pt x="1960" y="292"/>
                </a:lnTo>
                <a:lnTo>
                  <a:pt x="1960" y="296"/>
                </a:lnTo>
                <a:lnTo>
                  <a:pt x="1960" y="299"/>
                </a:lnTo>
                <a:lnTo>
                  <a:pt x="1960" y="303"/>
                </a:lnTo>
                <a:lnTo>
                  <a:pt x="1963" y="303"/>
                </a:lnTo>
                <a:lnTo>
                  <a:pt x="1960" y="306"/>
                </a:lnTo>
                <a:lnTo>
                  <a:pt x="1960" y="306"/>
                </a:lnTo>
                <a:lnTo>
                  <a:pt x="1956" y="310"/>
                </a:lnTo>
                <a:lnTo>
                  <a:pt x="1953" y="310"/>
                </a:lnTo>
                <a:lnTo>
                  <a:pt x="1953" y="310"/>
                </a:lnTo>
                <a:lnTo>
                  <a:pt x="1949" y="310"/>
                </a:lnTo>
                <a:lnTo>
                  <a:pt x="1949" y="306"/>
                </a:lnTo>
                <a:lnTo>
                  <a:pt x="1945" y="306"/>
                </a:lnTo>
                <a:lnTo>
                  <a:pt x="1945" y="306"/>
                </a:lnTo>
                <a:lnTo>
                  <a:pt x="1942" y="306"/>
                </a:lnTo>
                <a:lnTo>
                  <a:pt x="1942" y="306"/>
                </a:lnTo>
                <a:lnTo>
                  <a:pt x="1942" y="306"/>
                </a:lnTo>
                <a:lnTo>
                  <a:pt x="1942" y="303"/>
                </a:lnTo>
                <a:lnTo>
                  <a:pt x="1938" y="303"/>
                </a:lnTo>
                <a:lnTo>
                  <a:pt x="1938" y="303"/>
                </a:lnTo>
                <a:lnTo>
                  <a:pt x="1935" y="303"/>
                </a:lnTo>
                <a:lnTo>
                  <a:pt x="1935" y="299"/>
                </a:lnTo>
                <a:lnTo>
                  <a:pt x="1935" y="299"/>
                </a:lnTo>
                <a:lnTo>
                  <a:pt x="1935" y="296"/>
                </a:lnTo>
                <a:lnTo>
                  <a:pt x="1938" y="296"/>
                </a:lnTo>
                <a:lnTo>
                  <a:pt x="1938" y="296"/>
                </a:lnTo>
                <a:lnTo>
                  <a:pt x="1938" y="292"/>
                </a:lnTo>
                <a:lnTo>
                  <a:pt x="1942" y="292"/>
                </a:lnTo>
                <a:lnTo>
                  <a:pt x="1942" y="288"/>
                </a:lnTo>
                <a:lnTo>
                  <a:pt x="1942" y="288"/>
                </a:lnTo>
                <a:lnTo>
                  <a:pt x="1942" y="285"/>
                </a:lnTo>
                <a:lnTo>
                  <a:pt x="1942" y="281"/>
                </a:lnTo>
                <a:lnTo>
                  <a:pt x="1938" y="281"/>
                </a:lnTo>
                <a:lnTo>
                  <a:pt x="1935" y="278"/>
                </a:lnTo>
                <a:lnTo>
                  <a:pt x="1935" y="274"/>
                </a:lnTo>
                <a:lnTo>
                  <a:pt x="1931" y="271"/>
                </a:lnTo>
                <a:lnTo>
                  <a:pt x="1931" y="271"/>
                </a:lnTo>
                <a:lnTo>
                  <a:pt x="1924" y="271"/>
                </a:lnTo>
                <a:lnTo>
                  <a:pt x="1920" y="271"/>
                </a:lnTo>
                <a:lnTo>
                  <a:pt x="1920" y="267"/>
                </a:lnTo>
                <a:lnTo>
                  <a:pt x="1917" y="267"/>
                </a:lnTo>
                <a:lnTo>
                  <a:pt x="1917" y="267"/>
                </a:lnTo>
                <a:lnTo>
                  <a:pt x="1913" y="267"/>
                </a:lnTo>
                <a:lnTo>
                  <a:pt x="1913" y="267"/>
                </a:lnTo>
                <a:lnTo>
                  <a:pt x="1910" y="271"/>
                </a:lnTo>
                <a:lnTo>
                  <a:pt x="1910" y="267"/>
                </a:lnTo>
                <a:lnTo>
                  <a:pt x="1906" y="267"/>
                </a:lnTo>
                <a:lnTo>
                  <a:pt x="1906" y="267"/>
                </a:lnTo>
                <a:lnTo>
                  <a:pt x="1906" y="267"/>
                </a:lnTo>
                <a:lnTo>
                  <a:pt x="1906" y="264"/>
                </a:lnTo>
                <a:lnTo>
                  <a:pt x="1906" y="264"/>
                </a:lnTo>
                <a:lnTo>
                  <a:pt x="1903" y="264"/>
                </a:lnTo>
                <a:lnTo>
                  <a:pt x="1903" y="264"/>
                </a:lnTo>
                <a:lnTo>
                  <a:pt x="1899" y="264"/>
                </a:lnTo>
                <a:lnTo>
                  <a:pt x="1899" y="264"/>
                </a:lnTo>
                <a:lnTo>
                  <a:pt x="1896" y="264"/>
                </a:lnTo>
                <a:lnTo>
                  <a:pt x="1892" y="264"/>
                </a:lnTo>
                <a:lnTo>
                  <a:pt x="1892" y="264"/>
                </a:lnTo>
                <a:lnTo>
                  <a:pt x="1888" y="264"/>
                </a:lnTo>
                <a:lnTo>
                  <a:pt x="1885" y="260"/>
                </a:lnTo>
                <a:lnTo>
                  <a:pt x="1885" y="260"/>
                </a:lnTo>
                <a:lnTo>
                  <a:pt x="1881" y="256"/>
                </a:lnTo>
                <a:lnTo>
                  <a:pt x="1881" y="256"/>
                </a:lnTo>
                <a:lnTo>
                  <a:pt x="1878" y="256"/>
                </a:lnTo>
                <a:lnTo>
                  <a:pt x="1874" y="256"/>
                </a:lnTo>
                <a:lnTo>
                  <a:pt x="1871" y="256"/>
                </a:lnTo>
                <a:lnTo>
                  <a:pt x="1871" y="256"/>
                </a:lnTo>
                <a:lnTo>
                  <a:pt x="1867" y="256"/>
                </a:lnTo>
                <a:lnTo>
                  <a:pt x="1867" y="256"/>
                </a:lnTo>
                <a:lnTo>
                  <a:pt x="1863" y="256"/>
                </a:lnTo>
                <a:lnTo>
                  <a:pt x="1863" y="256"/>
                </a:lnTo>
                <a:lnTo>
                  <a:pt x="1863" y="260"/>
                </a:lnTo>
                <a:lnTo>
                  <a:pt x="1863" y="260"/>
                </a:lnTo>
                <a:lnTo>
                  <a:pt x="1863" y="264"/>
                </a:lnTo>
                <a:lnTo>
                  <a:pt x="1863" y="264"/>
                </a:lnTo>
                <a:lnTo>
                  <a:pt x="1867" y="264"/>
                </a:lnTo>
                <a:lnTo>
                  <a:pt x="1867" y="264"/>
                </a:lnTo>
                <a:lnTo>
                  <a:pt x="1867" y="267"/>
                </a:lnTo>
                <a:lnTo>
                  <a:pt x="1867" y="267"/>
                </a:lnTo>
                <a:lnTo>
                  <a:pt x="1867" y="271"/>
                </a:lnTo>
                <a:lnTo>
                  <a:pt x="1867" y="271"/>
                </a:lnTo>
                <a:lnTo>
                  <a:pt x="1867" y="271"/>
                </a:lnTo>
                <a:lnTo>
                  <a:pt x="1867" y="271"/>
                </a:lnTo>
                <a:lnTo>
                  <a:pt x="1871" y="271"/>
                </a:lnTo>
                <a:lnTo>
                  <a:pt x="1871" y="274"/>
                </a:lnTo>
                <a:lnTo>
                  <a:pt x="1874" y="278"/>
                </a:lnTo>
                <a:lnTo>
                  <a:pt x="1874" y="278"/>
                </a:lnTo>
                <a:lnTo>
                  <a:pt x="1874" y="278"/>
                </a:lnTo>
                <a:lnTo>
                  <a:pt x="1878" y="278"/>
                </a:lnTo>
                <a:lnTo>
                  <a:pt x="1878" y="281"/>
                </a:lnTo>
                <a:lnTo>
                  <a:pt x="1878" y="281"/>
                </a:lnTo>
                <a:lnTo>
                  <a:pt x="1878" y="285"/>
                </a:lnTo>
                <a:lnTo>
                  <a:pt x="1878" y="285"/>
                </a:lnTo>
                <a:lnTo>
                  <a:pt x="1878" y="288"/>
                </a:lnTo>
                <a:lnTo>
                  <a:pt x="1878" y="288"/>
                </a:lnTo>
                <a:lnTo>
                  <a:pt x="1881" y="292"/>
                </a:lnTo>
                <a:lnTo>
                  <a:pt x="1885" y="296"/>
                </a:lnTo>
                <a:lnTo>
                  <a:pt x="1881" y="296"/>
                </a:lnTo>
                <a:lnTo>
                  <a:pt x="1881" y="299"/>
                </a:lnTo>
                <a:lnTo>
                  <a:pt x="1885" y="299"/>
                </a:lnTo>
                <a:lnTo>
                  <a:pt x="1885" y="299"/>
                </a:lnTo>
                <a:lnTo>
                  <a:pt x="1885" y="303"/>
                </a:lnTo>
                <a:lnTo>
                  <a:pt x="1888" y="299"/>
                </a:lnTo>
                <a:lnTo>
                  <a:pt x="1888" y="299"/>
                </a:lnTo>
                <a:lnTo>
                  <a:pt x="1892" y="299"/>
                </a:lnTo>
                <a:lnTo>
                  <a:pt x="1892" y="299"/>
                </a:lnTo>
                <a:lnTo>
                  <a:pt x="1892" y="299"/>
                </a:lnTo>
                <a:lnTo>
                  <a:pt x="1896" y="299"/>
                </a:lnTo>
                <a:lnTo>
                  <a:pt x="1896" y="303"/>
                </a:lnTo>
                <a:lnTo>
                  <a:pt x="1899" y="303"/>
                </a:lnTo>
                <a:lnTo>
                  <a:pt x="1903" y="303"/>
                </a:lnTo>
                <a:lnTo>
                  <a:pt x="1903" y="306"/>
                </a:lnTo>
                <a:lnTo>
                  <a:pt x="1906" y="306"/>
                </a:lnTo>
                <a:lnTo>
                  <a:pt x="1906" y="310"/>
                </a:lnTo>
                <a:lnTo>
                  <a:pt x="1906" y="310"/>
                </a:lnTo>
                <a:lnTo>
                  <a:pt x="1906" y="313"/>
                </a:lnTo>
                <a:lnTo>
                  <a:pt x="1910" y="313"/>
                </a:lnTo>
                <a:lnTo>
                  <a:pt x="1913" y="313"/>
                </a:lnTo>
                <a:lnTo>
                  <a:pt x="1913" y="313"/>
                </a:lnTo>
                <a:lnTo>
                  <a:pt x="1913" y="313"/>
                </a:lnTo>
                <a:lnTo>
                  <a:pt x="1913" y="313"/>
                </a:lnTo>
                <a:lnTo>
                  <a:pt x="1917" y="317"/>
                </a:lnTo>
                <a:lnTo>
                  <a:pt x="1920" y="317"/>
                </a:lnTo>
                <a:lnTo>
                  <a:pt x="1920" y="317"/>
                </a:lnTo>
                <a:lnTo>
                  <a:pt x="1920" y="321"/>
                </a:lnTo>
                <a:lnTo>
                  <a:pt x="1924" y="321"/>
                </a:lnTo>
                <a:lnTo>
                  <a:pt x="1924" y="321"/>
                </a:lnTo>
                <a:lnTo>
                  <a:pt x="1928" y="321"/>
                </a:lnTo>
                <a:lnTo>
                  <a:pt x="1928" y="324"/>
                </a:lnTo>
                <a:lnTo>
                  <a:pt x="1931" y="324"/>
                </a:lnTo>
                <a:lnTo>
                  <a:pt x="1935" y="324"/>
                </a:lnTo>
                <a:lnTo>
                  <a:pt x="1935" y="324"/>
                </a:lnTo>
                <a:lnTo>
                  <a:pt x="1938" y="324"/>
                </a:lnTo>
                <a:lnTo>
                  <a:pt x="1942" y="324"/>
                </a:lnTo>
                <a:lnTo>
                  <a:pt x="1942" y="328"/>
                </a:lnTo>
                <a:lnTo>
                  <a:pt x="1945" y="328"/>
                </a:lnTo>
                <a:lnTo>
                  <a:pt x="1945" y="328"/>
                </a:lnTo>
                <a:lnTo>
                  <a:pt x="1949" y="328"/>
                </a:lnTo>
                <a:lnTo>
                  <a:pt x="1949" y="328"/>
                </a:lnTo>
                <a:lnTo>
                  <a:pt x="1953" y="328"/>
                </a:lnTo>
                <a:lnTo>
                  <a:pt x="1953" y="328"/>
                </a:lnTo>
                <a:lnTo>
                  <a:pt x="1956" y="328"/>
                </a:lnTo>
                <a:lnTo>
                  <a:pt x="1960" y="328"/>
                </a:lnTo>
                <a:lnTo>
                  <a:pt x="1960" y="328"/>
                </a:lnTo>
                <a:lnTo>
                  <a:pt x="1960" y="324"/>
                </a:lnTo>
                <a:lnTo>
                  <a:pt x="1963" y="324"/>
                </a:lnTo>
                <a:lnTo>
                  <a:pt x="1963" y="324"/>
                </a:lnTo>
                <a:lnTo>
                  <a:pt x="1963" y="324"/>
                </a:lnTo>
                <a:lnTo>
                  <a:pt x="1967" y="321"/>
                </a:lnTo>
                <a:lnTo>
                  <a:pt x="1967" y="321"/>
                </a:lnTo>
                <a:lnTo>
                  <a:pt x="1970" y="324"/>
                </a:lnTo>
                <a:lnTo>
                  <a:pt x="1970" y="324"/>
                </a:lnTo>
                <a:lnTo>
                  <a:pt x="1974" y="324"/>
                </a:lnTo>
                <a:lnTo>
                  <a:pt x="1974" y="324"/>
                </a:lnTo>
                <a:lnTo>
                  <a:pt x="1977" y="324"/>
                </a:lnTo>
                <a:lnTo>
                  <a:pt x="1977" y="321"/>
                </a:lnTo>
                <a:lnTo>
                  <a:pt x="1977" y="321"/>
                </a:lnTo>
                <a:lnTo>
                  <a:pt x="1977" y="321"/>
                </a:lnTo>
                <a:lnTo>
                  <a:pt x="1981" y="321"/>
                </a:lnTo>
                <a:lnTo>
                  <a:pt x="1981" y="321"/>
                </a:lnTo>
                <a:lnTo>
                  <a:pt x="1985" y="321"/>
                </a:lnTo>
                <a:lnTo>
                  <a:pt x="1985" y="321"/>
                </a:lnTo>
                <a:lnTo>
                  <a:pt x="1988" y="324"/>
                </a:lnTo>
                <a:lnTo>
                  <a:pt x="1988" y="324"/>
                </a:lnTo>
                <a:lnTo>
                  <a:pt x="1992" y="324"/>
                </a:lnTo>
                <a:lnTo>
                  <a:pt x="1995" y="324"/>
                </a:lnTo>
                <a:lnTo>
                  <a:pt x="1995" y="328"/>
                </a:lnTo>
                <a:lnTo>
                  <a:pt x="1995" y="324"/>
                </a:lnTo>
                <a:lnTo>
                  <a:pt x="1995" y="324"/>
                </a:lnTo>
                <a:lnTo>
                  <a:pt x="1999" y="328"/>
                </a:lnTo>
                <a:lnTo>
                  <a:pt x="1999" y="328"/>
                </a:lnTo>
                <a:lnTo>
                  <a:pt x="2002" y="328"/>
                </a:lnTo>
                <a:lnTo>
                  <a:pt x="2006" y="331"/>
                </a:lnTo>
                <a:lnTo>
                  <a:pt x="2006" y="335"/>
                </a:lnTo>
                <a:lnTo>
                  <a:pt x="2010" y="335"/>
                </a:lnTo>
                <a:lnTo>
                  <a:pt x="2010" y="335"/>
                </a:lnTo>
                <a:lnTo>
                  <a:pt x="2010" y="335"/>
                </a:lnTo>
                <a:lnTo>
                  <a:pt x="2013" y="335"/>
                </a:lnTo>
                <a:lnTo>
                  <a:pt x="2013" y="335"/>
                </a:lnTo>
                <a:lnTo>
                  <a:pt x="2017" y="335"/>
                </a:lnTo>
                <a:lnTo>
                  <a:pt x="2017" y="335"/>
                </a:lnTo>
                <a:lnTo>
                  <a:pt x="2020" y="335"/>
                </a:lnTo>
                <a:lnTo>
                  <a:pt x="2020" y="335"/>
                </a:lnTo>
                <a:lnTo>
                  <a:pt x="2024" y="335"/>
                </a:lnTo>
                <a:lnTo>
                  <a:pt x="2024" y="331"/>
                </a:lnTo>
                <a:lnTo>
                  <a:pt x="2024" y="331"/>
                </a:lnTo>
                <a:lnTo>
                  <a:pt x="2027" y="331"/>
                </a:lnTo>
                <a:lnTo>
                  <a:pt x="2027" y="331"/>
                </a:lnTo>
                <a:lnTo>
                  <a:pt x="2027" y="331"/>
                </a:lnTo>
                <a:lnTo>
                  <a:pt x="2031" y="331"/>
                </a:lnTo>
                <a:lnTo>
                  <a:pt x="2031" y="331"/>
                </a:lnTo>
                <a:lnTo>
                  <a:pt x="2034" y="331"/>
                </a:lnTo>
                <a:lnTo>
                  <a:pt x="2034" y="328"/>
                </a:lnTo>
                <a:lnTo>
                  <a:pt x="2038" y="328"/>
                </a:lnTo>
                <a:lnTo>
                  <a:pt x="2038" y="328"/>
                </a:lnTo>
                <a:lnTo>
                  <a:pt x="2042" y="328"/>
                </a:lnTo>
                <a:lnTo>
                  <a:pt x="2042" y="331"/>
                </a:lnTo>
                <a:lnTo>
                  <a:pt x="2042" y="331"/>
                </a:lnTo>
                <a:lnTo>
                  <a:pt x="2042" y="331"/>
                </a:lnTo>
                <a:lnTo>
                  <a:pt x="2045" y="331"/>
                </a:lnTo>
                <a:lnTo>
                  <a:pt x="2045" y="331"/>
                </a:lnTo>
                <a:lnTo>
                  <a:pt x="2049" y="328"/>
                </a:lnTo>
                <a:lnTo>
                  <a:pt x="2049" y="328"/>
                </a:lnTo>
                <a:lnTo>
                  <a:pt x="2052" y="328"/>
                </a:lnTo>
                <a:lnTo>
                  <a:pt x="2052" y="328"/>
                </a:lnTo>
                <a:lnTo>
                  <a:pt x="2056" y="328"/>
                </a:lnTo>
                <a:lnTo>
                  <a:pt x="2056" y="328"/>
                </a:lnTo>
                <a:lnTo>
                  <a:pt x="2059" y="328"/>
                </a:lnTo>
                <a:lnTo>
                  <a:pt x="2059" y="328"/>
                </a:lnTo>
                <a:lnTo>
                  <a:pt x="2063" y="328"/>
                </a:lnTo>
                <a:lnTo>
                  <a:pt x="2063" y="328"/>
                </a:lnTo>
                <a:lnTo>
                  <a:pt x="2067" y="328"/>
                </a:lnTo>
                <a:lnTo>
                  <a:pt x="2067" y="324"/>
                </a:lnTo>
                <a:lnTo>
                  <a:pt x="2070" y="324"/>
                </a:lnTo>
                <a:lnTo>
                  <a:pt x="2070" y="324"/>
                </a:lnTo>
                <a:lnTo>
                  <a:pt x="2074" y="324"/>
                </a:lnTo>
                <a:lnTo>
                  <a:pt x="2074" y="324"/>
                </a:lnTo>
                <a:lnTo>
                  <a:pt x="2074" y="324"/>
                </a:lnTo>
                <a:lnTo>
                  <a:pt x="2077" y="324"/>
                </a:lnTo>
                <a:lnTo>
                  <a:pt x="2077" y="324"/>
                </a:lnTo>
                <a:lnTo>
                  <a:pt x="2081" y="324"/>
                </a:lnTo>
                <a:lnTo>
                  <a:pt x="2081" y="324"/>
                </a:lnTo>
                <a:lnTo>
                  <a:pt x="2084" y="324"/>
                </a:lnTo>
                <a:lnTo>
                  <a:pt x="2084" y="328"/>
                </a:lnTo>
                <a:lnTo>
                  <a:pt x="2088" y="328"/>
                </a:lnTo>
                <a:lnTo>
                  <a:pt x="2088" y="328"/>
                </a:lnTo>
                <a:lnTo>
                  <a:pt x="2088" y="331"/>
                </a:lnTo>
                <a:lnTo>
                  <a:pt x="2091" y="331"/>
                </a:lnTo>
                <a:lnTo>
                  <a:pt x="2091" y="331"/>
                </a:lnTo>
                <a:lnTo>
                  <a:pt x="2095" y="331"/>
                </a:lnTo>
                <a:lnTo>
                  <a:pt x="2095" y="331"/>
                </a:lnTo>
                <a:lnTo>
                  <a:pt x="2099" y="331"/>
                </a:lnTo>
                <a:lnTo>
                  <a:pt x="2099" y="331"/>
                </a:lnTo>
                <a:lnTo>
                  <a:pt x="2102" y="331"/>
                </a:lnTo>
                <a:lnTo>
                  <a:pt x="2102" y="335"/>
                </a:lnTo>
                <a:lnTo>
                  <a:pt x="2106" y="335"/>
                </a:lnTo>
                <a:lnTo>
                  <a:pt x="2106" y="335"/>
                </a:lnTo>
                <a:lnTo>
                  <a:pt x="2109" y="335"/>
                </a:lnTo>
                <a:lnTo>
                  <a:pt x="2109" y="338"/>
                </a:lnTo>
                <a:lnTo>
                  <a:pt x="2109" y="338"/>
                </a:lnTo>
                <a:lnTo>
                  <a:pt x="2113" y="338"/>
                </a:lnTo>
                <a:lnTo>
                  <a:pt x="2113" y="338"/>
                </a:lnTo>
                <a:lnTo>
                  <a:pt x="2116" y="338"/>
                </a:lnTo>
                <a:lnTo>
                  <a:pt x="2120" y="338"/>
                </a:lnTo>
                <a:lnTo>
                  <a:pt x="2124" y="335"/>
                </a:lnTo>
                <a:lnTo>
                  <a:pt x="2124" y="335"/>
                </a:lnTo>
                <a:lnTo>
                  <a:pt x="2124" y="335"/>
                </a:lnTo>
                <a:lnTo>
                  <a:pt x="2124" y="335"/>
                </a:lnTo>
                <a:lnTo>
                  <a:pt x="2127" y="335"/>
                </a:lnTo>
                <a:lnTo>
                  <a:pt x="2127" y="331"/>
                </a:lnTo>
                <a:lnTo>
                  <a:pt x="2131" y="331"/>
                </a:lnTo>
                <a:lnTo>
                  <a:pt x="2131" y="331"/>
                </a:lnTo>
                <a:lnTo>
                  <a:pt x="2131" y="331"/>
                </a:lnTo>
                <a:lnTo>
                  <a:pt x="2134" y="331"/>
                </a:lnTo>
                <a:lnTo>
                  <a:pt x="2134" y="328"/>
                </a:lnTo>
                <a:lnTo>
                  <a:pt x="2138" y="328"/>
                </a:lnTo>
                <a:lnTo>
                  <a:pt x="2138" y="324"/>
                </a:lnTo>
                <a:lnTo>
                  <a:pt x="2138" y="324"/>
                </a:lnTo>
                <a:lnTo>
                  <a:pt x="2138" y="321"/>
                </a:lnTo>
                <a:lnTo>
                  <a:pt x="2141" y="321"/>
                </a:lnTo>
                <a:lnTo>
                  <a:pt x="2141" y="321"/>
                </a:lnTo>
                <a:lnTo>
                  <a:pt x="2145" y="321"/>
                </a:lnTo>
                <a:lnTo>
                  <a:pt x="2145" y="321"/>
                </a:lnTo>
                <a:lnTo>
                  <a:pt x="2148" y="321"/>
                </a:lnTo>
                <a:lnTo>
                  <a:pt x="2148" y="321"/>
                </a:lnTo>
                <a:lnTo>
                  <a:pt x="2152" y="321"/>
                </a:lnTo>
                <a:lnTo>
                  <a:pt x="2152" y="321"/>
                </a:lnTo>
                <a:lnTo>
                  <a:pt x="2156" y="321"/>
                </a:lnTo>
                <a:lnTo>
                  <a:pt x="2156" y="321"/>
                </a:lnTo>
                <a:lnTo>
                  <a:pt x="2156" y="321"/>
                </a:lnTo>
                <a:lnTo>
                  <a:pt x="2159" y="321"/>
                </a:lnTo>
                <a:lnTo>
                  <a:pt x="2159" y="321"/>
                </a:lnTo>
                <a:lnTo>
                  <a:pt x="2163" y="321"/>
                </a:lnTo>
                <a:lnTo>
                  <a:pt x="2163" y="324"/>
                </a:lnTo>
                <a:lnTo>
                  <a:pt x="2166" y="324"/>
                </a:lnTo>
                <a:lnTo>
                  <a:pt x="2166" y="324"/>
                </a:lnTo>
                <a:lnTo>
                  <a:pt x="2166" y="321"/>
                </a:lnTo>
                <a:lnTo>
                  <a:pt x="2170" y="321"/>
                </a:lnTo>
                <a:lnTo>
                  <a:pt x="2170" y="321"/>
                </a:lnTo>
                <a:lnTo>
                  <a:pt x="2170" y="321"/>
                </a:lnTo>
                <a:lnTo>
                  <a:pt x="2170" y="321"/>
                </a:lnTo>
                <a:lnTo>
                  <a:pt x="2170" y="324"/>
                </a:lnTo>
                <a:lnTo>
                  <a:pt x="2170" y="324"/>
                </a:lnTo>
                <a:lnTo>
                  <a:pt x="2170" y="328"/>
                </a:lnTo>
                <a:lnTo>
                  <a:pt x="2173" y="328"/>
                </a:lnTo>
                <a:lnTo>
                  <a:pt x="2177" y="328"/>
                </a:lnTo>
                <a:lnTo>
                  <a:pt x="2177" y="324"/>
                </a:lnTo>
                <a:lnTo>
                  <a:pt x="2181" y="324"/>
                </a:lnTo>
                <a:lnTo>
                  <a:pt x="2181" y="324"/>
                </a:lnTo>
                <a:lnTo>
                  <a:pt x="2181" y="328"/>
                </a:lnTo>
                <a:lnTo>
                  <a:pt x="2184" y="328"/>
                </a:lnTo>
                <a:lnTo>
                  <a:pt x="2184" y="324"/>
                </a:lnTo>
                <a:lnTo>
                  <a:pt x="2188" y="324"/>
                </a:lnTo>
                <a:lnTo>
                  <a:pt x="2188" y="324"/>
                </a:lnTo>
                <a:lnTo>
                  <a:pt x="2191" y="321"/>
                </a:lnTo>
                <a:lnTo>
                  <a:pt x="2195" y="321"/>
                </a:lnTo>
                <a:lnTo>
                  <a:pt x="2198" y="321"/>
                </a:lnTo>
                <a:lnTo>
                  <a:pt x="2198" y="317"/>
                </a:lnTo>
                <a:lnTo>
                  <a:pt x="2202" y="317"/>
                </a:lnTo>
                <a:lnTo>
                  <a:pt x="2202" y="317"/>
                </a:lnTo>
                <a:lnTo>
                  <a:pt x="2205" y="317"/>
                </a:lnTo>
                <a:lnTo>
                  <a:pt x="2209" y="317"/>
                </a:lnTo>
                <a:lnTo>
                  <a:pt x="2209" y="317"/>
                </a:lnTo>
                <a:lnTo>
                  <a:pt x="2213" y="317"/>
                </a:lnTo>
                <a:lnTo>
                  <a:pt x="2216" y="313"/>
                </a:lnTo>
                <a:lnTo>
                  <a:pt x="2220" y="313"/>
                </a:lnTo>
                <a:lnTo>
                  <a:pt x="2220" y="313"/>
                </a:lnTo>
                <a:lnTo>
                  <a:pt x="2223" y="313"/>
                </a:lnTo>
                <a:lnTo>
                  <a:pt x="2227" y="313"/>
                </a:lnTo>
                <a:lnTo>
                  <a:pt x="2227" y="310"/>
                </a:lnTo>
                <a:lnTo>
                  <a:pt x="2230" y="306"/>
                </a:lnTo>
                <a:lnTo>
                  <a:pt x="2234" y="306"/>
                </a:lnTo>
                <a:lnTo>
                  <a:pt x="2234" y="306"/>
                </a:lnTo>
                <a:lnTo>
                  <a:pt x="2238" y="303"/>
                </a:lnTo>
                <a:lnTo>
                  <a:pt x="2238" y="303"/>
                </a:lnTo>
                <a:lnTo>
                  <a:pt x="2238" y="303"/>
                </a:lnTo>
                <a:lnTo>
                  <a:pt x="2241" y="299"/>
                </a:lnTo>
                <a:lnTo>
                  <a:pt x="2241" y="299"/>
                </a:lnTo>
                <a:lnTo>
                  <a:pt x="2245" y="299"/>
                </a:lnTo>
                <a:lnTo>
                  <a:pt x="2248" y="299"/>
                </a:lnTo>
                <a:lnTo>
                  <a:pt x="2248" y="303"/>
                </a:lnTo>
                <a:lnTo>
                  <a:pt x="2248" y="303"/>
                </a:lnTo>
                <a:lnTo>
                  <a:pt x="2248" y="299"/>
                </a:lnTo>
                <a:lnTo>
                  <a:pt x="2252" y="299"/>
                </a:lnTo>
                <a:lnTo>
                  <a:pt x="2248" y="296"/>
                </a:lnTo>
                <a:lnTo>
                  <a:pt x="2252" y="296"/>
                </a:lnTo>
                <a:lnTo>
                  <a:pt x="2266" y="292"/>
                </a:lnTo>
                <a:lnTo>
                  <a:pt x="2266" y="292"/>
                </a:lnTo>
                <a:lnTo>
                  <a:pt x="2266" y="288"/>
                </a:lnTo>
                <a:lnTo>
                  <a:pt x="2270" y="288"/>
                </a:lnTo>
                <a:lnTo>
                  <a:pt x="2270" y="292"/>
                </a:lnTo>
                <a:lnTo>
                  <a:pt x="2277" y="292"/>
                </a:lnTo>
                <a:lnTo>
                  <a:pt x="2277" y="292"/>
                </a:lnTo>
                <a:lnTo>
                  <a:pt x="2280" y="292"/>
                </a:lnTo>
                <a:lnTo>
                  <a:pt x="2280" y="292"/>
                </a:lnTo>
                <a:lnTo>
                  <a:pt x="2284" y="292"/>
                </a:lnTo>
                <a:lnTo>
                  <a:pt x="2284" y="288"/>
                </a:lnTo>
                <a:lnTo>
                  <a:pt x="2284" y="292"/>
                </a:lnTo>
                <a:lnTo>
                  <a:pt x="2284" y="292"/>
                </a:lnTo>
                <a:lnTo>
                  <a:pt x="2287" y="296"/>
                </a:lnTo>
                <a:lnTo>
                  <a:pt x="2287" y="296"/>
                </a:lnTo>
                <a:lnTo>
                  <a:pt x="2291" y="296"/>
                </a:lnTo>
                <a:lnTo>
                  <a:pt x="2287" y="299"/>
                </a:lnTo>
                <a:lnTo>
                  <a:pt x="2287" y="303"/>
                </a:lnTo>
                <a:lnTo>
                  <a:pt x="2287" y="303"/>
                </a:lnTo>
                <a:lnTo>
                  <a:pt x="2287" y="306"/>
                </a:lnTo>
                <a:lnTo>
                  <a:pt x="2284" y="310"/>
                </a:lnTo>
                <a:lnTo>
                  <a:pt x="2284" y="310"/>
                </a:lnTo>
                <a:lnTo>
                  <a:pt x="2280" y="310"/>
                </a:lnTo>
                <a:lnTo>
                  <a:pt x="2280" y="310"/>
                </a:lnTo>
                <a:lnTo>
                  <a:pt x="2277" y="313"/>
                </a:lnTo>
                <a:lnTo>
                  <a:pt x="2277" y="313"/>
                </a:lnTo>
                <a:lnTo>
                  <a:pt x="2277" y="317"/>
                </a:lnTo>
                <a:lnTo>
                  <a:pt x="2277" y="321"/>
                </a:lnTo>
                <a:lnTo>
                  <a:pt x="2277" y="321"/>
                </a:lnTo>
                <a:lnTo>
                  <a:pt x="2277" y="324"/>
                </a:lnTo>
                <a:lnTo>
                  <a:pt x="2277" y="324"/>
                </a:lnTo>
                <a:lnTo>
                  <a:pt x="2277" y="328"/>
                </a:lnTo>
                <a:lnTo>
                  <a:pt x="2277" y="331"/>
                </a:lnTo>
                <a:lnTo>
                  <a:pt x="2273" y="335"/>
                </a:lnTo>
                <a:lnTo>
                  <a:pt x="2273" y="335"/>
                </a:lnTo>
                <a:lnTo>
                  <a:pt x="2273" y="335"/>
                </a:lnTo>
                <a:lnTo>
                  <a:pt x="2273" y="338"/>
                </a:lnTo>
                <a:lnTo>
                  <a:pt x="2273" y="338"/>
                </a:lnTo>
                <a:lnTo>
                  <a:pt x="2277" y="342"/>
                </a:lnTo>
                <a:lnTo>
                  <a:pt x="2277" y="345"/>
                </a:lnTo>
                <a:lnTo>
                  <a:pt x="2277" y="345"/>
                </a:lnTo>
                <a:lnTo>
                  <a:pt x="2277" y="349"/>
                </a:lnTo>
                <a:lnTo>
                  <a:pt x="2273" y="353"/>
                </a:lnTo>
                <a:lnTo>
                  <a:pt x="2270" y="353"/>
                </a:lnTo>
                <a:lnTo>
                  <a:pt x="2266" y="356"/>
                </a:lnTo>
                <a:lnTo>
                  <a:pt x="2270" y="356"/>
                </a:lnTo>
                <a:lnTo>
                  <a:pt x="2266" y="360"/>
                </a:lnTo>
                <a:lnTo>
                  <a:pt x="2266" y="363"/>
                </a:lnTo>
                <a:lnTo>
                  <a:pt x="2270" y="367"/>
                </a:lnTo>
                <a:lnTo>
                  <a:pt x="2270" y="367"/>
                </a:lnTo>
                <a:lnTo>
                  <a:pt x="2270" y="367"/>
                </a:lnTo>
                <a:lnTo>
                  <a:pt x="2270" y="370"/>
                </a:lnTo>
                <a:lnTo>
                  <a:pt x="2266" y="374"/>
                </a:lnTo>
                <a:lnTo>
                  <a:pt x="2266" y="374"/>
                </a:lnTo>
                <a:lnTo>
                  <a:pt x="2262" y="374"/>
                </a:lnTo>
                <a:lnTo>
                  <a:pt x="2262" y="378"/>
                </a:lnTo>
                <a:lnTo>
                  <a:pt x="2262" y="378"/>
                </a:lnTo>
                <a:lnTo>
                  <a:pt x="2262" y="381"/>
                </a:lnTo>
                <a:lnTo>
                  <a:pt x="2262" y="381"/>
                </a:lnTo>
                <a:lnTo>
                  <a:pt x="2262" y="385"/>
                </a:lnTo>
                <a:lnTo>
                  <a:pt x="2262" y="385"/>
                </a:lnTo>
                <a:lnTo>
                  <a:pt x="2262" y="385"/>
                </a:lnTo>
                <a:lnTo>
                  <a:pt x="2262" y="385"/>
                </a:lnTo>
                <a:lnTo>
                  <a:pt x="2262" y="388"/>
                </a:lnTo>
                <a:lnTo>
                  <a:pt x="2259" y="388"/>
                </a:lnTo>
                <a:lnTo>
                  <a:pt x="2259" y="388"/>
                </a:lnTo>
                <a:lnTo>
                  <a:pt x="2255" y="388"/>
                </a:lnTo>
                <a:lnTo>
                  <a:pt x="2255" y="392"/>
                </a:lnTo>
                <a:lnTo>
                  <a:pt x="2255" y="392"/>
                </a:lnTo>
                <a:lnTo>
                  <a:pt x="2259" y="395"/>
                </a:lnTo>
                <a:lnTo>
                  <a:pt x="2266" y="399"/>
                </a:lnTo>
                <a:lnTo>
                  <a:pt x="2262" y="399"/>
                </a:lnTo>
                <a:lnTo>
                  <a:pt x="2259" y="399"/>
                </a:lnTo>
                <a:lnTo>
                  <a:pt x="2252" y="403"/>
                </a:lnTo>
                <a:lnTo>
                  <a:pt x="2248" y="406"/>
                </a:lnTo>
                <a:lnTo>
                  <a:pt x="2245" y="406"/>
                </a:lnTo>
                <a:lnTo>
                  <a:pt x="2241" y="406"/>
                </a:lnTo>
                <a:lnTo>
                  <a:pt x="2241" y="406"/>
                </a:lnTo>
                <a:lnTo>
                  <a:pt x="2238" y="410"/>
                </a:lnTo>
                <a:lnTo>
                  <a:pt x="2234" y="413"/>
                </a:lnTo>
                <a:lnTo>
                  <a:pt x="2230" y="417"/>
                </a:lnTo>
                <a:lnTo>
                  <a:pt x="2227" y="420"/>
                </a:lnTo>
                <a:lnTo>
                  <a:pt x="2227" y="420"/>
                </a:lnTo>
                <a:lnTo>
                  <a:pt x="2223" y="424"/>
                </a:lnTo>
                <a:lnTo>
                  <a:pt x="2223" y="424"/>
                </a:lnTo>
                <a:lnTo>
                  <a:pt x="2220" y="424"/>
                </a:lnTo>
                <a:lnTo>
                  <a:pt x="2220" y="424"/>
                </a:lnTo>
                <a:lnTo>
                  <a:pt x="2216" y="424"/>
                </a:lnTo>
                <a:lnTo>
                  <a:pt x="2216" y="424"/>
                </a:lnTo>
                <a:lnTo>
                  <a:pt x="2213" y="424"/>
                </a:lnTo>
                <a:lnTo>
                  <a:pt x="2205" y="424"/>
                </a:lnTo>
                <a:lnTo>
                  <a:pt x="2205" y="424"/>
                </a:lnTo>
                <a:lnTo>
                  <a:pt x="2202" y="424"/>
                </a:lnTo>
                <a:lnTo>
                  <a:pt x="2202" y="424"/>
                </a:lnTo>
                <a:lnTo>
                  <a:pt x="2198" y="427"/>
                </a:lnTo>
                <a:lnTo>
                  <a:pt x="2195" y="427"/>
                </a:lnTo>
                <a:lnTo>
                  <a:pt x="2195" y="427"/>
                </a:lnTo>
                <a:lnTo>
                  <a:pt x="2195" y="431"/>
                </a:lnTo>
                <a:lnTo>
                  <a:pt x="2195" y="431"/>
                </a:lnTo>
                <a:lnTo>
                  <a:pt x="2188" y="435"/>
                </a:lnTo>
                <a:lnTo>
                  <a:pt x="2188" y="435"/>
                </a:lnTo>
                <a:lnTo>
                  <a:pt x="2184" y="435"/>
                </a:lnTo>
                <a:lnTo>
                  <a:pt x="2181" y="435"/>
                </a:lnTo>
                <a:lnTo>
                  <a:pt x="2177" y="435"/>
                </a:lnTo>
                <a:lnTo>
                  <a:pt x="2177" y="435"/>
                </a:lnTo>
                <a:lnTo>
                  <a:pt x="2170" y="431"/>
                </a:lnTo>
                <a:lnTo>
                  <a:pt x="2170" y="435"/>
                </a:lnTo>
                <a:lnTo>
                  <a:pt x="2170" y="435"/>
                </a:lnTo>
                <a:lnTo>
                  <a:pt x="2170" y="435"/>
                </a:lnTo>
                <a:lnTo>
                  <a:pt x="2170" y="435"/>
                </a:lnTo>
                <a:lnTo>
                  <a:pt x="2166" y="435"/>
                </a:lnTo>
                <a:lnTo>
                  <a:pt x="2163" y="435"/>
                </a:lnTo>
                <a:lnTo>
                  <a:pt x="2163" y="435"/>
                </a:lnTo>
                <a:lnTo>
                  <a:pt x="2159" y="438"/>
                </a:lnTo>
                <a:lnTo>
                  <a:pt x="2159" y="435"/>
                </a:lnTo>
                <a:lnTo>
                  <a:pt x="2156" y="435"/>
                </a:lnTo>
                <a:lnTo>
                  <a:pt x="2156" y="435"/>
                </a:lnTo>
                <a:lnTo>
                  <a:pt x="2152" y="435"/>
                </a:lnTo>
                <a:lnTo>
                  <a:pt x="2152" y="435"/>
                </a:lnTo>
                <a:lnTo>
                  <a:pt x="2148" y="435"/>
                </a:lnTo>
                <a:lnTo>
                  <a:pt x="2148" y="438"/>
                </a:lnTo>
                <a:lnTo>
                  <a:pt x="2145" y="438"/>
                </a:lnTo>
                <a:lnTo>
                  <a:pt x="2141" y="438"/>
                </a:lnTo>
                <a:lnTo>
                  <a:pt x="2138" y="438"/>
                </a:lnTo>
                <a:lnTo>
                  <a:pt x="2138" y="438"/>
                </a:lnTo>
                <a:lnTo>
                  <a:pt x="2134" y="442"/>
                </a:lnTo>
                <a:lnTo>
                  <a:pt x="2131" y="442"/>
                </a:lnTo>
                <a:lnTo>
                  <a:pt x="2131" y="442"/>
                </a:lnTo>
                <a:lnTo>
                  <a:pt x="2131" y="445"/>
                </a:lnTo>
                <a:lnTo>
                  <a:pt x="2127" y="445"/>
                </a:lnTo>
                <a:lnTo>
                  <a:pt x="2127" y="445"/>
                </a:lnTo>
                <a:lnTo>
                  <a:pt x="2124" y="445"/>
                </a:lnTo>
                <a:lnTo>
                  <a:pt x="2124" y="449"/>
                </a:lnTo>
                <a:lnTo>
                  <a:pt x="2124" y="449"/>
                </a:lnTo>
                <a:lnTo>
                  <a:pt x="2120" y="452"/>
                </a:lnTo>
                <a:lnTo>
                  <a:pt x="2116" y="452"/>
                </a:lnTo>
                <a:lnTo>
                  <a:pt x="2113" y="456"/>
                </a:lnTo>
                <a:lnTo>
                  <a:pt x="2109" y="456"/>
                </a:lnTo>
                <a:lnTo>
                  <a:pt x="2106" y="456"/>
                </a:lnTo>
                <a:lnTo>
                  <a:pt x="2106" y="456"/>
                </a:lnTo>
                <a:lnTo>
                  <a:pt x="2102" y="456"/>
                </a:lnTo>
                <a:lnTo>
                  <a:pt x="2099" y="456"/>
                </a:lnTo>
                <a:lnTo>
                  <a:pt x="2099" y="456"/>
                </a:lnTo>
                <a:lnTo>
                  <a:pt x="2095" y="456"/>
                </a:lnTo>
                <a:lnTo>
                  <a:pt x="2091" y="456"/>
                </a:lnTo>
                <a:lnTo>
                  <a:pt x="2091" y="456"/>
                </a:lnTo>
                <a:lnTo>
                  <a:pt x="2091" y="456"/>
                </a:lnTo>
                <a:lnTo>
                  <a:pt x="2091" y="460"/>
                </a:lnTo>
                <a:lnTo>
                  <a:pt x="2088" y="460"/>
                </a:lnTo>
                <a:lnTo>
                  <a:pt x="2088" y="460"/>
                </a:lnTo>
                <a:lnTo>
                  <a:pt x="2084" y="460"/>
                </a:lnTo>
                <a:lnTo>
                  <a:pt x="2084" y="460"/>
                </a:lnTo>
                <a:lnTo>
                  <a:pt x="2081" y="460"/>
                </a:lnTo>
                <a:lnTo>
                  <a:pt x="2077" y="463"/>
                </a:lnTo>
                <a:lnTo>
                  <a:pt x="2077" y="463"/>
                </a:lnTo>
                <a:lnTo>
                  <a:pt x="2074" y="463"/>
                </a:lnTo>
                <a:lnTo>
                  <a:pt x="2074" y="463"/>
                </a:lnTo>
                <a:lnTo>
                  <a:pt x="2070" y="463"/>
                </a:lnTo>
                <a:lnTo>
                  <a:pt x="2067" y="467"/>
                </a:lnTo>
                <a:lnTo>
                  <a:pt x="2070" y="470"/>
                </a:lnTo>
                <a:lnTo>
                  <a:pt x="2070" y="470"/>
                </a:lnTo>
                <a:lnTo>
                  <a:pt x="2074" y="477"/>
                </a:lnTo>
                <a:lnTo>
                  <a:pt x="2074" y="477"/>
                </a:lnTo>
                <a:lnTo>
                  <a:pt x="2074" y="481"/>
                </a:lnTo>
                <a:lnTo>
                  <a:pt x="2074" y="481"/>
                </a:lnTo>
                <a:lnTo>
                  <a:pt x="2074" y="484"/>
                </a:lnTo>
                <a:lnTo>
                  <a:pt x="2077" y="488"/>
                </a:lnTo>
                <a:lnTo>
                  <a:pt x="2081" y="492"/>
                </a:lnTo>
                <a:lnTo>
                  <a:pt x="2084" y="495"/>
                </a:lnTo>
                <a:lnTo>
                  <a:pt x="2091" y="499"/>
                </a:lnTo>
                <a:lnTo>
                  <a:pt x="2091" y="502"/>
                </a:lnTo>
                <a:lnTo>
                  <a:pt x="2091" y="506"/>
                </a:lnTo>
                <a:lnTo>
                  <a:pt x="2095" y="509"/>
                </a:lnTo>
                <a:lnTo>
                  <a:pt x="2095" y="509"/>
                </a:lnTo>
                <a:lnTo>
                  <a:pt x="2095" y="509"/>
                </a:lnTo>
                <a:lnTo>
                  <a:pt x="2091" y="509"/>
                </a:lnTo>
                <a:lnTo>
                  <a:pt x="2091" y="509"/>
                </a:lnTo>
                <a:lnTo>
                  <a:pt x="2091" y="513"/>
                </a:lnTo>
                <a:lnTo>
                  <a:pt x="2091" y="513"/>
                </a:lnTo>
                <a:lnTo>
                  <a:pt x="2088" y="513"/>
                </a:lnTo>
                <a:lnTo>
                  <a:pt x="2088" y="513"/>
                </a:lnTo>
                <a:lnTo>
                  <a:pt x="2084" y="513"/>
                </a:lnTo>
                <a:lnTo>
                  <a:pt x="2084" y="513"/>
                </a:lnTo>
                <a:lnTo>
                  <a:pt x="2084" y="513"/>
                </a:lnTo>
                <a:lnTo>
                  <a:pt x="2081" y="513"/>
                </a:lnTo>
                <a:lnTo>
                  <a:pt x="2077" y="509"/>
                </a:lnTo>
                <a:lnTo>
                  <a:pt x="2077" y="509"/>
                </a:lnTo>
                <a:lnTo>
                  <a:pt x="2074" y="509"/>
                </a:lnTo>
                <a:lnTo>
                  <a:pt x="2074" y="509"/>
                </a:lnTo>
                <a:lnTo>
                  <a:pt x="2074" y="509"/>
                </a:lnTo>
                <a:lnTo>
                  <a:pt x="2070" y="509"/>
                </a:lnTo>
                <a:lnTo>
                  <a:pt x="2070" y="509"/>
                </a:lnTo>
                <a:lnTo>
                  <a:pt x="2067" y="509"/>
                </a:lnTo>
                <a:lnTo>
                  <a:pt x="2063" y="509"/>
                </a:lnTo>
                <a:lnTo>
                  <a:pt x="2063" y="506"/>
                </a:lnTo>
                <a:lnTo>
                  <a:pt x="2059" y="509"/>
                </a:lnTo>
                <a:lnTo>
                  <a:pt x="2059" y="509"/>
                </a:lnTo>
                <a:lnTo>
                  <a:pt x="2059" y="509"/>
                </a:lnTo>
                <a:lnTo>
                  <a:pt x="2056" y="509"/>
                </a:lnTo>
                <a:lnTo>
                  <a:pt x="2056" y="509"/>
                </a:lnTo>
                <a:lnTo>
                  <a:pt x="2052" y="509"/>
                </a:lnTo>
                <a:lnTo>
                  <a:pt x="2052" y="509"/>
                </a:lnTo>
                <a:lnTo>
                  <a:pt x="2049" y="509"/>
                </a:lnTo>
                <a:lnTo>
                  <a:pt x="2049" y="509"/>
                </a:lnTo>
                <a:lnTo>
                  <a:pt x="2045" y="509"/>
                </a:lnTo>
                <a:lnTo>
                  <a:pt x="2042" y="509"/>
                </a:lnTo>
                <a:lnTo>
                  <a:pt x="2042" y="509"/>
                </a:lnTo>
                <a:lnTo>
                  <a:pt x="2038" y="509"/>
                </a:lnTo>
                <a:lnTo>
                  <a:pt x="2038" y="509"/>
                </a:lnTo>
                <a:lnTo>
                  <a:pt x="2034" y="509"/>
                </a:lnTo>
                <a:lnTo>
                  <a:pt x="2034" y="509"/>
                </a:lnTo>
                <a:lnTo>
                  <a:pt x="2031" y="509"/>
                </a:lnTo>
                <a:lnTo>
                  <a:pt x="2027" y="509"/>
                </a:lnTo>
                <a:lnTo>
                  <a:pt x="2027" y="513"/>
                </a:lnTo>
                <a:lnTo>
                  <a:pt x="2027" y="513"/>
                </a:lnTo>
                <a:lnTo>
                  <a:pt x="2024" y="513"/>
                </a:lnTo>
                <a:lnTo>
                  <a:pt x="2020" y="513"/>
                </a:lnTo>
                <a:lnTo>
                  <a:pt x="2020" y="513"/>
                </a:lnTo>
                <a:lnTo>
                  <a:pt x="2017" y="513"/>
                </a:lnTo>
                <a:lnTo>
                  <a:pt x="2017" y="513"/>
                </a:lnTo>
                <a:lnTo>
                  <a:pt x="2013" y="513"/>
                </a:lnTo>
                <a:lnTo>
                  <a:pt x="2013" y="513"/>
                </a:lnTo>
                <a:lnTo>
                  <a:pt x="2010" y="513"/>
                </a:lnTo>
                <a:lnTo>
                  <a:pt x="2010" y="513"/>
                </a:lnTo>
                <a:lnTo>
                  <a:pt x="2010" y="513"/>
                </a:lnTo>
                <a:lnTo>
                  <a:pt x="2002" y="513"/>
                </a:lnTo>
                <a:lnTo>
                  <a:pt x="2002" y="513"/>
                </a:lnTo>
                <a:lnTo>
                  <a:pt x="1999" y="513"/>
                </a:lnTo>
                <a:lnTo>
                  <a:pt x="1995" y="513"/>
                </a:lnTo>
                <a:lnTo>
                  <a:pt x="1995" y="513"/>
                </a:lnTo>
                <a:lnTo>
                  <a:pt x="1992" y="513"/>
                </a:lnTo>
                <a:lnTo>
                  <a:pt x="1992" y="513"/>
                </a:lnTo>
                <a:lnTo>
                  <a:pt x="1992" y="517"/>
                </a:lnTo>
                <a:lnTo>
                  <a:pt x="1992" y="517"/>
                </a:lnTo>
                <a:lnTo>
                  <a:pt x="1988" y="520"/>
                </a:lnTo>
                <a:lnTo>
                  <a:pt x="1988" y="520"/>
                </a:lnTo>
                <a:lnTo>
                  <a:pt x="1985" y="520"/>
                </a:lnTo>
                <a:lnTo>
                  <a:pt x="1985" y="520"/>
                </a:lnTo>
                <a:lnTo>
                  <a:pt x="1981" y="524"/>
                </a:lnTo>
                <a:lnTo>
                  <a:pt x="1977" y="524"/>
                </a:lnTo>
                <a:lnTo>
                  <a:pt x="1977" y="524"/>
                </a:lnTo>
                <a:lnTo>
                  <a:pt x="1977" y="527"/>
                </a:lnTo>
                <a:lnTo>
                  <a:pt x="1974" y="527"/>
                </a:lnTo>
                <a:lnTo>
                  <a:pt x="1974" y="527"/>
                </a:lnTo>
                <a:lnTo>
                  <a:pt x="1970" y="527"/>
                </a:lnTo>
                <a:lnTo>
                  <a:pt x="1970" y="527"/>
                </a:lnTo>
                <a:lnTo>
                  <a:pt x="1967" y="527"/>
                </a:lnTo>
                <a:lnTo>
                  <a:pt x="1967" y="527"/>
                </a:lnTo>
                <a:lnTo>
                  <a:pt x="1963" y="527"/>
                </a:lnTo>
                <a:lnTo>
                  <a:pt x="1963" y="527"/>
                </a:lnTo>
                <a:lnTo>
                  <a:pt x="1963" y="527"/>
                </a:lnTo>
                <a:lnTo>
                  <a:pt x="1960" y="531"/>
                </a:lnTo>
                <a:lnTo>
                  <a:pt x="1963" y="531"/>
                </a:lnTo>
                <a:lnTo>
                  <a:pt x="1963" y="531"/>
                </a:lnTo>
                <a:lnTo>
                  <a:pt x="1963" y="534"/>
                </a:lnTo>
                <a:lnTo>
                  <a:pt x="1963" y="534"/>
                </a:lnTo>
                <a:lnTo>
                  <a:pt x="1963" y="534"/>
                </a:lnTo>
                <a:lnTo>
                  <a:pt x="1963" y="538"/>
                </a:lnTo>
                <a:lnTo>
                  <a:pt x="1960" y="538"/>
                </a:lnTo>
                <a:lnTo>
                  <a:pt x="1960" y="538"/>
                </a:lnTo>
                <a:lnTo>
                  <a:pt x="1956" y="538"/>
                </a:lnTo>
                <a:lnTo>
                  <a:pt x="1956" y="538"/>
                </a:lnTo>
                <a:lnTo>
                  <a:pt x="1953" y="538"/>
                </a:lnTo>
                <a:lnTo>
                  <a:pt x="1953" y="538"/>
                </a:lnTo>
                <a:lnTo>
                  <a:pt x="1949" y="538"/>
                </a:lnTo>
                <a:lnTo>
                  <a:pt x="1949" y="538"/>
                </a:lnTo>
                <a:lnTo>
                  <a:pt x="1945" y="538"/>
                </a:lnTo>
                <a:lnTo>
                  <a:pt x="1945" y="538"/>
                </a:lnTo>
                <a:lnTo>
                  <a:pt x="1942" y="538"/>
                </a:lnTo>
                <a:lnTo>
                  <a:pt x="1938" y="538"/>
                </a:lnTo>
                <a:lnTo>
                  <a:pt x="1935" y="538"/>
                </a:lnTo>
                <a:lnTo>
                  <a:pt x="1931" y="541"/>
                </a:lnTo>
                <a:lnTo>
                  <a:pt x="1931" y="541"/>
                </a:lnTo>
                <a:lnTo>
                  <a:pt x="1931" y="541"/>
                </a:lnTo>
                <a:lnTo>
                  <a:pt x="1931" y="545"/>
                </a:lnTo>
                <a:lnTo>
                  <a:pt x="1931" y="545"/>
                </a:lnTo>
                <a:lnTo>
                  <a:pt x="1931" y="549"/>
                </a:lnTo>
                <a:lnTo>
                  <a:pt x="1931" y="549"/>
                </a:lnTo>
                <a:lnTo>
                  <a:pt x="1931" y="552"/>
                </a:lnTo>
                <a:lnTo>
                  <a:pt x="1931" y="552"/>
                </a:lnTo>
                <a:lnTo>
                  <a:pt x="1931" y="552"/>
                </a:lnTo>
                <a:lnTo>
                  <a:pt x="1931" y="552"/>
                </a:lnTo>
                <a:lnTo>
                  <a:pt x="1928" y="552"/>
                </a:lnTo>
                <a:lnTo>
                  <a:pt x="1928" y="552"/>
                </a:lnTo>
                <a:lnTo>
                  <a:pt x="1931" y="559"/>
                </a:lnTo>
                <a:lnTo>
                  <a:pt x="1942" y="563"/>
                </a:lnTo>
                <a:lnTo>
                  <a:pt x="1960" y="574"/>
                </a:lnTo>
                <a:lnTo>
                  <a:pt x="1963" y="577"/>
                </a:lnTo>
                <a:lnTo>
                  <a:pt x="1963" y="581"/>
                </a:lnTo>
                <a:lnTo>
                  <a:pt x="1963" y="581"/>
                </a:lnTo>
                <a:lnTo>
                  <a:pt x="1967" y="581"/>
                </a:lnTo>
                <a:lnTo>
                  <a:pt x="1967" y="581"/>
                </a:lnTo>
                <a:lnTo>
                  <a:pt x="1970" y="584"/>
                </a:lnTo>
                <a:lnTo>
                  <a:pt x="1970" y="584"/>
                </a:lnTo>
                <a:lnTo>
                  <a:pt x="1970" y="588"/>
                </a:lnTo>
                <a:lnTo>
                  <a:pt x="1967" y="588"/>
                </a:lnTo>
                <a:lnTo>
                  <a:pt x="1967" y="588"/>
                </a:lnTo>
                <a:lnTo>
                  <a:pt x="1963" y="591"/>
                </a:lnTo>
                <a:lnTo>
                  <a:pt x="1960" y="591"/>
                </a:lnTo>
                <a:lnTo>
                  <a:pt x="1956" y="591"/>
                </a:lnTo>
                <a:lnTo>
                  <a:pt x="1956" y="595"/>
                </a:lnTo>
                <a:lnTo>
                  <a:pt x="1953" y="595"/>
                </a:lnTo>
                <a:lnTo>
                  <a:pt x="1953" y="595"/>
                </a:lnTo>
                <a:lnTo>
                  <a:pt x="1945" y="598"/>
                </a:lnTo>
                <a:lnTo>
                  <a:pt x="1945" y="602"/>
                </a:lnTo>
                <a:lnTo>
                  <a:pt x="1942" y="606"/>
                </a:lnTo>
                <a:lnTo>
                  <a:pt x="1942" y="606"/>
                </a:lnTo>
                <a:lnTo>
                  <a:pt x="1942" y="606"/>
                </a:lnTo>
                <a:lnTo>
                  <a:pt x="1938" y="609"/>
                </a:lnTo>
                <a:lnTo>
                  <a:pt x="1938" y="609"/>
                </a:lnTo>
                <a:lnTo>
                  <a:pt x="1938" y="613"/>
                </a:lnTo>
                <a:lnTo>
                  <a:pt x="1935" y="613"/>
                </a:lnTo>
                <a:lnTo>
                  <a:pt x="1935" y="613"/>
                </a:lnTo>
                <a:lnTo>
                  <a:pt x="1935" y="616"/>
                </a:lnTo>
                <a:lnTo>
                  <a:pt x="1935" y="616"/>
                </a:lnTo>
                <a:lnTo>
                  <a:pt x="1935" y="620"/>
                </a:lnTo>
                <a:lnTo>
                  <a:pt x="1931" y="620"/>
                </a:lnTo>
                <a:lnTo>
                  <a:pt x="1931" y="620"/>
                </a:lnTo>
                <a:lnTo>
                  <a:pt x="1931" y="620"/>
                </a:lnTo>
                <a:lnTo>
                  <a:pt x="1928" y="623"/>
                </a:lnTo>
                <a:lnTo>
                  <a:pt x="1928" y="623"/>
                </a:lnTo>
                <a:close/>
              </a:path>
            </a:pathLst>
          </a:custGeom>
          <a:solidFill>
            <a:srgbClr val="A5A5A5">
              <a:lumMod val="75000"/>
            </a:srgbClr>
          </a:solidFill>
          <a:ln w="7">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Gill Sans MT"/>
              <a:cs typeface="Arial" charset="0"/>
            </a:endParaRPr>
          </a:p>
        </p:txBody>
      </p:sp>
      <p:sp>
        <p:nvSpPr>
          <p:cNvPr id="40" name="Freeform 19">
            <a:extLst>
              <a:ext uri="{FF2B5EF4-FFF2-40B4-BE49-F238E27FC236}">
                <a16:creationId xmlns:a16="http://schemas.microsoft.com/office/drawing/2014/main" xmlns="" id="{FAF8450A-A930-59BC-5642-B6AAF9E9C64A}"/>
              </a:ext>
            </a:extLst>
          </p:cNvPr>
          <p:cNvSpPr>
            <a:spLocks/>
          </p:cNvSpPr>
          <p:nvPr/>
        </p:nvSpPr>
        <p:spPr bwMode="auto">
          <a:xfrm>
            <a:off x="6854116" y="1792560"/>
            <a:ext cx="2774156" cy="1072753"/>
          </a:xfrm>
          <a:custGeom>
            <a:avLst/>
            <a:gdLst>
              <a:gd name="T0" fmla="*/ 1269 w 2330"/>
              <a:gd name="T1" fmla="*/ 866 h 901"/>
              <a:gd name="T2" fmla="*/ 1226 w 2330"/>
              <a:gd name="T3" fmla="*/ 859 h 901"/>
              <a:gd name="T4" fmla="*/ 1173 w 2330"/>
              <a:gd name="T5" fmla="*/ 880 h 901"/>
              <a:gd name="T6" fmla="*/ 1112 w 2330"/>
              <a:gd name="T7" fmla="*/ 869 h 901"/>
              <a:gd name="T8" fmla="*/ 1044 w 2330"/>
              <a:gd name="T9" fmla="*/ 869 h 901"/>
              <a:gd name="T10" fmla="*/ 1012 w 2330"/>
              <a:gd name="T11" fmla="*/ 837 h 901"/>
              <a:gd name="T12" fmla="*/ 962 w 2330"/>
              <a:gd name="T13" fmla="*/ 827 h 901"/>
              <a:gd name="T14" fmla="*/ 888 w 2330"/>
              <a:gd name="T15" fmla="*/ 827 h 901"/>
              <a:gd name="T16" fmla="*/ 863 w 2330"/>
              <a:gd name="T17" fmla="*/ 777 h 901"/>
              <a:gd name="T18" fmla="*/ 834 w 2330"/>
              <a:gd name="T19" fmla="*/ 727 h 901"/>
              <a:gd name="T20" fmla="*/ 855 w 2330"/>
              <a:gd name="T21" fmla="*/ 709 h 901"/>
              <a:gd name="T22" fmla="*/ 816 w 2330"/>
              <a:gd name="T23" fmla="*/ 684 h 901"/>
              <a:gd name="T24" fmla="*/ 741 w 2330"/>
              <a:gd name="T25" fmla="*/ 684 h 901"/>
              <a:gd name="T26" fmla="*/ 677 w 2330"/>
              <a:gd name="T27" fmla="*/ 684 h 901"/>
              <a:gd name="T28" fmla="*/ 610 w 2330"/>
              <a:gd name="T29" fmla="*/ 688 h 901"/>
              <a:gd name="T30" fmla="*/ 546 w 2330"/>
              <a:gd name="T31" fmla="*/ 681 h 901"/>
              <a:gd name="T32" fmla="*/ 531 w 2330"/>
              <a:gd name="T33" fmla="*/ 631 h 901"/>
              <a:gd name="T34" fmla="*/ 535 w 2330"/>
              <a:gd name="T35" fmla="*/ 584 h 901"/>
              <a:gd name="T36" fmla="*/ 478 w 2330"/>
              <a:gd name="T37" fmla="*/ 595 h 901"/>
              <a:gd name="T38" fmla="*/ 421 w 2330"/>
              <a:gd name="T39" fmla="*/ 574 h 901"/>
              <a:gd name="T40" fmla="*/ 467 w 2330"/>
              <a:gd name="T41" fmla="*/ 545 h 901"/>
              <a:gd name="T42" fmla="*/ 492 w 2330"/>
              <a:gd name="T43" fmla="*/ 506 h 901"/>
              <a:gd name="T44" fmla="*/ 428 w 2330"/>
              <a:gd name="T45" fmla="*/ 481 h 901"/>
              <a:gd name="T46" fmla="*/ 360 w 2330"/>
              <a:gd name="T47" fmla="*/ 467 h 901"/>
              <a:gd name="T48" fmla="*/ 293 w 2330"/>
              <a:gd name="T49" fmla="*/ 456 h 901"/>
              <a:gd name="T50" fmla="*/ 228 w 2330"/>
              <a:gd name="T51" fmla="*/ 463 h 901"/>
              <a:gd name="T52" fmla="*/ 228 w 2330"/>
              <a:gd name="T53" fmla="*/ 442 h 901"/>
              <a:gd name="T54" fmla="*/ 221 w 2330"/>
              <a:gd name="T55" fmla="*/ 395 h 901"/>
              <a:gd name="T56" fmla="*/ 182 w 2330"/>
              <a:gd name="T57" fmla="*/ 360 h 901"/>
              <a:gd name="T58" fmla="*/ 171 w 2330"/>
              <a:gd name="T59" fmla="*/ 274 h 901"/>
              <a:gd name="T60" fmla="*/ 57 w 2330"/>
              <a:gd name="T61" fmla="*/ 271 h 901"/>
              <a:gd name="T62" fmla="*/ 11 w 2330"/>
              <a:gd name="T63" fmla="*/ 239 h 901"/>
              <a:gd name="T64" fmla="*/ 79 w 2330"/>
              <a:gd name="T65" fmla="*/ 203 h 901"/>
              <a:gd name="T66" fmla="*/ 100 w 2330"/>
              <a:gd name="T67" fmla="*/ 178 h 901"/>
              <a:gd name="T68" fmla="*/ 179 w 2330"/>
              <a:gd name="T69" fmla="*/ 171 h 901"/>
              <a:gd name="T70" fmla="*/ 253 w 2330"/>
              <a:gd name="T71" fmla="*/ 167 h 901"/>
              <a:gd name="T72" fmla="*/ 307 w 2330"/>
              <a:gd name="T73" fmla="*/ 132 h 901"/>
              <a:gd name="T74" fmla="*/ 367 w 2330"/>
              <a:gd name="T75" fmla="*/ 100 h 901"/>
              <a:gd name="T76" fmla="*/ 421 w 2330"/>
              <a:gd name="T77" fmla="*/ 78 h 901"/>
              <a:gd name="T78" fmla="*/ 485 w 2330"/>
              <a:gd name="T79" fmla="*/ 85 h 901"/>
              <a:gd name="T80" fmla="*/ 549 w 2330"/>
              <a:gd name="T81" fmla="*/ 82 h 901"/>
              <a:gd name="T82" fmla="*/ 613 w 2330"/>
              <a:gd name="T83" fmla="*/ 71 h 901"/>
              <a:gd name="T84" fmla="*/ 681 w 2330"/>
              <a:gd name="T85" fmla="*/ 68 h 901"/>
              <a:gd name="T86" fmla="*/ 741 w 2330"/>
              <a:gd name="T87" fmla="*/ 53 h 901"/>
              <a:gd name="T88" fmla="*/ 788 w 2330"/>
              <a:gd name="T89" fmla="*/ 14 h 901"/>
              <a:gd name="T90" fmla="*/ 991 w 2330"/>
              <a:gd name="T91" fmla="*/ 11 h 901"/>
              <a:gd name="T92" fmla="*/ 1162 w 2330"/>
              <a:gd name="T93" fmla="*/ 43 h 901"/>
              <a:gd name="T94" fmla="*/ 1315 w 2330"/>
              <a:gd name="T95" fmla="*/ 39 h 901"/>
              <a:gd name="T96" fmla="*/ 1529 w 2330"/>
              <a:gd name="T97" fmla="*/ 60 h 901"/>
              <a:gd name="T98" fmla="*/ 1789 w 2330"/>
              <a:gd name="T99" fmla="*/ 142 h 901"/>
              <a:gd name="T100" fmla="*/ 1967 w 2330"/>
              <a:gd name="T101" fmla="*/ 242 h 901"/>
              <a:gd name="T102" fmla="*/ 2159 w 2330"/>
              <a:gd name="T103" fmla="*/ 253 h 901"/>
              <a:gd name="T104" fmla="*/ 2298 w 2330"/>
              <a:gd name="T105" fmla="*/ 363 h 901"/>
              <a:gd name="T106" fmla="*/ 2327 w 2330"/>
              <a:gd name="T107" fmla="*/ 435 h 901"/>
              <a:gd name="T108" fmla="*/ 2181 w 2330"/>
              <a:gd name="T109" fmla="*/ 449 h 901"/>
              <a:gd name="T110" fmla="*/ 1963 w 2330"/>
              <a:gd name="T111" fmla="*/ 584 h 901"/>
              <a:gd name="T112" fmla="*/ 1928 w 2330"/>
              <a:gd name="T113" fmla="*/ 559 h 901"/>
              <a:gd name="T114" fmla="*/ 1796 w 2330"/>
              <a:gd name="T115" fmla="*/ 602 h 901"/>
              <a:gd name="T116" fmla="*/ 1646 w 2330"/>
              <a:gd name="T117" fmla="*/ 648 h 901"/>
              <a:gd name="T118" fmla="*/ 1547 w 2330"/>
              <a:gd name="T119" fmla="*/ 695 h 901"/>
              <a:gd name="T120" fmla="*/ 1379 w 2330"/>
              <a:gd name="T121" fmla="*/ 770 h 901"/>
              <a:gd name="T122" fmla="*/ 1333 w 2330"/>
              <a:gd name="T123" fmla="*/ 852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30" h="901">
                <a:moveTo>
                  <a:pt x="1304" y="898"/>
                </a:moveTo>
                <a:lnTo>
                  <a:pt x="1301" y="901"/>
                </a:lnTo>
                <a:lnTo>
                  <a:pt x="1301" y="898"/>
                </a:lnTo>
                <a:lnTo>
                  <a:pt x="1301" y="898"/>
                </a:lnTo>
                <a:lnTo>
                  <a:pt x="1301" y="898"/>
                </a:lnTo>
                <a:lnTo>
                  <a:pt x="1297" y="898"/>
                </a:lnTo>
                <a:lnTo>
                  <a:pt x="1297" y="898"/>
                </a:lnTo>
                <a:lnTo>
                  <a:pt x="1294" y="898"/>
                </a:lnTo>
                <a:lnTo>
                  <a:pt x="1294" y="901"/>
                </a:lnTo>
                <a:lnTo>
                  <a:pt x="1290" y="898"/>
                </a:lnTo>
                <a:lnTo>
                  <a:pt x="1290" y="898"/>
                </a:lnTo>
                <a:lnTo>
                  <a:pt x="1290" y="898"/>
                </a:lnTo>
                <a:lnTo>
                  <a:pt x="1290" y="894"/>
                </a:lnTo>
                <a:lnTo>
                  <a:pt x="1287" y="894"/>
                </a:lnTo>
                <a:lnTo>
                  <a:pt x="1287" y="894"/>
                </a:lnTo>
                <a:lnTo>
                  <a:pt x="1287" y="894"/>
                </a:lnTo>
                <a:lnTo>
                  <a:pt x="1283" y="894"/>
                </a:lnTo>
                <a:lnTo>
                  <a:pt x="1283" y="894"/>
                </a:lnTo>
                <a:lnTo>
                  <a:pt x="1283" y="894"/>
                </a:lnTo>
                <a:lnTo>
                  <a:pt x="1279" y="894"/>
                </a:lnTo>
                <a:lnTo>
                  <a:pt x="1279" y="891"/>
                </a:lnTo>
                <a:lnTo>
                  <a:pt x="1276" y="891"/>
                </a:lnTo>
                <a:lnTo>
                  <a:pt x="1276" y="891"/>
                </a:lnTo>
                <a:lnTo>
                  <a:pt x="1276" y="887"/>
                </a:lnTo>
                <a:lnTo>
                  <a:pt x="1276" y="887"/>
                </a:lnTo>
                <a:lnTo>
                  <a:pt x="1276" y="887"/>
                </a:lnTo>
                <a:lnTo>
                  <a:pt x="1272" y="887"/>
                </a:lnTo>
                <a:lnTo>
                  <a:pt x="1272" y="884"/>
                </a:lnTo>
                <a:lnTo>
                  <a:pt x="1272" y="884"/>
                </a:lnTo>
                <a:lnTo>
                  <a:pt x="1272" y="880"/>
                </a:lnTo>
                <a:lnTo>
                  <a:pt x="1269" y="880"/>
                </a:lnTo>
                <a:lnTo>
                  <a:pt x="1269" y="880"/>
                </a:lnTo>
                <a:lnTo>
                  <a:pt x="1269" y="877"/>
                </a:lnTo>
                <a:lnTo>
                  <a:pt x="1269" y="877"/>
                </a:lnTo>
                <a:lnTo>
                  <a:pt x="1269" y="873"/>
                </a:lnTo>
                <a:lnTo>
                  <a:pt x="1269" y="873"/>
                </a:lnTo>
                <a:lnTo>
                  <a:pt x="1269" y="869"/>
                </a:lnTo>
                <a:lnTo>
                  <a:pt x="1269" y="869"/>
                </a:lnTo>
                <a:lnTo>
                  <a:pt x="1269" y="869"/>
                </a:lnTo>
                <a:lnTo>
                  <a:pt x="1269" y="869"/>
                </a:lnTo>
                <a:lnTo>
                  <a:pt x="1269" y="866"/>
                </a:lnTo>
                <a:lnTo>
                  <a:pt x="1269" y="866"/>
                </a:lnTo>
                <a:lnTo>
                  <a:pt x="1269" y="866"/>
                </a:lnTo>
                <a:lnTo>
                  <a:pt x="1269" y="862"/>
                </a:lnTo>
                <a:lnTo>
                  <a:pt x="1269" y="862"/>
                </a:lnTo>
                <a:lnTo>
                  <a:pt x="1272" y="862"/>
                </a:lnTo>
                <a:lnTo>
                  <a:pt x="1272" y="859"/>
                </a:lnTo>
                <a:lnTo>
                  <a:pt x="1269" y="859"/>
                </a:lnTo>
                <a:lnTo>
                  <a:pt x="1269" y="862"/>
                </a:lnTo>
                <a:lnTo>
                  <a:pt x="1269" y="862"/>
                </a:lnTo>
                <a:lnTo>
                  <a:pt x="1265" y="862"/>
                </a:lnTo>
                <a:lnTo>
                  <a:pt x="1265" y="862"/>
                </a:lnTo>
                <a:lnTo>
                  <a:pt x="1265" y="859"/>
                </a:lnTo>
                <a:lnTo>
                  <a:pt x="1262" y="859"/>
                </a:lnTo>
                <a:lnTo>
                  <a:pt x="1262" y="859"/>
                </a:lnTo>
                <a:lnTo>
                  <a:pt x="1262" y="859"/>
                </a:lnTo>
                <a:lnTo>
                  <a:pt x="1262" y="859"/>
                </a:lnTo>
                <a:lnTo>
                  <a:pt x="1258" y="855"/>
                </a:lnTo>
                <a:lnTo>
                  <a:pt x="1258" y="855"/>
                </a:lnTo>
                <a:lnTo>
                  <a:pt x="1258" y="855"/>
                </a:lnTo>
                <a:lnTo>
                  <a:pt x="1255" y="855"/>
                </a:lnTo>
                <a:lnTo>
                  <a:pt x="1255" y="855"/>
                </a:lnTo>
                <a:lnTo>
                  <a:pt x="1251" y="859"/>
                </a:lnTo>
                <a:lnTo>
                  <a:pt x="1251" y="859"/>
                </a:lnTo>
                <a:lnTo>
                  <a:pt x="1251" y="855"/>
                </a:lnTo>
                <a:lnTo>
                  <a:pt x="1247" y="855"/>
                </a:lnTo>
                <a:lnTo>
                  <a:pt x="1247" y="855"/>
                </a:lnTo>
                <a:lnTo>
                  <a:pt x="1244" y="855"/>
                </a:lnTo>
                <a:lnTo>
                  <a:pt x="1244" y="855"/>
                </a:lnTo>
                <a:lnTo>
                  <a:pt x="1240" y="855"/>
                </a:lnTo>
                <a:lnTo>
                  <a:pt x="1240" y="859"/>
                </a:lnTo>
                <a:lnTo>
                  <a:pt x="1240" y="859"/>
                </a:lnTo>
                <a:lnTo>
                  <a:pt x="1237" y="855"/>
                </a:lnTo>
                <a:lnTo>
                  <a:pt x="1237" y="859"/>
                </a:lnTo>
                <a:lnTo>
                  <a:pt x="1237" y="859"/>
                </a:lnTo>
                <a:lnTo>
                  <a:pt x="1237" y="859"/>
                </a:lnTo>
                <a:lnTo>
                  <a:pt x="1237" y="859"/>
                </a:lnTo>
                <a:lnTo>
                  <a:pt x="1233" y="859"/>
                </a:lnTo>
                <a:lnTo>
                  <a:pt x="1233" y="859"/>
                </a:lnTo>
                <a:lnTo>
                  <a:pt x="1230" y="859"/>
                </a:lnTo>
                <a:lnTo>
                  <a:pt x="1230" y="859"/>
                </a:lnTo>
                <a:lnTo>
                  <a:pt x="1226" y="859"/>
                </a:lnTo>
                <a:lnTo>
                  <a:pt x="1226" y="859"/>
                </a:lnTo>
                <a:lnTo>
                  <a:pt x="1226" y="862"/>
                </a:lnTo>
                <a:lnTo>
                  <a:pt x="1226" y="862"/>
                </a:lnTo>
                <a:lnTo>
                  <a:pt x="1222" y="859"/>
                </a:lnTo>
                <a:lnTo>
                  <a:pt x="1222" y="862"/>
                </a:lnTo>
                <a:lnTo>
                  <a:pt x="1219" y="862"/>
                </a:lnTo>
                <a:lnTo>
                  <a:pt x="1219" y="862"/>
                </a:lnTo>
                <a:lnTo>
                  <a:pt x="1219" y="862"/>
                </a:lnTo>
                <a:lnTo>
                  <a:pt x="1215" y="862"/>
                </a:lnTo>
                <a:lnTo>
                  <a:pt x="1215" y="866"/>
                </a:lnTo>
                <a:lnTo>
                  <a:pt x="1212" y="866"/>
                </a:lnTo>
                <a:lnTo>
                  <a:pt x="1212" y="866"/>
                </a:lnTo>
                <a:lnTo>
                  <a:pt x="1208" y="866"/>
                </a:lnTo>
                <a:lnTo>
                  <a:pt x="1208" y="866"/>
                </a:lnTo>
                <a:lnTo>
                  <a:pt x="1208" y="866"/>
                </a:lnTo>
                <a:lnTo>
                  <a:pt x="1208" y="869"/>
                </a:lnTo>
                <a:lnTo>
                  <a:pt x="1205" y="869"/>
                </a:lnTo>
                <a:lnTo>
                  <a:pt x="1205" y="869"/>
                </a:lnTo>
                <a:lnTo>
                  <a:pt x="1205" y="869"/>
                </a:lnTo>
                <a:lnTo>
                  <a:pt x="1201" y="869"/>
                </a:lnTo>
                <a:lnTo>
                  <a:pt x="1201" y="869"/>
                </a:lnTo>
                <a:lnTo>
                  <a:pt x="1197" y="869"/>
                </a:lnTo>
                <a:lnTo>
                  <a:pt x="1197" y="869"/>
                </a:lnTo>
                <a:lnTo>
                  <a:pt x="1194" y="869"/>
                </a:lnTo>
                <a:lnTo>
                  <a:pt x="1194" y="873"/>
                </a:lnTo>
                <a:lnTo>
                  <a:pt x="1194" y="873"/>
                </a:lnTo>
                <a:lnTo>
                  <a:pt x="1190" y="877"/>
                </a:lnTo>
                <a:lnTo>
                  <a:pt x="1190" y="877"/>
                </a:lnTo>
                <a:lnTo>
                  <a:pt x="1187" y="877"/>
                </a:lnTo>
                <a:lnTo>
                  <a:pt x="1187" y="877"/>
                </a:lnTo>
                <a:lnTo>
                  <a:pt x="1187" y="877"/>
                </a:lnTo>
                <a:lnTo>
                  <a:pt x="1183" y="877"/>
                </a:lnTo>
                <a:lnTo>
                  <a:pt x="1183" y="877"/>
                </a:lnTo>
                <a:lnTo>
                  <a:pt x="1180" y="877"/>
                </a:lnTo>
                <a:lnTo>
                  <a:pt x="1180" y="877"/>
                </a:lnTo>
                <a:lnTo>
                  <a:pt x="1176" y="877"/>
                </a:lnTo>
                <a:lnTo>
                  <a:pt x="1176" y="877"/>
                </a:lnTo>
                <a:lnTo>
                  <a:pt x="1173" y="877"/>
                </a:lnTo>
                <a:lnTo>
                  <a:pt x="1173" y="877"/>
                </a:lnTo>
                <a:lnTo>
                  <a:pt x="1173" y="880"/>
                </a:lnTo>
                <a:lnTo>
                  <a:pt x="1173" y="880"/>
                </a:lnTo>
                <a:lnTo>
                  <a:pt x="1169" y="880"/>
                </a:lnTo>
                <a:lnTo>
                  <a:pt x="1169" y="880"/>
                </a:lnTo>
                <a:lnTo>
                  <a:pt x="1165" y="880"/>
                </a:lnTo>
                <a:lnTo>
                  <a:pt x="1165" y="877"/>
                </a:lnTo>
                <a:lnTo>
                  <a:pt x="1162" y="877"/>
                </a:lnTo>
                <a:lnTo>
                  <a:pt x="1162" y="877"/>
                </a:lnTo>
                <a:lnTo>
                  <a:pt x="1158" y="877"/>
                </a:lnTo>
                <a:lnTo>
                  <a:pt x="1158" y="877"/>
                </a:lnTo>
                <a:lnTo>
                  <a:pt x="1158" y="877"/>
                </a:lnTo>
                <a:lnTo>
                  <a:pt x="1155" y="877"/>
                </a:lnTo>
                <a:lnTo>
                  <a:pt x="1155" y="877"/>
                </a:lnTo>
                <a:lnTo>
                  <a:pt x="1155" y="877"/>
                </a:lnTo>
                <a:lnTo>
                  <a:pt x="1151" y="877"/>
                </a:lnTo>
                <a:lnTo>
                  <a:pt x="1151" y="877"/>
                </a:lnTo>
                <a:lnTo>
                  <a:pt x="1148" y="877"/>
                </a:lnTo>
                <a:lnTo>
                  <a:pt x="1148" y="880"/>
                </a:lnTo>
                <a:lnTo>
                  <a:pt x="1144" y="880"/>
                </a:lnTo>
                <a:lnTo>
                  <a:pt x="1144" y="877"/>
                </a:lnTo>
                <a:lnTo>
                  <a:pt x="1140" y="877"/>
                </a:lnTo>
                <a:lnTo>
                  <a:pt x="1140" y="880"/>
                </a:lnTo>
                <a:lnTo>
                  <a:pt x="1140" y="880"/>
                </a:lnTo>
                <a:lnTo>
                  <a:pt x="1137" y="880"/>
                </a:lnTo>
                <a:lnTo>
                  <a:pt x="1137" y="880"/>
                </a:lnTo>
                <a:lnTo>
                  <a:pt x="1133" y="880"/>
                </a:lnTo>
                <a:lnTo>
                  <a:pt x="1133" y="880"/>
                </a:lnTo>
                <a:lnTo>
                  <a:pt x="1130" y="877"/>
                </a:lnTo>
                <a:lnTo>
                  <a:pt x="1130" y="877"/>
                </a:lnTo>
                <a:lnTo>
                  <a:pt x="1130" y="877"/>
                </a:lnTo>
                <a:lnTo>
                  <a:pt x="1130" y="877"/>
                </a:lnTo>
                <a:lnTo>
                  <a:pt x="1130" y="873"/>
                </a:lnTo>
                <a:lnTo>
                  <a:pt x="1126" y="877"/>
                </a:lnTo>
                <a:lnTo>
                  <a:pt x="1126" y="877"/>
                </a:lnTo>
                <a:lnTo>
                  <a:pt x="1123" y="873"/>
                </a:lnTo>
                <a:lnTo>
                  <a:pt x="1123" y="873"/>
                </a:lnTo>
                <a:lnTo>
                  <a:pt x="1123" y="873"/>
                </a:lnTo>
                <a:lnTo>
                  <a:pt x="1123" y="873"/>
                </a:lnTo>
                <a:lnTo>
                  <a:pt x="1119" y="873"/>
                </a:lnTo>
                <a:lnTo>
                  <a:pt x="1116" y="869"/>
                </a:lnTo>
                <a:lnTo>
                  <a:pt x="1116" y="869"/>
                </a:lnTo>
                <a:lnTo>
                  <a:pt x="1112" y="869"/>
                </a:lnTo>
                <a:lnTo>
                  <a:pt x="1112" y="869"/>
                </a:lnTo>
                <a:lnTo>
                  <a:pt x="1108" y="869"/>
                </a:lnTo>
                <a:lnTo>
                  <a:pt x="1105" y="869"/>
                </a:lnTo>
                <a:lnTo>
                  <a:pt x="1105" y="869"/>
                </a:lnTo>
                <a:lnTo>
                  <a:pt x="1101" y="869"/>
                </a:lnTo>
                <a:lnTo>
                  <a:pt x="1098" y="869"/>
                </a:lnTo>
                <a:lnTo>
                  <a:pt x="1098" y="869"/>
                </a:lnTo>
                <a:lnTo>
                  <a:pt x="1094" y="869"/>
                </a:lnTo>
                <a:lnTo>
                  <a:pt x="1094" y="869"/>
                </a:lnTo>
                <a:lnTo>
                  <a:pt x="1091" y="869"/>
                </a:lnTo>
                <a:lnTo>
                  <a:pt x="1091" y="869"/>
                </a:lnTo>
                <a:lnTo>
                  <a:pt x="1091" y="869"/>
                </a:lnTo>
                <a:lnTo>
                  <a:pt x="1087" y="869"/>
                </a:lnTo>
                <a:lnTo>
                  <a:pt x="1083" y="869"/>
                </a:lnTo>
                <a:lnTo>
                  <a:pt x="1083" y="869"/>
                </a:lnTo>
                <a:lnTo>
                  <a:pt x="1080" y="869"/>
                </a:lnTo>
                <a:lnTo>
                  <a:pt x="1080" y="869"/>
                </a:lnTo>
                <a:lnTo>
                  <a:pt x="1080" y="866"/>
                </a:lnTo>
                <a:lnTo>
                  <a:pt x="1080" y="866"/>
                </a:lnTo>
                <a:lnTo>
                  <a:pt x="1076" y="866"/>
                </a:lnTo>
                <a:lnTo>
                  <a:pt x="1076" y="866"/>
                </a:lnTo>
                <a:lnTo>
                  <a:pt x="1076" y="866"/>
                </a:lnTo>
                <a:lnTo>
                  <a:pt x="1073" y="866"/>
                </a:lnTo>
                <a:lnTo>
                  <a:pt x="1073" y="866"/>
                </a:lnTo>
                <a:lnTo>
                  <a:pt x="1069" y="866"/>
                </a:lnTo>
                <a:lnTo>
                  <a:pt x="1066" y="866"/>
                </a:lnTo>
                <a:lnTo>
                  <a:pt x="1066" y="866"/>
                </a:lnTo>
                <a:lnTo>
                  <a:pt x="1066" y="869"/>
                </a:lnTo>
                <a:lnTo>
                  <a:pt x="1062" y="869"/>
                </a:lnTo>
                <a:lnTo>
                  <a:pt x="1062" y="869"/>
                </a:lnTo>
                <a:lnTo>
                  <a:pt x="1059" y="869"/>
                </a:lnTo>
                <a:lnTo>
                  <a:pt x="1059" y="869"/>
                </a:lnTo>
                <a:lnTo>
                  <a:pt x="1059" y="869"/>
                </a:lnTo>
                <a:lnTo>
                  <a:pt x="1055" y="869"/>
                </a:lnTo>
                <a:lnTo>
                  <a:pt x="1055" y="869"/>
                </a:lnTo>
                <a:lnTo>
                  <a:pt x="1051" y="869"/>
                </a:lnTo>
                <a:lnTo>
                  <a:pt x="1051" y="869"/>
                </a:lnTo>
                <a:lnTo>
                  <a:pt x="1048" y="869"/>
                </a:lnTo>
                <a:lnTo>
                  <a:pt x="1048" y="869"/>
                </a:lnTo>
                <a:lnTo>
                  <a:pt x="1048" y="869"/>
                </a:lnTo>
                <a:lnTo>
                  <a:pt x="1044" y="869"/>
                </a:lnTo>
                <a:lnTo>
                  <a:pt x="1044" y="869"/>
                </a:lnTo>
                <a:lnTo>
                  <a:pt x="1044" y="869"/>
                </a:lnTo>
                <a:lnTo>
                  <a:pt x="1044" y="869"/>
                </a:lnTo>
                <a:lnTo>
                  <a:pt x="1041" y="869"/>
                </a:lnTo>
                <a:lnTo>
                  <a:pt x="1041" y="869"/>
                </a:lnTo>
                <a:lnTo>
                  <a:pt x="1037" y="869"/>
                </a:lnTo>
                <a:lnTo>
                  <a:pt x="1037" y="873"/>
                </a:lnTo>
                <a:lnTo>
                  <a:pt x="1034" y="873"/>
                </a:lnTo>
                <a:lnTo>
                  <a:pt x="1030" y="873"/>
                </a:lnTo>
                <a:lnTo>
                  <a:pt x="1026" y="873"/>
                </a:lnTo>
                <a:lnTo>
                  <a:pt x="1026" y="873"/>
                </a:lnTo>
                <a:lnTo>
                  <a:pt x="1026" y="873"/>
                </a:lnTo>
                <a:lnTo>
                  <a:pt x="1023" y="869"/>
                </a:lnTo>
                <a:lnTo>
                  <a:pt x="1023" y="869"/>
                </a:lnTo>
                <a:lnTo>
                  <a:pt x="1019" y="869"/>
                </a:lnTo>
                <a:lnTo>
                  <a:pt x="1019" y="869"/>
                </a:lnTo>
                <a:lnTo>
                  <a:pt x="1019" y="869"/>
                </a:lnTo>
                <a:lnTo>
                  <a:pt x="1016" y="866"/>
                </a:lnTo>
                <a:lnTo>
                  <a:pt x="1016" y="866"/>
                </a:lnTo>
                <a:lnTo>
                  <a:pt x="1012" y="866"/>
                </a:lnTo>
                <a:lnTo>
                  <a:pt x="1012" y="866"/>
                </a:lnTo>
                <a:lnTo>
                  <a:pt x="1009" y="866"/>
                </a:lnTo>
                <a:lnTo>
                  <a:pt x="1009" y="866"/>
                </a:lnTo>
                <a:lnTo>
                  <a:pt x="1005" y="862"/>
                </a:lnTo>
                <a:lnTo>
                  <a:pt x="1005" y="862"/>
                </a:lnTo>
                <a:lnTo>
                  <a:pt x="1005" y="862"/>
                </a:lnTo>
                <a:lnTo>
                  <a:pt x="1005" y="859"/>
                </a:lnTo>
                <a:lnTo>
                  <a:pt x="1005" y="859"/>
                </a:lnTo>
                <a:lnTo>
                  <a:pt x="1005" y="855"/>
                </a:lnTo>
                <a:lnTo>
                  <a:pt x="1005" y="855"/>
                </a:lnTo>
                <a:lnTo>
                  <a:pt x="1005" y="855"/>
                </a:lnTo>
                <a:lnTo>
                  <a:pt x="1005" y="852"/>
                </a:lnTo>
                <a:lnTo>
                  <a:pt x="1005" y="852"/>
                </a:lnTo>
                <a:lnTo>
                  <a:pt x="1005" y="848"/>
                </a:lnTo>
                <a:lnTo>
                  <a:pt x="1005" y="848"/>
                </a:lnTo>
                <a:lnTo>
                  <a:pt x="1005" y="844"/>
                </a:lnTo>
                <a:lnTo>
                  <a:pt x="1005" y="841"/>
                </a:lnTo>
                <a:lnTo>
                  <a:pt x="1005" y="841"/>
                </a:lnTo>
                <a:lnTo>
                  <a:pt x="1009" y="841"/>
                </a:lnTo>
                <a:lnTo>
                  <a:pt x="1009" y="837"/>
                </a:lnTo>
                <a:lnTo>
                  <a:pt x="1012" y="837"/>
                </a:lnTo>
                <a:lnTo>
                  <a:pt x="1012" y="837"/>
                </a:lnTo>
                <a:lnTo>
                  <a:pt x="1012" y="837"/>
                </a:lnTo>
                <a:lnTo>
                  <a:pt x="1012" y="837"/>
                </a:lnTo>
                <a:lnTo>
                  <a:pt x="1016" y="834"/>
                </a:lnTo>
                <a:lnTo>
                  <a:pt x="1016" y="834"/>
                </a:lnTo>
                <a:lnTo>
                  <a:pt x="1019" y="834"/>
                </a:lnTo>
                <a:lnTo>
                  <a:pt x="1019" y="830"/>
                </a:lnTo>
                <a:lnTo>
                  <a:pt x="1016" y="830"/>
                </a:lnTo>
                <a:lnTo>
                  <a:pt x="1016" y="830"/>
                </a:lnTo>
                <a:lnTo>
                  <a:pt x="1012" y="830"/>
                </a:lnTo>
                <a:lnTo>
                  <a:pt x="1012" y="830"/>
                </a:lnTo>
                <a:lnTo>
                  <a:pt x="1009" y="830"/>
                </a:lnTo>
                <a:lnTo>
                  <a:pt x="1009" y="830"/>
                </a:lnTo>
                <a:lnTo>
                  <a:pt x="1005" y="830"/>
                </a:lnTo>
                <a:lnTo>
                  <a:pt x="1005" y="827"/>
                </a:lnTo>
                <a:lnTo>
                  <a:pt x="1002" y="827"/>
                </a:lnTo>
                <a:lnTo>
                  <a:pt x="994" y="823"/>
                </a:lnTo>
                <a:lnTo>
                  <a:pt x="994" y="823"/>
                </a:lnTo>
                <a:lnTo>
                  <a:pt x="994" y="823"/>
                </a:lnTo>
                <a:lnTo>
                  <a:pt x="991" y="823"/>
                </a:lnTo>
                <a:lnTo>
                  <a:pt x="991" y="827"/>
                </a:lnTo>
                <a:lnTo>
                  <a:pt x="987" y="827"/>
                </a:lnTo>
                <a:lnTo>
                  <a:pt x="987" y="827"/>
                </a:lnTo>
                <a:lnTo>
                  <a:pt x="984" y="827"/>
                </a:lnTo>
                <a:lnTo>
                  <a:pt x="984" y="823"/>
                </a:lnTo>
                <a:lnTo>
                  <a:pt x="984" y="823"/>
                </a:lnTo>
                <a:lnTo>
                  <a:pt x="980" y="823"/>
                </a:lnTo>
                <a:lnTo>
                  <a:pt x="980" y="823"/>
                </a:lnTo>
                <a:lnTo>
                  <a:pt x="980" y="823"/>
                </a:lnTo>
                <a:lnTo>
                  <a:pt x="980" y="823"/>
                </a:lnTo>
                <a:lnTo>
                  <a:pt x="977" y="823"/>
                </a:lnTo>
                <a:lnTo>
                  <a:pt x="977" y="827"/>
                </a:lnTo>
                <a:lnTo>
                  <a:pt x="977" y="827"/>
                </a:lnTo>
                <a:lnTo>
                  <a:pt x="973" y="827"/>
                </a:lnTo>
                <a:lnTo>
                  <a:pt x="973" y="827"/>
                </a:lnTo>
                <a:lnTo>
                  <a:pt x="969" y="827"/>
                </a:lnTo>
                <a:lnTo>
                  <a:pt x="969" y="827"/>
                </a:lnTo>
                <a:lnTo>
                  <a:pt x="966" y="827"/>
                </a:lnTo>
                <a:lnTo>
                  <a:pt x="966" y="827"/>
                </a:lnTo>
                <a:lnTo>
                  <a:pt x="962" y="827"/>
                </a:lnTo>
                <a:lnTo>
                  <a:pt x="962" y="827"/>
                </a:lnTo>
                <a:lnTo>
                  <a:pt x="962" y="827"/>
                </a:lnTo>
                <a:lnTo>
                  <a:pt x="959" y="827"/>
                </a:lnTo>
                <a:lnTo>
                  <a:pt x="955" y="827"/>
                </a:lnTo>
                <a:lnTo>
                  <a:pt x="955" y="827"/>
                </a:lnTo>
                <a:lnTo>
                  <a:pt x="952" y="827"/>
                </a:lnTo>
                <a:lnTo>
                  <a:pt x="952" y="827"/>
                </a:lnTo>
                <a:lnTo>
                  <a:pt x="948" y="827"/>
                </a:lnTo>
                <a:lnTo>
                  <a:pt x="948" y="827"/>
                </a:lnTo>
                <a:lnTo>
                  <a:pt x="948" y="830"/>
                </a:lnTo>
                <a:lnTo>
                  <a:pt x="945" y="830"/>
                </a:lnTo>
                <a:lnTo>
                  <a:pt x="941" y="830"/>
                </a:lnTo>
                <a:lnTo>
                  <a:pt x="941" y="830"/>
                </a:lnTo>
                <a:lnTo>
                  <a:pt x="937" y="834"/>
                </a:lnTo>
                <a:lnTo>
                  <a:pt x="937" y="834"/>
                </a:lnTo>
                <a:lnTo>
                  <a:pt x="937" y="834"/>
                </a:lnTo>
                <a:lnTo>
                  <a:pt x="934" y="834"/>
                </a:lnTo>
                <a:lnTo>
                  <a:pt x="934" y="834"/>
                </a:lnTo>
                <a:lnTo>
                  <a:pt x="930" y="834"/>
                </a:lnTo>
                <a:lnTo>
                  <a:pt x="930" y="834"/>
                </a:lnTo>
                <a:lnTo>
                  <a:pt x="927" y="834"/>
                </a:lnTo>
                <a:lnTo>
                  <a:pt x="920" y="837"/>
                </a:lnTo>
                <a:lnTo>
                  <a:pt x="912" y="837"/>
                </a:lnTo>
                <a:lnTo>
                  <a:pt x="902" y="841"/>
                </a:lnTo>
                <a:lnTo>
                  <a:pt x="895" y="844"/>
                </a:lnTo>
                <a:lnTo>
                  <a:pt x="888" y="844"/>
                </a:lnTo>
                <a:lnTo>
                  <a:pt x="884" y="848"/>
                </a:lnTo>
                <a:lnTo>
                  <a:pt x="877" y="848"/>
                </a:lnTo>
                <a:lnTo>
                  <a:pt x="873" y="852"/>
                </a:lnTo>
                <a:lnTo>
                  <a:pt x="866" y="852"/>
                </a:lnTo>
                <a:lnTo>
                  <a:pt x="863" y="852"/>
                </a:lnTo>
                <a:lnTo>
                  <a:pt x="863" y="848"/>
                </a:lnTo>
                <a:lnTo>
                  <a:pt x="863" y="844"/>
                </a:lnTo>
                <a:lnTo>
                  <a:pt x="866" y="844"/>
                </a:lnTo>
                <a:lnTo>
                  <a:pt x="866" y="841"/>
                </a:lnTo>
                <a:lnTo>
                  <a:pt x="870" y="841"/>
                </a:lnTo>
                <a:lnTo>
                  <a:pt x="873" y="837"/>
                </a:lnTo>
                <a:lnTo>
                  <a:pt x="877" y="837"/>
                </a:lnTo>
                <a:lnTo>
                  <a:pt x="880" y="837"/>
                </a:lnTo>
                <a:lnTo>
                  <a:pt x="884" y="834"/>
                </a:lnTo>
                <a:lnTo>
                  <a:pt x="884" y="834"/>
                </a:lnTo>
                <a:lnTo>
                  <a:pt x="884" y="830"/>
                </a:lnTo>
                <a:lnTo>
                  <a:pt x="888" y="827"/>
                </a:lnTo>
                <a:lnTo>
                  <a:pt x="888" y="823"/>
                </a:lnTo>
                <a:lnTo>
                  <a:pt x="888" y="823"/>
                </a:lnTo>
                <a:lnTo>
                  <a:pt x="891" y="820"/>
                </a:lnTo>
                <a:lnTo>
                  <a:pt x="891" y="816"/>
                </a:lnTo>
                <a:lnTo>
                  <a:pt x="891" y="816"/>
                </a:lnTo>
                <a:lnTo>
                  <a:pt x="891" y="812"/>
                </a:lnTo>
                <a:lnTo>
                  <a:pt x="891" y="809"/>
                </a:lnTo>
                <a:lnTo>
                  <a:pt x="891" y="809"/>
                </a:lnTo>
                <a:lnTo>
                  <a:pt x="891" y="805"/>
                </a:lnTo>
                <a:lnTo>
                  <a:pt x="895" y="805"/>
                </a:lnTo>
                <a:lnTo>
                  <a:pt x="895" y="802"/>
                </a:lnTo>
                <a:lnTo>
                  <a:pt x="895" y="802"/>
                </a:lnTo>
                <a:lnTo>
                  <a:pt x="898" y="802"/>
                </a:lnTo>
                <a:lnTo>
                  <a:pt x="902" y="798"/>
                </a:lnTo>
                <a:lnTo>
                  <a:pt x="902" y="795"/>
                </a:lnTo>
                <a:lnTo>
                  <a:pt x="902" y="791"/>
                </a:lnTo>
                <a:lnTo>
                  <a:pt x="902" y="791"/>
                </a:lnTo>
                <a:lnTo>
                  <a:pt x="902" y="791"/>
                </a:lnTo>
                <a:lnTo>
                  <a:pt x="902" y="787"/>
                </a:lnTo>
                <a:lnTo>
                  <a:pt x="902" y="787"/>
                </a:lnTo>
                <a:lnTo>
                  <a:pt x="898" y="784"/>
                </a:lnTo>
                <a:lnTo>
                  <a:pt x="898" y="784"/>
                </a:lnTo>
                <a:lnTo>
                  <a:pt x="895" y="784"/>
                </a:lnTo>
                <a:lnTo>
                  <a:pt x="895" y="784"/>
                </a:lnTo>
                <a:lnTo>
                  <a:pt x="895" y="780"/>
                </a:lnTo>
                <a:lnTo>
                  <a:pt x="891" y="780"/>
                </a:lnTo>
                <a:lnTo>
                  <a:pt x="891" y="780"/>
                </a:lnTo>
                <a:lnTo>
                  <a:pt x="888" y="780"/>
                </a:lnTo>
                <a:lnTo>
                  <a:pt x="888" y="780"/>
                </a:lnTo>
                <a:lnTo>
                  <a:pt x="884" y="780"/>
                </a:lnTo>
                <a:lnTo>
                  <a:pt x="884" y="780"/>
                </a:lnTo>
                <a:lnTo>
                  <a:pt x="880" y="780"/>
                </a:lnTo>
                <a:lnTo>
                  <a:pt x="877" y="780"/>
                </a:lnTo>
                <a:lnTo>
                  <a:pt x="873" y="780"/>
                </a:lnTo>
                <a:lnTo>
                  <a:pt x="873" y="780"/>
                </a:lnTo>
                <a:lnTo>
                  <a:pt x="870" y="780"/>
                </a:lnTo>
                <a:lnTo>
                  <a:pt x="870" y="780"/>
                </a:lnTo>
                <a:lnTo>
                  <a:pt x="870" y="780"/>
                </a:lnTo>
                <a:lnTo>
                  <a:pt x="866" y="780"/>
                </a:lnTo>
                <a:lnTo>
                  <a:pt x="866" y="777"/>
                </a:lnTo>
                <a:lnTo>
                  <a:pt x="863" y="777"/>
                </a:lnTo>
                <a:lnTo>
                  <a:pt x="863" y="777"/>
                </a:lnTo>
                <a:lnTo>
                  <a:pt x="859" y="777"/>
                </a:lnTo>
                <a:lnTo>
                  <a:pt x="859" y="777"/>
                </a:lnTo>
                <a:lnTo>
                  <a:pt x="859" y="777"/>
                </a:lnTo>
                <a:lnTo>
                  <a:pt x="855" y="777"/>
                </a:lnTo>
                <a:lnTo>
                  <a:pt x="855" y="777"/>
                </a:lnTo>
                <a:lnTo>
                  <a:pt x="855" y="773"/>
                </a:lnTo>
                <a:lnTo>
                  <a:pt x="852" y="773"/>
                </a:lnTo>
                <a:lnTo>
                  <a:pt x="852" y="773"/>
                </a:lnTo>
                <a:lnTo>
                  <a:pt x="852" y="773"/>
                </a:lnTo>
                <a:lnTo>
                  <a:pt x="852" y="773"/>
                </a:lnTo>
                <a:lnTo>
                  <a:pt x="848" y="773"/>
                </a:lnTo>
                <a:lnTo>
                  <a:pt x="848" y="773"/>
                </a:lnTo>
                <a:lnTo>
                  <a:pt x="845" y="770"/>
                </a:lnTo>
                <a:lnTo>
                  <a:pt x="845" y="770"/>
                </a:lnTo>
                <a:lnTo>
                  <a:pt x="845" y="766"/>
                </a:lnTo>
                <a:lnTo>
                  <a:pt x="845" y="766"/>
                </a:lnTo>
                <a:lnTo>
                  <a:pt x="845" y="763"/>
                </a:lnTo>
                <a:lnTo>
                  <a:pt x="845" y="763"/>
                </a:lnTo>
                <a:lnTo>
                  <a:pt x="845" y="759"/>
                </a:lnTo>
                <a:lnTo>
                  <a:pt x="845" y="759"/>
                </a:lnTo>
                <a:lnTo>
                  <a:pt x="845" y="755"/>
                </a:lnTo>
                <a:lnTo>
                  <a:pt x="841" y="755"/>
                </a:lnTo>
                <a:lnTo>
                  <a:pt x="841" y="755"/>
                </a:lnTo>
                <a:lnTo>
                  <a:pt x="841" y="752"/>
                </a:lnTo>
                <a:lnTo>
                  <a:pt x="841" y="752"/>
                </a:lnTo>
                <a:lnTo>
                  <a:pt x="841" y="752"/>
                </a:lnTo>
                <a:lnTo>
                  <a:pt x="838" y="748"/>
                </a:lnTo>
                <a:lnTo>
                  <a:pt x="838" y="748"/>
                </a:lnTo>
                <a:lnTo>
                  <a:pt x="838" y="745"/>
                </a:lnTo>
                <a:lnTo>
                  <a:pt x="838" y="745"/>
                </a:lnTo>
                <a:lnTo>
                  <a:pt x="838" y="745"/>
                </a:lnTo>
                <a:lnTo>
                  <a:pt x="838" y="741"/>
                </a:lnTo>
                <a:lnTo>
                  <a:pt x="838" y="741"/>
                </a:lnTo>
                <a:lnTo>
                  <a:pt x="838" y="738"/>
                </a:lnTo>
                <a:lnTo>
                  <a:pt x="838" y="738"/>
                </a:lnTo>
                <a:lnTo>
                  <a:pt x="838" y="734"/>
                </a:lnTo>
                <a:lnTo>
                  <a:pt x="834" y="734"/>
                </a:lnTo>
                <a:lnTo>
                  <a:pt x="834" y="730"/>
                </a:lnTo>
                <a:lnTo>
                  <a:pt x="834" y="730"/>
                </a:lnTo>
                <a:lnTo>
                  <a:pt x="834" y="727"/>
                </a:lnTo>
                <a:lnTo>
                  <a:pt x="831" y="727"/>
                </a:lnTo>
                <a:lnTo>
                  <a:pt x="831" y="727"/>
                </a:lnTo>
                <a:lnTo>
                  <a:pt x="831" y="727"/>
                </a:lnTo>
                <a:lnTo>
                  <a:pt x="827" y="727"/>
                </a:lnTo>
                <a:lnTo>
                  <a:pt x="827" y="723"/>
                </a:lnTo>
                <a:lnTo>
                  <a:pt x="827" y="723"/>
                </a:lnTo>
                <a:lnTo>
                  <a:pt x="823" y="723"/>
                </a:lnTo>
                <a:lnTo>
                  <a:pt x="823" y="720"/>
                </a:lnTo>
                <a:lnTo>
                  <a:pt x="820" y="720"/>
                </a:lnTo>
                <a:lnTo>
                  <a:pt x="820" y="720"/>
                </a:lnTo>
                <a:lnTo>
                  <a:pt x="820" y="720"/>
                </a:lnTo>
                <a:lnTo>
                  <a:pt x="816" y="716"/>
                </a:lnTo>
                <a:lnTo>
                  <a:pt x="816" y="716"/>
                </a:lnTo>
                <a:lnTo>
                  <a:pt x="816" y="716"/>
                </a:lnTo>
                <a:lnTo>
                  <a:pt x="823" y="716"/>
                </a:lnTo>
                <a:lnTo>
                  <a:pt x="823" y="716"/>
                </a:lnTo>
                <a:lnTo>
                  <a:pt x="827" y="720"/>
                </a:lnTo>
                <a:lnTo>
                  <a:pt x="827" y="720"/>
                </a:lnTo>
                <a:lnTo>
                  <a:pt x="831" y="720"/>
                </a:lnTo>
                <a:lnTo>
                  <a:pt x="831" y="723"/>
                </a:lnTo>
                <a:lnTo>
                  <a:pt x="834" y="723"/>
                </a:lnTo>
                <a:lnTo>
                  <a:pt x="834" y="720"/>
                </a:lnTo>
                <a:lnTo>
                  <a:pt x="838" y="720"/>
                </a:lnTo>
                <a:lnTo>
                  <a:pt x="838" y="720"/>
                </a:lnTo>
                <a:lnTo>
                  <a:pt x="838" y="720"/>
                </a:lnTo>
                <a:lnTo>
                  <a:pt x="841" y="720"/>
                </a:lnTo>
                <a:lnTo>
                  <a:pt x="841" y="716"/>
                </a:lnTo>
                <a:lnTo>
                  <a:pt x="845" y="716"/>
                </a:lnTo>
                <a:lnTo>
                  <a:pt x="845" y="716"/>
                </a:lnTo>
                <a:lnTo>
                  <a:pt x="848" y="720"/>
                </a:lnTo>
                <a:lnTo>
                  <a:pt x="848" y="720"/>
                </a:lnTo>
                <a:lnTo>
                  <a:pt x="852" y="720"/>
                </a:lnTo>
                <a:lnTo>
                  <a:pt x="852" y="720"/>
                </a:lnTo>
                <a:lnTo>
                  <a:pt x="852" y="720"/>
                </a:lnTo>
                <a:lnTo>
                  <a:pt x="852" y="716"/>
                </a:lnTo>
                <a:lnTo>
                  <a:pt x="852" y="716"/>
                </a:lnTo>
                <a:lnTo>
                  <a:pt x="852" y="713"/>
                </a:lnTo>
                <a:lnTo>
                  <a:pt x="852" y="713"/>
                </a:lnTo>
                <a:lnTo>
                  <a:pt x="852" y="713"/>
                </a:lnTo>
                <a:lnTo>
                  <a:pt x="855" y="709"/>
                </a:lnTo>
                <a:lnTo>
                  <a:pt x="855" y="709"/>
                </a:lnTo>
                <a:lnTo>
                  <a:pt x="859" y="705"/>
                </a:lnTo>
                <a:lnTo>
                  <a:pt x="859" y="705"/>
                </a:lnTo>
                <a:lnTo>
                  <a:pt x="863" y="702"/>
                </a:lnTo>
                <a:lnTo>
                  <a:pt x="863" y="702"/>
                </a:lnTo>
                <a:lnTo>
                  <a:pt x="863" y="698"/>
                </a:lnTo>
                <a:lnTo>
                  <a:pt x="863" y="698"/>
                </a:lnTo>
                <a:lnTo>
                  <a:pt x="866" y="695"/>
                </a:lnTo>
                <a:lnTo>
                  <a:pt x="866" y="695"/>
                </a:lnTo>
                <a:lnTo>
                  <a:pt x="866" y="688"/>
                </a:lnTo>
                <a:lnTo>
                  <a:pt x="866" y="684"/>
                </a:lnTo>
                <a:lnTo>
                  <a:pt x="863" y="681"/>
                </a:lnTo>
                <a:lnTo>
                  <a:pt x="859" y="673"/>
                </a:lnTo>
                <a:lnTo>
                  <a:pt x="855" y="670"/>
                </a:lnTo>
                <a:lnTo>
                  <a:pt x="852" y="663"/>
                </a:lnTo>
                <a:lnTo>
                  <a:pt x="852" y="663"/>
                </a:lnTo>
                <a:lnTo>
                  <a:pt x="848" y="663"/>
                </a:lnTo>
                <a:lnTo>
                  <a:pt x="848" y="663"/>
                </a:lnTo>
                <a:lnTo>
                  <a:pt x="845" y="663"/>
                </a:lnTo>
                <a:lnTo>
                  <a:pt x="845" y="663"/>
                </a:lnTo>
                <a:lnTo>
                  <a:pt x="845" y="666"/>
                </a:lnTo>
                <a:lnTo>
                  <a:pt x="845" y="666"/>
                </a:lnTo>
                <a:lnTo>
                  <a:pt x="841" y="666"/>
                </a:lnTo>
                <a:lnTo>
                  <a:pt x="841" y="670"/>
                </a:lnTo>
                <a:lnTo>
                  <a:pt x="845" y="670"/>
                </a:lnTo>
                <a:lnTo>
                  <a:pt x="841" y="670"/>
                </a:lnTo>
                <a:lnTo>
                  <a:pt x="841" y="673"/>
                </a:lnTo>
                <a:lnTo>
                  <a:pt x="841" y="673"/>
                </a:lnTo>
                <a:lnTo>
                  <a:pt x="838" y="677"/>
                </a:lnTo>
                <a:lnTo>
                  <a:pt x="838" y="677"/>
                </a:lnTo>
                <a:lnTo>
                  <a:pt x="834" y="677"/>
                </a:lnTo>
                <a:lnTo>
                  <a:pt x="834" y="677"/>
                </a:lnTo>
                <a:lnTo>
                  <a:pt x="831" y="681"/>
                </a:lnTo>
                <a:lnTo>
                  <a:pt x="831" y="681"/>
                </a:lnTo>
                <a:lnTo>
                  <a:pt x="827" y="681"/>
                </a:lnTo>
                <a:lnTo>
                  <a:pt x="827" y="681"/>
                </a:lnTo>
                <a:lnTo>
                  <a:pt x="823" y="681"/>
                </a:lnTo>
                <a:lnTo>
                  <a:pt x="823" y="681"/>
                </a:lnTo>
                <a:lnTo>
                  <a:pt x="820" y="681"/>
                </a:lnTo>
                <a:lnTo>
                  <a:pt x="820" y="684"/>
                </a:lnTo>
                <a:lnTo>
                  <a:pt x="820" y="684"/>
                </a:lnTo>
                <a:lnTo>
                  <a:pt x="816" y="684"/>
                </a:lnTo>
                <a:lnTo>
                  <a:pt x="813" y="684"/>
                </a:lnTo>
                <a:lnTo>
                  <a:pt x="813" y="688"/>
                </a:lnTo>
                <a:lnTo>
                  <a:pt x="809" y="688"/>
                </a:lnTo>
                <a:lnTo>
                  <a:pt x="806" y="688"/>
                </a:lnTo>
                <a:lnTo>
                  <a:pt x="806" y="688"/>
                </a:lnTo>
                <a:lnTo>
                  <a:pt x="802" y="688"/>
                </a:lnTo>
                <a:lnTo>
                  <a:pt x="798" y="688"/>
                </a:lnTo>
                <a:lnTo>
                  <a:pt x="798" y="688"/>
                </a:lnTo>
                <a:lnTo>
                  <a:pt x="795" y="688"/>
                </a:lnTo>
                <a:lnTo>
                  <a:pt x="795" y="688"/>
                </a:lnTo>
                <a:lnTo>
                  <a:pt x="791" y="688"/>
                </a:lnTo>
                <a:lnTo>
                  <a:pt x="791" y="691"/>
                </a:lnTo>
                <a:lnTo>
                  <a:pt x="788" y="691"/>
                </a:lnTo>
                <a:lnTo>
                  <a:pt x="788" y="691"/>
                </a:lnTo>
                <a:lnTo>
                  <a:pt x="788" y="691"/>
                </a:lnTo>
                <a:lnTo>
                  <a:pt x="784" y="688"/>
                </a:lnTo>
                <a:lnTo>
                  <a:pt x="781" y="688"/>
                </a:lnTo>
                <a:lnTo>
                  <a:pt x="781" y="688"/>
                </a:lnTo>
                <a:lnTo>
                  <a:pt x="777" y="684"/>
                </a:lnTo>
                <a:lnTo>
                  <a:pt x="777" y="688"/>
                </a:lnTo>
                <a:lnTo>
                  <a:pt x="777" y="688"/>
                </a:lnTo>
                <a:lnTo>
                  <a:pt x="774" y="688"/>
                </a:lnTo>
                <a:lnTo>
                  <a:pt x="774" y="688"/>
                </a:lnTo>
                <a:lnTo>
                  <a:pt x="774" y="688"/>
                </a:lnTo>
                <a:lnTo>
                  <a:pt x="770" y="688"/>
                </a:lnTo>
                <a:lnTo>
                  <a:pt x="770" y="688"/>
                </a:lnTo>
                <a:lnTo>
                  <a:pt x="766" y="688"/>
                </a:lnTo>
                <a:lnTo>
                  <a:pt x="766" y="688"/>
                </a:lnTo>
                <a:lnTo>
                  <a:pt x="763" y="688"/>
                </a:lnTo>
                <a:lnTo>
                  <a:pt x="763" y="688"/>
                </a:lnTo>
                <a:lnTo>
                  <a:pt x="759" y="688"/>
                </a:lnTo>
                <a:lnTo>
                  <a:pt x="756" y="688"/>
                </a:lnTo>
                <a:lnTo>
                  <a:pt x="756" y="688"/>
                </a:lnTo>
                <a:lnTo>
                  <a:pt x="756" y="684"/>
                </a:lnTo>
                <a:lnTo>
                  <a:pt x="752" y="684"/>
                </a:lnTo>
                <a:lnTo>
                  <a:pt x="752" y="684"/>
                </a:lnTo>
                <a:lnTo>
                  <a:pt x="749" y="684"/>
                </a:lnTo>
                <a:lnTo>
                  <a:pt x="749" y="684"/>
                </a:lnTo>
                <a:lnTo>
                  <a:pt x="745" y="684"/>
                </a:lnTo>
                <a:lnTo>
                  <a:pt x="741" y="684"/>
                </a:lnTo>
                <a:lnTo>
                  <a:pt x="741" y="684"/>
                </a:lnTo>
                <a:lnTo>
                  <a:pt x="738" y="684"/>
                </a:lnTo>
                <a:lnTo>
                  <a:pt x="738" y="684"/>
                </a:lnTo>
                <a:lnTo>
                  <a:pt x="734" y="684"/>
                </a:lnTo>
                <a:lnTo>
                  <a:pt x="734" y="684"/>
                </a:lnTo>
                <a:lnTo>
                  <a:pt x="731" y="684"/>
                </a:lnTo>
                <a:lnTo>
                  <a:pt x="727" y="684"/>
                </a:lnTo>
                <a:lnTo>
                  <a:pt x="724" y="684"/>
                </a:lnTo>
                <a:lnTo>
                  <a:pt x="724" y="684"/>
                </a:lnTo>
                <a:lnTo>
                  <a:pt x="724" y="684"/>
                </a:lnTo>
                <a:lnTo>
                  <a:pt x="720" y="681"/>
                </a:lnTo>
                <a:lnTo>
                  <a:pt x="717" y="681"/>
                </a:lnTo>
                <a:lnTo>
                  <a:pt x="717" y="684"/>
                </a:lnTo>
                <a:lnTo>
                  <a:pt x="717" y="684"/>
                </a:lnTo>
                <a:lnTo>
                  <a:pt x="717" y="688"/>
                </a:lnTo>
                <a:lnTo>
                  <a:pt x="713" y="688"/>
                </a:lnTo>
                <a:lnTo>
                  <a:pt x="709" y="688"/>
                </a:lnTo>
                <a:lnTo>
                  <a:pt x="709" y="688"/>
                </a:lnTo>
                <a:lnTo>
                  <a:pt x="706" y="688"/>
                </a:lnTo>
                <a:lnTo>
                  <a:pt x="706" y="688"/>
                </a:lnTo>
                <a:lnTo>
                  <a:pt x="702" y="688"/>
                </a:lnTo>
                <a:lnTo>
                  <a:pt x="702" y="691"/>
                </a:lnTo>
                <a:lnTo>
                  <a:pt x="699" y="691"/>
                </a:lnTo>
                <a:lnTo>
                  <a:pt x="702" y="695"/>
                </a:lnTo>
                <a:lnTo>
                  <a:pt x="702" y="695"/>
                </a:lnTo>
                <a:lnTo>
                  <a:pt x="699" y="695"/>
                </a:lnTo>
                <a:lnTo>
                  <a:pt x="695" y="695"/>
                </a:lnTo>
                <a:lnTo>
                  <a:pt x="692" y="695"/>
                </a:lnTo>
                <a:lnTo>
                  <a:pt x="692" y="695"/>
                </a:lnTo>
                <a:lnTo>
                  <a:pt x="692" y="695"/>
                </a:lnTo>
                <a:lnTo>
                  <a:pt x="688" y="695"/>
                </a:lnTo>
                <a:lnTo>
                  <a:pt x="684" y="695"/>
                </a:lnTo>
                <a:lnTo>
                  <a:pt x="684" y="691"/>
                </a:lnTo>
                <a:lnTo>
                  <a:pt x="681" y="695"/>
                </a:lnTo>
                <a:lnTo>
                  <a:pt x="681" y="695"/>
                </a:lnTo>
                <a:lnTo>
                  <a:pt x="681" y="691"/>
                </a:lnTo>
                <a:lnTo>
                  <a:pt x="681" y="691"/>
                </a:lnTo>
                <a:lnTo>
                  <a:pt x="681" y="688"/>
                </a:lnTo>
                <a:lnTo>
                  <a:pt x="681" y="688"/>
                </a:lnTo>
                <a:lnTo>
                  <a:pt x="681" y="684"/>
                </a:lnTo>
                <a:lnTo>
                  <a:pt x="677" y="684"/>
                </a:lnTo>
                <a:lnTo>
                  <a:pt x="677" y="684"/>
                </a:lnTo>
                <a:lnTo>
                  <a:pt x="677" y="684"/>
                </a:lnTo>
                <a:lnTo>
                  <a:pt x="677" y="681"/>
                </a:lnTo>
                <a:lnTo>
                  <a:pt x="674" y="681"/>
                </a:lnTo>
                <a:lnTo>
                  <a:pt x="674" y="681"/>
                </a:lnTo>
                <a:lnTo>
                  <a:pt x="670" y="681"/>
                </a:lnTo>
                <a:lnTo>
                  <a:pt x="670" y="681"/>
                </a:lnTo>
                <a:lnTo>
                  <a:pt x="667" y="681"/>
                </a:lnTo>
                <a:lnTo>
                  <a:pt x="663" y="681"/>
                </a:lnTo>
                <a:lnTo>
                  <a:pt x="660" y="681"/>
                </a:lnTo>
                <a:lnTo>
                  <a:pt x="660" y="681"/>
                </a:lnTo>
                <a:lnTo>
                  <a:pt x="656" y="681"/>
                </a:lnTo>
                <a:lnTo>
                  <a:pt x="656" y="681"/>
                </a:lnTo>
                <a:lnTo>
                  <a:pt x="656" y="681"/>
                </a:lnTo>
                <a:lnTo>
                  <a:pt x="652" y="681"/>
                </a:lnTo>
                <a:lnTo>
                  <a:pt x="649" y="681"/>
                </a:lnTo>
                <a:lnTo>
                  <a:pt x="645" y="684"/>
                </a:lnTo>
                <a:lnTo>
                  <a:pt x="645" y="684"/>
                </a:lnTo>
                <a:lnTo>
                  <a:pt x="642" y="684"/>
                </a:lnTo>
                <a:lnTo>
                  <a:pt x="642" y="684"/>
                </a:lnTo>
                <a:lnTo>
                  <a:pt x="638" y="684"/>
                </a:lnTo>
                <a:lnTo>
                  <a:pt x="635" y="684"/>
                </a:lnTo>
                <a:lnTo>
                  <a:pt x="635" y="688"/>
                </a:lnTo>
                <a:lnTo>
                  <a:pt x="631" y="688"/>
                </a:lnTo>
                <a:lnTo>
                  <a:pt x="631" y="688"/>
                </a:lnTo>
                <a:lnTo>
                  <a:pt x="631" y="688"/>
                </a:lnTo>
                <a:lnTo>
                  <a:pt x="627" y="688"/>
                </a:lnTo>
                <a:lnTo>
                  <a:pt x="627" y="688"/>
                </a:lnTo>
                <a:lnTo>
                  <a:pt x="627" y="688"/>
                </a:lnTo>
                <a:lnTo>
                  <a:pt x="624" y="688"/>
                </a:lnTo>
                <a:lnTo>
                  <a:pt x="624" y="691"/>
                </a:lnTo>
                <a:lnTo>
                  <a:pt x="624" y="691"/>
                </a:lnTo>
                <a:lnTo>
                  <a:pt x="624" y="691"/>
                </a:lnTo>
                <a:lnTo>
                  <a:pt x="620" y="695"/>
                </a:lnTo>
                <a:lnTo>
                  <a:pt x="620" y="695"/>
                </a:lnTo>
                <a:lnTo>
                  <a:pt x="617" y="695"/>
                </a:lnTo>
                <a:lnTo>
                  <a:pt x="617" y="691"/>
                </a:lnTo>
                <a:lnTo>
                  <a:pt x="613" y="691"/>
                </a:lnTo>
                <a:lnTo>
                  <a:pt x="613" y="688"/>
                </a:lnTo>
                <a:lnTo>
                  <a:pt x="613" y="688"/>
                </a:lnTo>
                <a:lnTo>
                  <a:pt x="610" y="688"/>
                </a:lnTo>
                <a:lnTo>
                  <a:pt x="610" y="688"/>
                </a:lnTo>
                <a:lnTo>
                  <a:pt x="606" y="688"/>
                </a:lnTo>
                <a:lnTo>
                  <a:pt x="606" y="688"/>
                </a:lnTo>
                <a:lnTo>
                  <a:pt x="603" y="688"/>
                </a:lnTo>
                <a:lnTo>
                  <a:pt x="603" y="688"/>
                </a:lnTo>
                <a:lnTo>
                  <a:pt x="599" y="688"/>
                </a:lnTo>
                <a:lnTo>
                  <a:pt x="599" y="688"/>
                </a:lnTo>
                <a:lnTo>
                  <a:pt x="599" y="688"/>
                </a:lnTo>
                <a:lnTo>
                  <a:pt x="595" y="688"/>
                </a:lnTo>
                <a:lnTo>
                  <a:pt x="595" y="688"/>
                </a:lnTo>
                <a:lnTo>
                  <a:pt x="595" y="688"/>
                </a:lnTo>
                <a:lnTo>
                  <a:pt x="592" y="688"/>
                </a:lnTo>
                <a:lnTo>
                  <a:pt x="588" y="688"/>
                </a:lnTo>
                <a:lnTo>
                  <a:pt x="585" y="688"/>
                </a:lnTo>
                <a:lnTo>
                  <a:pt x="581" y="688"/>
                </a:lnTo>
                <a:lnTo>
                  <a:pt x="581" y="688"/>
                </a:lnTo>
                <a:lnTo>
                  <a:pt x="581" y="691"/>
                </a:lnTo>
                <a:lnTo>
                  <a:pt x="578" y="688"/>
                </a:lnTo>
                <a:lnTo>
                  <a:pt x="578" y="688"/>
                </a:lnTo>
                <a:lnTo>
                  <a:pt x="574" y="688"/>
                </a:lnTo>
                <a:lnTo>
                  <a:pt x="574" y="688"/>
                </a:lnTo>
                <a:lnTo>
                  <a:pt x="574" y="684"/>
                </a:lnTo>
                <a:lnTo>
                  <a:pt x="574" y="684"/>
                </a:lnTo>
                <a:lnTo>
                  <a:pt x="570" y="684"/>
                </a:lnTo>
                <a:lnTo>
                  <a:pt x="570" y="684"/>
                </a:lnTo>
                <a:lnTo>
                  <a:pt x="567" y="681"/>
                </a:lnTo>
                <a:lnTo>
                  <a:pt x="567" y="681"/>
                </a:lnTo>
                <a:lnTo>
                  <a:pt x="563" y="681"/>
                </a:lnTo>
                <a:lnTo>
                  <a:pt x="563" y="677"/>
                </a:lnTo>
                <a:lnTo>
                  <a:pt x="563" y="677"/>
                </a:lnTo>
                <a:lnTo>
                  <a:pt x="563" y="673"/>
                </a:lnTo>
                <a:lnTo>
                  <a:pt x="563" y="673"/>
                </a:lnTo>
                <a:lnTo>
                  <a:pt x="563" y="673"/>
                </a:lnTo>
                <a:lnTo>
                  <a:pt x="560" y="670"/>
                </a:lnTo>
                <a:lnTo>
                  <a:pt x="556" y="670"/>
                </a:lnTo>
                <a:lnTo>
                  <a:pt x="553" y="670"/>
                </a:lnTo>
                <a:lnTo>
                  <a:pt x="549" y="673"/>
                </a:lnTo>
                <a:lnTo>
                  <a:pt x="549" y="673"/>
                </a:lnTo>
                <a:lnTo>
                  <a:pt x="549" y="673"/>
                </a:lnTo>
                <a:lnTo>
                  <a:pt x="549" y="677"/>
                </a:lnTo>
                <a:lnTo>
                  <a:pt x="546" y="677"/>
                </a:lnTo>
                <a:lnTo>
                  <a:pt x="546" y="681"/>
                </a:lnTo>
                <a:lnTo>
                  <a:pt x="542" y="681"/>
                </a:lnTo>
                <a:lnTo>
                  <a:pt x="542" y="681"/>
                </a:lnTo>
                <a:lnTo>
                  <a:pt x="538" y="681"/>
                </a:lnTo>
                <a:lnTo>
                  <a:pt x="538" y="681"/>
                </a:lnTo>
                <a:lnTo>
                  <a:pt x="535" y="681"/>
                </a:lnTo>
                <a:lnTo>
                  <a:pt x="535" y="681"/>
                </a:lnTo>
                <a:lnTo>
                  <a:pt x="531" y="681"/>
                </a:lnTo>
                <a:lnTo>
                  <a:pt x="531" y="681"/>
                </a:lnTo>
                <a:lnTo>
                  <a:pt x="528" y="681"/>
                </a:lnTo>
                <a:lnTo>
                  <a:pt x="528" y="677"/>
                </a:lnTo>
                <a:lnTo>
                  <a:pt x="531" y="677"/>
                </a:lnTo>
                <a:lnTo>
                  <a:pt x="531" y="673"/>
                </a:lnTo>
                <a:lnTo>
                  <a:pt x="531" y="673"/>
                </a:lnTo>
                <a:lnTo>
                  <a:pt x="531" y="670"/>
                </a:lnTo>
                <a:lnTo>
                  <a:pt x="531" y="670"/>
                </a:lnTo>
                <a:lnTo>
                  <a:pt x="535" y="666"/>
                </a:lnTo>
                <a:lnTo>
                  <a:pt x="535" y="666"/>
                </a:lnTo>
                <a:lnTo>
                  <a:pt x="535" y="663"/>
                </a:lnTo>
                <a:lnTo>
                  <a:pt x="535" y="663"/>
                </a:lnTo>
                <a:lnTo>
                  <a:pt x="535" y="663"/>
                </a:lnTo>
                <a:lnTo>
                  <a:pt x="535" y="659"/>
                </a:lnTo>
                <a:lnTo>
                  <a:pt x="535" y="656"/>
                </a:lnTo>
                <a:lnTo>
                  <a:pt x="538" y="656"/>
                </a:lnTo>
                <a:lnTo>
                  <a:pt x="538" y="656"/>
                </a:lnTo>
                <a:lnTo>
                  <a:pt x="538" y="652"/>
                </a:lnTo>
                <a:lnTo>
                  <a:pt x="538" y="652"/>
                </a:lnTo>
                <a:lnTo>
                  <a:pt x="538" y="648"/>
                </a:lnTo>
                <a:lnTo>
                  <a:pt x="542" y="648"/>
                </a:lnTo>
                <a:lnTo>
                  <a:pt x="542" y="648"/>
                </a:lnTo>
                <a:lnTo>
                  <a:pt x="542" y="645"/>
                </a:lnTo>
                <a:lnTo>
                  <a:pt x="542" y="645"/>
                </a:lnTo>
                <a:lnTo>
                  <a:pt x="542" y="638"/>
                </a:lnTo>
                <a:lnTo>
                  <a:pt x="542" y="638"/>
                </a:lnTo>
                <a:lnTo>
                  <a:pt x="542" y="634"/>
                </a:lnTo>
                <a:lnTo>
                  <a:pt x="542" y="634"/>
                </a:lnTo>
                <a:lnTo>
                  <a:pt x="542" y="634"/>
                </a:lnTo>
                <a:lnTo>
                  <a:pt x="538" y="631"/>
                </a:lnTo>
                <a:lnTo>
                  <a:pt x="535" y="631"/>
                </a:lnTo>
                <a:lnTo>
                  <a:pt x="535" y="631"/>
                </a:lnTo>
                <a:lnTo>
                  <a:pt x="531" y="631"/>
                </a:lnTo>
                <a:lnTo>
                  <a:pt x="531" y="631"/>
                </a:lnTo>
                <a:lnTo>
                  <a:pt x="528" y="631"/>
                </a:lnTo>
                <a:lnTo>
                  <a:pt x="528" y="627"/>
                </a:lnTo>
                <a:lnTo>
                  <a:pt x="528" y="627"/>
                </a:lnTo>
                <a:lnTo>
                  <a:pt x="531" y="627"/>
                </a:lnTo>
                <a:lnTo>
                  <a:pt x="531" y="627"/>
                </a:lnTo>
                <a:lnTo>
                  <a:pt x="535" y="627"/>
                </a:lnTo>
                <a:lnTo>
                  <a:pt x="535" y="627"/>
                </a:lnTo>
                <a:lnTo>
                  <a:pt x="535" y="627"/>
                </a:lnTo>
                <a:lnTo>
                  <a:pt x="538" y="624"/>
                </a:lnTo>
                <a:lnTo>
                  <a:pt x="538" y="624"/>
                </a:lnTo>
                <a:lnTo>
                  <a:pt x="538" y="620"/>
                </a:lnTo>
                <a:lnTo>
                  <a:pt x="538" y="620"/>
                </a:lnTo>
                <a:lnTo>
                  <a:pt x="542" y="616"/>
                </a:lnTo>
                <a:lnTo>
                  <a:pt x="546" y="616"/>
                </a:lnTo>
                <a:lnTo>
                  <a:pt x="546" y="616"/>
                </a:lnTo>
                <a:lnTo>
                  <a:pt x="549" y="616"/>
                </a:lnTo>
                <a:lnTo>
                  <a:pt x="549" y="616"/>
                </a:lnTo>
                <a:lnTo>
                  <a:pt x="553" y="613"/>
                </a:lnTo>
                <a:lnTo>
                  <a:pt x="553" y="613"/>
                </a:lnTo>
                <a:lnTo>
                  <a:pt x="553" y="609"/>
                </a:lnTo>
                <a:lnTo>
                  <a:pt x="553" y="609"/>
                </a:lnTo>
                <a:lnTo>
                  <a:pt x="553" y="606"/>
                </a:lnTo>
                <a:lnTo>
                  <a:pt x="553" y="606"/>
                </a:lnTo>
                <a:lnTo>
                  <a:pt x="553" y="602"/>
                </a:lnTo>
                <a:lnTo>
                  <a:pt x="553" y="602"/>
                </a:lnTo>
                <a:lnTo>
                  <a:pt x="553" y="602"/>
                </a:lnTo>
                <a:lnTo>
                  <a:pt x="553" y="602"/>
                </a:lnTo>
                <a:lnTo>
                  <a:pt x="549" y="599"/>
                </a:lnTo>
                <a:lnTo>
                  <a:pt x="549" y="599"/>
                </a:lnTo>
                <a:lnTo>
                  <a:pt x="549" y="595"/>
                </a:lnTo>
                <a:lnTo>
                  <a:pt x="549" y="595"/>
                </a:lnTo>
                <a:lnTo>
                  <a:pt x="549" y="591"/>
                </a:lnTo>
                <a:lnTo>
                  <a:pt x="549" y="588"/>
                </a:lnTo>
                <a:lnTo>
                  <a:pt x="549" y="588"/>
                </a:lnTo>
                <a:lnTo>
                  <a:pt x="546" y="584"/>
                </a:lnTo>
                <a:lnTo>
                  <a:pt x="542" y="584"/>
                </a:lnTo>
                <a:lnTo>
                  <a:pt x="538" y="584"/>
                </a:lnTo>
                <a:lnTo>
                  <a:pt x="542" y="584"/>
                </a:lnTo>
                <a:lnTo>
                  <a:pt x="538" y="584"/>
                </a:lnTo>
                <a:lnTo>
                  <a:pt x="538" y="584"/>
                </a:lnTo>
                <a:lnTo>
                  <a:pt x="535" y="584"/>
                </a:lnTo>
                <a:lnTo>
                  <a:pt x="535" y="584"/>
                </a:lnTo>
                <a:lnTo>
                  <a:pt x="531" y="581"/>
                </a:lnTo>
                <a:lnTo>
                  <a:pt x="531" y="581"/>
                </a:lnTo>
                <a:lnTo>
                  <a:pt x="531" y="581"/>
                </a:lnTo>
                <a:lnTo>
                  <a:pt x="528" y="581"/>
                </a:lnTo>
                <a:lnTo>
                  <a:pt x="528" y="581"/>
                </a:lnTo>
                <a:lnTo>
                  <a:pt x="524" y="581"/>
                </a:lnTo>
                <a:lnTo>
                  <a:pt x="524" y="581"/>
                </a:lnTo>
                <a:lnTo>
                  <a:pt x="521" y="581"/>
                </a:lnTo>
                <a:lnTo>
                  <a:pt x="521" y="581"/>
                </a:lnTo>
                <a:lnTo>
                  <a:pt x="517" y="581"/>
                </a:lnTo>
                <a:lnTo>
                  <a:pt x="517" y="581"/>
                </a:lnTo>
                <a:lnTo>
                  <a:pt x="517" y="581"/>
                </a:lnTo>
                <a:lnTo>
                  <a:pt x="513" y="584"/>
                </a:lnTo>
                <a:lnTo>
                  <a:pt x="513" y="584"/>
                </a:lnTo>
                <a:lnTo>
                  <a:pt x="513" y="584"/>
                </a:lnTo>
                <a:lnTo>
                  <a:pt x="513" y="584"/>
                </a:lnTo>
                <a:lnTo>
                  <a:pt x="510" y="588"/>
                </a:lnTo>
                <a:lnTo>
                  <a:pt x="510" y="588"/>
                </a:lnTo>
                <a:lnTo>
                  <a:pt x="510" y="591"/>
                </a:lnTo>
                <a:lnTo>
                  <a:pt x="506" y="591"/>
                </a:lnTo>
                <a:lnTo>
                  <a:pt x="506" y="591"/>
                </a:lnTo>
                <a:lnTo>
                  <a:pt x="506" y="591"/>
                </a:lnTo>
                <a:lnTo>
                  <a:pt x="503" y="591"/>
                </a:lnTo>
                <a:lnTo>
                  <a:pt x="503" y="591"/>
                </a:lnTo>
                <a:lnTo>
                  <a:pt x="499" y="591"/>
                </a:lnTo>
                <a:lnTo>
                  <a:pt x="499" y="591"/>
                </a:lnTo>
                <a:lnTo>
                  <a:pt x="499" y="591"/>
                </a:lnTo>
                <a:lnTo>
                  <a:pt x="496" y="595"/>
                </a:lnTo>
                <a:lnTo>
                  <a:pt x="492" y="595"/>
                </a:lnTo>
                <a:lnTo>
                  <a:pt x="492" y="595"/>
                </a:lnTo>
                <a:lnTo>
                  <a:pt x="489" y="595"/>
                </a:lnTo>
                <a:lnTo>
                  <a:pt x="489" y="595"/>
                </a:lnTo>
                <a:lnTo>
                  <a:pt x="485" y="595"/>
                </a:lnTo>
                <a:lnTo>
                  <a:pt x="485" y="595"/>
                </a:lnTo>
                <a:lnTo>
                  <a:pt x="485" y="595"/>
                </a:lnTo>
                <a:lnTo>
                  <a:pt x="485" y="595"/>
                </a:lnTo>
                <a:lnTo>
                  <a:pt x="481" y="595"/>
                </a:lnTo>
                <a:lnTo>
                  <a:pt x="481" y="595"/>
                </a:lnTo>
                <a:lnTo>
                  <a:pt x="478" y="595"/>
                </a:lnTo>
                <a:lnTo>
                  <a:pt x="478" y="595"/>
                </a:lnTo>
                <a:lnTo>
                  <a:pt x="474" y="595"/>
                </a:lnTo>
                <a:lnTo>
                  <a:pt x="474" y="595"/>
                </a:lnTo>
                <a:lnTo>
                  <a:pt x="471" y="595"/>
                </a:lnTo>
                <a:lnTo>
                  <a:pt x="471" y="595"/>
                </a:lnTo>
                <a:lnTo>
                  <a:pt x="467" y="595"/>
                </a:lnTo>
                <a:lnTo>
                  <a:pt x="467" y="595"/>
                </a:lnTo>
                <a:lnTo>
                  <a:pt x="467" y="595"/>
                </a:lnTo>
                <a:lnTo>
                  <a:pt x="464" y="595"/>
                </a:lnTo>
                <a:lnTo>
                  <a:pt x="464" y="595"/>
                </a:lnTo>
                <a:lnTo>
                  <a:pt x="460" y="591"/>
                </a:lnTo>
                <a:lnTo>
                  <a:pt x="460" y="595"/>
                </a:lnTo>
                <a:lnTo>
                  <a:pt x="456" y="595"/>
                </a:lnTo>
                <a:lnTo>
                  <a:pt x="453" y="595"/>
                </a:lnTo>
                <a:lnTo>
                  <a:pt x="453" y="595"/>
                </a:lnTo>
                <a:lnTo>
                  <a:pt x="453" y="595"/>
                </a:lnTo>
                <a:lnTo>
                  <a:pt x="449" y="595"/>
                </a:lnTo>
                <a:lnTo>
                  <a:pt x="449" y="595"/>
                </a:lnTo>
                <a:lnTo>
                  <a:pt x="446" y="595"/>
                </a:lnTo>
                <a:lnTo>
                  <a:pt x="446" y="595"/>
                </a:lnTo>
                <a:lnTo>
                  <a:pt x="442" y="595"/>
                </a:lnTo>
                <a:lnTo>
                  <a:pt x="442" y="595"/>
                </a:lnTo>
                <a:lnTo>
                  <a:pt x="439" y="595"/>
                </a:lnTo>
                <a:lnTo>
                  <a:pt x="439" y="591"/>
                </a:lnTo>
                <a:lnTo>
                  <a:pt x="435" y="591"/>
                </a:lnTo>
                <a:lnTo>
                  <a:pt x="435" y="591"/>
                </a:lnTo>
                <a:lnTo>
                  <a:pt x="435" y="591"/>
                </a:lnTo>
                <a:lnTo>
                  <a:pt x="435" y="588"/>
                </a:lnTo>
                <a:lnTo>
                  <a:pt x="432" y="588"/>
                </a:lnTo>
                <a:lnTo>
                  <a:pt x="428" y="588"/>
                </a:lnTo>
                <a:lnTo>
                  <a:pt x="428" y="588"/>
                </a:lnTo>
                <a:lnTo>
                  <a:pt x="424" y="591"/>
                </a:lnTo>
                <a:lnTo>
                  <a:pt x="424" y="591"/>
                </a:lnTo>
                <a:lnTo>
                  <a:pt x="421" y="591"/>
                </a:lnTo>
                <a:lnTo>
                  <a:pt x="421" y="591"/>
                </a:lnTo>
                <a:lnTo>
                  <a:pt x="421" y="588"/>
                </a:lnTo>
                <a:lnTo>
                  <a:pt x="421" y="584"/>
                </a:lnTo>
                <a:lnTo>
                  <a:pt x="424" y="581"/>
                </a:lnTo>
                <a:lnTo>
                  <a:pt x="424" y="581"/>
                </a:lnTo>
                <a:lnTo>
                  <a:pt x="424" y="577"/>
                </a:lnTo>
                <a:lnTo>
                  <a:pt x="421" y="577"/>
                </a:lnTo>
                <a:lnTo>
                  <a:pt x="421" y="574"/>
                </a:lnTo>
                <a:lnTo>
                  <a:pt x="421" y="574"/>
                </a:lnTo>
                <a:lnTo>
                  <a:pt x="421" y="570"/>
                </a:lnTo>
                <a:lnTo>
                  <a:pt x="421" y="570"/>
                </a:lnTo>
                <a:lnTo>
                  <a:pt x="417" y="570"/>
                </a:lnTo>
                <a:lnTo>
                  <a:pt x="414" y="567"/>
                </a:lnTo>
                <a:lnTo>
                  <a:pt x="414" y="563"/>
                </a:lnTo>
                <a:lnTo>
                  <a:pt x="414" y="559"/>
                </a:lnTo>
                <a:lnTo>
                  <a:pt x="417" y="556"/>
                </a:lnTo>
                <a:lnTo>
                  <a:pt x="421" y="556"/>
                </a:lnTo>
                <a:lnTo>
                  <a:pt x="421" y="556"/>
                </a:lnTo>
                <a:lnTo>
                  <a:pt x="421" y="552"/>
                </a:lnTo>
                <a:lnTo>
                  <a:pt x="421" y="552"/>
                </a:lnTo>
                <a:lnTo>
                  <a:pt x="424" y="549"/>
                </a:lnTo>
                <a:lnTo>
                  <a:pt x="424" y="549"/>
                </a:lnTo>
                <a:lnTo>
                  <a:pt x="428" y="545"/>
                </a:lnTo>
                <a:lnTo>
                  <a:pt x="428" y="545"/>
                </a:lnTo>
                <a:lnTo>
                  <a:pt x="428" y="542"/>
                </a:lnTo>
                <a:lnTo>
                  <a:pt x="432" y="542"/>
                </a:lnTo>
                <a:lnTo>
                  <a:pt x="432" y="545"/>
                </a:lnTo>
                <a:lnTo>
                  <a:pt x="435" y="545"/>
                </a:lnTo>
                <a:lnTo>
                  <a:pt x="435" y="545"/>
                </a:lnTo>
                <a:lnTo>
                  <a:pt x="435" y="545"/>
                </a:lnTo>
                <a:lnTo>
                  <a:pt x="439" y="545"/>
                </a:lnTo>
                <a:lnTo>
                  <a:pt x="439" y="545"/>
                </a:lnTo>
                <a:lnTo>
                  <a:pt x="442" y="545"/>
                </a:lnTo>
                <a:lnTo>
                  <a:pt x="446" y="545"/>
                </a:lnTo>
                <a:lnTo>
                  <a:pt x="446" y="545"/>
                </a:lnTo>
                <a:lnTo>
                  <a:pt x="449" y="545"/>
                </a:lnTo>
                <a:lnTo>
                  <a:pt x="449" y="545"/>
                </a:lnTo>
                <a:lnTo>
                  <a:pt x="453" y="545"/>
                </a:lnTo>
                <a:lnTo>
                  <a:pt x="453" y="545"/>
                </a:lnTo>
                <a:lnTo>
                  <a:pt x="453" y="545"/>
                </a:lnTo>
                <a:lnTo>
                  <a:pt x="456" y="545"/>
                </a:lnTo>
                <a:lnTo>
                  <a:pt x="456" y="545"/>
                </a:lnTo>
                <a:lnTo>
                  <a:pt x="460" y="542"/>
                </a:lnTo>
                <a:lnTo>
                  <a:pt x="460" y="542"/>
                </a:lnTo>
                <a:lnTo>
                  <a:pt x="464" y="545"/>
                </a:lnTo>
                <a:lnTo>
                  <a:pt x="464" y="545"/>
                </a:lnTo>
                <a:lnTo>
                  <a:pt x="467" y="545"/>
                </a:lnTo>
                <a:lnTo>
                  <a:pt x="467" y="545"/>
                </a:lnTo>
                <a:lnTo>
                  <a:pt x="467" y="545"/>
                </a:lnTo>
                <a:lnTo>
                  <a:pt x="471" y="545"/>
                </a:lnTo>
                <a:lnTo>
                  <a:pt x="471" y="545"/>
                </a:lnTo>
                <a:lnTo>
                  <a:pt x="474" y="549"/>
                </a:lnTo>
                <a:lnTo>
                  <a:pt x="474" y="545"/>
                </a:lnTo>
                <a:lnTo>
                  <a:pt x="478" y="545"/>
                </a:lnTo>
                <a:lnTo>
                  <a:pt x="481" y="545"/>
                </a:lnTo>
                <a:lnTo>
                  <a:pt x="485" y="545"/>
                </a:lnTo>
                <a:lnTo>
                  <a:pt x="485" y="542"/>
                </a:lnTo>
                <a:lnTo>
                  <a:pt x="489" y="542"/>
                </a:lnTo>
                <a:lnTo>
                  <a:pt x="492" y="538"/>
                </a:lnTo>
                <a:lnTo>
                  <a:pt x="492" y="538"/>
                </a:lnTo>
                <a:lnTo>
                  <a:pt x="492" y="538"/>
                </a:lnTo>
                <a:lnTo>
                  <a:pt x="492" y="534"/>
                </a:lnTo>
                <a:lnTo>
                  <a:pt x="492" y="531"/>
                </a:lnTo>
                <a:lnTo>
                  <a:pt x="492" y="531"/>
                </a:lnTo>
                <a:lnTo>
                  <a:pt x="492" y="531"/>
                </a:lnTo>
                <a:lnTo>
                  <a:pt x="489" y="527"/>
                </a:lnTo>
                <a:lnTo>
                  <a:pt x="492" y="527"/>
                </a:lnTo>
                <a:lnTo>
                  <a:pt x="496" y="524"/>
                </a:lnTo>
                <a:lnTo>
                  <a:pt x="496" y="524"/>
                </a:lnTo>
                <a:lnTo>
                  <a:pt x="499" y="520"/>
                </a:lnTo>
                <a:lnTo>
                  <a:pt x="499" y="520"/>
                </a:lnTo>
                <a:lnTo>
                  <a:pt x="503" y="520"/>
                </a:lnTo>
                <a:lnTo>
                  <a:pt x="503" y="517"/>
                </a:lnTo>
                <a:lnTo>
                  <a:pt x="506" y="517"/>
                </a:lnTo>
                <a:lnTo>
                  <a:pt x="506" y="513"/>
                </a:lnTo>
                <a:lnTo>
                  <a:pt x="506" y="513"/>
                </a:lnTo>
                <a:lnTo>
                  <a:pt x="506" y="509"/>
                </a:lnTo>
                <a:lnTo>
                  <a:pt x="506" y="509"/>
                </a:lnTo>
                <a:lnTo>
                  <a:pt x="506" y="506"/>
                </a:lnTo>
                <a:lnTo>
                  <a:pt x="506" y="506"/>
                </a:lnTo>
                <a:lnTo>
                  <a:pt x="503" y="506"/>
                </a:lnTo>
                <a:lnTo>
                  <a:pt x="503" y="502"/>
                </a:lnTo>
                <a:lnTo>
                  <a:pt x="503" y="502"/>
                </a:lnTo>
                <a:lnTo>
                  <a:pt x="499" y="502"/>
                </a:lnTo>
                <a:lnTo>
                  <a:pt x="499" y="502"/>
                </a:lnTo>
                <a:lnTo>
                  <a:pt x="499" y="502"/>
                </a:lnTo>
                <a:lnTo>
                  <a:pt x="496" y="502"/>
                </a:lnTo>
                <a:lnTo>
                  <a:pt x="496" y="506"/>
                </a:lnTo>
                <a:lnTo>
                  <a:pt x="492" y="506"/>
                </a:lnTo>
                <a:lnTo>
                  <a:pt x="492" y="506"/>
                </a:lnTo>
                <a:lnTo>
                  <a:pt x="489" y="506"/>
                </a:lnTo>
                <a:lnTo>
                  <a:pt x="489" y="506"/>
                </a:lnTo>
                <a:lnTo>
                  <a:pt x="485" y="506"/>
                </a:lnTo>
                <a:lnTo>
                  <a:pt x="485" y="506"/>
                </a:lnTo>
                <a:lnTo>
                  <a:pt x="485" y="506"/>
                </a:lnTo>
                <a:lnTo>
                  <a:pt x="481" y="506"/>
                </a:lnTo>
                <a:lnTo>
                  <a:pt x="481" y="506"/>
                </a:lnTo>
                <a:lnTo>
                  <a:pt x="478" y="502"/>
                </a:lnTo>
                <a:lnTo>
                  <a:pt x="474" y="502"/>
                </a:lnTo>
                <a:lnTo>
                  <a:pt x="478" y="502"/>
                </a:lnTo>
                <a:lnTo>
                  <a:pt x="478" y="499"/>
                </a:lnTo>
                <a:lnTo>
                  <a:pt x="478" y="499"/>
                </a:lnTo>
                <a:lnTo>
                  <a:pt x="478" y="495"/>
                </a:lnTo>
                <a:lnTo>
                  <a:pt x="478" y="495"/>
                </a:lnTo>
                <a:lnTo>
                  <a:pt x="474" y="495"/>
                </a:lnTo>
                <a:lnTo>
                  <a:pt x="471" y="495"/>
                </a:lnTo>
                <a:lnTo>
                  <a:pt x="467" y="495"/>
                </a:lnTo>
                <a:lnTo>
                  <a:pt x="467" y="495"/>
                </a:lnTo>
                <a:lnTo>
                  <a:pt x="464" y="495"/>
                </a:lnTo>
                <a:lnTo>
                  <a:pt x="460" y="495"/>
                </a:lnTo>
                <a:lnTo>
                  <a:pt x="456" y="495"/>
                </a:lnTo>
                <a:lnTo>
                  <a:pt x="456" y="492"/>
                </a:lnTo>
                <a:lnTo>
                  <a:pt x="456" y="492"/>
                </a:lnTo>
                <a:lnTo>
                  <a:pt x="453" y="495"/>
                </a:lnTo>
                <a:lnTo>
                  <a:pt x="453" y="495"/>
                </a:lnTo>
                <a:lnTo>
                  <a:pt x="453" y="492"/>
                </a:lnTo>
                <a:lnTo>
                  <a:pt x="453" y="492"/>
                </a:lnTo>
                <a:lnTo>
                  <a:pt x="453" y="492"/>
                </a:lnTo>
                <a:lnTo>
                  <a:pt x="453" y="488"/>
                </a:lnTo>
                <a:lnTo>
                  <a:pt x="453" y="488"/>
                </a:lnTo>
                <a:lnTo>
                  <a:pt x="453" y="488"/>
                </a:lnTo>
                <a:lnTo>
                  <a:pt x="449" y="488"/>
                </a:lnTo>
                <a:lnTo>
                  <a:pt x="446" y="488"/>
                </a:lnTo>
                <a:lnTo>
                  <a:pt x="442" y="485"/>
                </a:lnTo>
                <a:lnTo>
                  <a:pt x="439" y="485"/>
                </a:lnTo>
                <a:lnTo>
                  <a:pt x="435" y="485"/>
                </a:lnTo>
                <a:lnTo>
                  <a:pt x="435" y="485"/>
                </a:lnTo>
                <a:lnTo>
                  <a:pt x="432" y="481"/>
                </a:lnTo>
                <a:lnTo>
                  <a:pt x="428" y="481"/>
                </a:lnTo>
                <a:lnTo>
                  <a:pt x="428" y="481"/>
                </a:lnTo>
                <a:lnTo>
                  <a:pt x="428" y="481"/>
                </a:lnTo>
                <a:lnTo>
                  <a:pt x="424" y="481"/>
                </a:lnTo>
                <a:lnTo>
                  <a:pt x="424" y="477"/>
                </a:lnTo>
                <a:lnTo>
                  <a:pt x="421" y="477"/>
                </a:lnTo>
                <a:lnTo>
                  <a:pt x="421" y="477"/>
                </a:lnTo>
                <a:lnTo>
                  <a:pt x="421" y="477"/>
                </a:lnTo>
                <a:lnTo>
                  <a:pt x="417" y="477"/>
                </a:lnTo>
                <a:lnTo>
                  <a:pt x="414" y="477"/>
                </a:lnTo>
                <a:lnTo>
                  <a:pt x="414" y="477"/>
                </a:lnTo>
                <a:lnTo>
                  <a:pt x="414" y="481"/>
                </a:lnTo>
                <a:lnTo>
                  <a:pt x="410" y="481"/>
                </a:lnTo>
                <a:lnTo>
                  <a:pt x="410" y="481"/>
                </a:lnTo>
                <a:lnTo>
                  <a:pt x="407" y="481"/>
                </a:lnTo>
                <a:lnTo>
                  <a:pt x="403" y="481"/>
                </a:lnTo>
                <a:lnTo>
                  <a:pt x="403" y="481"/>
                </a:lnTo>
                <a:lnTo>
                  <a:pt x="403" y="477"/>
                </a:lnTo>
                <a:lnTo>
                  <a:pt x="399" y="477"/>
                </a:lnTo>
                <a:lnTo>
                  <a:pt x="396" y="477"/>
                </a:lnTo>
                <a:lnTo>
                  <a:pt x="392" y="477"/>
                </a:lnTo>
                <a:lnTo>
                  <a:pt x="392" y="477"/>
                </a:lnTo>
                <a:lnTo>
                  <a:pt x="389" y="477"/>
                </a:lnTo>
                <a:lnTo>
                  <a:pt x="389" y="477"/>
                </a:lnTo>
                <a:lnTo>
                  <a:pt x="385" y="477"/>
                </a:lnTo>
                <a:lnTo>
                  <a:pt x="385" y="474"/>
                </a:lnTo>
                <a:lnTo>
                  <a:pt x="382" y="474"/>
                </a:lnTo>
                <a:lnTo>
                  <a:pt x="382" y="474"/>
                </a:lnTo>
                <a:lnTo>
                  <a:pt x="378" y="477"/>
                </a:lnTo>
                <a:lnTo>
                  <a:pt x="378" y="477"/>
                </a:lnTo>
                <a:lnTo>
                  <a:pt x="375" y="474"/>
                </a:lnTo>
                <a:lnTo>
                  <a:pt x="375" y="474"/>
                </a:lnTo>
                <a:lnTo>
                  <a:pt x="375" y="474"/>
                </a:lnTo>
                <a:lnTo>
                  <a:pt x="375" y="474"/>
                </a:lnTo>
                <a:lnTo>
                  <a:pt x="371" y="470"/>
                </a:lnTo>
                <a:lnTo>
                  <a:pt x="371" y="470"/>
                </a:lnTo>
                <a:lnTo>
                  <a:pt x="371" y="470"/>
                </a:lnTo>
                <a:lnTo>
                  <a:pt x="371" y="467"/>
                </a:lnTo>
                <a:lnTo>
                  <a:pt x="367" y="467"/>
                </a:lnTo>
                <a:lnTo>
                  <a:pt x="367" y="467"/>
                </a:lnTo>
                <a:lnTo>
                  <a:pt x="364" y="467"/>
                </a:lnTo>
                <a:lnTo>
                  <a:pt x="364" y="467"/>
                </a:lnTo>
                <a:lnTo>
                  <a:pt x="360" y="467"/>
                </a:lnTo>
                <a:lnTo>
                  <a:pt x="360" y="467"/>
                </a:lnTo>
                <a:lnTo>
                  <a:pt x="357" y="467"/>
                </a:lnTo>
                <a:lnTo>
                  <a:pt x="357" y="467"/>
                </a:lnTo>
                <a:lnTo>
                  <a:pt x="353" y="467"/>
                </a:lnTo>
                <a:lnTo>
                  <a:pt x="353" y="467"/>
                </a:lnTo>
                <a:lnTo>
                  <a:pt x="353" y="463"/>
                </a:lnTo>
                <a:lnTo>
                  <a:pt x="350" y="463"/>
                </a:lnTo>
                <a:lnTo>
                  <a:pt x="346" y="467"/>
                </a:lnTo>
                <a:lnTo>
                  <a:pt x="346" y="467"/>
                </a:lnTo>
                <a:lnTo>
                  <a:pt x="342" y="463"/>
                </a:lnTo>
                <a:lnTo>
                  <a:pt x="342" y="463"/>
                </a:lnTo>
                <a:lnTo>
                  <a:pt x="339" y="463"/>
                </a:lnTo>
                <a:lnTo>
                  <a:pt x="339" y="463"/>
                </a:lnTo>
                <a:lnTo>
                  <a:pt x="339" y="463"/>
                </a:lnTo>
                <a:lnTo>
                  <a:pt x="335" y="467"/>
                </a:lnTo>
                <a:lnTo>
                  <a:pt x="335" y="467"/>
                </a:lnTo>
                <a:lnTo>
                  <a:pt x="332" y="467"/>
                </a:lnTo>
                <a:lnTo>
                  <a:pt x="332" y="467"/>
                </a:lnTo>
                <a:lnTo>
                  <a:pt x="328" y="467"/>
                </a:lnTo>
                <a:lnTo>
                  <a:pt x="328" y="467"/>
                </a:lnTo>
                <a:lnTo>
                  <a:pt x="325" y="467"/>
                </a:lnTo>
                <a:lnTo>
                  <a:pt x="325" y="467"/>
                </a:lnTo>
                <a:lnTo>
                  <a:pt x="325" y="463"/>
                </a:lnTo>
                <a:lnTo>
                  <a:pt x="325" y="463"/>
                </a:lnTo>
                <a:lnTo>
                  <a:pt x="321" y="463"/>
                </a:lnTo>
                <a:lnTo>
                  <a:pt x="321" y="463"/>
                </a:lnTo>
                <a:lnTo>
                  <a:pt x="318" y="463"/>
                </a:lnTo>
                <a:lnTo>
                  <a:pt x="318" y="463"/>
                </a:lnTo>
                <a:lnTo>
                  <a:pt x="314" y="463"/>
                </a:lnTo>
                <a:lnTo>
                  <a:pt x="314" y="463"/>
                </a:lnTo>
                <a:lnTo>
                  <a:pt x="310" y="463"/>
                </a:lnTo>
                <a:lnTo>
                  <a:pt x="310" y="463"/>
                </a:lnTo>
                <a:lnTo>
                  <a:pt x="310" y="463"/>
                </a:lnTo>
                <a:lnTo>
                  <a:pt x="307" y="460"/>
                </a:lnTo>
                <a:lnTo>
                  <a:pt x="307" y="460"/>
                </a:lnTo>
                <a:lnTo>
                  <a:pt x="307" y="460"/>
                </a:lnTo>
                <a:lnTo>
                  <a:pt x="303" y="456"/>
                </a:lnTo>
                <a:lnTo>
                  <a:pt x="303" y="456"/>
                </a:lnTo>
                <a:lnTo>
                  <a:pt x="300" y="456"/>
                </a:lnTo>
                <a:lnTo>
                  <a:pt x="296" y="456"/>
                </a:lnTo>
                <a:lnTo>
                  <a:pt x="296" y="456"/>
                </a:lnTo>
                <a:lnTo>
                  <a:pt x="293" y="456"/>
                </a:lnTo>
                <a:lnTo>
                  <a:pt x="293" y="456"/>
                </a:lnTo>
                <a:lnTo>
                  <a:pt x="293" y="456"/>
                </a:lnTo>
                <a:lnTo>
                  <a:pt x="289" y="456"/>
                </a:lnTo>
                <a:lnTo>
                  <a:pt x="289" y="456"/>
                </a:lnTo>
                <a:lnTo>
                  <a:pt x="285" y="456"/>
                </a:lnTo>
                <a:lnTo>
                  <a:pt x="285" y="456"/>
                </a:lnTo>
                <a:lnTo>
                  <a:pt x="282" y="456"/>
                </a:lnTo>
                <a:lnTo>
                  <a:pt x="282" y="452"/>
                </a:lnTo>
                <a:lnTo>
                  <a:pt x="282" y="452"/>
                </a:lnTo>
                <a:lnTo>
                  <a:pt x="278" y="449"/>
                </a:lnTo>
                <a:lnTo>
                  <a:pt x="278" y="449"/>
                </a:lnTo>
                <a:lnTo>
                  <a:pt x="275" y="449"/>
                </a:lnTo>
                <a:lnTo>
                  <a:pt x="275" y="449"/>
                </a:lnTo>
                <a:lnTo>
                  <a:pt x="271" y="452"/>
                </a:lnTo>
                <a:lnTo>
                  <a:pt x="271" y="452"/>
                </a:lnTo>
                <a:lnTo>
                  <a:pt x="271" y="452"/>
                </a:lnTo>
                <a:lnTo>
                  <a:pt x="271" y="456"/>
                </a:lnTo>
                <a:lnTo>
                  <a:pt x="268" y="456"/>
                </a:lnTo>
                <a:lnTo>
                  <a:pt x="268" y="456"/>
                </a:lnTo>
                <a:lnTo>
                  <a:pt x="264" y="456"/>
                </a:lnTo>
                <a:lnTo>
                  <a:pt x="264" y="460"/>
                </a:lnTo>
                <a:lnTo>
                  <a:pt x="261" y="460"/>
                </a:lnTo>
                <a:lnTo>
                  <a:pt x="261" y="460"/>
                </a:lnTo>
                <a:lnTo>
                  <a:pt x="257" y="460"/>
                </a:lnTo>
                <a:lnTo>
                  <a:pt x="253" y="460"/>
                </a:lnTo>
                <a:lnTo>
                  <a:pt x="253" y="460"/>
                </a:lnTo>
                <a:lnTo>
                  <a:pt x="250" y="460"/>
                </a:lnTo>
                <a:lnTo>
                  <a:pt x="250" y="456"/>
                </a:lnTo>
                <a:lnTo>
                  <a:pt x="250" y="456"/>
                </a:lnTo>
                <a:lnTo>
                  <a:pt x="246" y="460"/>
                </a:lnTo>
                <a:lnTo>
                  <a:pt x="246" y="460"/>
                </a:lnTo>
                <a:lnTo>
                  <a:pt x="243" y="460"/>
                </a:lnTo>
                <a:lnTo>
                  <a:pt x="243" y="460"/>
                </a:lnTo>
                <a:lnTo>
                  <a:pt x="243" y="460"/>
                </a:lnTo>
                <a:lnTo>
                  <a:pt x="239" y="460"/>
                </a:lnTo>
                <a:lnTo>
                  <a:pt x="239" y="460"/>
                </a:lnTo>
                <a:lnTo>
                  <a:pt x="236" y="460"/>
                </a:lnTo>
                <a:lnTo>
                  <a:pt x="228" y="460"/>
                </a:lnTo>
                <a:lnTo>
                  <a:pt x="228" y="463"/>
                </a:lnTo>
                <a:lnTo>
                  <a:pt x="228" y="463"/>
                </a:lnTo>
                <a:lnTo>
                  <a:pt x="228" y="463"/>
                </a:lnTo>
                <a:lnTo>
                  <a:pt x="225" y="463"/>
                </a:lnTo>
                <a:lnTo>
                  <a:pt x="225" y="463"/>
                </a:lnTo>
                <a:lnTo>
                  <a:pt x="221" y="463"/>
                </a:lnTo>
                <a:lnTo>
                  <a:pt x="218" y="463"/>
                </a:lnTo>
                <a:lnTo>
                  <a:pt x="218" y="463"/>
                </a:lnTo>
                <a:lnTo>
                  <a:pt x="214" y="467"/>
                </a:lnTo>
                <a:lnTo>
                  <a:pt x="214" y="463"/>
                </a:lnTo>
                <a:lnTo>
                  <a:pt x="211" y="463"/>
                </a:lnTo>
                <a:lnTo>
                  <a:pt x="211" y="463"/>
                </a:lnTo>
                <a:lnTo>
                  <a:pt x="207" y="463"/>
                </a:lnTo>
                <a:lnTo>
                  <a:pt x="207" y="463"/>
                </a:lnTo>
                <a:lnTo>
                  <a:pt x="204" y="463"/>
                </a:lnTo>
                <a:lnTo>
                  <a:pt x="204" y="463"/>
                </a:lnTo>
                <a:lnTo>
                  <a:pt x="200" y="463"/>
                </a:lnTo>
                <a:lnTo>
                  <a:pt x="200" y="463"/>
                </a:lnTo>
                <a:lnTo>
                  <a:pt x="200" y="460"/>
                </a:lnTo>
                <a:lnTo>
                  <a:pt x="200" y="460"/>
                </a:lnTo>
                <a:lnTo>
                  <a:pt x="200" y="456"/>
                </a:lnTo>
                <a:lnTo>
                  <a:pt x="200" y="456"/>
                </a:lnTo>
                <a:lnTo>
                  <a:pt x="200" y="456"/>
                </a:lnTo>
                <a:lnTo>
                  <a:pt x="200" y="456"/>
                </a:lnTo>
                <a:lnTo>
                  <a:pt x="200" y="452"/>
                </a:lnTo>
                <a:lnTo>
                  <a:pt x="200" y="452"/>
                </a:lnTo>
                <a:lnTo>
                  <a:pt x="204" y="452"/>
                </a:lnTo>
                <a:lnTo>
                  <a:pt x="200" y="449"/>
                </a:lnTo>
                <a:lnTo>
                  <a:pt x="204" y="449"/>
                </a:lnTo>
                <a:lnTo>
                  <a:pt x="207" y="449"/>
                </a:lnTo>
                <a:lnTo>
                  <a:pt x="207" y="449"/>
                </a:lnTo>
                <a:lnTo>
                  <a:pt x="211" y="449"/>
                </a:lnTo>
                <a:lnTo>
                  <a:pt x="211" y="445"/>
                </a:lnTo>
                <a:lnTo>
                  <a:pt x="211" y="445"/>
                </a:lnTo>
                <a:lnTo>
                  <a:pt x="211" y="442"/>
                </a:lnTo>
                <a:lnTo>
                  <a:pt x="211" y="442"/>
                </a:lnTo>
                <a:lnTo>
                  <a:pt x="211" y="442"/>
                </a:lnTo>
                <a:lnTo>
                  <a:pt x="214" y="442"/>
                </a:lnTo>
                <a:lnTo>
                  <a:pt x="218" y="442"/>
                </a:lnTo>
                <a:lnTo>
                  <a:pt x="218" y="442"/>
                </a:lnTo>
                <a:lnTo>
                  <a:pt x="221" y="442"/>
                </a:lnTo>
                <a:lnTo>
                  <a:pt x="225" y="442"/>
                </a:lnTo>
                <a:lnTo>
                  <a:pt x="225" y="442"/>
                </a:lnTo>
                <a:lnTo>
                  <a:pt x="228" y="442"/>
                </a:lnTo>
                <a:lnTo>
                  <a:pt x="228" y="438"/>
                </a:lnTo>
                <a:lnTo>
                  <a:pt x="228" y="438"/>
                </a:lnTo>
                <a:lnTo>
                  <a:pt x="228" y="438"/>
                </a:lnTo>
                <a:lnTo>
                  <a:pt x="232" y="435"/>
                </a:lnTo>
                <a:lnTo>
                  <a:pt x="232" y="435"/>
                </a:lnTo>
                <a:lnTo>
                  <a:pt x="232" y="431"/>
                </a:lnTo>
                <a:lnTo>
                  <a:pt x="228" y="431"/>
                </a:lnTo>
                <a:lnTo>
                  <a:pt x="228" y="431"/>
                </a:lnTo>
                <a:lnTo>
                  <a:pt x="228" y="431"/>
                </a:lnTo>
                <a:lnTo>
                  <a:pt x="228" y="428"/>
                </a:lnTo>
                <a:lnTo>
                  <a:pt x="228" y="428"/>
                </a:lnTo>
                <a:lnTo>
                  <a:pt x="236" y="424"/>
                </a:lnTo>
                <a:lnTo>
                  <a:pt x="236" y="424"/>
                </a:lnTo>
                <a:lnTo>
                  <a:pt x="236" y="420"/>
                </a:lnTo>
                <a:lnTo>
                  <a:pt x="236" y="420"/>
                </a:lnTo>
                <a:lnTo>
                  <a:pt x="236" y="417"/>
                </a:lnTo>
                <a:lnTo>
                  <a:pt x="236" y="417"/>
                </a:lnTo>
                <a:lnTo>
                  <a:pt x="236" y="413"/>
                </a:lnTo>
                <a:lnTo>
                  <a:pt x="236" y="413"/>
                </a:lnTo>
                <a:lnTo>
                  <a:pt x="239" y="410"/>
                </a:lnTo>
                <a:lnTo>
                  <a:pt x="243" y="410"/>
                </a:lnTo>
                <a:lnTo>
                  <a:pt x="243" y="410"/>
                </a:lnTo>
                <a:lnTo>
                  <a:pt x="243" y="410"/>
                </a:lnTo>
                <a:lnTo>
                  <a:pt x="243" y="406"/>
                </a:lnTo>
                <a:lnTo>
                  <a:pt x="243" y="406"/>
                </a:lnTo>
                <a:lnTo>
                  <a:pt x="243" y="403"/>
                </a:lnTo>
                <a:lnTo>
                  <a:pt x="243" y="403"/>
                </a:lnTo>
                <a:lnTo>
                  <a:pt x="243" y="399"/>
                </a:lnTo>
                <a:lnTo>
                  <a:pt x="239" y="399"/>
                </a:lnTo>
                <a:lnTo>
                  <a:pt x="239" y="399"/>
                </a:lnTo>
                <a:lnTo>
                  <a:pt x="236" y="399"/>
                </a:lnTo>
                <a:lnTo>
                  <a:pt x="236" y="399"/>
                </a:lnTo>
                <a:lnTo>
                  <a:pt x="232" y="399"/>
                </a:lnTo>
                <a:lnTo>
                  <a:pt x="232" y="399"/>
                </a:lnTo>
                <a:lnTo>
                  <a:pt x="228" y="399"/>
                </a:lnTo>
                <a:lnTo>
                  <a:pt x="228" y="395"/>
                </a:lnTo>
                <a:lnTo>
                  <a:pt x="228" y="395"/>
                </a:lnTo>
                <a:lnTo>
                  <a:pt x="225" y="395"/>
                </a:lnTo>
                <a:lnTo>
                  <a:pt x="225" y="395"/>
                </a:lnTo>
                <a:lnTo>
                  <a:pt x="221" y="395"/>
                </a:lnTo>
                <a:lnTo>
                  <a:pt x="221" y="395"/>
                </a:lnTo>
                <a:lnTo>
                  <a:pt x="218" y="395"/>
                </a:lnTo>
                <a:lnTo>
                  <a:pt x="218" y="395"/>
                </a:lnTo>
                <a:lnTo>
                  <a:pt x="214" y="392"/>
                </a:lnTo>
                <a:lnTo>
                  <a:pt x="214" y="392"/>
                </a:lnTo>
                <a:lnTo>
                  <a:pt x="211" y="392"/>
                </a:lnTo>
                <a:lnTo>
                  <a:pt x="211" y="392"/>
                </a:lnTo>
                <a:lnTo>
                  <a:pt x="211" y="388"/>
                </a:lnTo>
                <a:lnTo>
                  <a:pt x="207" y="388"/>
                </a:lnTo>
                <a:lnTo>
                  <a:pt x="207" y="388"/>
                </a:lnTo>
                <a:lnTo>
                  <a:pt x="207" y="385"/>
                </a:lnTo>
                <a:lnTo>
                  <a:pt x="207" y="385"/>
                </a:lnTo>
                <a:lnTo>
                  <a:pt x="211" y="385"/>
                </a:lnTo>
                <a:lnTo>
                  <a:pt x="211" y="381"/>
                </a:lnTo>
                <a:lnTo>
                  <a:pt x="214" y="381"/>
                </a:lnTo>
                <a:lnTo>
                  <a:pt x="214" y="378"/>
                </a:lnTo>
                <a:lnTo>
                  <a:pt x="211" y="378"/>
                </a:lnTo>
                <a:lnTo>
                  <a:pt x="211" y="378"/>
                </a:lnTo>
                <a:lnTo>
                  <a:pt x="211" y="378"/>
                </a:lnTo>
                <a:lnTo>
                  <a:pt x="211" y="378"/>
                </a:lnTo>
                <a:lnTo>
                  <a:pt x="207" y="378"/>
                </a:lnTo>
                <a:lnTo>
                  <a:pt x="207" y="378"/>
                </a:lnTo>
                <a:lnTo>
                  <a:pt x="204" y="378"/>
                </a:lnTo>
                <a:lnTo>
                  <a:pt x="204" y="374"/>
                </a:lnTo>
                <a:lnTo>
                  <a:pt x="204" y="374"/>
                </a:lnTo>
                <a:lnTo>
                  <a:pt x="200" y="374"/>
                </a:lnTo>
                <a:lnTo>
                  <a:pt x="196" y="371"/>
                </a:lnTo>
                <a:lnTo>
                  <a:pt x="196" y="371"/>
                </a:lnTo>
                <a:lnTo>
                  <a:pt x="196" y="371"/>
                </a:lnTo>
                <a:lnTo>
                  <a:pt x="193" y="371"/>
                </a:lnTo>
                <a:lnTo>
                  <a:pt x="193" y="367"/>
                </a:lnTo>
                <a:lnTo>
                  <a:pt x="193" y="367"/>
                </a:lnTo>
                <a:lnTo>
                  <a:pt x="189" y="363"/>
                </a:lnTo>
                <a:lnTo>
                  <a:pt x="189" y="363"/>
                </a:lnTo>
                <a:lnTo>
                  <a:pt x="186" y="363"/>
                </a:lnTo>
                <a:lnTo>
                  <a:pt x="182" y="363"/>
                </a:lnTo>
                <a:lnTo>
                  <a:pt x="182" y="363"/>
                </a:lnTo>
                <a:lnTo>
                  <a:pt x="182" y="363"/>
                </a:lnTo>
                <a:lnTo>
                  <a:pt x="182" y="360"/>
                </a:lnTo>
                <a:lnTo>
                  <a:pt x="179" y="360"/>
                </a:lnTo>
                <a:lnTo>
                  <a:pt x="182" y="360"/>
                </a:lnTo>
                <a:lnTo>
                  <a:pt x="182" y="360"/>
                </a:lnTo>
                <a:lnTo>
                  <a:pt x="182" y="356"/>
                </a:lnTo>
                <a:lnTo>
                  <a:pt x="186" y="356"/>
                </a:lnTo>
                <a:lnTo>
                  <a:pt x="186" y="356"/>
                </a:lnTo>
                <a:lnTo>
                  <a:pt x="186" y="356"/>
                </a:lnTo>
                <a:lnTo>
                  <a:pt x="186" y="353"/>
                </a:lnTo>
                <a:lnTo>
                  <a:pt x="186" y="353"/>
                </a:lnTo>
                <a:lnTo>
                  <a:pt x="186" y="353"/>
                </a:lnTo>
                <a:lnTo>
                  <a:pt x="182" y="349"/>
                </a:lnTo>
                <a:lnTo>
                  <a:pt x="182" y="349"/>
                </a:lnTo>
                <a:lnTo>
                  <a:pt x="182" y="349"/>
                </a:lnTo>
                <a:lnTo>
                  <a:pt x="179" y="349"/>
                </a:lnTo>
                <a:lnTo>
                  <a:pt x="179" y="346"/>
                </a:lnTo>
                <a:lnTo>
                  <a:pt x="179" y="346"/>
                </a:lnTo>
                <a:lnTo>
                  <a:pt x="179" y="342"/>
                </a:lnTo>
                <a:lnTo>
                  <a:pt x="179" y="342"/>
                </a:lnTo>
                <a:lnTo>
                  <a:pt x="179" y="335"/>
                </a:lnTo>
                <a:lnTo>
                  <a:pt x="175" y="331"/>
                </a:lnTo>
                <a:lnTo>
                  <a:pt x="171" y="328"/>
                </a:lnTo>
                <a:lnTo>
                  <a:pt x="171" y="324"/>
                </a:lnTo>
                <a:lnTo>
                  <a:pt x="171" y="321"/>
                </a:lnTo>
                <a:lnTo>
                  <a:pt x="171" y="321"/>
                </a:lnTo>
                <a:lnTo>
                  <a:pt x="171" y="314"/>
                </a:lnTo>
                <a:lnTo>
                  <a:pt x="171" y="314"/>
                </a:lnTo>
                <a:lnTo>
                  <a:pt x="171" y="310"/>
                </a:lnTo>
                <a:lnTo>
                  <a:pt x="175" y="310"/>
                </a:lnTo>
                <a:lnTo>
                  <a:pt x="179" y="310"/>
                </a:lnTo>
                <a:lnTo>
                  <a:pt x="179" y="306"/>
                </a:lnTo>
                <a:lnTo>
                  <a:pt x="175" y="306"/>
                </a:lnTo>
                <a:lnTo>
                  <a:pt x="171" y="306"/>
                </a:lnTo>
                <a:lnTo>
                  <a:pt x="171" y="306"/>
                </a:lnTo>
                <a:lnTo>
                  <a:pt x="168" y="306"/>
                </a:lnTo>
                <a:lnTo>
                  <a:pt x="168" y="303"/>
                </a:lnTo>
                <a:lnTo>
                  <a:pt x="168" y="303"/>
                </a:lnTo>
                <a:lnTo>
                  <a:pt x="168" y="299"/>
                </a:lnTo>
                <a:lnTo>
                  <a:pt x="168" y="299"/>
                </a:lnTo>
                <a:lnTo>
                  <a:pt x="168" y="292"/>
                </a:lnTo>
                <a:lnTo>
                  <a:pt x="168" y="285"/>
                </a:lnTo>
                <a:lnTo>
                  <a:pt x="171" y="285"/>
                </a:lnTo>
                <a:lnTo>
                  <a:pt x="175" y="278"/>
                </a:lnTo>
                <a:lnTo>
                  <a:pt x="175" y="274"/>
                </a:lnTo>
                <a:lnTo>
                  <a:pt x="171" y="274"/>
                </a:lnTo>
                <a:lnTo>
                  <a:pt x="164" y="274"/>
                </a:lnTo>
                <a:lnTo>
                  <a:pt x="161" y="274"/>
                </a:lnTo>
                <a:lnTo>
                  <a:pt x="157" y="274"/>
                </a:lnTo>
                <a:lnTo>
                  <a:pt x="154" y="274"/>
                </a:lnTo>
                <a:lnTo>
                  <a:pt x="150" y="271"/>
                </a:lnTo>
                <a:lnTo>
                  <a:pt x="147" y="274"/>
                </a:lnTo>
                <a:lnTo>
                  <a:pt x="143" y="271"/>
                </a:lnTo>
                <a:lnTo>
                  <a:pt x="139" y="271"/>
                </a:lnTo>
                <a:lnTo>
                  <a:pt x="136" y="271"/>
                </a:lnTo>
                <a:lnTo>
                  <a:pt x="132" y="267"/>
                </a:lnTo>
                <a:lnTo>
                  <a:pt x="129" y="267"/>
                </a:lnTo>
                <a:lnTo>
                  <a:pt x="129" y="267"/>
                </a:lnTo>
                <a:lnTo>
                  <a:pt x="125" y="271"/>
                </a:lnTo>
                <a:lnTo>
                  <a:pt x="125" y="274"/>
                </a:lnTo>
                <a:lnTo>
                  <a:pt x="125" y="274"/>
                </a:lnTo>
                <a:lnTo>
                  <a:pt x="125" y="278"/>
                </a:lnTo>
                <a:lnTo>
                  <a:pt x="125" y="281"/>
                </a:lnTo>
                <a:lnTo>
                  <a:pt x="122" y="285"/>
                </a:lnTo>
                <a:lnTo>
                  <a:pt x="122" y="285"/>
                </a:lnTo>
                <a:lnTo>
                  <a:pt x="114" y="292"/>
                </a:lnTo>
                <a:lnTo>
                  <a:pt x="111" y="292"/>
                </a:lnTo>
                <a:lnTo>
                  <a:pt x="107" y="292"/>
                </a:lnTo>
                <a:lnTo>
                  <a:pt x="104" y="289"/>
                </a:lnTo>
                <a:lnTo>
                  <a:pt x="100" y="292"/>
                </a:lnTo>
                <a:lnTo>
                  <a:pt x="93" y="292"/>
                </a:lnTo>
                <a:lnTo>
                  <a:pt x="86" y="292"/>
                </a:lnTo>
                <a:lnTo>
                  <a:pt x="82" y="292"/>
                </a:lnTo>
                <a:lnTo>
                  <a:pt x="79" y="289"/>
                </a:lnTo>
                <a:lnTo>
                  <a:pt x="75" y="285"/>
                </a:lnTo>
                <a:lnTo>
                  <a:pt x="72" y="285"/>
                </a:lnTo>
                <a:lnTo>
                  <a:pt x="72" y="285"/>
                </a:lnTo>
                <a:lnTo>
                  <a:pt x="68" y="285"/>
                </a:lnTo>
                <a:lnTo>
                  <a:pt x="68" y="281"/>
                </a:lnTo>
                <a:lnTo>
                  <a:pt x="68" y="281"/>
                </a:lnTo>
                <a:lnTo>
                  <a:pt x="65" y="278"/>
                </a:lnTo>
                <a:lnTo>
                  <a:pt x="65" y="274"/>
                </a:lnTo>
                <a:lnTo>
                  <a:pt x="65" y="274"/>
                </a:lnTo>
                <a:lnTo>
                  <a:pt x="61" y="271"/>
                </a:lnTo>
                <a:lnTo>
                  <a:pt x="61" y="271"/>
                </a:lnTo>
                <a:lnTo>
                  <a:pt x="57" y="271"/>
                </a:lnTo>
                <a:lnTo>
                  <a:pt x="57" y="271"/>
                </a:lnTo>
                <a:lnTo>
                  <a:pt x="54" y="271"/>
                </a:lnTo>
                <a:lnTo>
                  <a:pt x="54" y="271"/>
                </a:lnTo>
                <a:lnTo>
                  <a:pt x="50" y="267"/>
                </a:lnTo>
                <a:lnTo>
                  <a:pt x="50" y="267"/>
                </a:lnTo>
                <a:lnTo>
                  <a:pt x="47" y="267"/>
                </a:lnTo>
                <a:lnTo>
                  <a:pt x="47" y="267"/>
                </a:lnTo>
                <a:lnTo>
                  <a:pt x="43" y="267"/>
                </a:lnTo>
                <a:lnTo>
                  <a:pt x="43" y="267"/>
                </a:lnTo>
                <a:lnTo>
                  <a:pt x="40" y="267"/>
                </a:lnTo>
                <a:lnTo>
                  <a:pt x="40" y="264"/>
                </a:lnTo>
                <a:lnTo>
                  <a:pt x="40" y="264"/>
                </a:lnTo>
                <a:lnTo>
                  <a:pt x="36" y="264"/>
                </a:lnTo>
                <a:lnTo>
                  <a:pt x="36" y="264"/>
                </a:lnTo>
                <a:lnTo>
                  <a:pt x="32" y="260"/>
                </a:lnTo>
                <a:lnTo>
                  <a:pt x="32" y="260"/>
                </a:lnTo>
                <a:lnTo>
                  <a:pt x="29" y="260"/>
                </a:lnTo>
                <a:lnTo>
                  <a:pt x="29" y="256"/>
                </a:lnTo>
                <a:lnTo>
                  <a:pt x="25" y="256"/>
                </a:lnTo>
                <a:lnTo>
                  <a:pt x="22" y="260"/>
                </a:lnTo>
                <a:lnTo>
                  <a:pt x="22" y="260"/>
                </a:lnTo>
                <a:lnTo>
                  <a:pt x="18" y="256"/>
                </a:lnTo>
                <a:lnTo>
                  <a:pt x="18" y="256"/>
                </a:lnTo>
                <a:lnTo>
                  <a:pt x="15" y="256"/>
                </a:lnTo>
                <a:lnTo>
                  <a:pt x="15" y="256"/>
                </a:lnTo>
                <a:lnTo>
                  <a:pt x="11" y="256"/>
                </a:lnTo>
                <a:lnTo>
                  <a:pt x="11" y="253"/>
                </a:lnTo>
                <a:lnTo>
                  <a:pt x="8" y="253"/>
                </a:lnTo>
                <a:lnTo>
                  <a:pt x="8" y="253"/>
                </a:lnTo>
                <a:lnTo>
                  <a:pt x="8" y="253"/>
                </a:lnTo>
                <a:lnTo>
                  <a:pt x="4" y="253"/>
                </a:lnTo>
                <a:lnTo>
                  <a:pt x="4" y="249"/>
                </a:lnTo>
                <a:lnTo>
                  <a:pt x="0" y="249"/>
                </a:lnTo>
                <a:lnTo>
                  <a:pt x="0" y="249"/>
                </a:lnTo>
                <a:lnTo>
                  <a:pt x="0" y="249"/>
                </a:lnTo>
                <a:lnTo>
                  <a:pt x="0" y="246"/>
                </a:lnTo>
                <a:lnTo>
                  <a:pt x="4" y="246"/>
                </a:lnTo>
                <a:lnTo>
                  <a:pt x="4" y="242"/>
                </a:lnTo>
                <a:lnTo>
                  <a:pt x="4" y="242"/>
                </a:lnTo>
                <a:lnTo>
                  <a:pt x="8" y="242"/>
                </a:lnTo>
                <a:lnTo>
                  <a:pt x="8" y="239"/>
                </a:lnTo>
                <a:lnTo>
                  <a:pt x="11" y="239"/>
                </a:lnTo>
                <a:lnTo>
                  <a:pt x="15" y="239"/>
                </a:lnTo>
                <a:lnTo>
                  <a:pt x="15" y="235"/>
                </a:lnTo>
                <a:lnTo>
                  <a:pt x="18" y="235"/>
                </a:lnTo>
                <a:lnTo>
                  <a:pt x="22" y="232"/>
                </a:lnTo>
                <a:lnTo>
                  <a:pt x="22" y="232"/>
                </a:lnTo>
                <a:lnTo>
                  <a:pt x="25" y="232"/>
                </a:lnTo>
                <a:lnTo>
                  <a:pt x="25" y="228"/>
                </a:lnTo>
                <a:lnTo>
                  <a:pt x="25" y="228"/>
                </a:lnTo>
                <a:lnTo>
                  <a:pt x="29" y="224"/>
                </a:lnTo>
                <a:lnTo>
                  <a:pt x="32" y="221"/>
                </a:lnTo>
                <a:lnTo>
                  <a:pt x="32" y="221"/>
                </a:lnTo>
                <a:lnTo>
                  <a:pt x="32" y="221"/>
                </a:lnTo>
                <a:lnTo>
                  <a:pt x="32" y="221"/>
                </a:lnTo>
                <a:lnTo>
                  <a:pt x="32" y="217"/>
                </a:lnTo>
                <a:lnTo>
                  <a:pt x="32" y="217"/>
                </a:lnTo>
                <a:lnTo>
                  <a:pt x="29" y="214"/>
                </a:lnTo>
                <a:lnTo>
                  <a:pt x="32" y="214"/>
                </a:lnTo>
                <a:lnTo>
                  <a:pt x="32" y="214"/>
                </a:lnTo>
                <a:lnTo>
                  <a:pt x="32" y="210"/>
                </a:lnTo>
                <a:lnTo>
                  <a:pt x="36" y="210"/>
                </a:lnTo>
                <a:lnTo>
                  <a:pt x="36" y="210"/>
                </a:lnTo>
                <a:lnTo>
                  <a:pt x="40" y="210"/>
                </a:lnTo>
                <a:lnTo>
                  <a:pt x="43" y="210"/>
                </a:lnTo>
                <a:lnTo>
                  <a:pt x="47" y="210"/>
                </a:lnTo>
                <a:lnTo>
                  <a:pt x="50" y="210"/>
                </a:lnTo>
                <a:lnTo>
                  <a:pt x="50" y="210"/>
                </a:lnTo>
                <a:lnTo>
                  <a:pt x="54" y="210"/>
                </a:lnTo>
                <a:lnTo>
                  <a:pt x="57" y="207"/>
                </a:lnTo>
                <a:lnTo>
                  <a:pt x="57" y="207"/>
                </a:lnTo>
                <a:lnTo>
                  <a:pt x="57" y="203"/>
                </a:lnTo>
                <a:lnTo>
                  <a:pt x="57" y="203"/>
                </a:lnTo>
                <a:lnTo>
                  <a:pt x="61" y="203"/>
                </a:lnTo>
                <a:lnTo>
                  <a:pt x="61" y="203"/>
                </a:lnTo>
                <a:lnTo>
                  <a:pt x="65" y="203"/>
                </a:lnTo>
                <a:lnTo>
                  <a:pt x="68" y="203"/>
                </a:lnTo>
                <a:lnTo>
                  <a:pt x="68" y="199"/>
                </a:lnTo>
                <a:lnTo>
                  <a:pt x="72" y="203"/>
                </a:lnTo>
                <a:lnTo>
                  <a:pt x="72" y="203"/>
                </a:lnTo>
                <a:lnTo>
                  <a:pt x="75" y="203"/>
                </a:lnTo>
                <a:lnTo>
                  <a:pt x="75" y="203"/>
                </a:lnTo>
                <a:lnTo>
                  <a:pt x="79" y="203"/>
                </a:lnTo>
                <a:lnTo>
                  <a:pt x="79" y="203"/>
                </a:lnTo>
                <a:lnTo>
                  <a:pt x="82" y="203"/>
                </a:lnTo>
                <a:lnTo>
                  <a:pt x="82" y="207"/>
                </a:lnTo>
                <a:lnTo>
                  <a:pt x="82" y="203"/>
                </a:lnTo>
                <a:lnTo>
                  <a:pt x="86" y="203"/>
                </a:lnTo>
                <a:lnTo>
                  <a:pt x="86" y="203"/>
                </a:lnTo>
                <a:lnTo>
                  <a:pt x="86" y="203"/>
                </a:lnTo>
                <a:lnTo>
                  <a:pt x="86" y="199"/>
                </a:lnTo>
                <a:lnTo>
                  <a:pt x="82" y="199"/>
                </a:lnTo>
                <a:lnTo>
                  <a:pt x="82" y="199"/>
                </a:lnTo>
                <a:lnTo>
                  <a:pt x="86" y="199"/>
                </a:lnTo>
                <a:lnTo>
                  <a:pt x="82" y="199"/>
                </a:lnTo>
                <a:lnTo>
                  <a:pt x="82" y="196"/>
                </a:lnTo>
                <a:lnTo>
                  <a:pt x="86" y="196"/>
                </a:lnTo>
                <a:lnTo>
                  <a:pt x="86" y="192"/>
                </a:lnTo>
                <a:lnTo>
                  <a:pt x="86" y="192"/>
                </a:lnTo>
                <a:lnTo>
                  <a:pt x="89" y="189"/>
                </a:lnTo>
                <a:lnTo>
                  <a:pt x="86" y="189"/>
                </a:lnTo>
                <a:lnTo>
                  <a:pt x="86" y="189"/>
                </a:lnTo>
                <a:lnTo>
                  <a:pt x="82" y="185"/>
                </a:lnTo>
                <a:lnTo>
                  <a:pt x="82" y="182"/>
                </a:lnTo>
                <a:lnTo>
                  <a:pt x="82" y="182"/>
                </a:lnTo>
                <a:lnTo>
                  <a:pt x="82" y="178"/>
                </a:lnTo>
                <a:lnTo>
                  <a:pt x="82" y="178"/>
                </a:lnTo>
                <a:lnTo>
                  <a:pt x="82" y="175"/>
                </a:lnTo>
                <a:lnTo>
                  <a:pt x="86" y="175"/>
                </a:lnTo>
                <a:lnTo>
                  <a:pt x="86" y="171"/>
                </a:lnTo>
                <a:lnTo>
                  <a:pt x="86" y="171"/>
                </a:lnTo>
                <a:lnTo>
                  <a:pt x="86" y="171"/>
                </a:lnTo>
                <a:lnTo>
                  <a:pt x="86" y="171"/>
                </a:lnTo>
                <a:lnTo>
                  <a:pt x="89" y="171"/>
                </a:lnTo>
                <a:lnTo>
                  <a:pt x="89" y="171"/>
                </a:lnTo>
                <a:lnTo>
                  <a:pt x="93" y="171"/>
                </a:lnTo>
                <a:lnTo>
                  <a:pt x="93" y="171"/>
                </a:lnTo>
                <a:lnTo>
                  <a:pt x="93" y="175"/>
                </a:lnTo>
                <a:lnTo>
                  <a:pt x="97" y="175"/>
                </a:lnTo>
                <a:lnTo>
                  <a:pt x="97" y="175"/>
                </a:lnTo>
                <a:lnTo>
                  <a:pt x="97" y="178"/>
                </a:lnTo>
                <a:lnTo>
                  <a:pt x="100" y="178"/>
                </a:lnTo>
                <a:lnTo>
                  <a:pt x="100" y="178"/>
                </a:lnTo>
                <a:lnTo>
                  <a:pt x="100" y="178"/>
                </a:lnTo>
                <a:lnTo>
                  <a:pt x="104" y="178"/>
                </a:lnTo>
                <a:lnTo>
                  <a:pt x="104" y="178"/>
                </a:lnTo>
                <a:lnTo>
                  <a:pt x="107" y="178"/>
                </a:lnTo>
                <a:lnTo>
                  <a:pt x="111" y="178"/>
                </a:lnTo>
                <a:lnTo>
                  <a:pt x="111" y="182"/>
                </a:lnTo>
                <a:lnTo>
                  <a:pt x="114" y="182"/>
                </a:lnTo>
                <a:lnTo>
                  <a:pt x="114" y="185"/>
                </a:lnTo>
                <a:lnTo>
                  <a:pt x="118" y="185"/>
                </a:lnTo>
                <a:lnTo>
                  <a:pt x="122" y="185"/>
                </a:lnTo>
                <a:lnTo>
                  <a:pt x="122" y="185"/>
                </a:lnTo>
                <a:lnTo>
                  <a:pt x="125" y="182"/>
                </a:lnTo>
                <a:lnTo>
                  <a:pt x="125" y="182"/>
                </a:lnTo>
                <a:lnTo>
                  <a:pt x="125" y="182"/>
                </a:lnTo>
                <a:lnTo>
                  <a:pt x="129" y="182"/>
                </a:lnTo>
                <a:lnTo>
                  <a:pt x="129" y="182"/>
                </a:lnTo>
                <a:lnTo>
                  <a:pt x="132" y="182"/>
                </a:lnTo>
                <a:lnTo>
                  <a:pt x="132" y="178"/>
                </a:lnTo>
                <a:lnTo>
                  <a:pt x="136" y="178"/>
                </a:lnTo>
                <a:lnTo>
                  <a:pt x="136" y="178"/>
                </a:lnTo>
                <a:lnTo>
                  <a:pt x="139" y="178"/>
                </a:lnTo>
                <a:lnTo>
                  <a:pt x="139" y="178"/>
                </a:lnTo>
                <a:lnTo>
                  <a:pt x="143" y="178"/>
                </a:lnTo>
                <a:lnTo>
                  <a:pt x="147" y="178"/>
                </a:lnTo>
                <a:lnTo>
                  <a:pt x="147" y="175"/>
                </a:lnTo>
                <a:lnTo>
                  <a:pt x="147" y="175"/>
                </a:lnTo>
                <a:lnTo>
                  <a:pt x="147" y="178"/>
                </a:lnTo>
                <a:lnTo>
                  <a:pt x="150" y="178"/>
                </a:lnTo>
                <a:lnTo>
                  <a:pt x="154" y="178"/>
                </a:lnTo>
                <a:lnTo>
                  <a:pt x="154" y="178"/>
                </a:lnTo>
                <a:lnTo>
                  <a:pt x="154" y="182"/>
                </a:lnTo>
                <a:lnTo>
                  <a:pt x="157" y="182"/>
                </a:lnTo>
                <a:lnTo>
                  <a:pt x="161" y="182"/>
                </a:lnTo>
                <a:lnTo>
                  <a:pt x="161" y="182"/>
                </a:lnTo>
                <a:lnTo>
                  <a:pt x="164" y="178"/>
                </a:lnTo>
                <a:lnTo>
                  <a:pt x="164" y="175"/>
                </a:lnTo>
                <a:lnTo>
                  <a:pt x="168" y="175"/>
                </a:lnTo>
                <a:lnTo>
                  <a:pt x="168" y="175"/>
                </a:lnTo>
                <a:lnTo>
                  <a:pt x="171" y="175"/>
                </a:lnTo>
                <a:lnTo>
                  <a:pt x="175" y="171"/>
                </a:lnTo>
                <a:lnTo>
                  <a:pt x="179" y="171"/>
                </a:lnTo>
                <a:lnTo>
                  <a:pt x="179" y="171"/>
                </a:lnTo>
                <a:lnTo>
                  <a:pt x="179" y="171"/>
                </a:lnTo>
                <a:lnTo>
                  <a:pt x="182" y="171"/>
                </a:lnTo>
                <a:lnTo>
                  <a:pt x="186" y="171"/>
                </a:lnTo>
                <a:lnTo>
                  <a:pt x="186" y="171"/>
                </a:lnTo>
                <a:lnTo>
                  <a:pt x="189" y="171"/>
                </a:lnTo>
                <a:lnTo>
                  <a:pt x="193" y="171"/>
                </a:lnTo>
                <a:lnTo>
                  <a:pt x="193" y="171"/>
                </a:lnTo>
                <a:lnTo>
                  <a:pt x="193" y="171"/>
                </a:lnTo>
                <a:lnTo>
                  <a:pt x="196" y="167"/>
                </a:lnTo>
                <a:lnTo>
                  <a:pt x="196" y="171"/>
                </a:lnTo>
                <a:lnTo>
                  <a:pt x="196" y="171"/>
                </a:lnTo>
                <a:lnTo>
                  <a:pt x="196" y="171"/>
                </a:lnTo>
                <a:lnTo>
                  <a:pt x="200" y="171"/>
                </a:lnTo>
                <a:lnTo>
                  <a:pt x="204" y="171"/>
                </a:lnTo>
                <a:lnTo>
                  <a:pt x="204" y="171"/>
                </a:lnTo>
                <a:lnTo>
                  <a:pt x="204" y="167"/>
                </a:lnTo>
                <a:lnTo>
                  <a:pt x="207" y="167"/>
                </a:lnTo>
                <a:lnTo>
                  <a:pt x="207" y="167"/>
                </a:lnTo>
                <a:lnTo>
                  <a:pt x="211" y="167"/>
                </a:lnTo>
                <a:lnTo>
                  <a:pt x="211" y="167"/>
                </a:lnTo>
                <a:lnTo>
                  <a:pt x="214" y="167"/>
                </a:lnTo>
                <a:lnTo>
                  <a:pt x="218" y="164"/>
                </a:lnTo>
                <a:lnTo>
                  <a:pt x="218" y="164"/>
                </a:lnTo>
                <a:lnTo>
                  <a:pt x="221" y="164"/>
                </a:lnTo>
                <a:lnTo>
                  <a:pt x="221" y="167"/>
                </a:lnTo>
                <a:lnTo>
                  <a:pt x="225" y="167"/>
                </a:lnTo>
                <a:lnTo>
                  <a:pt x="225" y="164"/>
                </a:lnTo>
                <a:lnTo>
                  <a:pt x="228" y="164"/>
                </a:lnTo>
                <a:lnTo>
                  <a:pt x="228" y="160"/>
                </a:lnTo>
                <a:lnTo>
                  <a:pt x="232" y="160"/>
                </a:lnTo>
                <a:lnTo>
                  <a:pt x="232" y="160"/>
                </a:lnTo>
                <a:lnTo>
                  <a:pt x="236" y="160"/>
                </a:lnTo>
                <a:lnTo>
                  <a:pt x="239" y="160"/>
                </a:lnTo>
                <a:lnTo>
                  <a:pt x="243" y="164"/>
                </a:lnTo>
                <a:lnTo>
                  <a:pt x="243" y="164"/>
                </a:lnTo>
                <a:lnTo>
                  <a:pt x="246" y="164"/>
                </a:lnTo>
                <a:lnTo>
                  <a:pt x="246" y="164"/>
                </a:lnTo>
                <a:lnTo>
                  <a:pt x="250" y="164"/>
                </a:lnTo>
                <a:lnTo>
                  <a:pt x="250" y="164"/>
                </a:lnTo>
                <a:lnTo>
                  <a:pt x="253" y="164"/>
                </a:lnTo>
                <a:lnTo>
                  <a:pt x="253" y="167"/>
                </a:lnTo>
                <a:lnTo>
                  <a:pt x="257" y="167"/>
                </a:lnTo>
                <a:lnTo>
                  <a:pt x="257" y="167"/>
                </a:lnTo>
                <a:lnTo>
                  <a:pt x="261" y="167"/>
                </a:lnTo>
                <a:lnTo>
                  <a:pt x="261" y="167"/>
                </a:lnTo>
                <a:lnTo>
                  <a:pt x="264" y="167"/>
                </a:lnTo>
                <a:lnTo>
                  <a:pt x="268" y="167"/>
                </a:lnTo>
                <a:lnTo>
                  <a:pt x="268" y="167"/>
                </a:lnTo>
                <a:lnTo>
                  <a:pt x="271" y="164"/>
                </a:lnTo>
                <a:lnTo>
                  <a:pt x="271" y="164"/>
                </a:lnTo>
                <a:lnTo>
                  <a:pt x="271" y="164"/>
                </a:lnTo>
                <a:lnTo>
                  <a:pt x="275" y="160"/>
                </a:lnTo>
                <a:lnTo>
                  <a:pt x="275" y="157"/>
                </a:lnTo>
                <a:lnTo>
                  <a:pt x="278" y="157"/>
                </a:lnTo>
                <a:lnTo>
                  <a:pt x="275" y="157"/>
                </a:lnTo>
                <a:lnTo>
                  <a:pt x="275" y="157"/>
                </a:lnTo>
                <a:lnTo>
                  <a:pt x="275" y="157"/>
                </a:lnTo>
                <a:lnTo>
                  <a:pt x="275" y="153"/>
                </a:lnTo>
                <a:lnTo>
                  <a:pt x="275" y="153"/>
                </a:lnTo>
                <a:lnTo>
                  <a:pt x="275" y="150"/>
                </a:lnTo>
                <a:lnTo>
                  <a:pt x="278" y="150"/>
                </a:lnTo>
                <a:lnTo>
                  <a:pt x="278" y="146"/>
                </a:lnTo>
                <a:lnTo>
                  <a:pt x="282" y="146"/>
                </a:lnTo>
                <a:lnTo>
                  <a:pt x="282" y="146"/>
                </a:lnTo>
                <a:lnTo>
                  <a:pt x="285" y="146"/>
                </a:lnTo>
                <a:lnTo>
                  <a:pt x="289" y="146"/>
                </a:lnTo>
                <a:lnTo>
                  <a:pt x="289" y="142"/>
                </a:lnTo>
                <a:lnTo>
                  <a:pt x="293" y="142"/>
                </a:lnTo>
                <a:lnTo>
                  <a:pt x="293" y="142"/>
                </a:lnTo>
                <a:lnTo>
                  <a:pt x="296" y="142"/>
                </a:lnTo>
                <a:lnTo>
                  <a:pt x="296" y="142"/>
                </a:lnTo>
                <a:lnTo>
                  <a:pt x="300" y="142"/>
                </a:lnTo>
                <a:lnTo>
                  <a:pt x="300" y="142"/>
                </a:lnTo>
                <a:lnTo>
                  <a:pt x="300" y="139"/>
                </a:lnTo>
                <a:lnTo>
                  <a:pt x="300" y="139"/>
                </a:lnTo>
                <a:lnTo>
                  <a:pt x="300" y="139"/>
                </a:lnTo>
                <a:lnTo>
                  <a:pt x="300" y="139"/>
                </a:lnTo>
                <a:lnTo>
                  <a:pt x="303" y="135"/>
                </a:lnTo>
                <a:lnTo>
                  <a:pt x="303" y="135"/>
                </a:lnTo>
                <a:lnTo>
                  <a:pt x="303" y="132"/>
                </a:lnTo>
                <a:lnTo>
                  <a:pt x="307" y="132"/>
                </a:lnTo>
                <a:lnTo>
                  <a:pt x="307" y="132"/>
                </a:lnTo>
                <a:lnTo>
                  <a:pt x="307" y="132"/>
                </a:lnTo>
                <a:lnTo>
                  <a:pt x="310" y="132"/>
                </a:lnTo>
                <a:lnTo>
                  <a:pt x="314" y="128"/>
                </a:lnTo>
                <a:lnTo>
                  <a:pt x="314" y="128"/>
                </a:lnTo>
                <a:lnTo>
                  <a:pt x="318" y="128"/>
                </a:lnTo>
                <a:lnTo>
                  <a:pt x="318" y="125"/>
                </a:lnTo>
                <a:lnTo>
                  <a:pt x="321" y="125"/>
                </a:lnTo>
                <a:lnTo>
                  <a:pt x="321" y="125"/>
                </a:lnTo>
                <a:lnTo>
                  <a:pt x="321" y="125"/>
                </a:lnTo>
                <a:lnTo>
                  <a:pt x="325" y="125"/>
                </a:lnTo>
                <a:lnTo>
                  <a:pt x="325" y="125"/>
                </a:lnTo>
                <a:lnTo>
                  <a:pt x="328" y="121"/>
                </a:lnTo>
                <a:lnTo>
                  <a:pt x="328" y="121"/>
                </a:lnTo>
                <a:lnTo>
                  <a:pt x="332" y="121"/>
                </a:lnTo>
                <a:lnTo>
                  <a:pt x="332" y="118"/>
                </a:lnTo>
                <a:lnTo>
                  <a:pt x="332" y="118"/>
                </a:lnTo>
                <a:lnTo>
                  <a:pt x="335" y="118"/>
                </a:lnTo>
                <a:lnTo>
                  <a:pt x="335" y="118"/>
                </a:lnTo>
                <a:lnTo>
                  <a:pt x="339" y="118"/>
                </a:lnTo>
                <a:lnTo>
                  <a:pt x="339" y="118"/>
                </a:lnTo>
                <a:lnTo>
                  <a:pt x="339" y="118"/>
                </a:lnTo>
                <a:lnTo>
                  <a:pt x="339" y="114"/>
                </a:lnTo>
                <a:lnTo>
                  <a:pt x="339" y="114"/>
                </a:lnTo>
                <a:lnTo>
                  <a:pt x="342" y="114"/>
                </a:lnTo>
                <a:lnTo>
                  <a:pt x="342" y="110"/>
                </a:lnTo>
                <a:lnTo>
                  <a:pt x="346" y="110"/>
                </a:lnTo>
                <a:lnTo>
                  <a:pt x="350" y="110"/>
                </a:lnTo>
                <a:lnTo>
                  <a:pt x="350" y="110"/>
                </a:lnTo>
                <a:lnTo>
                  <a:pt x="353" y="110"/>
                </a:lnTo>
                <a:lnTo>
                  <a:pt x="353" y="110"/>
                </a:lnTo>
                <a:lnTo>
                  <a:pt x="353" y="110"/>
                </a:lnTo>
                <a:lnTo>
                  <a:pt x="357" y="107"/>
                </a:lnTo>
                <a:lnTo>
                  <a:pt x="357" y="107"/>
                </a:lnTo>
                <a:lnTo>
                  <a:pt x="357" y="107"/>
                </a:lnTo>
                <a:lnTo>
                  <a:pt x="360" y="103"/>
                </a:lnTo>
                <a:lnTo>
                  <a:pt x="364" y="103"/>
                </a:lnTo>
                <a:lnTo>
                  <a:pt x="364" y="103"/>
                </a:lnTo>
                <a:lnTo>
                  <a:pt x="364" y="100"/>
                </a:lnTo>
                <a:lnTo>
                  <a:pt x="364" y="100"/>
                </a:lnTo>
                <a:lnTo>
                  <a:pt x="367" y="100"/>
                </a:lnTo>
                <a:lnTo>
                  <a:pt x="367" y="100"/>
                </a:lnTo>
                <a:lnTo>
                  <a:pt x="371" y="100"/>
                </a:lnTo>
                <a:lnTo>
                  <a:pt x="371" y="96"/>
                </a:lnTo>
                <a:lnTo>
                  <a:pt x="371" y="96"/>
                </a:lnTo>
                <a:lnTo>
                  <a:pt x="371" y="100"/>
                </a:lnTo>
                <a:lnTo>
                  <a:pt x="371" y="100"/>
                </a:lnTo>
                <a:lnTo>
                  <a:pt x="371" y="100"/>
                </a:lnTo>
                <a:lnTo>
                  <a:pt x="375" y="100"/>
                </a:lnTo>
                <a:lnTo>
                  <a:pt x="375" y="100"/>
                </a:lnTo>
                <a:lnTo>
                  <a:pt x="378" y="100"/>
                </a:lnTo>
                <a:lnTo>
                  <a:pt x="378" y="100"/>
                </a:lnTo>
                <a:lnTo>
                  <a:pt x="378" y="100"/>
                </a:lnTo>
                <a:lnTo>
                  <a:pt x="382" y="100"/>
                </a:lnTo>
                <a:lnTo>
                  <a:pt x="382" y="100"/>
                </a:lnTo>
                <a:lnTo>
                  <a:pt x="385" y="103"/>
                </a:lnTo>
                <a:lnTo>
                  <a:pt x="389" y="103"/>
                </a:lnTo>
                <a:lnTo>
                  <a:pt x="389" y="100"/>
                </a:lnTo>
                <a:lnTo>
                  <a:pt x="385" y="100"/>
                </a:lnTo>
                <a:lnTo>
                  <a:pt x="385" y="100"/>
                </a:lnTo>
                <a:lnTo>
                  <a:pt x="389" y="100"/>
                </a:lnTo>
                <a:lnTo>
                  <a:pt x="389" y="96"/>
                </a:lnTo>
                <a:lnTo>
                  <a:pt x="389" y="96"/>
                </a:lnTo>
                <a:lnTo>
                  <a:pt x="392" y="96"/>
                </a:lnTo>
                <a:lnTo>
                  <a:pt x="392" y="96"/>
                </a:lnTo>
                <a:lnTo>
                  <a:pt x="399" y="93"/>
                </a:lnTo>
                <a:lnTo>
                  <a:pt x="399" y="93"/>
                </a:lnTo>
                <a:lnTo>
                  <a:pt x="399" y="93"/>
                </a:lnTo>
                <a:lnTo>
                  <a:pt x="403" y="93"/>
                </a:lnTo>
                <a:lnTo>
                  <a:pt x="403" y="93"/>
                </a:lnTo>
                <a:lnTo>
                  <a:pt x="403" y="93"/>
                </a:lnTo>
                <a:lnTo>
                  <a:pt x="407" y="93"/>
                </a:lnTo>
                <a:lnTo>
                  <a:pt x="410" y="93"/>
                </a:lnTo>
                <a:lnTo>
                  <a:pt x="414" y="96"/>
                </a:lnTo>
                <a:lnTo>
                  <a:pt x="414" y="93"/>
                </a:lnTo>
                <a:lnTo>
                  <a:pt x="414" y="93"/>
                </a:lnTo>
                <a:lnTo>
                  <a:pt x="414" y="89"/>
                </a:lnTo>
                <a:lnTo>
                  <a:pt x="414" y="89"/>
                </a:lnTo>
                <a:lnTo>
                  <a:pt x="414" y="85"/>
                </a:lnTo>
                <a:lnTo>
                  <a:pt x="414" y="85"/>
                </a:lnTo>
                <a:lnTo>
                  <a:pt x="417" y="82"/>
                </a:lnTo>
                <a:lnTo>
                  <a:pt x="421" y="78"/>
                </a:lnTo>
                <a:lnTo>
                  <a:pt x="421" y="78"/>
                </a:lnTo>
                <a:lnTo>
                  <a:pt x="421" y="78"/>
                </a:lnTo>
                <a:lnTo>
                  <a:pt x="424" y="78"/>
                </a:lnTo>
                <a:lnTo>
                  <a:pt x="424" y="82"/>
                </a:lnTo>
                <a:lnTo>
                  <a:pt x="428" y="82"/>
                </a:lnTo>
                <a:lnTo>
                  <a:pt x="432" y="82"/>
                </a:lnTo>
                <a:lnTo>
                  <a:pt x="432" y="82"/>
                </a:lnTo>
                <a:lnTo>
                  <a:pt x="432" y="85"/>
                </a:lnTo>
                <a:lnTo>
                  <a:pt x="435" y="85"/>
                </a:lnTo>
                <a:lnTo>
                  <a:pt x="435" y="85"/>
                </a:lnTo>
                <a:lnTo>
                  <a:pt x="439" y="85"/>
                </a:lnTo>
                <a:lnTo>
                  <a:pt x="439" y="85"/>
                </a:lnTo>
                <a:lnTo>
                  <a:pt x="442" y="85"/>
                </a:lnTo>
                <a:lnTo>
                  <a:pt x="442" y="85"/>
                </a:lnTo>
                <a:lnTo>
                  <a:pt x="446" y="85"/>
                </a:lnTo>
                <a:lnTo>
                  <a:pt x="446" y="85"/>
                </a:lnTo>
                <a:lnTo>
                  <a:pt x="449" y="85"/>
                </a:lnTo>
                <a:lnTo>
                  <a:pt x="449" y="85"/>
                </a:lnTo>
                <a:lnTo>
                  <a:pt x="453" y="85"/>
                </a:lnTo>
                <a:lnTo>
                  <a:pt x="453" y="85"/>
                </a:lnTo>
                <a:lnTo>
                  <a:pt x="453" y="85"/>
                </a:lnTo>
                <a:lnTo>
                  <a:pt x="456" y="85"/>
                </a:lnTo>
                <a:lnTo>
                  <a:pt x="456" y="85"/>
                </a:lnTo>
                <a:lnTo>
                  <a:pt x="460" y="85"/>
                </a:lnTo>
                <a:lnTo>
                  <a:pt x="460" y="82"/>
                </a:lnTo>
                <a:lnTo>
                  <a:pt x="460" y="85"/>
                </a:lnTo>
                <a:lnTo>
                  <a:pt x="464" y="85"/>
                </a:lnTo>
                <a:lnTo>
                  <a:pt x="464" y="85"/>
                </a:lnTo>
                <a:lnTo>
                  <a:pt x="464" y="89"/>
                </a:lnTo>
                <a:lnTo>
                  <a:pt x="467" y="89"/>
                </a:lnTo>
                <a:lnTo>
                  <a:pt x="467" y="89"/>
                </a:lnTo>
                <a:lnTo>
                  <a:pt x="467" y="89"/>
                </a:lnTo>
                <a:lnTo>
                  <a:pt x="471" y="89"/>
                </a:lnTo>
                <a:lnTo>
                  <a:pt x="471" y="85"/>
                </a:lnTo>
                <a:lnTo>
                  <a:pt x="474" y="89"/>
                </a:lnTo>
                <a:lnTo>
                  <a:pt x="474" y="89"/>
                </a:lnTo>
                <a:lnTo>
                  <a:pt x="478" y="89"/>
                </a:lnTo>
                <a:lnTo>
                  <a:pt x="478" y="89"/>
                </a:lnTo>
                <a:lnTo>
                  <a:pt x="481" y="89"/>
                </a:lnTo>
                <a:lnTo>
                  <a:pt x="481" y="89"/>
                </a:lnTo>
                <a:lnTo>
                  <a:pt x="485" y="85"/>
                </a:lnTo>
                <a:lnTo>
                  <a:pt x="485" y="85"/>
                </a:lnTo>
                <a:lnTo>
                  <a:pt x="485" y="85"/>
                </a:lnTo>
                <a:lnTo>
                  <a:pt x="485" y="82"/>
                </a:lnTo>
                <a:lnTo>
                  <a:pt x="489" y="82"/>
                </a:lnTo>
                <a:lnTo>
                  <a:pt x="489" y="82"/>
                </a:lnTo>
                <a:lnTo>
                  <a:pt x="492" y="82"/>
                </a:lnTo>
                <a:lnTo>
                  <a:pt x="492" y="82"/>
                </a:lnTo>
                <a:lnTo>
                  <a:pt x="492" y="85"/>
                </a:lnTo>
                <a:lnTo>
                  <a:pt x="496" y="85"/>
                </a:lnTo>
                <a:lnTo>
                  <a:pt x="496" y="85"/>
                </a:lnTo>
                <a:lnTo>
                  <a:pt x="499" y="85"/>
                </a:lnTo>
                <a:lnTo>
                  <a:pt x="499" y="85"/>
                </a:lnTo>
                <a:lnTo>
                  <a:pt x="499" y="82"/>
                </a:lnTo>
                <a:lnTo>
                  <a:pt x="503" y="82"/>
                </a:lnTo>
                <a:lnTo>
                  <a:pt x="503" y="85"/>
                </a:lnTo>
                <a:lnTo>
                  <a:pt x="506" y="85"/>
                </a:lnTo>
                <a:lnTo>
                  <a:pt x="510" y="82"/>
                </a:lnTo>
                <a:lnTo>
                  <a:pt x="510" y="82"/>
                </a:lnTo>
                <a:lnTo>
                  <a:pt x="513" y="82"/>
                </a:lnTo>
                <a:lnTo>
                  <a:pt x="513" y="82"/>
                </a:lnTo>
                <a:lnTo>
                  <a:pt x="517" y="82"/>
                </a:lnTo>
                <a:lnTo>
                  <a:pt x="517" y="82"/>
                </a:lnTo>
                <a:lnTo>
                  <a:pt x="517" y="82"/>
                </a:lnTo>
                <a:lnTo>
                  <a:pt x="517" y="82"/>
                </a:lnTo>
                <a:lnTo>
                  <a:pt x="521" y="82"/>
                </a:lnTo>
                <a:lnTo>
                  <a:pt x="521" y="82"/>
                </a:lnTo>
                <a:lnTo>
                  <a:pt x="524" y="82"/>
                </a:lnTo>
                <a:lnTo>
                  <a:pt x="524" y="82"/>
                </a:lnTo>
                <a:lnTo>
                  <a:pt x="524" y="82"/>
                </a:lnTo>
                <a:lnTo>
                  <a:pt x="528" y="82"/>
                </a:lnTo>
                <a:lnTo>
                  <a:pt x="531" y="82"/>
                </a:lnTo>
                <a:lnTo>
                  <a:pt x="531" y="82"/>
                </a:lnTo>
                <a:lnTo>
                  <a:pt x="531" y="82"/>
                </a:lnTo>
                <a:lnTo>
                  <a:pt x="535" y="82"/>
                </a:lnTo>
                <a:lnTo>
                  <a:pt x="535" y="82"/>
                </a:lnTo>
                <a:lnTo>
                  <a:pt x="538" y="82"/>
                </a:lnTo>
                <a:lnTo>
                  <a:pt x="538" y="82"/>
                </a:lnTo>
                <a:lnTo>
                  <a:pt x="542" y="82"/>
                </a:lnTo>
                <a:lnTo>
                  <a:pt x="542" y="82"/>
                </a:lnTo>
                <a:lnTo>
                  <a:pt x="546" y="82"/>
                </a:lnTo>
                <a:lnTo>
                  <a:pt x="546" y="82"/>
                </a:lnTo>
                <a:lnTo>
                  <a:pt x="549" y="82"/>
                </a:lnTo>
                <a:lnTo>
                  <a:pt x="549" y="82"/>
                </a:lnTo>
                <a:lnTo>
                  <a:pt x="549" y="82"/>
                </a:lnTo>
                <a:lnTo>
                  <a:pt x="553" y="82"/>
                </a:lnTo>
                <a:lnTo>
                  <a:pt x="553" y="82"/>
                </a:lnTo>
                <a:lnTo>
                  <a:pt x="556" y="82"/>
                </a:lnTo>
                <a:lnTo>
                  <a:pt x="556" y="82"/>
                </a:lnTo>
                <a:lnTo>
                  <a:pt x="560" y="82"/>
                </a:lnTo>
                <a:lnTo>
                  <a:pt x="560" y="82"/>
                </a:lnTo>
                <a:lnTo>
                  <a:pt x="563" y="82"/>
                </a:lnTo>
                <a:lnTo>
                  <a:pt x="563" y="82"/>
                </a:lnTo>
                <a:lnTo>
                  <a:pt x="567" y="82"/>
                </a:lnTo>
                <a:lnTo>
                  <a:pt x="567" y="82"/>
                </a:lnTo>
                <a:lnTo>
                  <a:pt x="570" y="82"/>
                </a:lnTo>
                <a:lnTo>
                  <a:pt x="574" y="82"/>
                </a:lnTo>
                <a:lnTo>
                  <a:pt x="574" y="82"/>
                </a:lnTo>
                <a:lnTo>
                  <a:pt x="578" y="82"/>
                </a:lnTo>
                <a:lnTo>
                  <a:pt x="578" y="82"/>
                </a:lnTo>
                <a:lnTo>
                  <a:pt x="581" y="82"/>
                </a:lnTo>
                <a:lnTo>
                  <a:pt x="581" y="78"/>
                </a:lnTo>
                <a:lnTo>
                  <a:pt x="581" y="78"/>
                </a:lnTo>
                <a:lnTo>
                  <a:pt x="581" y="78"/>
                </a:lnTo>
                <a:lnTo>
                  <a:pt x="585" y="78"/>
                </a:lnTo>
                <a:lnTo>
                  <a:pt x="585" y="75"/>
                </a:lnTo>
                <a:lnTo>
                  <a:pt x="588" y="75"/>
                </a:lnTo>
                <a:lnTo>
                  <a:pt x="588" y="75"/>
                </a:lnTo>
                <a:lnTo>
                  <a:pt x="592" y="75"/>
                </a:lnTo>
                <a:lnTo>
                  <a:pt x="592" y="75"/>
                </a:lnTo>
                <a:lnTo>
                  <a:pt x="595" y="75"/>
                </a:lnTo>
                <a:lnTo>
                  <a:pt x="595" y="75"/>
                </a:lnTo>
                <a:lnTo>
                  <a:pt x="595" y="75"/>
                </a:lnTo>
                <a:lnTo>
                  <a:pt x="599" y="75"/>
                </a:lnTo>
                <a:lnTo>
                  <a:pt x="599" y="71"/>
                </a:lnTo>
                <a:lnTo>
                  <a:pt x="603" y="71"/>
                </a:lnTo>
                <a:lnTo>
                  <a:pt x="603" y="71"/>
                </a:lnTo>
                <a:lnTo>
                  <a:pt x="606" y="71"/>
                </a:lnTo>
                <a:lnTo>
                  <a:pt x="606" y="71"/>
                </a:lnTo>
                <a:lnTo>
                  <a:pt x="610" y="71"/>
                </a:lnTo>
                <a:lnTo>
                  <a:pt x="610" y="71"/>
                </a:lnTo>
                <a:lnTo>
                  <a:pt x="613" y="71"/>
                </a:lnTo>
                <a:lnTo>
                  <a:pt x="613" y="71"/>
                </a:lnTo>
                <a:lnTo>
                  <a:pt x="613" y="71"/>
                </a:lnTo>
                <a:lnTo>
                  <a:pt x="617" y="71"/>
                </a:lnTo>
                <a:lnTo>
                  <a:pt x="617" y="71"/>
                </a:lnTo>
                <a:lnTo>
                  <a:pt x="617" y="75"/>
                </a:lnTo>
                <a:lnTo>
                  <a:pt x="620" y="75"/>
                </a:lnTo>
                <a:lnTo>
                  <a:pt x="620" y="75"/>
                </a:lnTo>
                <a:lnTo>
                  <a:pt x="620" y="75"/>
                </a:lnTo>
                <a:lnTo>
                  <a:pt x="620" y="71"/>
                </a:lnTo>
                <a:lnTo>
                  <a:pt x="620" y="71"/>
                </a:lnTo>
                <a:lnTo>
                  <a:pt x="624" y="68"/>
                </a:lnTo>
                <a:lnTo>
                  <a:pt x="624" y="68"/>
                </a:lnTo>
                <a:lnTo>
                  <a:pt x="627" y="68"/>
                </a:lnTo>
                <a:lnTo>
                  <a:pt x="627" y="68"/>
                </a:lnTo>
                <a:lnTo>
                  <a:pt x="627" y="68"/>
                </a:lnTo>
                <a:lnTo>
                  <a:pt x="631" y="68"/>
                </a:lnTo>
                <a:lnTo>
                  <a:pt x="631" y="68"/>
                </a:lnTo>
                <a:lnTo>
                  <a:pt x="635" y="68"/>
                </a:lnTo>
                <a:lnTo>
                  <a:pt x="638" y="68"/>
                </a:lnTo>
                <a:lnTo>
                  <a:pt x="638" y="68"/>
                </a:lnTo>
                <a:lnTo>
                  <a:pt x="642" y="68"/>
                </a:lnTo>
                <a:lnTo>
                  <a:pt x="645" y="68"/>
                </a:lnTo>
                <a:lnTo>
                  <a:pt x="645" y="68"/>
                </a:lnTo>
                <a:lnTo>
                  <a:pt x="645" y="68"/>
                </a:lnTo>
                <a:lnTo>
                  <a:pt x="649" y="68"/>
                </a:lnTo>
                <a:lnTo>
                  <a:pt x="649" y="68"/>
                </a:lnTo>
                <a:lnTo>
                  <a:pt x="652" y="68"/>
                </a:lnTo>
                <a:lnTo>
                  <a:pt x="656" y="68"/>
                </a:lnTo>
                <a:lnTo>
                  <a:pt x="656" y="68"/>
                </a:lnTo>
                <a:lnTo>
                  <a:pt x="656" y="68"/>
                </a:lnTo>
                <a:lnTo>
                  <a:pt x="660" y="68"/>
                </a:lnTo>
                <a:lnTo>
                  <a:pt x="660" y="64"/>
                </a:lnTo>
                <a:lnTo>
                  <a:pt x="663" y="64"/>
                </a:lnTo>
                <a:lnTo>
                  <a:pt x="663" y="64"/>
                </a:lnTo>
                <a:lnTo>
                  <a:pt x="667" y="64"/>
                </a:lnTo>
                <a:lnTo>
                  <a:pt x="667" y="64"/>
                </a:lnTo>
                <a:lnTo>
                  <a:pt x="670" y="64"/>
                </a:lnTo>
                <a:lnTo>
                  <a:pt x="670" y="64"/>
                </a:lnTo>
                <a:lnTo>
                  <a:pt x="674" y="64"/>
                </a:lnTo>
                <a:lnTo>
                  <a:pt x="677" y="68"/>
                </a:lnTo>
                <a:lnTo>
                  <a:pt x="677" y="68"/>
                </a:lnTo>
                <a:lnTo>
                  <a:pt x="677" y="68"/>
                </a:lnTo>
                <a:lnTo>
                  <a:pt x="681" y="68"/>
                </a:lnTo>
                <a:lnTo>
                  <a:pt x="681" y="68"/>
                </a:lnTo>
                <a:lnTo>
                  <a:pt x="684" y="68"/>
                </a:lnTo>
                <a:lnTo>
                  <a:pt x="684" y="68"/>
                </a:lnTo>
                <a:lnTo>
                  <a:pt x="688" y="68"/>
                </a:lnTo>
                <a:lnTo>
                  <a:pt x="688" y="64"/>
                </a:lnTo>
                <a:lnTo>
                  <a:pt x="688" y="64"/>
                </a:lnTo>
                <a:lnTo>
                  <a:pt x="692" y="64"/>
                </a:lnTo>
                <a:lnTo>
                  <a:pt x="692" y="64"/>
                </a:lnTo>
                <a:lnTo>
                  <a:pt x="692" y="64"/>
                </a:lnTo>
                <a:lnTo>
                  <a:pt x="695" y="64"/>
                </a:lnTo>
                <a:lnTo>
                  <a:pt x="695" y="60"/>
                </a:lnTo>
                <a:lnTo>
                  <a:pt x="699" y="64"/>
                </a:lnTo>
                <a:lnTo>
                  <a:pt x="699" y="64"/>
                </a:lnTo>
                <a:lnTo>
                  <a:pt x="702" y="64"/>
                </a:lnTo>
                <a:lnTo>
                  <a:pt x="702" y="64"/>
                </a:lnTo>
                <a:lnTo>
                  <a:pt x="706" y="64"/>
                </a:lnTo>
                <a:lnTo>
                  <a:pt x="706" y="64"/>
                </a:lnTo>
                <a:lnTo>
                  <a:pt x="709" y="64"/>
                </a:lnTo>
                <a:lnTo>
                  <a:pt x="709" y="60"/>
                </a:lnTo>
                <a:lnTo>
                  <a:pt x="709" y="60"/>
                </a:lnTo>
                <a:lnTo>
                  <a:pt x="713" y="60"/>
                </a:lnTo>
                <a:lnTo>
                  <a:pt x="717" y="60"/>
                </a:lnTo>
                <a:lnTo>
                  <a:pt x="717" y="64"/>
                </a:lnTo>
                <a:lnTo>
                  <a:pt x="720" y="64"/>
                </a:lnTo>
                <a:lnTo>
                  <a:pt x="720" y="64"/>
                </a:lnTo>
                <a:lnTo>
                  <a:pt x="724" y="64"/>
                </a:lnTo>
                <a:lnTo>
                  <a:pt x="724" y="64"/>
                </a:lnTo>
                <a:lnTo>
                  <a:pt x="724" y="64"/>
                </a:lnTo>
                <a:lnTo>
                  <a:pt x="727" y="64"/>
                </a:lnTo>
                <a:lnTo>
                  <a:pt x="727" y="64"/>
                </a:lnTo>
                <a:lnTo>
                  <a:pt x="731" y="64"/>
                </a:lnTo>
                <a:lnTo>
                  <a:pt x="731" y="64"/>
                </a:lnTo>
                <a:lnTo>
                  <a:pt x="734" y="64"/>
                </a:lnTo>
                <a:lnTo>
                  <a:pt x="738" y="60"/>
                </a:lnTo>
                <a:lnTo>
                  <a:pt x="738" y="60"/>
                </a:lnTo>
                <a:lnTo>
                  <a:pt x="738" y="60"/>
                </a:lnTo>
                <a:lnTo>
                  <a:pt x="741" y="57"/>
                </a:lnTo>
                <a:lnTo>
                  <a:pt x="741" y="57"/>
                </a:lnTo>
                <a:lnTo>
                  <a:pt x="741" y="57"/>
                </a:lnTo>
                <a:lnTo>
                  <a:pt x="741" y="53"/>
                </a:lnTo>
                <a:lnTo>
                  <a:pt x="741" y="53"/>
                </a:lnTo>
                <a:lnTo>
                  <a:pt x="741" y="50"/>
                </a:lnTo>
                <a:lnTo>
                  <a:pt x="741" y="50"/>
                </a:lnTo>
                <a:lnTo>
                  <a:pt x="741" y="46"/>
                </a:lnTo>
                <a:lnTo>
                  <a:pt x="741" y="46"/>
                </a:lnTo>
                <a:lnTo>
                  <a:pt x="741" y="46"/>
                </a:lnTo>
                <a:lnTo>
                  <a:pt x="741" y="43"/>
                </a:lnTo>
                <a:lnTo>
                  <a:pt x="741" y="43"/>
                </a:lnTo>
                <a:lnTo>
                  <a:pt x="745" y="39"/>
                </a:lnTo>
                <a:lnTo>
                  <a:pt x="745" y="39"/>
                </a:lnTo>
                <a:lnTo>
                  <a:pt x="745" y="36"/>
                </a:lnTo>
                <a:lnTo>
                  <a:pt x="745" y="36"/>
                </a:lnTo>
                <a:lnTo>
                  <a:pt x="745" y="36"/>
                </a:lnTo>
                <a:lnTo>
                  <a:pt x="749" y="36"/>
                </a:lnTo>
                <a:lnTo>
                  <a:pt x="752" y="36"/>
                </a:lnTo>
                <a:lnTo>
                  <a:pt x="752" y="32"/>
                </a:lnTo>
                <a:lnTo>
                  <a:pt x="752" y="32"/>
                </a:lnTo>
                <a:lnTo>
                  <a:pt x="756" y="32"/>
                </a:lnTo>
                <a:lnTo>
                  <a:pt x="756" y="28"/>
                </a:lnTo>
                <a:lnTo>
                  <a:pt x="756" y="28"/>
                </a:lnTo>
                <a:lnTo>
                  <a:pt x="756" y="28"/>
                </a:lnTo>
                <a:lnTo>
                  <a:pt x="759" y="25"/>
                </a:lnTo>
                <a:lnTo>
                  <a:pt x="759" y="25"/>
                </a:lnTo>
                <a:lnTo>
                  <a:pt x="763" y="25"/>
                </a:lnTo>
                <a:lnTo>
                  <a:pt x="763" y="25"/>
                </a:lnTo>
                <a:lnTo>
                  <a:pt x="766" y="25"/>
                </a:lnTo>
                <a:lnTo>
                  <a:pt x="766" y="21"/>
                </a:lnTo>
                <a:lnTo>
                  <a:pt x="770" y="21"/>
                </a:lnTo>
                <a:lnTo>
                  <a:pt x="770" y="21"/>
                </a:lnTo>
                <a:lnTo>
                  <a:pt x="770" y="18"/>
                </a:lnTo>
                <a:lnTo>
                  <a:pt x="774" y="18"/>
                </a:lnTo>
                <a:lnTo>
                  <a:pt x="774" y="18"/>
                </a:lnTo>
                <a:lnTo>
                  <a:pt x="774" y="18"/>
                </a:lnTo>
                <a:lnTo>
                  <a:pt x="777" y="18"/>
                </a:lnTo>
                <a:lnTo>
                  <a:pt x="777" y="18"/>
                </a:lnTo>
                <a:lnTo>
                  <a:pt x="781" y="18"/>
                </a:lnTo>
                <a:lnTo>
                  <a:pt x="781" y="18"/>
                </a:lnTo>
                <a:lnTo>
                  <a:pt x="784" y="18"/>
                </a:lnTo>
                <a:lnTo>
                  <a:pt x="784" y="18"/>
                </a:lnTo>
                <a:lnTo>
                  <a:pt x="788" y="14"/>
                </a:lnTo>
                <a:lnTo>
                  <a:pt x="788" y="14"/>
                </a:lnTo>
                <a:lnTo>
                  <a:pt x="788" y="14"/>
                </a:lnTo>
                <a:lnTo>
                  <a:pt x="791" y="14"/>
                </a:lnTo>
                <a:lnTo>
                  <a:pt x="791" y="14"/>
                </a:lnTo>
                <a:lnTo>
                  <a:pt x="798" y="14"/>
                </a:lnTo>
                <a:lnTo>
                  <a:pt x="820" y="14"/>
                </a:lnTo>
                <a:lnTo>
                  <a:pt x="831" y="14"/>
                </a:lnTo>
                <a:lnTo>
                  <a:pt x="831" y="14"/>
                </a:lnTo>
                <a:lnTo>
                  <a:pt x="834" y="14"/>
                </a:lnTo>
                <a:lnTo>
                  <a:pt x="838" y="14"/>
                </a:lnTo>
                <a:lnTo>
                  <a:pt x="841" y="14"/>
                </a:lnTo>
                <a:lnTo>
                  <a:pt x="845" y="14"/>
                </a:lnTo>
                <a:lnTo>
                  <a:pt x="848" y="14"/>
                </a:lnTo>
                <a:lnTo>
                  <a:pt x="855" y="21"/>
                </a:lnTo>
                <a:lnTo>
                  <a:pt x="863" y="18"/>
                </a:lnTo>
                <a:lnTo>
                  <a:pt x="866" y="14"/>
                </a:lnTo>
                <a:lnTo>
                  <a:pt x="873" y="14"/>
                </a:lnTo>
                <a:lnTo>
                  <a:pt x="884" y="11"/>
                </a:lnTo>
                <a:lnTo>
                  <a:pt x="884" y="7"/>
                </a:lnTo>
                <a:lnTo>
                  <a:pt x="891" y="7"/>
                </a:lnTo>
                <a:lnTo>
                  <a:pt x="902" y="7"/>
                </a:lnTo>
                <a:lnTo>
                  <a:pt x="905" y="7"/>
                </a:lnTo>
                <a:lnTo>
                  <a:pt x="909" y="3"/>
                </a:lnTo>
                <a:lnTo>
                  <a:pt x="916" y="0"/>
                </a:lnTo>
                <a:lnTo>
                  <a:pt x="920" y="0"/>
                </a:lnTo>
                <a:lnTo>
                  <a:pt x="923" y="7"/>
                </a:lnTo>
                <a:lnTo>
                  <a:pt x="930" y="7"/>
                </a:lnTo>
                <a:lnTo>
                  <a:pt x="934" y="7"/>
                </a:lnTo>
                <a:lnTo>
                  <a:pt x="941" y="3"/>
                </a:lnTo>
                <a:lnTo>
                  <a:pt x="945" y="0"/>
                </a:lnTo>
                <a:lnTo>
                  <a:pt x="952" y="0"/>
                </a:lnTo>
                <a:lnTo>
                  <a:pt x="955" y="0"/>
                </a:lnTo>
                <a:lnTo>
                  <a:pt x="959" y="0"/>
                </a:lnTo>
                <a:lnTo>
                  <a:pt x="962" y="0"/>
                </a:lnTo>
                <a:lnTo>
                  <a:pt x="962" y="3"/>
                </a:lnTo>
                <a:lnTo>
                  <a:pt x="966" y="7"/>
                </a:lnTo>
                <a:lnTo>
                  <a:pt x="966" y="7"/>
                </a:lnTo>
                <a:lnTo>
                  <a:pt x="969" y="11"/>
                </a:lnTo>
                <a:lnTo>
                  <a:pt x="973" y="11"/>
                </a:lnTo>
                <a:lnTo>
                  <a:pt x="973" y="11"/>
                </a:lnTo>
                <a:lnTo>
                  <a:pt x="980" y="11"/>
                </a:lnTo>
                <a:lnTo>
                  <a:pt x="984" y="14"/>
                </a:lnTo>
                <a:lnTo>
                  <a:pt x="991" y="11"/>
                </a:lnTo>
                <a:lnTo>
                  <a:pt x="991" y="11"/>
                </a:lnTo>
                <a:lnTo>
                  <a:pt x="998" y="11"/>
                </a:lnTo>
                <a:lnTo>
                  <a:pt x="1002" y="14"/>
                </a:lnTo>
                <a:lnTo>
                  <a:pt x="1009" y="14"/>
                </a:lnTo>
                <a:lnTo>
                  <a:pt x="1012" y="14"/>
                </a:lnTo>
                <a:lnTo>
                  <a:pt x="1016" y="14"/>
                </a:lnTo>
                <a:lnTo>
                  <a:pt x="1016" y="11"/>
                </a:lnTo>
                <a:lnTo>
                  <a:pt x="1023" y="11"/>
                </a:lnTo>
                <a:lnTo>
                  <a:pt x="1026" y="14"/>
                </a:lnTo>
                <a:lnTo>
                  <a:pt x="1030" y="18"/>
                </a:lnTo>
                <a:lnTo>
                  <a:pt x="1034" y="14"/>
                </a:lnTo>
                <a:lnTo>
                  <a:pt x="1034" y="18"/>
                </a:lnTo>
                <a:lnTo>
                  <a:pt x="1041" y="14"/>
                </a:lnTo>
                <a:lnTo>
                  <a:pt x="1044" y="14"/>
                </a:lnTo>
                <a:lnTo>
                  <a:pt x="1048" y="18"/>
                </a:lnTo>
                <a:lnTo>
                  <a:pt x="1055" y="14"/>
                </a:lnTo>
                <a:lnTo>
                  <a:pt x="1062" y="18"/>
                </a:lnTo>
                <a:lnTo>
                  <a:pt x="1066" y="14"/>
                </a:lnTo>
                <a:lnTo>
                  <a:pt x="1073" y="14"/>
                </a:lnTo>
                <a:lnTo>
                  <a:pt x="1076" y="14"/>
                </a:lnTo>
                <a:lnTo>
                  <a:pt x="1080" y="18"/>
                </a:lnTo>
                <a:lnTo>
                  <a:pt x="1083" y="18"/>
                </a:lnTo>
                <a:lnTo>
                  <a:pt x="1087" y="21"/>
                </a:lnTo>
                <a:lnTo>
                  <a:pt x="1087" y="25"/>
                </a:lnTo>
                <a:lnTo>
                  <a:pt x="1091" y="28"/>
                </a:lnTo>
                <a:lnTo>
                  <a:pt x="1094" y="28"/>
                </a:lnTo>
                <a:lnTo>
                  <a:pt x="1098" y="28"/>
                </a:lnTo>
                <a:lnTo>
                  <a:pt x="1101" y="28"/>
                </a:lnTo>
                <a:lnTo>
                  <a:pt x="1108" y="28"/>
                </a:lnTo>
                <a:lnTo>
                  <a:pt x="1119" y="28"/>
                </a:lnTo>
                <a:lnTo>
                  <a:pt x="1126" y="28"/>
                </a:lnTo>
                <a:lnTo>
                  <a:pt x="1130" y="28"/>
                </a:lnTo>
                <a:lnTo>
                  <a:pt x="1133" y="32"/>
                </a:lnTo>
                <a:lnTo>
                  <a:pt x="1137" y="32"/>
                </a:lnTo>
                <a:lnTo>
                  <a:pt x="1140" y="32"/>
                </a:lnTo>
                <a:lnTo>
                  <a:pt x="1140" y="32"/>
                </a:lnTo>
                <a:lnTo>
                  <a:pt x="1148" y="28"/>
                </a:lnTo>
                <a:lnTo>
                  <a:pt x="1151" y="32"/>
                </a:lnTo>
                <a:lnTo>
                  <a:pt x="1155" y="39"/>
                </a:lnTo>
                <a:lnTo>
                  <a:pt x="1155" y="43"/>
                </a:lnTo>
                <a:lnTo>
                  <a:pt x="1162" y="43"/>
                </a:lnTo>
                <a:lnTo>
                  <a:pt x="1165" y="46"/>
                </a:lnTo>
                <a:lnTo>
                  <a:pt x="1173" y="43"/>
                </a:lnTo>
                <a:lnTo>
                  <a:pt x="1176" y="39"/>
                </a:lnTo>
                <a:lnTo>
                  <a:pt x="1183" y="39"/>
                </a:lnTo>
                <a:lnTo>
                  <a:pt x="1183" y="36"/>
                </a:lnTo>
                <a:lnTo>
                  <a:pt x="1194" y="39"/>
                </a:lnTo>
                <a:lnTo>
                  <a:pt x="1197" y="39"/>
                </a:lnTo>
                <a:lnTo>
                  <a:pt x="1205" y="43"/>
                </a:lnTo>
                <a:lnTo>
                  <a:pt x="1205" y="46"/>
                </a:lnTo>
                <a:lnTo>
                  <a:pt x="1208" y="46"/>
                </a:lnTo>
                <a:lnTo>
                  <a:pt x="1215" y="46"/>
                </a:lnTo>
                <a:lnTo>
                  <a:pt x="1222" y="46"/>
                </a:lnTo>
                <a:lnTo>
                  <a:pt x="1222" y="46"/>
                </a:lnTo>
                <a:lnTo>
                  <a:pt x="1226" y="46"/>
                </a:lnTo>
                <a:lnTo>
                  <a:pt x="1233" y="43"/>
                </a:lnTo>
                <a:lnTo>
                  <a:pt x="1237" y="39"/>
                </a:lnTo>
                <a:lnTo>
                  <a:pt x="1237" y="39"/>
                </a:lnTo>
                <a:lnTo>
                  <a:pt x="1237" y="39"/>
                </a:lnTo>
                <a:lnTo>
                  <a:pt x="1240" y="39"/>
                </a:lnTo>
                <a:lnTo>
                  <a:pt x="1244" y="39"/>
                </a:lnTo>
                <a:lnTo>
                  <a:pt x="1251" y="39"/>
                </a:lnTo>
                <a:lnTo>
                  <a:pt x="1251" y="43"/>
                </a:lnTo>
                <a:lnTo>
                  <a:pt x="1255" y="39"/>
                </a:lnTo>
                <a:lnTo>
                  <a:pt x="1258" y="39"/>
                </a:lnTo>
                <a:lnTo>
                  <a:pt x="1265" y="39"/>
                </a:lnTo>
                <a:lnTo>
                  <a:pt x="1269" y="39"/>
                </a:lnTo>
                <a:lnTo>
                  <a:pt x="1272" y="36"/>
                </a:lnTo>
                <a:lnTo>
                  <a:pt x="1269" y="32"/>
                </a:lnTo>
                <a:lnTo>
                  <a:pt x="1276" y="28"/>
                </a:lnTo>
                <a:lnTo>
                  <a:pt x="1279" y="28"/>
                </a:lnTo>
                <a:lnTo>
                  <a:pt x="1287" y="36"/>
                </a:lnTo>
                <a:lnTo>
                  <a:pt x="1290" y="32"/>
                </a:lnTo>
                <a:lnTo>
                  <a:pt x="1290" y="36"/>
                </a:lnTo>
                <a:lnTo>
                  <a:pt x="1290" y="32"/>
                </a:lnTo>
                <a:lnTo>
                  <a:pt x="1297" y="32"/>
                </a:lnTo>
                <a:lnTo>
                  <a:pt x="1297" y="32"/>
                </a:lnTo>
                <a:lnTo>
                  <a:pt x="1301" y="28"/>
                </a:lnTo>
                <a:lnTo>
                  <a:pt x="1304" y="32"/>
                </a:lnTo>
                <a:lnTo>
                  <a:pt x="1312" y="32"/>
                </a:lnTo>
                <a:lnTo>
                  <a:pt x="1315" y="36"/>
                </a:lnTo>
                <a:lnTo>
                  <a:pt x="1315" y="39"/>
                </a:lnTo>
                <a:lnTo>
                  <a:pt x="1322" y="39"/>
                </a:lnTo>
                <a:lnTo>
                  <a:pt x="1333" y="43"/>
                </a:lnTo>
                <a:lnTo>
                  <a:pt x="1354" y="43"/>
                </a:lnTo>
                <a:lnTo>
                  <a:pt x="1358" y="43"/>
                </a:lnTo>
                <a:lnTo>
                  <a:pt x="1361" y="39"/>
                </a:lnTo>
                <a:lnTo>
                  <a:pt x="1365" y="36"/>
                </a:lnTo>
                <a:lnTo>
                  <a:pt x="1365" y="32"/>
                </a:lnTo>
                <a:lnTo>
                  <a:pt x="1369" y="28"/>
                </a:lnTo>
                <a:lnTo>
                  <a:pt x="1372" y="25"/>
                </a:lnTo>
                <a:lnTo>
                  <a:pt x="1379" y="28"/>
                </a:lnTo>
                <a:lnTo>
                  <a:pt x="1386" y="32"/>
                </a:lnTo>
                <a:lnTo>
                  <a:pt x="1390" y="28"/>
                </a:lnTo>
                <a:lnTo>
                  <a:pt x="1393" y="28"/>
                </a:lnTo>
                <a:lnTo>
                  <a:pt x="1401" y="28"/>
                </a:lnTo>
                <a:lnTo>
                  <a:pt x="1404" y="28"/>
                </a:lnTo>
                <a:lnTo>
                  <a:pt x="1408" y="28"/>
                </a:lnTo>
                <a:lnTo>
                  <a:pt x="1411" y="25"/>
                </a:lnTo>
                <a:lnTo>
                  <a:pt x="1415" y="21"/>
                </a:lnTo>
                <a:lnTo>
                  <a:pt x="1422" y="25"/>
                </a:lnTo>
                <a:lnTo>
                  <a:pt x="1429" y="21"/>
                </a:lnTo>
                <a:lnTo>
                  <a:pt x="1429" y="21"/>
                </a:lnTo>
                <a:lnTo>
                  <a:pt x="1436" y="25"/>
                </a:lnTo>
                <a:lnTo>
                  <a:pt x="1443" y="28"/>
                </a:lnTo>
                <a:lnTo>
                  <a:pt x="1447" y="28"/>
                </a:lnTo>
                <a:lnTo>
                  <a:pt x="1450" y="28"/>
                </a:lnTo>
                <a:lnTo>
                  <a:pt x="1450" y="32"/>
                </a:lnTo>
                <a:lnTo>
                  <a:pt x="1454" y="36"/>
                </a:lnTo>
                <a:lnTo>
                  <a:pt x="1472" y="39"/>
                </a:lnTo>
                <a:lnTo>
                  <a:pt x="1472" y="43"/>
                </a:lnTo>
                <a:lnTo>
                  <a:pt x="1472" y="46"/>
                </a:lnTo>
                <a:lnTo>
                  <a:pt x="1479" y="46"/>
                </a:lnTo>
                <a:lnTo>
                  <a:pt x="1483" y="43"/>
                </a:lnTo>
                <a:lnTo>
                  <a:pt x="1490" y="43"/>
                </a:lnTo>
                <a:lnTo>
                  <a:pt x="1493" y="46"/>
                </a:lnTo>
                <a:lnTo>
                  <a:pt x="1493" y="46"/>
                </a:lnTo>
                <a:lnTo>
                  <a:pt x="1500" y="50"/>
                </a:lnTo>
                <a:lnTo>
                  <a:pt x="1507" y="57"/>
                </a:lnTo>
                <a:lnTo>
                  <a:pt x="1507" y="60"/>
                </a:lnTo>
                <a:lnTo>
                  <a:pt x="1515" y="64"/>
                </a:lnTo>
                <a:lnTo>
                  <a:pt x="1525" y="60"/>
                </a:lnTo>
                <a:lnTo>
                  <a:pt x="1529" y="60"/>
                </a:lnTo>
                <a:lnTo>
                  <a:pt x="1532" y="60"/>
                </a:lnTo>
                <a:lnTo>
                  <a:pt x="1536" y="57"/>
                </a:lnTo>
                <a:lnTo>
                  <a:pt x="1540" y="57"/>
                </a:lnTo>
                <a:lnTo>
                  <a:pt x="1547" y="60"/>
                </a:lnTo>
                <a:lnTo>
                  <a:pt x="1547" y="60"/>
                </a:lnTo>
                <a:lnTo>
                  <a:pt x="1550" y="60"/>
                </a:lnTo>
                <a:lnTo>
                  <a:pt x="1557" y="60"/>
                </a:lnTo>
                <a:lnTo>
                  <a:pt x="1572" y="64"/>
                </a:lnTo>
                <a:lnTo>
                  <a:pt x="1575" y="68"/>
                </a:lnTo>
                <a:lnTo>
                  <a:pt x="1582" y="64"/>
                </a:lnTo>
                <a:lnTo>
                  <a:pt x="1597" y="68"/>
                </a:lnTo>
                <a:lnTo>
                  <a:pt x="1607" y="75"/>
                </a:lnTo>
                <a:lnTo>
                  <a:pt x="1611" y="71"/>
                </a:lnTo>
                <a:lnTo>
                  <a:pt x="1614" y="71"/>
                </a:lnTo>
                <a:lnTo>
                  <a:pt x="1625" y="75"/>
                </a:lnTo>
                <a:lnTo>
                  <a:pt x="1629" y="75"/>
                </a:lnTo>
                <a:lnTo>
                  <a:pt x="1636" y="75"/>
                </a:lnTo>
                <a:lnTo>
                  <a:pt x="1639" y="78"/>
                </a:lnTo>
                <a:lnTo>
                  <a:pt x="1646" y="82"/>
                </a:lnTo>
                <a:lnTo>
                  <a:pt x="1657" y="82"/>
                </a:lnTo>
                <a:lnTo>
                  <a:pt x="1664" y="78"/>
                </a:lnTo>
                <a:lnTo>
                  <a:pt x="1668" y="78"/>
                </a:lnTo>
                <a:lnTo>
                  <a:pt x="1675" y="82"/>
                </a:lnTo>
                <a:lnTo>
                  <a:pt x="1693" y="82"/>
                </a:lnTo>
                <a:lnTo>
                  <a:pt x="1696" y="89"/>
                </a:lnTo>
                <a:lnTo>
                  <a:pt x="1700" y="89"/>
                </a:lnTo>
                <a:lnTo>
                  <a:pt x="1707" y="89"/>
                </a:lnTo>
                <a:lnTo>
                  <a:pt x="1718" y="85"/>
                </a:lnTo>
                <a:lnTo>
                  <a:pt x="1757" y="75"/>
                </a:lnTo>
                <a:lnTo>
                  <a:pt x="1782" y="68"/>
                </a:lnTo>
                <a:lnTo>
                  <a:pt x="1782" y="75"/>
                </a:lnTo>
                <a:lnTo>
                  <a:pt x="1775" y="78"/>
                </a:lnTo>
                <a:lnTo>
                  <a:pt x="1771" y="89"/>
                </a:lnTo>
                <a:lnTo>
                  <a:pt x="1768" y="93"/>
                </a:lnTo>
                <a:lnTo>
                  <a:pt x="1768" y="107"/>
                </a:lnTo>
                <a:lnTo>
                  <a:pt x="1771" y="110"/>
                </a:lnTo>
                <a:lnTo>
                  <a:pt x="1771" y="110"/>
                </a:lnTo>
                <a:lnTo>
                  <a:pt x="1775" y="118"/>
                </a:lnTo>
                <a:lnTo>
                  <a:pt x="1775" y="121"/>
                </a:lnTo>
                <a:lnTo>
                  <a:pt x="1782" y="132"/>
                </a:lnTo>
                <a:lnTo>
                  <a:pt x="1789" y="142"/>
                </a:lnTo>
                <a:lnTo>
                  <a:pt x="1796" y="146"/>
                </a:lnTo>
                <a:lnTo>
                  <a:pt x="1796" y="150"/>
                </a:lnTo>
                <a:lnTo>
                  <a:pt x="1803" y="153"/>
                </a:lnTo>
                <a:lnTo>
                  <a:pt x="1807" y="153"/>
                </a:lnTo>
                <a:lnTo>
                  <a:pt x="1814" y="157"/>
                </a:lnTo>
                <a:lnTo>
                  <a:pt x="1814" y="157"/>
                </a:lnTo>
                <a:lnTo>
                  <a:pt x="1817" y="160"/>
                </a:lnTo>
                <a:lnTo>
                  <a:pt x="1828" y="160"/>
                </a:lnTo>
                <a:lnTo>
                  <a:pt x="1832" y="160"/>
                </a:lnTo>
                <a:lnTo>
                  <a:pt x="1842" y="171"/>
                </a:lnTo>
                <a:lnTo>
                  <a:pt x="1849" y="167"/>
                </a:lnTo>
                <a:lnTo>
                  <a:pt x="1853" y="167"/>
                </a:lnTo>
                <a:lnTo>
                  <a:pt x="1860" y="171"/>
                </a:lnTo>
                <a:lnTo>
                  <a:pt x="1864" y="175"/>
                </a:lnTo>
                <a:lnTo>
                  <a:pt x="1874" y="182"/>
                </a:lnTo>
                <a:lnTo>
                  <a:pt x="1874" y="189"/>
                </a:lnTo>
                <a:lnTo>
                  <a:pt x="1882" y="192"/>
                </a:lnTo>
                <a:lnTo>
                  <a:pt x="1885" y="196"/>
                </a:lnTo>
                <a:lnTo>
                  <a:pt x="1889" y="199"/>
                </a:lnTo>
                <a:lnTo>
                  <a:pt x="1892" y="199"/>
                </a:lnTo>
                <a:lnTo>
                  <a:pt x="1892" y="203"/>
                </a:lnTo>
                <a:lnTo>
                  <a:pt x="1896" y="207"/>
                </a:lnTo>
                <a:lnTo>
                  <a:pt x="1899" y="214"/>
                </a:lnTo>
                <a:lnTo>
                  <a:pt x="1903" y="214"/>
                </a:lnTo>
                <a:lnTo>
                  <a:pt x="1906" y="214"/>
                </a:lnTo>
                <a:lnTo>
                  <a:pt x="1906" y="221"/>
                </a:lnTo>
                <a:lnTo>
                  <a:pt x="1914" y="221"/>
                </a:lnTo>
                <a:lnTo>
                  <a:pt x="1921" y="221"/>
                </a:lnTo>
                <a:lnTo>
                  <a:pt x="1924" y="224"/>
                </a:lnTo>
                <a:lnTo>
                  <a:pt x="1924" y="224"/>
                </a:lnTo>
                <a:lnTo>
                  <a:pt x="1931" y="235"/>
                </a:lnTo>
                <a:lnTo>
                  <a:pt x="1935" y="235"/>
                </a:lnTo>
                <a:lnTo>
                  <a:pt x="1935" y="239"/>
                </a:lnTo>
                <a:lnTo>
                  <a:pt x="1942" y="242"/>
                </a:lnTo>
                <a:lnTo>
                  <a:pt x="1949" y="242"/>
                </a:lnTo>
                <a:lnTo>
                  <a:pt x="1949" y="239"/>
                </a:lnTo>
                <a:lnTo>
                  <a:pt x="1953" y="239"/>
                </a:lnTo>
                <a:lnTo>
                  <a:pt x="1956" y="239"/>
                </a:lnTo>
                <a:lnTo>
                  <a:pt x="1960" y="239"/>
                </a:lnTo>
                <a:lnTo>
                  <a:pt x="1960" y="239"/>
                </a:lnTo>
                <a:lnTo>
                  <a:pt x="1967" y="242"/>
                </a:lnTo>
                <a:lnTo>
                  <a:pt x="1971" y="239"/>
                </a:lnTo>
                <a:lnTo>
                  <a:pt x="1981" y="242"/>
                </a:lnTo>
                <a:lnTo>
                  <a:pt x="1985" y="242"/>
                </a:lnTo>
                <a:lnTo>
                  <a:pt x="1988" y="242"/>
                </a:lnTo>
                <a:lnTo>
                  <a:pt x="1999" y="242"/>
                </a:lnTo>
                <a:lnTo>
                  <a:pt x="2003" y="242"/>
                </a:lnTo>
                <a:lnTo>
                  <a:pt x="2003" y="242"/>
                </a:lnTo>
                <a:lnTo>
                  <a:pt x="2003" y="239"/>
                </a:lnTo>
                <a:lnTo>
                  <a:pt x="2006" y="235"/>
                </a:lnTo>
                <a:lnTo>
                  <a:pt x="2013" y="232"/>
                </a:lnTo>
                <a:lnTo>
                  <a:pt x="2020" y="232"/>
                </a:lnTo>
                <a:lnTo>
                  <a:pt x="2028" y="232"/>
                </a:lnTo>
                <a:lnTo>
                  <a:pt x="2031" y="232"/>
                </a:lnTo>
                <a:lnTo>
                  <a:pt x="2031" y="235"/>
                </a:lnTo>
                <a:lnTo>
                  <a:pt x="2035" y="235"/>
                </a:lnTo>
                <a:lnTo>
                  <a:pt x="2038" y="235"/>
                </a:lnTo>
                <a:lnTo>
                  <a:pt x="2042" y="235"/>
                </a:lnTo>
                <a:lnTo>
                  <a:pt x="2045" y="235"/>
                </a:lnTo>
                <a:lnTo>
                  <a:pt x="2049" y="235"/>
                </a:lnTo>
                <a:lnTo>
                  <a:pt x="2056" y="239"/>
                </a:lnTo>
                <a:lnTo>
                  <a:pt x="2056" y="242"/>
                </a:lnTo>
                <a:lnTo>
                  <a:pt x="2063" y="242"/>
                </a:lnTo>
                <a:lnTo>
                  <a:pt x="2067" y="242"/>
                </a:lnTo>
                <a:lnTo>
                  <a:pt x="2070" y="242"/>
                </a:lnTo>
                <a:lnTo>
                  <a:pt x="2077" y="246"/>
                </a:lnTo>
                <a:lnTo>
                  <a:pt x="2085" y="246"/>
                </a:lnTo>
                <a:lnTo>
                  <a:pt x="2095" y="249"/>
                </a:lnTo>
                <a:lnTo>
                  <a:pt x="2106" y="249"/>
                </a:lnTo>
                <a:lnTo>
                  <a:pt x="2110" y="249"/>
                </a:lnTo>
                <a:lnTo>
                  <a:pt x="2117" y="253"/>
                </a:lnTo>
                <a:lnTo>
                  <a:pt x="2124" y="249"/>
                </a:lnTo>
                <a:lnTo>
                  <a:pt x="2131" y="249"/>
                </a:lnTo>
                <a:lnTo>
                  <a:pt x="2131" y="253"/>
                </a:lnTo>
                <a:lnTo>
                  <a:pt x="2138" y="249"/>
                </a:lnTo>
                <a:lnTo>
                  <a:pt x="2138" y="253"/>
                </a:lnTo>
                <a:lnTo>
                  <a:pt x="2142" y="249"/>
                </a:lnTo>
                <a:lnTo>
                  <a:pt x="2145" y="249"/>
                </a:lnTo>
                <a:lnTo>
                  <a:pt x="2145" y="253"/>
                </a:lnTo>
                <a:lnTo>
                  <a:pt x="2149" y="253"/>
                </a:lnTo>
                <a:lnTo>
                  <a:pt x="2156" y="253"/>
                </a:lnTo>
                <a:lnTo>
                  <a:pt x="2159" y="253"/>
                </a:lnTo>
                <a:lnTo>
                  <a:pt x="2163" y="253"/>
                </a:lnTo>
                <a:lnTo>
                  <a:pt x="2167" y="253"/>
                </a:lnTo>
                <a:lnTo>
                  <a:pt x="2167" y="253"/>
                </a:lnTo>
                <a:lnTo>
                  <a:pt x="2167" y="260"/>
                </a:lnTo>
                <a:lnTo>
                  <a:pt x="2167" y="264"/>
                </a:lnTo>
                <a:lnTo>
                  <a:pt x="2167" y="267"/>
                </a:lnTo>
                <a:lnTo>
                  <a:pt x="2167" y="267"/>
                </a:lnTo>
                <a:lnTo>
                  <a:pt x="2167" y="271"/>
                </a:lnTo>
                <a:lnTo>
                  <a:pt x="2170" y="271"/>
                </a:lnTo>
                <a:lnTo>
                  <a:pt x="2174" y="278"/>
                </a:lnTo>
                <a:lnTo>
                  <a:pt x="2174" y="281"/>
                </a:lnTo>
                <a:lnTo>
                  <a:pt x="2177" y="281"/>
                </a:lnTo>
                <a:lnTo>
                  <a:pt x="2181" y="281"/>
                </a:lnTo>
                <a:lnTo>
                  <a:pt x="2184" y="289"/>
                </a:lnTo>
                <a:lnTo>
                  <a:pt x="2191" y="289"/>
                </a:lnTo>
                <a:lnTo>
                  <a:pt x="2191" y="292"/>
                </a:lnTo>
                <a:lnTo>
                  <a:pt x="2195" y="296"/>
                </a:lnTo>
                <a:lnTo>
                  <a:pt x="2199" y="299"/>
                </a:lnTo>
                <a:lnTo>
                  <a:pt x="2206" y="299"/>
                </a:lnTo>
                <a:lnTo>
                  <a:pt x="2213" y="299"/>
                </a:lnTo>
                <a:lnTo>
                  <a:pt x="2224" y="299"/>
                </a:lnTo>
                <a:lnTo>
                  <a:pt x="2227" y="303"/>
                </a:lnTo>
                <a:lnTo>
                  <a:pt x="2224" y="306"/>
                </a:lnTo>
                <a:lnTo>
                  <a:pt x="2227" y="310"/>
                </a:lnTo>
                <a:lnTo>
                  <a:pt x="2231" y="314"/>
                </a:lnTo>
                <a:lnTo>
                  <a:pt x="2234" y="314"/>
                </a:lnTo>
                <a:lnTo>
                  <a:pt x="2241" y="314"/>
                </a:lnTo>
                <a:lnTo>
                  <a:pt x="2245" y="317"/>
                </a:lnTo>
                <a:lnTo>
                  <a:pt x="2252" y="324"/>
                </a:lnTo>
                <a:lnTo>
                  <a:pt x="2256" y="328"/>
                </a:lnTo>
                <a:lnTo>
                  <a:pt x="2252" y="331"/>
                </a:lnTo>
                <a:lnTo>
                  <a:pt x="2241" y="331"/>
                </a:lnTo>
                <a:lnTo>
                  <a:pt x="2270" y="363"/>
                </a:lnTo>
                <a:lnTo>
                  <a:pt x="2273" y="363"/>
                </a:lnTo>
                <a:lnTo>
                  <a:pt x="2273" y="363"/>
                </a:lnTo>
                <a:lnTo>
                  <a:pt x="2277" y="363"/>
                </a:lnTo>
                <a:lnTo>
                  <a:pt x="2277" y="360"/>
                </a:lnTo>
                <a:lnTo>
                  <a:pt x="2284" y="356"/>
                </a:lnTo>
                <a:lnTo>
                  <a:pt x="2291" y="356"/>
                </a:lnTo>
                <a:lnTo>
                  <a:pt x="2295" y="360"/>
                </a:lnTo>
                <a:lnTo>
                  <a:pt x="2298" y="363"/>
                </a:lnTo>
                <a:lnTo>
                  <a:pt x="2302" y="363"/>
                </a:lnTo>
                <a:lnTo>
                  <a:pt x="2305" y="363"/>
                </a:lnTo>
                <a:lnTo>
                  <a:pt x="2309" y="360"/>
                </a:lnTo>
                <a:lnTo>
                  <a:pt x="2309" y="363"/>
                </a:lnTo>
                <a:lnTo>
                  <a:pt x="2313" y="363"/>
                </a:lnTo>
                <a:lnTo>
                  <a:pt x="2313" y="367"/>
                </a:lnTo>
                <a:lnTo>
                  <a:pt x="2316" y="367"/>
                </a:lnTo>
                <a:lnTo>
                  <a:pt x="2316" y="371"/>
                </a:lnTo>
                <a:lnTo>
                  <a:pt x="2316" y="371"/>
                </a:lnTo>
                <a:lnTo>
                  <a:pt x="2316" y="374"/>
                </a:lnTo>
                <a:lnTo>
                  <a:pt x="2316" y="378"/>
                </a:lnTo>
                <a:lnTo>
                  <a:pt x="2316" y="378"/>
                </a:lnTo>
                <a:lnTo>
                  <a:pt x="2316" y="378"/>
                </a:lnTo>
                <a:lnTo>
                  <a:pt x="2316" y="381"/>
                </a:lnTo>
                <a:lnTo>
                  <a:pt x="2316" y="385"/>
                </a:lnTo>
                <a:lnTo>
                  <a:pt x="2316" y="385"/>
                </a:lnTo>
                <a:lnTo>
                  <a:pt x="2316" y="388"/>
                </a:lnTo>
                <a:lnTo>
                  <a:pt x="2313" y="388"/>
                </a:lnTo>
                <a:lnTo>
                  <a:pt x="2320" y="395"/>
                </a:lnTo>
                <a:lnTo>
                  <a:pt x="2320" y="399"/>
                </a:lnTo>
                <a:lnTo>
                  <a:pt x="2323" y="399"/>
                </a:lnTo>
                <a:lnTo>
                  <a:pt x="2323" y="403"/>
                </a:lnTo>
                <a:lnTo>
                  <a:pt x="2323" y="403"/>
                </a:lnTo>
                <a:lnTo>
                  <a:pt x="2323" y="406"/>
                </a:lnTo>
                <a:lnTo>
                  <a:pt x="2320" y="410"/>
                </a:lnTo>
                <a:lnTo>
                  <a:pt x="2316" y="410"/>
                </a:lnTo>
                <a:lnTo>
                  <a:pt x="2316" y="410"/>
                </a:lnTo>
                <a:lnTo>
                  <a:pt x="2313" y="417"/>
                </a:lnTo>
                <a:lnTo>
                  <a:pt x="2313" y="417"/>
                </a:lnTo>
                <a:lnTo>
                  <a:pt x="2313" y="420"/>
                </a:lnTo>
                <a:lnTo>
                  <a:pt x="2313" y="420"/>
                </a:lnTo>
                <a:lnTo>
                  <a:pt x="2313" y="424"/>
                </a:lnTo>
                <a:lnTo>
                  <a:pt x="2316" y="428"/>
                </a:lnTo>
                <a:lnTo>
                  <a:pt x="2316" y="428"/>
                </a:lnTo>
                <a:lnTo>
                  <a:pt x="2316" y="428"/>
                </a:lnTo>
                <a:lnTo>
                  <a:pt x="2320" y="428"/>
                </a:lnTo>
                <a:lnTo>
                  <a:pt x="2323" y="428"/>
                </a:lnTo>
                <a:lnTo>
                  <a:pt x="2323" y="431"/>
                </a:lnTo>
                <a:lnTo>
                  <a:pt x="2323" y="431"/>
                </a:lnTo>
                <a:lnTo>
                  <a:pt x="2327" y="431"/>
                </a:lnTo>
                <a:lnTo>
                  <a:pt x="2327" y="435"/>
                </a:lnTo>
                <a:lnTo>
                  <a:pt x="2327" y="435"/>
                </a:lnTo>
                <a:lnTo>
                  <a:pt x="2323" y="438"/>
                </a:lnTo>
                <a:lnTo>
                  <a:pt x="2327" y="438"/>
                </a:lnTo>
                <a:lnTo>
                  <a:pt x="2330" y="438"/>
                </a:lnTo>
                <a:lnTo>
                  <a:pt x="2330" y="442"/>
                </a:lnTo>
                <a:lnTo>
                  <a:pt x="2330" y="445"/>
                </a:lnTo>
                <a:lnTo>
                  <a:pt x="2327" y="445"/>
                </a:lnTo>
                <a:lnTo>
                  <a:pt x="2323" y="445"/>
                </a:lnTo>
                <a:lnTo>
                  <a:pt x="2320" y="442"/>
                </a:lnTo>
                <a:lnTo>
                  <a:pt x="2316" y="442"/>
                </a:lnTo>
                <a:lnTo>
                  <a:pt x="2309" y="442"/>
                </a:lnTo>
                <a:lnTo>
                  <a:pt x="2305" y="442"/>
                </a:lnTo>
                <a:lnTo>
                  <a:pt x="2305" y="442"/>
                </a:lnTo>
                <a:lnTo>
                  <a:pt x="2302" y="442"/>
                </a:lnTo>
                <a:lnTo>
                  <a:pt x="2302" y="442"/>
                </a:lnTo>
                <a:lnTo>
                  <a:pt x="2298" y="442"/>
                </a:lnTo>
                <a:lnTo>
                  <a:pt x="2295" y="438"/>
                </a:lnTo>
                <a:lnTo>
                  <a:pt x="2291" y="442"/>
                </a:lnTo>
                <a:lnTo>
                  <a:pt x="2291" y="445"/>
                </a:lnTo>
                <a:lnTo>
                  <a:pt x="2288" y="449"/>
                </a:lnTo>
                <a:lnTo>
                  <a:pt x="2281" y="452"/>
                </a:lnTo>
                <a:lnTo>
                  <a:pt x="2273" y="452"/>
                </a:lnTo>
                <a:lnTo>
                  <a:pt x="2266" y="452"/>
                </a:lnTo>
                <a:lnTo>
                  <a:pt x="2263" y="452"/>
                </a:lnTo>
                <a:lnTo>
                  <a:pt x="2259" y="452"/>
                </a:lnTo>
                <a:lnTo>
                  <a:pt x="2252" y="456"/>
                </a:lnTo>
                <a:lnTo>
                  <a:pt x="2248" y="452"/>
                </a:lnTo>
                <a:lnTo>
                  <a:pt x="2241" y="452"/>
                </a:lnTo>
                <a:lnTo>
                  <a:pt x="2227" y="449"/>
                </a:lnTo>
                <a:lnTo>
                  <a:pt x="2224" y="449"/>
                </a:lnTo>
                <a:lnTo>
                  <a:pt x="2220" y="449"/>
                </a:lnTo>
                <a:lnTo>
                  <a:pt x="2216" y="449"/>
                </a:lnTo>
                <a:lnTo>
                  <a:pt x="2213" y="449"/>
                </a:lnTo>
                <a:lnTo>
                  <a:pt x="2209" y="449"/>
                </a:lnTo>
                <a:lnTo>
                  <a:pt x="2206" y="445"/>
                </a:lnTo>
                <a:lnTo>
                  <a:pt x="2202" y="445"/>
                </a:lnTo>
                <a:lnTo>
                  <a:pt x="2195" y="445"/>
                </a:lnTo>
                <a:lnTo>
                  <a:pt x="2191" y="449"/>
                </a:lnTo>
                <a:lnTo>
                  <a:pt x="2184" y="449"/>
                </a:lnTo>
                <a:lnTo>
                  <a:pt x="2184" y="449"/>
                </a:lnTo>
                <a:lnTo>
                  <a:pt x="2181" y="449"/>
                </a:lnTo>
                <a:lnTo>
                  <a:pt x="2177" y="449"/>
                </a:lnTo>
                <a:lnTo>
                  <a:pt x="2170" y="449"/>
                </a:lnTo>
                <a:lnTo>
                  <a:pt x="2167" y="449"/>
                </a:lnTo>
                <a:lnTo>
                  <a:pt x="2163" y="449"/>
                </a:lnTo>
                <a:lnTo>
                  <a:pt x="2159" y="449"/>
                </a:lnTo>
                <a:lnTo>
                  <a:pt x="2149" y="449"/>
                </a:lnTo>
                <a:lnTo>
                  <a:pt x="2138" y="449"/>
                </a:lnTo>
                <a:lnTo>
                  <a:pt x="2131" y="452"/>
                </a:lnTo>
                <a:lnTo>
                  <a:pt x="2124" y="452"/>
                </a:lnTo>
                <a:lnTo>
                  <a:pt x="2120" y="456"/>
                </a:lnTo>
                <a:lnTo>
                  <a:pt x="2110" y="460"/>
                </a:lnTo>
                <a:lnTo>
                  <a:pt x="2106" y="463"/>
                </a:lnTo>
                <a:lnTo>
                  <a:pt x="2106" y="470"/>
                </a:lnTo>
                <a:lnTo>
                  <a:pt x="2110" y="477"/>
                </a:lnTo>
                <a:lnTo>
                  <a:pt x="2106" y="481"/>
                </a:lnTo>
                <a:lnTo>
                  <a:pt x="2102" y="481"/>
                </a:lnTo>
                <a:lnTo>
                  <a:pt x="2099" y="488"/>
                </a:lnTo>
                <a:lnTo>
                  <a:pt x="2092" y="488"/>
                </a:lnTo>
                <a:lnTo>
                  <a:pt x="2092" y="495"/>
                </a:lnTo>
                <a:lnTo>
                  <a:pt x="2085" y="502"/>
                </a:lnTo>
                <a:lnTo>
                  <a:pt x="2085" y="506"/>
                </a:lnTo>
                <a:lnTo>
                  <a:pt x="2085" y="509"/>
                </a:lnTo>
                <a:lnTo>
                  <a:pt x="2067" y="524"/>
                </a:lnTo>
                <a:lnTo>
                  <a:pt x="2067" y="531"/>
                </a:lnTo>
                <a:lnTo>
                  <a:pt x="2067" y="534"/>
                </a:lnTo>
                <a:lnTo>
                  <a:pt x="2067" y="534"/>
                </a:lnTo>
                <a:lnTo>
                  <a:pt x="2067" y="538"/>
                </a:lnTo>
                <a:lnTo>
                  <a:pt x="2060" y="542"/>
                </a:lnTo>
                <a:lnTo>
                  <a:pt x="2053" y="542"/>
                </a:lnTo>
                <a:lnTo>
                  <a:pt x="2049" y="552"/>
                </a:lnTo>
                <a:lnTo>
                  <a:pt x="2053" y="556"/>
                </a:lnTo>
                <a:lnTo>
                  <a:pt x="2053" y="556"/>
                </a:lnTo>
                <a:lnTo>
                  <a:pt x="2045" y="559"/>
                </a:lnTo>
                <a:lnTo>
                  <a:pt x="2042" y="563"/>
                </a:lnTo>
                <a:lnTo>
                  <a:pt x="2031" y="570"/>
                </a:lnTo>
                <a:lnTo>
                  <a:pt x="2028" y="574"/>
                </a:lnTo>
                <a:lnTo>
                  <a:pt x="2020" y="577"/>
                </a:lnTo>
                <a:lnTo>
                  <a:pt x="2020" y="577"/>
                </a:lnTo>
                <a:lnTo>
                  <a:pt x="2006" y="581"/>
                </a:lnTo>
                <a:lnTo>
                  <a:pt x="2003" y="577"/>
                </a:lnTo>
                <a:lnTo>
                  <a:pt x="1963" y="584"/>
                </a:lnTo>
                <a:lnTo>
                  <a:pt x="1953" y="577"/>
                </a:lnTo>
                <a:lnTo>
                  <a:pt x="1949" y="577"/>
                </a:lnTo>
                <a:lnTo>
                  <a:pt x="1939" y="577"/>
                </a:lnTo>
                <a:lnTo>
                  <a:pt x="1939" y="581"/>
                </a:lnTo>
                <a:lnTo>
                  <a:pt x="1931" y="584"/>
                </a:lnTo>
                <a:lnTo>
                  <a:pt x="1931" y="584"/>
                </a:lnTo>
                <a:lnTo>
                  <a:pt x="1928" y="584"/>
                </a:lnTo>
                <a:lnTo>
                  <a:pt x="1928" y="581"/>
                </a:lnTo>
                <a:lnTo>
                  <a:pt x="1924" y="581"/>
                </a:lnTo>
                <a:lnTo>
                  <a:pt x="1924" y="581"/>
                </a:lnTo>
                <a:lnTo>
                  <a:pt x="1924" y="581"/>
                </a:lnTo>
                <a:lnTo>
                  <a:pt x="1924" y="577"/>
                </a:lnTo>
                <a:lnTo>
                  <a:pt x="1921" y="577"/>
                </a:lnTo>
                <a:lnTo>
                  <a:pt x="1921" y="577"/>
                </a:lnTo>
                <a:lnTo>
                  <a:pt x="1917" y="574"/>
                </a:lnTo>
                <a:lnTo>
                  <a:pt x="1917" y="574"/>
                </a:lnTo>
                <a:lnTo>
                  <a:pt x="1914" y="574"/>
                </a:lnTo>
                <a:lnTo>
                  <a:pt x="1914" y="570"/>
                </a:lnTo>
                <a:lnTo>
                  <a:pt x="1917" y="570"/>
                </a:lnTo>
                <a:lnTo>
                  <a:pt x="1921" y="570"/>
                </a:lnTo>
                <a:lnTo>
                  <a:pt x="1921" y="570"/>
                </a:lnTo>
                <a:lnTo>
                  <a:pt x="1924" y="570"/>
                </a:lnTo>
                <a:lnTo>
                  <a:pt x="1924" y="574"/>
                </a:lnTo>
                <a:lnTo>
                  <a:pt x="1924" y="574"/>
                </a:lnTo>
                <a:lnTo>
                  <a:pt x="1924" y="574"/>
                </a:lnTo>
                <a:lnTo>
                  <a:pt x="1924" y="570"/>
                </a:lnTo>
                <a:lnTo>
                  <a:pt x="1924" y="570"/>
                </a:lnTo>
                <a:lnTo>
                  <a:pt x="1924" y="570"/>
                </a:lnTo>
                <a:lnTo>
                  <a:pt x="1924" y="570"/>
                </a:lnTo>
                <a:lnTo>
                  <a:pt x="1924" y="567"/>
                </a:lnTo>
                <a:lnTo>
                  <a:pt x="1924" y="567"/>
                </a:lnTo>
                <a:lnTo>
                  <a:pt x="1924" y="567"/>
                </a:lnTo>
                <a:lnTo>
                  <a:pt x="1924" y="567"/>
                </a:lnTo>
                <a:lnTo>
                  <a:pt x="1924" y="567"/>
                </a:lnTo>
                <a:lnTo>
                  <a:pt x="1928" y="567"/>
                </a:lnTo>
                <a:lnTo>
                  <a:pt x="1928" y="567"/>
                </a:lnTo>
                <a:lnTo>
                  <a:pt x="1928" y="563"/>
                </a:lnTo>
                <a:lnTo>
                  <a:pt x="1928" y="563"/>
                </a:lnTo>
                <a:lnTo>
                  <a:pt x="1928" y="563"/>
                </a:lnTo>
                <a:lnTo>
                  <a:pt x="1928" y="559"/>
                </a:lnTo>
                <a:lnTo>
                  <a:pt x="1928" y="559"/>
                </a:lnTo>
                <a:lnTo>
                  <a:pt x="1931" y="559"/>
                </a:lnTo>
                <a:lnTo>
                  <a:pt x="1931" y="563"/>
                </a:lnTo>
                <a:lnTo>
                  <a:pt x="1931" y="563"/>
                </a:lnTo>
                <a:lnTo>
                  <a:pt x="1935" y="559"/>
                </a:lnTo>
                <a:lnTo>
                  <a:pt x="1935" y="559"/>
                </a:lnTo>
                <a:lnTo>
                  <a:pt x="1931" y="559"/>
                </a:lnTo>
                <a:lnTo>
                  <a:pt x="1931" y="556"/>
                </a:lnTo>
                <a:lnTo>
                  <a:pt x="1931" y="556"/>
                </a:lnTo>
                <a:lnTo>
                  <a:pt x="1931" y="556"/>
                </a:lnTo>
                <a:lnTo>
                  <a:pt x="1931" y="556"/>
                </a:lnTo>
                <a:lnTo>
                  <a:pt x="1928" y="556"/>
                </a:lnTo>
                <a:lnTo>
                  <a:pt x="1924" y="549"/>
                </a:lnTo>
                <a:lnTo>
                  <a:pt x="1910" y="545"/>
                </a:lnTo>
                <a:lnTo>
                  <a:pt x="1889" y="552"/>
                </a:lnTo>
                <a:lnTo>
                  <a:pt x="1878" y="556"/>
                </a:lnTo>
                <a:lnTo>
                  <a:pt x="1874" y="563"/>
                </a:lnTo>
                <a:lnTo>
                  <a:pt x="1867" y="567"/>
                </a:lnTo>
                <a:lnTo>
                  <a:pt x="1860" y="570"/>
                </a:lnTo>
                <a:lnTo>
                  <a:pt x="1860" y="574"/>
                </a:lnTo>
                <a:lnTo>
                  <a:pt x="1857" y="574"/>
                </a:lnTo>
                <a:lnTo>
                  <a:pt x="1853" y="570"/>
                </a:lnTo>
                <a:lnTo>
                  <a:pt x="1846" y="567"/>
                </a:lnTo>
                <a:lnTo>
                  <a:pt x="1835" y="574"/>
                </a:lnTo>
                <a:lnTo>
                  <a:pt x="1832" y="574"/>
                </a:lnTo>
                <a:lnTo>
                  <a:pt x="1828" y="577"/>
                </a:lnTo>
                <a:lnTo>
                  <a:pt x="1828" y="581"/>
                </a:lnTo>
                <a:lnTo>
                  <a:pt x="1825" y="581"/>
                </a:lnTo>
                <a:lnTo>
                  <a:pt x="1825" y="584"/>
                </a:lnTo>
                <a:lnTo>
                  <a:pt x="1821" y="584"/>
                </a:lnTo>
                <a:lnTo>
                  <a:pt x="1817" y="584"/>
                </a:lnTo>
                <a:lnTo>
                  <a:pt x="1817" y="584"/>
                </a:lnTo>
                <a:lnTo>
                  <a:pt x="1821" y="584"/>
                </a:lnTo>
                <a:lnTo>
                  <a:pt x="1821" y="588"/>
                </a:lnTo>
                <a:lnTo>
                  <a:pt x="1814" y="591"/>
                </a:lnTo>
                <a:lnTo>
                  <a:pt x="1810" y="591"/>
                </a:lnTo>
                <a:lnTo>
                  <a:pt x="1807" y="591"/>
                </a:lnTo>
                <a:lnTo>
                  <a:pt x="1807" y="595"/>
                </a:lnTo>
                <a:lnTo>
                  <a:pt x="1807" y="599"/>
                </a:lnTo>
                <a:lnTo>
                  <a:pt x="1807" y="599"/>
                </a:lnTo>
                <a:lnTo>
                  <a:pt x="1800" y="599"/>
                </a:lnTo>
                <a:lnTo>
                  <a:pt x="1796" y="602"/>
                </a:lnTo>
                <a:lnTo>
                  <a:pt x="1796" y="602"/>
                </a:lnTo>
                <a:lnTo>
                  <a:pt x="1792" y="606"/>
                </a:lnTo>
                <a:lnTo>
                  <a:pt x="1792" y="606"/>
                </a:lnTo>
                <a:lnTo>
                  <a:pt x="1785" y="609"/>
                </a:lnTo>
                <a:lnTo>
                  <a:pt x="1775" y="609"/>
                </a:lnTo>
                <a:lnTo>
                  <a:pt x="1771" y="606"/>
                </a:lnTo>
                <a:lnTo>
                  <a:pt x="1768" y="606"/>
                </a:lnTo>
                <a:lnTo>
                  <a:pt x="1764" y="606"/>
                </a:lnTo>
                <a:lnTo>
                  <a:pt x="1764" y="606"/>
                </a:lnTo>
                <a:lnTo>
                  <a:pt x="1753" y="609"/>
                </a:lnTo>
                <a:lnTo>
                  <a:pt x="1750" y="609"/>
                </a:lnTo>
                <a:lnTo>
                  <a:pt x="1746" y="609"/>
                </a:lnTo>
                <a:lnTo>
                  <a:pt x="1739" y="620"/>
                </a:lnTo>
                <a:lnTo>
                  <a:pt x="1735" y="620"/>
                </a:lnTo>
                <a:lnTo>
                  <a:pt x="1728" y="624"/>
                </a:lnTo>
                <a:lnTo>
                  <a:pt x="1725" y="627"/>
                </a:lnTo>
                <a:lnTo>
                  <a:pt x="1721" y="627"/>
                </a:lnTo>
                <a:lnTo>
                  <a:pt x="1714" y="627"/>
                </a:lnTo>
                <a:lnTo>
                  <a:pt x="1711" y="627"/>
                </a:lnTo>
                <a:lnTo>
                  <a:pt x="1711" y="627"/>
                </a:lnTo>
                <a:lnTo>
                  <a:pt x="1707" y="627"/>
                </a:lnTo>
                <a:lnTo>
                  <a:pt x="1703" y="631"/>
                </a:lnTo>
                <a:lnTo>
                  <a:pt x="1696" y="631"/>
                </a:lnTo>
                <a:lnTo>
                  <a:pt x="1696" y="631"/>
                </a:lnTo>
                <a:lnTo>
                  <a:pt x="1696" y="634"/>
                </a:lnTo>
                <a:lnTo>
                  <a:pt x="1693" y="638"/>
                </a:lnTo>
                <a:lnTo>
                  <a:pt x="1693" y="641"/>
                </a:lnTo>
                <a:lnTo>
                  <a:pt x="1689" y="641"/>
                </a:lnTo>
                <a:lnTo>
                  <a:pt x="1686" y="641"/>
                </a:lnTo>
                <a:lnTo>
                  <a:pt x="1682" y="645"/>
                </a:lnTo>
                <a:lnTo>
                  <a:pt x="1682" y="641"/>
                </a:lnTo>
                <a:lnTo>
                  <a:pt x="1678" y="638"/>
                </a:lnTo>
                <a:lnTo>
                  <a:pt x="1671" y="645"/>
                </a:lnTo>
                <a:lnTo>
                  <a:pt x="1668" y="645"/>
                </a:lnTo>
                <a:lnTo>
                  <a:pt x="1664" y="645"/>
                </a:lnTo>
                <a:lnTo>
                  <a:pt x="1661" y="645"/>
                </a:lnTo>
                <a:lnTo>
                  <a:pt x="1661" y="648"/>
                </a:lnTo>
                <a:lnTo>
                  <a:pt x="1657" y="648"/>
                </a:lnTo>
                <a:lnTo>
                  <a:pt x="1654" y="648"/>
                </a:lnTo>
                <a:lnTo>
                  <a:pt x="1650" y="652"/>
                </a:lnTo>
                <a:lnTo>
                  <a:pt x="1646" y="648"/>
                </a:lnTo>
                <a:lnTo>
                  <a:pt x="1646" y="656"/>
                </a:lnTo>
                <a:lnTo>
                  <a:pt x="1646" y="656"/>
                </a:lnTo>
                <a:lnTo>
                  <a:pt x="1643" y="656"/>
                </a:lnTo>
                <a:lnTo>
                  <a:pt x="1643" y="659"/>
                </a:lnTo>
                <a:lnTo>
                  <a:pt x="1639" y="659"/>
                </a:lnTo>
                <a:lnTo>
                  <a:pt x="1636" y="663"/>
                </a:lnTo>
                <a:lnTo>
                  <a:pt x="1632" y="663"/>
                </a:lnTo>
                <a:lnTo>
                  <a:pt x="1625" y="666"/>
                </a:lnTo>
                <a:lnTo>
                  <a:pt x="1625" y="670"/>
                </a:lnTo>
                <a:lnTo>
                  <a:pt x="1625" y="670"/>
                </a:lnTo>
                <a:lnTo>
                  <a:pt x="1625" y="673"/>
                </a:lnTo>
                <a:lnTo>
                  <a:pt x="1621" y="673"/>
                </a:lnTo>
                <a:lnTo>
                  <a:pt x="1621" y="673"/>
                </a:lnTo>
                <a:lnTo>
                  <a:pt x="1614" y="673"/>
                </a:lnTo>
                <a:lnTo>
                  <a:pt x="1611" y="673"/>
                </a:lnTo>
                <a:lnTo>
                  <a:pt x="1611" y="673"/>
                </a:lnTo>
                <a:lnTo>
                  <a:pt x="1607" y="677"/>
                </a:lnTo>
                <a:lnTo>
                  <a:pt x="1607" y="681"/>
                </a:lnTo>
                <a:lnTo>
                  <a:pt x="1607" y="681"/>
                </a:lnTo>
                <a:lnTo>
                  <a:pt x="1604" y="681"/>
                </a:lnTo>
                <a:lnTo>
                  <a:pt x="1604" y="684"/>
                </a:lnTo>
                <a:lnTo>
                  <a:pt x="1600" y="684"/>
                </a:lnTo>
                <a:lnTo>
                  <a:pt x="1593" y="684"/>
                </a:lnTo>
                <a:lnTo>
                  <a:pt x="1593" y="688"/>
                </a:lnTo>
                <a:lnTo>
                  <a:pt x="1589" y="691"/>
                </a:lnTo>
                <a:lnTo>
                  <a:pt x="1589" y="691"/>
                </a:lnTo>
                <a:lnTo>
                  <a:pt x="1589" y="691"/>
                </a:lnTo>
                <a:lnTo>
                  <a:pt x="1586" y="691"/>
                </a:lnTo>
                <a:lnTo>
                  <a:pt x="1579" y="691"/>
                </a:lnTo>
                <a:lnTo>
                  <a:pt x="1575" y="688"/>
                </a:lnTo>
                <a:lnTo>
                  <a:pt x="1575" y="691"/>
                </a:lnTo>
                <a:lnTo>
                  <a:pt x="1572" y="691"/>
                </a:lnTo>
                <a:lnTo>
                  <a:pt x="1572" y="691"/>
                </a:lnTo>
                <a:lnTo>
                  <a:pt x="1568" y="691"/>
                </a:lnTo>
                <a:lnTo>
                  <a:pt x="1568" y="691"/>
                </a:lnTo>
                <a:lnTo>
                  <a:pt x="1557" y="691"/>
                </a:lnTo>
                <a:lnTo>
                  <a:pt x="1557" y="691"/>
                </a:lnTo>
                <a:lnTo>
                  <a:pt x="1554" y="695"/>
                </a:lnTo>
                <a:lnTo>
                  <a:pt x="1550" y="695"/>
                </a:lnTo>
                <a:lnTo>
                  <a:pt x="1550" y="695"/>
                </a:lnTo>
                <a:lnTo>
                  <a:pt x="1547" y="695"/>
                </a:lnTo>
                <a:lnTo>
                  <a:pt x="1543" y="695"/>
                </a:lnTo>
                <a:lnTo>
                  <a:pt x="1540" y="695"/>
                </a:lnTo>
                <a:lnTo>
                  <a:pt x="1540" y="695"/>
                </a:lnTo>
                <a:lnTo>
                  <a:pt x="1536" y="695"/>
                </a:lnTo>
                <a:lnTo>
                  <a:pt x="1536" y="695"/>
                </a:lnTo>
                <a:lnTo>
                  <a:pt x="1532" y="698"/>
                </a:lnTo>
                <a:lnTo>
                  <a:pt x="1529" y="702"/>
                </a:lnTo>
                <a:lnTo>
                  <a:pt x="1529" y="702"/>
                </a:lnTo>
                <a:lnTo>
                  <a:pt x="1525" y="705"/>
                </a:lnTo>
                <a:lnTo>
                  <a:pt x="1529" y="709"/>
                </a:lnTo>
                <a:lnTo>
                  <a:pt x="1532" y="709"/>
                </a:lnTo>
                <a:lnTo>
                  <a:pt x="1532" y="709"/>
                </a:lnTo>
                <a:lnTo>
                  <a:pt x="1532" y="713"/>
                </a:lnTo>
                <a:lnTo>
                  <a:pt x="1529" y="713"/>
                </a:lnTo>
                <a:lnTo>
                  <a:pt x="1522" y="716"/>
                </a:lnTo>
                <a:lnTo>
                  <a:pt x="1511" y="723"/>
                </a:lnTo>
                <a:lnTo>
                  <a:pt x="1511" y="727"/>
                </a:lnTo>
                <a:lnTo>
                  <a:pt x="1504" y="738"/>
                </a:lnTo>
                <a:lnTo>
                  <a:pt x="1497" y="734"/>
                </a:lnTo>
                <a:lnTo>
                  <a:pt x="1493" y="730"/>
                </a:lnTo>
                <a:lnTo>
                  <a:pt x="1486" y="738"/>
                </a:lnTo>
                <a:lnTo>
                  <a:pt x="1475" y="738"/>
                </a:lnTo>
                <a:lnTo>
                  <a:pt x="1472" y="730"/>
                </a:lnTo>
                <a:lnTo>
                  <a:pt x="1461" y="730"/>
                </a:lnTo>
                <a:lnTo>
                  <a:pt x="1458" y="738"/>
                </a:lnTo>
                <a:lnTo>
                  <a:pt x="1450" y="745"/>
                </a:lnTo>
                <a:lnTo>
                  <a:pt x="1447" y="748"/>
                </a:lnTo>
                <a:lnTo>
                  <a:pt x="1447" y="748"/>
                </a:lnTo>
                <a:lnTo>
                  <a:pt x="1443" y="752"/>
                </a:lnTo>
                <a:lnTo>
                  <a:pt x="1440" y="752"/>
                </a:lnTo>
                <a:lnTo>
                  <a:pt x="1433" y="755"/>
                </a:lnTo>
                <a:lnTo>
                  <a:pt x="1411" y="759"/>
                </a:lnTo>
                <a:lnTo>
                  <a:pt x="1408" y="766"/>
                </a:lnTo>
                <a:lnTo>
                  <a:pt x="1401" y="763"/>
                </a:lnTo>
                <a:lnTo>
                  <a:pt x="1397" y="766"/>
                </a:lnTo>
                <a:lnTo>
                  <a:pt x="1393" y="763"/>
                </a:lnTo>
                <a:lnTo>
                  <a:pt x="1383" y="766"/>
                </a:lnTo>
                <a:lnTo>
                  <a:pt x="1383" y="766"/>
                </a:lnTo>
                <a:lnTo>
                  <a:pt x="1379" y="766"/>
                </a:lnTo>
                <a:lnTo>
                  <a:pt x="1376" y="766"/>
                </a:lnTo>
                <a:lnTo>
                  <a:pt x="1379" y="770"/>
                </a:lnTo>
                <a:lnTo>
                  <a:pt x="1372" y="773"/>
                </a:lnTo>
                <a:lnTo>
                  <a:pt x="1376" y="784"/>
                </a:lnTo>
                <a:lnTo>
                  <a:pt x="1372" y="787"/>
                </a:lnTo>
                <a:lnTo>
                  <a:pt x="1372" y="791"/>
                </a:lnTo>
                <a:lnTo>
                  <a:pt x="1379" y="791"/>
                </a:lnTo>
                <a:lnTo>
                  <a:pt x="1379" y="795"/>
                </a:lnTo>
                <a:lnTo>
                  <a:pt x="1383" y="798"/>
                </a:lnTo>
                <a:lnTo>
                  <a:pt x="1383" y="805"/>
                </a:lnTo>
                <a:lnTo>
                  <a:pt x="1386" y="805"/>
                </a:lnTo>
                <a:lnTo>
                  <a:pt x="1390" y="812"/>
                </a:lnTo>
                <a:lnTo>
                  <a:pt x="1386" y="816"/>
                </a:lnTo>
                <a:lnTo>
                  <a:pt x="1386" y="816"/>
                </a:lnTo>
                <a:lnTo>
                  <a:pt x="1383" y="820"/>
                </a:lnTo>
                <a:lnTo>
                  <a:pt x="1379" y="820"/>
                </a:lnTo>
                <a:lnTo>
                  <a:pt x="1379" y="820"/>
                </a:lnTo>
                <a:lnTo>
                  <a:pt x="1379" y="820"/>
                </a:lnTo>
                <a:lnTo>
                  <a:pt x="1376" y="823"/>
                </a:lnTo>
                <a:lnTo>
                  <a:pt x="1372" y="823"/>
                </a:lnTo>
                <a:lnTo>
                  <a:pt x="1376" y="827"/>
                </a:lnTo>
                <a:lnTo>
                  <a:pt x="1376" y="827"/>
                </a:lnTo>
                <a:lnTo>
                  <a:pt x="1376" y="830"/>
                </a:lnTo>
                <a:lnTo>
                  <a:pt x="1376" y="834"/>
                </a:lnTo>
                <a:lnTo>
                  <a:pt x="1372" y="834"/>
                </a:lnTo>
                <a:lnTo>
                  <a:pt x="1372" y="834"/>
                </a:lnTo>
                <a:lnTo>
                  <a:pt x="1372" y="837"/>
                </a:lnTo>
                <a:lnTo>
                  <a:pt x="1376" y="837"/>
                </a:lnTo>
                <a:lnTo>
                  <a:pt x="1372" y="837"/>
                </a:lnTo>
                <a:lnTo>
                  <a:pt x="1369" y="837"/>
                </a:lnTo>
                <a:lnTo>
                  <a:pt x="1365" y="837"/>
                </a:lnTo>
                <a:lnTo>
                  <a:pt x="1361" y="837"/>
                </a:lnTo>
                <a:lnTo>
                  <a:pt x="1354" y="837"/>
                </a:lnTo>
                <a:lnTo>
                  <a:pt x="1351" y="837"/>
                </a:lnTo>
                <a:lnTo>
                  <a:pt x="1347" y="841"/>
                </a:lnTo>
                <a:lnTo>
                  <a:pt x="1347" y="844"/>
                </a:lnTo>
                <a:lnTo>
                  <a:pt x="1344" y="844"/>
                </a:lnTo>
                <a:lnTo>
                  <a:pt x="1344" y="844"/>
                </a:lnTo>
                <a:lnTo>
                  <a:pt x="1336" y="844"/>
                </a:lnTo>
                <a:lnTo>
                  <a:pt x="1336" y="848"/>
                </a:lnTo>
                <a:lnTo>
                  <a:pt x="1336" y="848"/>
                </a:lnTo>
                <a:lnTo>
                  <a:pt x="1336" y="852"/>
                </a:lnTo>
                <a:lnTo>
                  <a:pt x="1333" y="852"/>
                </a:lnTo>
                <a:lnTo>
                  <a:pt x="1329" y="855"/>
                </a:lnTo>
                <a:lnTo>
                  <a:pt x="1329" y="855"/>
                </a:lnTo>
                <a:lnTo>
                  <a:pt x="1326" y="859"/>
                </a:lnTo>
                <a:lnTo>
                  <a:pt x="1322" y="859"/>
                </a:lnTo>
                <a:lnTo>
                  <a:pt x="1315" y="862"/>
                </a:lnTo>
                <a:lnTo>
                  <a:pt x="1315" y="862"/>
                </a:lnTo>
                <a:lnTo>
                  <a:pt x="1315" y="869"/>
                </a:lnTo>
                <a:lnTo>
                  <a:pt x="1315" y="869"/>
                </a:lnTo>
                <a:lnTo>
                  <a:pt x="1315" y="873"/>
                </a:lnTo>
                <a:lnTo>
                  <a:pt x="1312" y="873"/>
                </a:lnTo>
                <a:lnTo>
                  <a:pt x="1312" y="877"/>
                </a:lnTo>
                <a:lnTo>
                  <a:pt x="1312" y="880"/>
                </a:lnTo>
                <a:lnTo>
                  <a:pt x="1315" y="884"/>
                </a:lnTo>
                <a:lnTo>
                  <a:pt x="1315" y="887"/>
                </a:lnTo>
                <a:lnTo>
                  <a:pt x="1312" y="891"/>
                </a:lnTo>
                <a:lnTo>
                  <a:pt x="1312" y="891"/>
                </a:lnTo>
                <a:lnTo>
                  <a:pt x="1308" y="894"/>
                </a:lnTo>
                <a:lnTo>
                  <a:pt x="1304" y="898"/>
                </a:lnTo>
                <a:lnTo>
                  <a:pt x="1304" y="898"/>
                </a:lnTo>
                <a:close/>
              </a:path>
            </a:pathLst>
          </a:custGeom>
          <a:solidFill>
            <a:srgbClr val="A5A5A5">
              <a:lumMod val="20000"/>
              <a:lumOff val="80000"/>
            </a:srgbClr>
          </a:solidFill>
          <a:ln w="7">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Gill Sans MT"/>
              <a:cs typeface="Arial" charset="0"/>
            </a:endParaRPr>
          </a:p>
        </p:txBody>
      </p:sp>
      <p:sp>
        <p:nvSpPr>
          <p:cNvPr id="41" name="TextBox 7">
            <a:extLst>
              <a:ext uri="{FF2B5EF4-FFF2-40B4-BE49-F238E27FC236}">
                <a16:creationId xmlns:a16="http://schemas.microsoft.com/office/drawing/2014/main" xmlns="" id="{020EB0FB-B9F5-B765-833E-17AB9872AEE6}"/>
              </a:ext>
            </a:extLst>
          </p:cNvPr>
          <p:cNvSpPr txBox="1">
            <a:spLocks noChangeArrowheads="1"/>
          </p:cNvSpPr>
          <p:nvPr/>
        </p:nvSpPr>
        <p:spPr bwMode="auto">
          <a:xfrm>
            <a:off x="4756235" y="3191543"/>
            <a:ext cx="1559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fontAlgn="base">
              <a:spcBef>
                <a:spcPct val="0"/>
              </a:spcBef>
              <a:spcAft>
                <a:spcPct val="0"/>
              </a:spcAft>
              <a:buFontTx/>
              <a:buNone/>
            </a:pPr>
            <a:r>
              <a:rPr lang="ru-RU" altLang="ru-RU" sz="1400" dirty="0" err="1">
                <a:solidFill>
                  <a:schemeClr val="tx2"/>
                </a:solidFill>
                <a:latin typeface="Times New Roman" panose="02020603050405020304" pitchFamily="18" charset="0"/>
                <a:cs typeface="Times New Roman" panose="02020603050405020304" pitchFamily="18" charset="0"/>
              </a:rPr>
              <a:t>Ошская</a:t>
            </a:r>
            <a:r>
              <a:rPr lang="ru-RU" altLang="ru-RU" sz="1400" dirty="0">
                <a:solidFill>
                  <a:schemeClr val="tx2"/>
                </a:solidFill>
                <a:latin typeface="Times New Roman" panose="02020603050405020304" pitchFamily="18" charset="0"/>
                <a:cs typeface="Times New Roman" panose="02020603050405020304" pitchFamily="18" charset="0"/>
              </a:rPr>
              <a:t> область</a:t>
            </a:r>
            <a:endParaRPr lang="en-US" altLang="ru-RU" sz="1400" dirty="0">
              <a:solidFill>
                <a:schemeClr val="tx2"/>
              </a:solidFill>
              <a:latin typeface="Times New Roman" panose="02020603050405020304" pitchFamily="18" charset="0"/>
              <a:cs typeface="Times New Roman" panose="02020603050405020304" pitchFamily="18" charset="0"/>
            </a:endParaRPr>
          </a:p>
          <a:p>
            <a:pPr algn="ctr" fontAlgn="base">
              <a:spcBef>
                <a:spcPct val="0"/>
              </a:spcBef>
              <a:spcAft>
                <a:spcPct val="0"/>
              </a:spcAft>
              <a:buFontTx/>
              <a:buNone/>
            </a:pPr>
            <a:r>
              <a:rPr lang="ru-RU" altLang="ru-RU" sz="1400" dirty="0">
                <a:solidFill>
                  <a:schemeClr val="tx2"/>
                </a:solidFill>
                <a:latin typeface="Times New Roman" panose="02020603050405020304" pitchFamily="18" charset="0"/>
                <a:cs typeface="Times New Roman" panose="02020603050405020304" pitchFamily="18" charset="0"/>
              </a:rPr>
              <a:t>616,9 </a:t>
            </a:r>
            <a:endParaRPr lang="en-US" altLang="ru-RU" sz="1400" dirty="0">
              <a:solidFill>
                <a:schemeClr val="tx2"/>
              </a:solidFill>
              <a:latin typeface="Times New Roman" panose="02020603050405020304" pitchFamily="18" charset="0"/>
              <a:cs typeface="Times New Roman" panose="02020603050405020304" pitchFamily="18" charset="0"/>
            </a:endParaRPr>
          </a:p>
        </p:txBody>
      </p:sp>
      <p:sp>
        <p:nvSpPr>
          <p:cNvPr id="42" name="TextBox 8">
            <a:extLst>
              <a:ext uri="{FF2B5EF4-FFF2-40B4-BE49-F238E27FC236}">
                <a16:creationId xmlns:a16="http://schemas.microsoft.com/office/drawing/2014/main" xmlns="" id="{99208349-CC3F-E2A3-B8FF-7D80A0CB6990}"/>
              </a:ext>
            </a:extLst>
          </p:cNvPr>
          <p:cNvSpPr txBox="1">
            <a:spLocks noChangeArrowheads="1"/>
          </p:cNvSpPr>
          <p:nvPr/>
        </p:nvSpPr>
        <p:spPr bwMode="auto">
          <a:xfrm>
            <a:off x="7391087" y="2004491"/>
            <a:ext cx="15609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a:spcBef>
                <a:spcPct val="0"/>
              </a:spcBef>
              <a:spcAft>
                <a:spcPct val="0"/>
              </a:spcAft>
              <a:buFontTx/>
              <a:buNone/>
            </a:pPr>
            <a:r>
              <a:rPr lang="ru-RU" altLang="ru-RU" sz="1200" dirty="0" err="1">
                <a:solidFill>
                  <a:schemeClr val="tx2"/>
                </a:solidFill>
                <a:latin typeface="Times New Roman" panose="02020603050405020304" pitchFamily="18" charset="0"/>
                <a:cs typeface="Times New Roman" panose="02020603050405020304" pitchFamily="18" charset="0"/>
              </a:rPr>
              <a:t>Ысык</a:t>
            </a:r>
            <a:r>
              <a:rPr lang="ru-RU" altLang="ru-RU" sz="1200" dirty="0">
                <a:solidFill>
                  <a:schemeClr val="tx2"/>
                </a:solidFill>
                <a:latin typeface="Times New Roman" panose="02020603050405020304" pitchFamily="18" charset="0"/>
                <a:cs typeface="Times New Roman" panose="02020603050405020304" pitchFamily="18" charset="0"/>
              </a:rPr>
              <a:t>-Кол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endParaRPr lang="en-US" altLang="ru-RU" sz="1200" dirty="0">
              <a:solidFill>
                <a:schemeClr val="tx2"/>
              </a:solidFill>
              <a:latin typeface="Times New Roman" panose="02020603050405020304" pitchFamily="18" charset="0"/>
              <a:cs typeface="Times New Roman" panose="02020603050405020304" pitchFamily="18" charset="0"/>
            </a:endParaRPr>
          </a:p>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179,6 </a:t>
            </a:r>
            <a:endParaRPr lang="en-US" altLang="ru-RU" sz="1200" dirty="0">
              <a:solidFill>
                <a:schemeClr val="tx2"/>
              </a:solidFill>
              <a:latin typeface="Times New Roman" panose="02020603050405020304" pitchFamily="18" charset="0"/>
              <a:cs typeface="Times New Roman" panose="02020603050405020304" pitchFamily="18" charset="0"/>
            </a:endParaRPr>
          </a:p>
        </p:txBody>
      </p:sp>
      <p:sp>
        <p:nvSpPr>
          <p:cNvPr id="43" name="TextBox 9">
            <a:extLst>
              <a:ext uri="{FF2B5EF4-FFF2-40B4-BE49-F238E27FC236}">
                <a16:creationId xmlns:a16="http://schemas.microsoft.com/office/drawing/2014/main" xmlns="" id="{634964E0-9C24-C8AE-C039-187AF43281BE}"/>
              </a:ext>
            </a:extLst>
          </p:cNvPr>
          <p:cNvSpPr txBox="1">
            <a:spLocks noChangeArrowheads="1"/>
          </p:cNvSpPr>
          <p:nvPr/>
        </p:nvSpPr>
        <p:spPr bwMode="auto">
          <a:xfrm>
            <a:off x="6321907" y="2487884"/>
            <a:ext cx="10775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Нарын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endParaRPr lang="en-US" altLang="ru-RU" sz="1200" dirty="0">
              <a:solidFill>
                <a:schemeClr val="tx2"/>
              </a:solidFill>
              <a:latin typeface="Times New Roman" panose="02020603050405020304" pitchFamily="18" charset="0"/>
              <a:cs typeface="Times New Roman" panose="02020603050405020304" pitchFamily="18" charset="0"/>
            </a:endParaRPr>
          </a:p>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116,6 </a:t>
            </a:r>
            <a:endParaRPr lang="en-US" altLang="ru-RU" sz="1200" dirty="0">
              <a:solidFill>
                <a:schemeClr val="tx2"/>
              </a:solidFill>
              <a:latin typeface="Times New Roman" panose="02020603050405020304" pitchFamily="18" charset="0"/>
              <a:cs typeface="Times New Roman" panose="02020603050405020304" pitchFamily="18" charset="0"/>
            </a:endParaRPr>
          </a:p>
        </p:txBody>
      </p:sp>
      <p:sp>
        <p:nvSpPr>
          <p:cNvPr id="44" name="TextBox 10">
            <a:extLst>
              <a:ext uri="{FF2B5EF4-FFF2-40B4-BE49-F238E27FC236}">
                <a16:creationId xmlns:a16="http://schemas.microsoft.com/office/drawing/2014/main" xmlns="" id="{D575AFD5-56B2-7B56-FA44-4DCE703BDAE3}"/>
              </a:ext>
            </a:extLst>
          </p:cNvPr>
          <p:cNvSpPr txBox="1">
            <a:spLocks noChangeArrowheads="1"/>
          </p:cNvSpPr>
          <p:nvPr/>
        </p:nvSpPr>
        <p:spPr bwMode="auto">
          <a:xfrm>
            <a:off x="4183543" y="2317625"/>
            <a:ext cx="15609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Джалал-Абад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endParaRPr lang="en-US" altLang="ru-RU" sz="1200" dirty="0">
              <a:solidFill>
                <a:schemeClr val="tx2"/>
              </a:solidFill>
              <a:latin typeface="Times New Roman" panose="02020603050405020304" pitchFamily="18" charset="0"/>
              <a:cs typeface="Times New Roman" panose="02020603050405020304" pitchFamily="18" charset="0"/>
            </a:endParaRPr>
          </a:p>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415,8 </a:t>
            </a:r>
            <a:endParaRPr lang="en-US" altLang="ru-RU" sz="1200" b="0" dirty="0">
              <a:solidFill>
                <a:schemeClr val="tx2"/>
              </a:solidFill>
              <a:cs typeface="Arial" panose="020B0604020202020204" pitchFamily="34" charset="0"/>
            </a:endParaRPr>
          </a:p>
        </p:txBody>
      </p:sp>
      <p:sp>
        <p:nvSpPr>
          <p:cNvPr id="45" name="Freeform 5">
            <a:extLst>
              <a:ext uri="{FF2B5EF4-FFF2-40B4-BE49-F238E27FC236}">
                <a16:creationId xmlns:a16="http://schemas.microsoft.com/office/drawing/2014/main" xmlns="" id="{4AAD0FD0-4326-DFF0-4BBA-DAD290959C38}"/>
              </a:ext>
            </a:extLst>
          </p:cNvPr>
          <p:cNvSpPr>
            <a:spLocks/>
          </p:cNvSpPr>
          <p:nvPr/>
        </p:nvSpPr>
        <p:spPr bwMode="auto">
          <a:xfrm>
            <a:off x="6171887" y="1762794"/>
            <a:ext cx="119063" cy="140494"/>
          </a:xfrm>
          <a:custGeom>
            <a:avLst/>
            <a:gdLst>
              <a:gd name="T0" fmla="*/ 2147483646 w 100"/>
              <a:gd name="T1" fmla="*/ 2147483646 h 118"/>
              <a:gd name="T2" fmla="*/ 2147483646 w 100"/>
              <a:gd name="T3" fmla="*/ 2147483646 h 118"/>
              <a:gd name="T4" fmla="*/ 2147483646 w 100"/>
              <a:gd name="T5" fmla="*/ 2147483646 h 118"/>
              <a:gd name="T6" fmla="*/ 2147483646 w 100"/>
              <a:gd name="T7" fmla="*/ 2147483646 h 118"/>
              <a:gd name="T8" fmla="*/ 2147483646 w 100"/>
              <a:gd name="T9" fmla="*/ 2147483646 h 118"/>
              <a:gd name="T10" fmla="*/ 2147483646 w 100"/>
              <a:gd name="T11" fmla="*/ 2147483646 h 118"/>
              <a:gd name="T12" fmla="*/ 2147483646 w 100"/>
              <a:gd name="T13" fmla="*/ 2147483646 h 118"/>
              <a:gd name="T14" fmla="*/ 2147483646 w 100"/>
              <a:gd name="T15" fmla="*/ 2147483646 h 118"/>
              <a:gd name="T16" fmla="*/ 2147483646 w 100"/>
              <a:gd name="T17" fmla="*/ 2147483646 h 118"/>
              <a:gd name="T18" fmla="*/ 2147483646 w 100"/>
              <a:gd name="T19" fmla="*/ 2147483646 h 118"/>
              <a:gd name="T20" fmla="*/ 2147483646 w 100"/>
              <a:gd name="T21" fmla="*/ 2147483646 h 118"/>
              <a:gd name="T22" fmla="*/ 2147483646 w 100"/>
              <a:gd name="T23" fmla="*/ 2147483646 h 118"/>
              <a:gd name="T24" fmla="*/ 2147483646 w 100"/>
              <a:gd name="T25" fmla="*/ 2147483646 h 118"/>
              <a:gd name="T26" fmla="*/ 2147483646 w 100"/>
              <a:gd name="T27" fmla="*/ 2147483646 h 118"/>
              <a:gd name="T28" fmla="*/ 2147483646 w 100"/>
              <a:gd name="T29" fmla="*/ 2147483646 h 118"/>
              <a:gd name="T30" fmla="*/ 2147483646 w 100"/>
              <a:gd name="T31" fmla="*/ 2147483646 h 118"/>
              <a:gd name="T32" fmla="*/ 2147483646 w 100"/>
              <a:gd name="T33" fmla="*/ 2147483646 h 118"/>
              <a:gd name="T34" fmla="*/ 2147483646 w 100"/>
              <a:gd name="T35" fmla="*/ 2147483646 h 118"/>
              <a:gd name="T36" fmla="*/ 2147483646 w 100"/>
              <a:gd name="T37" fmla="*/ 2147483646 h 118"/>
              <a:gd name="T38" fmla="*/ 2147483646 w 100"/>
              <a:gd name="T39" fmla="*/ 2147483646 h 118"/>
              <a:gd name="T40" fmla="*/ 2147483646 w 100"/>
              <a:gd name="T41" fmla="*/ 2147483646 h 118"/>
              <a:gd name="T42" fmla="*/ 2147483646 w 100"/>
              <a:gd name="T43" fmla="*/ 2147483646 h 118"/>
              <a:gd name="T44" fmla="*/ 2147483646 w 100"/>
              <a:gd name="T45" fmla="*/ 2147483646 h 118"/>
              <a:gd name="T46" fmla="*/ 2147483646 w 100"/>
              <a:gd name="T47" fmla="*/ 2147483646 h 118"/>
              <a:gd name="T48" fmla="*/ 2147483646 w 100"/>
              <a:gd name="T49" fmla="*/ 2147483646 h 118"/>
              <a:gd name="T50" fmla="*/ 2147483646 w 100"/>
              <a:gd name="T51" fmla="*/ 2147483646 h 118"/>
              <a:gd name="T52" fmla="*/ 2147483646 w 100"/>
              <a:gd name="T53" fmla="*/ 2147483646 h 118"/>
              <a:gd name="T54" fmla="*/ 2147483646 w 100"/>
              <a:gd name="T55" fmla="*/ 2147483646 h 118"/>
              <a:gd name="T56" fmla="*/ 2147483646 w 100"/>
              <a:gd name="T57" fmla="*/ 2147483646 h 118"/>
              <a:gd name="T58" fmla="*/ 2147483646 w 100"/>
              <a:gd name="T59" fmla="*/ 2147483646 h 118"/>
              <a:gd name="T60" fmla="*/ 2147483646 w 100"/>
              <a:gd name="T61" fmla="*/ 2147483646 h 118"/>
              <a:gd name="T62" fmla="*/ 2147483646 w 100"/>
              <a:gd name="T63" fmla="*/ 2147483646 h 118"/>
              <a:gd name="T64" fmla="*/ 2147483646 w 100"/>
              <a:gd name="T65" fmla="*/ 2147483646 h 118"/>
              <a:gd name="T66" fmla="*/ 2147483646 w 100"/>
              <a:gd name="T67" fmla="*/ 2147483646 h 118"/>
              <a:gd name="T68" fmla="*/ 2147483646 w 100"/>
              <a:gd name="T69" fmla="*/ 2147483646 h 118"/>
              <a:gd name="T70" fmla="*/ 2147483646 w 100"/>
              <a:gd name="T71" fmla="*/ 2147483646 h 118"/>
              <a:gd name="T72" fmla="*/ 2147483646 w 100"/>
              <a:gd name="T73" fmla="*/ 2147483646 h 118"/>
              <a:gd name="T74" fmla="*/ 2147483646 w 100"/>
              <a:gd name="T75" fmla="*/ 2147483646 h 118"/>
              <a:gd name="T76" fmla="*/ 2147483646 w 100"/>
              <a:gd name="T77" fmla="*/ 2147483646 h 118"/>
              <a:gd name="T78" fmla="*/ 2147483646 w 100"/>
              <a:gd name="T79" fmla="*/ 2147483646 h 118"/>
              <a:gd name="T80" fmla="*/ 2147483646 w 100"/>
              <a:gd name="T81" fmla="*/ 2147483646 h 118"/>
              <a:gd name="T82" fmla="*/ 2147483646 w 100"/>
              <a:gd name="T83" fmla="*/ 2147483646 h 118"/>
              <a:gd name="T84" fmla="*/ 0 w 100"/>
              <a:gd name="T85" fmla="*/ 2147483646 h 118"/>
              <a:gd name="T86" fmla="*/ 2147483646 w 100"/>
              <a:gd name="T87" fmla="*/ 2147483646 h 118"/>
              <a:gd name="T88" fmla="*/ 2147483646 w 100"/>
              <a:gd name="T89" fmla="*/ 2147483646 h 118"/>
              <a:gd name="T90" fmla="*/ 2147483646 w 100"/>
              <a:gd name="T91" fmla="*/ 2147483646 h 118"/>
              <a:gd name="T92" fmla="*/ 2147483646 w 100"/>
              <a:gd name="T93" fmla="*/ 2147483646 h 118"/>
              <a:gd name="T94" fmla="*/ 2147483646 w 100"/>
              <a:gd name="T95" fmla="*/ 2147483646 h 118"/>
              <a:gd name="T96" fmla="*/ 2147483646 w 100"/>
              <a:gd name="T97" fmla="*/ 2147483646 h 118"/>
              <a:gd name="T98" fmla="*/ 2147483646 w 100"/>
              <a:gd name="T99" fmla="*/ 2147483646 h 118"/>
              <a:gd name="T100" fmla="*/ 2147483646 w 100"/>
              <a:gd name="T101" fmla="*/ 2147483646 h 118"/>
              <a:gd name="T102" fmla="*/ 2147483646 w 100"/>
              <a:gd name="T103" fmla="*/ 2147483646 h 118"/>
              <a:gd name="T104" fmla="*/ 2147483646 w 100"/>
              <a:gd name="T105" fmla="*/ 2147483646 h 118"/>
              <a:gd name="T106" fmla="*/ 2147483646 w 100"/>
              <a:gd name="T107" fmla="*/ 2147483646 h 118"/>
              <a:gd name="T108" fmla="*/ 2147483646 w 100"/>
              <a:gd name="T109" fmla="*/ 2147483646 h 118"/>
              <a:gd name="T110" fmla="*/ 2147483646 w 100"/>
              <a:gd name="T111" fmla="*/ 2147483646 h 118"/>
              <a:gd name="T112" fmla="*/ 2147483646 w 100"/>
              <a:gd name="T113" fmla="*/ 2147483646 h 118"/>
              <a:gd name="T114" fmla="*/ 2147483646 w 100"/>
              <a:gd name="T115" fmla="*/ 2147483646 h 118"/>
              <a:gd name="T116" fmla="*/ 2147483646 w 100"/>
              <a:gd name="T117" fmla="*/ 2147483646 h 118"/>
              <a:gd name="T118" fmla="*/ 2147483646 w 100"/>
              <a:gd name="T119" fmla="*/ 2147483646 h 118"/>
              <a:gd name="T120" fmla="*/ 2147483646 w 100"/>
              <a:gd name="T121" fmla="*/ 2147483646 h 118"/>
              <a:gd name="T122" fmla="*/ 2147483646 w 100"/>
              <a:gd name="T123" fmla="*/ 2147483646 h 1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
              <a:gd name="T187" fmla="*/ 0 h 118"/>
              <a:gd name="T188" fmla="*/ 100 w 100"/>
              <a:gd name="T189" fmla="*/ 118 h 1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 h="118">
                <a:moveTo>
                  <a:pt x="50" y="18"/>
                </a:moveTo>
                <a:lnTo>
                  <a:pt x="50" y="21"/>
                </a:lnTo>
                <a:lnTo>
                  <a:pt x="50" y="25"/>
                </a:lnTo>
                <a:lnTo>
                  <a:pt x="50" y="28"/>
                </a:lnTo>
                <a:lnTo>
                  <a:pt x="50" y="32"/>
                </a:lnTo>
                <a:lnTo>
                  <a:pt x="50" y="36"/>
                </a:lnTo>
                <a:lnTo>
                  <a:pt x="50" y="39"/>
                </a:lnTo>
                <a:lnTo>
                  <a:pt x="53" y="39"/>
                </a:lnTo>
                <a:lnTo>
                  <a:pt x="53" y="36"/>
                </a:lnTo>
                <a:lnTo>
                  <a:pt x="53" y="32"/>
                </a:lnTo>
                <a:lnTo>
                  <a:pt x="57" y="28"/>
                </a:lnTo>
                <a:lnTo>
                  <a:pt x="57" y="25"/>
                </a:lnTo>
                <a:lnTo>
                  <a:pt x="57" y="21"/>
                </a:lnTo>
                <a:lnTo>
                  <a:pt x="57" y="18"/>
                </a:lnTo>
                <a:lnTo>
                  <a:pt x="60" y="21"/>
                </a:lnTo>
                <a:lnTo>
                  <a:pt x="64" y="21"/>
                </a:lnTo>
                <a:lnTo>
                  <a:pt x="68" y="21"/>
                </a:lnTo>
                <a:lnTo>
                  <a:pt x="71" y="21"/>
                </a:lnTo>
                <a:lnTo>
                  <a:pt x="68" y="25"/>
                </a:lnTo>
                <a:lnTo>
                  <a:pt x="64" y="28"/>
                </a:lnTo>
                <a:lnTo>
                  <a:pt x="64" y="32"/>
                </a:lnTo>
                <a:lnTo>
                  <a:pt x="64" y="36"/>
                </a:lnTo>
                <a:lnTo>
                  <a:pt x="64" y="39"/>
                </a:lnTo>
                <a:lnTo>
                  <a:pt x="68" y="43"/>
                </a:lnTo>
                <a:lnTo>
                  <a:pt x="68" y="46"/>
                </a:lnTo>
                <a:lnTo>
                  <a:pt x="71" y="46"/>
                </a:lnTo>
                <a:lnTo>
                  <a:pt x="75" y="46"/>
                </a:lnTo>
                <a:lnTo>
                  <a:pt x="78" y="46"/>
                </a:lnTo>
                <a:lnTo>
                  <a:pt x="78" y="50"/>
                </a:lnTo>
                <a:lnTo>
                  <a:pt x="82" y="50"/>
                </a:lnTo>
                <a:lnTo>
                  <a:pt x="82" y="53"/>
                </a:lnTo>
                <a:lnTo>
                  <a:pt x="85" y="57"/>
                </a:lnTo>
                <a:lnTo>
                  <a:pt x="89" y="57"/>
                </a:lnTo>
                <a:lnTo>
                  <a:pt x="92" y="53"/>
                </a:lnTo>
                <a:lnTo>
                  <a:pt x="96" y="53"/>
                </a:lnTo>
                <a:lnTo>
                  <a:pt x="100" y="53"/>
                </a:lnTo>
                <a:lnTo>
                  <a:pt x="100" y="57"/>
                </a:lnTo>
                <a:lnTo>
                  <a:pt x="100" y="61"/>
                </a:lnTo>
                <a:lnTo>
                  <a:pt x="96" y="61"/>
                </a:lnTo>
                <a:lnTo>
                  <a:pt x="96" y="64"/>
                </a:lnTo>
                <a:lnTo>
                  <a:pt x="96" y="68"/>
                </a:lnTo>
                <a:lnTo>
                  <a:pt x="96" y="71"/>
                </a:lnTo>
                <a:lnTo>
                  <a:pt x="89" y="68"/>
                </a:lnTo>
                <a:lnTo>
                  <a:pt x="82" y="68"/>
                </a:lnTo>
                <a:lnTo>
                  <a:pt x="78" y="68"/>
                </a:lnTo>
                <a:lnTo>
                  <a:pt x="75" y="68"/>
                </a:lnTo>
                <a:lnTo>
                  <a:pt x="75" y="71"/>
                </a:lnTo>
                <a:lnTo>
                  <a:pt x="75" y="78"/>
                </a:lnTo>
                <a:lnTo>
                  <a:pt x="71" y="78"/>
                </a:lnTo>
                <a:lnTo>
                  <a:pt x="71" y="85"/>
                </a:lnTo>
                <a:lnTo>
                  <a:pt x="75" y="85"/>
                </a:lnTo>
                <a:lnTo>
                  <a:pt x="75" y="89"/>
                </a:lnTo>
                <a:lnTo>
                  <a:pt x="75" y="93"/>
                </a:lnTo>
                <a:lnTo>
                  <a:pt x="71" y="93"/>
                </a:lnTo>
                <a:lnTo>
                  <a:pt x="68" y="93"/>
                </a:lnTo>
                <a:lnTo>
                  <a:pt x="64" y="93"/>
                </a:lnTo>
                <a:lnTo>
                  <a:pt x="60" y="89"/>
                </a:lnTo>
                <a:lnTo>
                  <a:pt x="57" y="89"/>
                </a:lnTo>
                <a:lnTo>
                  <a:pt x="53" y="85"/>
                </a:lnTo>
                <a:lnTo>
                  <a:pt x="50" y="85"/>
                </a:lnTo>
                <a:lnTo>
                  <a:pt x="50" y="89"/>
                </a:lnTo>
                <a:lnTo>
                  <a:pt x="50" y="93"/>
                </a:lnTo>
                <a:lnTo>
                  <a:pt x="53" y="89"/>
                </a:lnTo>
                <a:lnTo>
                  <a:pt x="57" y="89"/>
                </a:lnTo>
                <a:lnTo>
                  <a:pt x="57" y="93"/>
                </a:lnTo>
                <a:lnTo>
                  <a:pt x="50" y="93"/>
                </a:lnTo>
                <a:lnTo>
                  <a:pt x="46" y="93"/>
                </a:lnTo>
                <a:lnTo>
                  <a:pt x="46" y="100"/>
                </a:lnTo>
                <a:lnTo>
                  <a:pt x="46" y="103"/>
                </a:lnTo>
                <a:lnTo>
                  <a:pt x="46" y="110"/>
                </a:lnTo>
                <a:lnTo>
                  <a:pt x="50" y="114"/>
                </a:lnTo>
                <a:lnTo>
                  <a:pt x="53" y="118"/>
                </a:lnTo>
                <a:lnTo>
                  <a:pt x="50" y="118"/>
                </a:lnTo>
                <a:lnTo>
                  <a:pt x="43" y="118"/>
                </a:lnTo>
                <a:lnTo>
                  <a:pt x="39" y="118"/>
                </a:lnTo>
                <a:lnTo>
                  <a:pt x="35" y="118"/>
                </a:lnTo>
                <a:lnTo>
                  <a:pt x="35" y="114"/>
                </a:lnTo>
                <a:lnTo>
                  <a:pt x="39" y="114"/>
                </a:lnTo>
                <a:lnTo>
                  <a:pt x="39" y="110"/>
                </a:lnTo>
                <a:lnTo>
                  <a:pt x="43" y="110"/>
                </a:lnTo>
                <a:lnTo>
                  <a:pt x="43" y="103"/>
                </a:lnTo>
                <a:lnTo>
                  <a:pt x="39" y="103"/>
                </a:lnTo>
                <a:lnTo>
                  <a:pt x="39" y="100"/>
                </a:lnTo>
                <a:lnTo>
                  <a:pt x="35" y="96"/>
                </a:lnTo>
                <a:lnTo>
                  <a:pt x="35" y="93"/>
                </a:lnTo>
                <a:lnTo>
                  <a:pt x="32" y="93"/>
                </a:lnTo>
                <a:lnTo>
                  <a:pt x="28" y="93"/>
                </a:lnTo>
                <a:lnTo>
                  <a:pt x="25" y="93"/>
                </a:lnTo>
                <a:lnTo>
                  <a:pt x="25" y="89"/>
                </a:lnTo>
                <a:lnTo>
                  <a:pt x="18" y="93"/>
                </a:lnTo>
                <a:lnTo>
                  <a:pt x="21" y="85"/>
                </a:lnTo>
                <a:lnTo>
                  <a:pt x="18" y="85"/>
                </a:lnTo>
                <a:lnTo>
                  <a:pt x="18" y="78"/>
                </a:lnTo>
                <a:lnTo>
                  <a:pt x="21" y="78"/>
                </a:lnTo>
                <a:lnTo>
                  <a:pt x="21" y="71"/>
                </a:lnTo>
                <a:lnTo>
                  <a:pt x="18" y="71"/>
                </a:lnTo>
                <a:lnTo>
                  <a:pt x="18" y="68"/>
                </a:lnTo>
                <a:lnTo>
                  <a:pt x="14" y="68"/>
                </a:lnTo>
                <a:lnTo>
                  <a:pt x="11" y="68"/>
                </a:lnTo>
                <a:lnTo>
                  <a:pt x="11" y="64"/>
                </a:lnTo>
                <a:lnTo>
                  <a:pt x="7" y="64"/>
                </a:lnTo>
                <a:lnTo>
                  <a:pt x="0" y="64"/>
                </a:lnTo>
                <a:lnTo>
                  <a:pt x="0" y="57"/>
                </a:lnTo>
                <a:lnTo>
                  <a:pt x="3" y="57"/>
                </a:lnTo>
                <a:lnTo>
                  <a:pt x="7" y="57"/>
                </a:lnTo>
                <a:lnTo>
                  <a:pt x="7" y="53"/>
                </a:lnTo>
                <a:lnTo>
                  <a:pt x="7" y="50"/>
                </a:lnTo>
                <a:lnTo>
                  <a:pt x="11" y="50"/>
                </a:lnTo>
                <a:lnTo>
                  <a:pt x="11" y="46"/>
                </a:lnTo>
                <a:lnTo>
                  <a:pt x="18" y="46"/>
                </a:lnTo>
                <a:lnTo>
                  <a:pt x="21" y="46"/>
                </a:lnTo>
                <a:lnTo>
                  <a:pt x="32" y="46"/>
                </a:lnTo>
                <a:lnTo>
                  <a:pt x="32" y="43"/>
                </a:lnTo>
                <a:lnTo>
                  <a:pt x="32" y="39"/>
                </a:lnTo>
                <a:lnTo>
                  <a:pt x="35" y="39"/>
                </a:lnTo>
                <a:lnTo>
                  <a:pt x="39" y="39"/>
                </a:lnTo>
                <a:lnTo>
                  <a:pt x="43" y="39"/>
                </a:lnTo>
                <a:lnTo>
                  <a:pt x="39" y="39"/>
                </a:lnTo>
                <a:lnTo>
                  <a:pt x="39" y="36"/>
                </a:lnTo>
                <a:lnTo>
                  <a:pt x="43" y="32"/>
                </a:lnTo>
                <a:lnTo>
                  <a:pt x="43" y="28"/>
                </a:lnTo>
                <a:lnTo>
                  <a:pt x="43" y="25"/>
                </a:lnTo>
                <a:lnTo>
                  <a:pt x="46" y="21"/>
                </a:lnTo>
                <a:lnTo>
                  <a:pt x="43" y="18"/>
                </a:lnTo>
                <a:lnTo>
                  <a:pt x="43" y="21"/>
                </a:lnTo>
                <a:lnTo>
                  <a:pt x="39" y="21"/>
                </a:lnTo>
                <a:lnTo>
                  <a:pt x="35" y="21"/>
                </a:lnTo>
                <a:lnTo>
                  <a:pt x="35" y="18"/>
                </a:lnTo>
                <a:lnTo>
                  <a:pt x="35" y="14"/>
                </a:lnTo>
                <a:lnTo>
                  <a:pt x="32" y="14"/>
                </a:lnTo>
                <a:lnTo>
                  <a:pt x="35" y="14"/>
                </a:lnTo>
                <a:lnTo>
                  <a:pt x="35" y="11"/>
                </a:lnTo>
                <a:lnTo>
                  <a:pt x="32" y="11"/>
                </a:lnTo>
                <a:lnTo>
                  <a:pt x="32" y="7"/>
                </a:lnTo>
                <a:lnTo>
                  <a:pt x="32" y="4"/>
                </a:lnTo>
                <a:lnTo>
                  <a:pt x="50" y="0"/>
                </a:lnTo>
                <a:lnTo>
                  <a:pt x="46" y="4"/>
                </a:lnTo>
                <a:lnTo>
                  <a:pt x="46" y="7"/>
                </a:lnTo>
                <a:lnTo>
                  <a:pt x="50" y="7"/>
                </a:lnTo>
                <a:lnTo>
                  <a:pt x="50" y="11"/>
                </a:lnTo>
                <a:lnTo>
                  <a:pt x="50" y="14"/>
                </a:lnTo>
                <a:lnTo>
                  <a:pt x="46" y="18"/>
                </a:lnTo>
                <a:lnTo>
                  <a:pt x="50" y="18"/>
                </a:lnTo>
                <a:close/>
              </a:path>
            </a:pathLst>
          </a:custGeom>
          <a:solidFill>
            <a:srgbClr val="44546A"/>
          </a:solidFill>
          <a:ln w="7">
            <a:solidFill>
              <a:srgbClr val="000000"/>
            </a:solid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400" b="0" i="0" u="none" strike="noStrike" kern="0" cap="none" spc="0" normalizeH="0" baseline="0" noProof="0">
              <a:ln>
                <a:noFill/>
              </a:ln>
              <a:solidFill>
                <a:schemeClr val="tx2"/>
              </a:solidFill>
              <a:effectLst/>
              <a:uLnTx/>
              <a:uFillTx/>
              <a:latin typeface="Calibri" panose="020F0502020204030204"/>
              <a:cs typeface="Arial" charset="0"/>
            </a:endParaRPr>
          </a:p>
        </p:txBody>
      </p:sp>
      <p:sp>
        <p:nvSpPr>
          <p:cNvPr id="46" name="Freeform 8">
            <a:extLst>
              <a:ext uri="{FF2B5EF4-FFF2-40B4-BE49-F238E27FC236}">
                <a16:creationId xmlns:a16="http://schemas.microsoft.com/office/drawing/2014/main" xmlns="" id="{D99C01F0-5557-2E04-EA46-F53B34C5220F}"/>
              </a:ext>
            </a:extLst>
          </p:cNvPr>
          <p:cNvSpPr>
            <a:spLocks/>
          </p:cNvSpPr>
          <p:nvPr/>
        </p:nvSpPr>
        <p:spPr bwMode="auto">
          <a:xfrm>
            <a:off x="4475247" y="3421334"/>
            <a:ext cx="8335" cy="4763"/>
          </a:xfrm>
          <a:custGeom>
            <a:avLst/>
            <a:gdLst>
              <a:gd name="T0" fmla="*/ 2147483646 w 7"/>
              <a:gd name="T1" fmla="*/ 2147483646 h 4"/>
              <a:gd name="T2" fmla="*/ 2147483646 w 7"/>
              <a:gd name="T3" fmla="*/ 2147483646 h 4"/>
              <a:gd name="T4" fmla="*/ 2147483646 w 7"/>
              <a:gd name="T5" fmla="*/ 0 h 4"/>
              <a:gd name="T6" fmla="*/ 2147483646 w 7"/>
              <a:gd name="T7" fmla="*/ 0 h 4"/>
              <a:gd name="T8" fmla="*/ 2147483646 w 7"/>
              <a:gd name="T9" fmla="*/ 0 h 4"/>
              <a:gd name="T10" fmla="*/ 0 w 7"/>
              <a:gd name="T11" fmla="*/ 0 h 4"/>
              <a:gd name="T12" fmla="*/ 0 w 7"/>
              <a:gd name="T13" fmla="*/ 0 h 4"/>
              <a:gd name="T14" fmla="*/ 2147483646 w 7"/>
              <a:gd name="T15" fmla="*/ 2147483646 h 4"/>
              <a:gd name="T16" fmla="*/ 2147483646 w 7"/>
              <a:gd name="T17" fmla="*/ 2147483646 h 4"/>
              <a:gd name="T18" fmla="*/ 2147483646 w 7"/>
              <a:gd name="T19" fmla="*/ 2147483646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
              <a:gd name="T32" fmla="*/ 7 w 7"/>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
                <a:moveTo>
                  <a:pt x="7" y="4"/>
                </a:moveTo>
                <a:lnTo>
                  <a:pt x="7" y="4"/>
                </a:lnTo>
                <a:lnTo>
                  <a:pt x="7" y="0"/>
                </a:lnTo>
                <a:lnTo>
                  <a:pt x="3" y="0"/>
                </a:lnTo>
                <a:lnTo>
                  <a:pt x="0" y="0"/>
                </a:lnTo>
                <a:lnTo>
                  <a:pt x="3" y="4"/>
                </a:lnTo>
                <a:lnTo>
                  <a:pt x="7" y="4"/>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47" name="Freeform 9">
            <a:extLst>
              <a:ext uri="{FF2B5EF4-FFF2-40B4-BE49-F238E27FC236}">
                <a16:creationId xmlns:a16="http://schemas.microsoft.com/office/drawing/2014/main" xmlns="" id="{22DE3516-BBFC-AD4B-4858-A5B0AE118931}"/>
              </a:ext>
            </a:extLst>
          </p:cNvPr>
          <p:cNvSpPr>
            <a:spLocks/>
          </p:cNvSpPr>
          <p:nvPr/>
        </p:nvSpPr>
        <p:spPr bwMode="auto">
          <a:xfrm>
            <a:off x="4101391" y="3391569"/>
            <a:ext cx="8335" cy="17860"/>
          </a:xfrm>
          <a:custGeom>
            <a:avLst/>
            <a:gdLst>
              <a:gd name="T0" fmla="*/ 2147483646 w 7"/>
              <a:gd name="T1" fmla="*/ 2147483646 h 15"/>
              <a:gd name="T2" fmla="*/ 2147483646 w 7"/>
              <a:gd name="T3" fmla="*/ 2147483646 h 15"/>
              <a:gd name="T4" fmla="*/ 2147483646 w 7"/>
              <a:gd name="T5" fmla="*/ 2147483646 h 15"/>
              <a:gd name="T6" fmla="*/ 2147483646 w 7"/>
              <a:gd name="T7" fmla="*/ 2147483646 h 15"/>
              <a:gd name="T8" fmla="*/ 2147483646 w 7"/>
              <a:gd name="T9" fmla="*/ 2147483646 h 15"/>
              <a:gd name="T10" fmla="*/ 2147483646 w 7"/>
              <a:gd name="T11" fmla="*/ 0 h 15"/>
              <a:gd name="T12" fmla="*/ 2147483646 w 7"/>
              <a:gd name="T13" fmla="*/ 0 h 15"/>
              <a:gd name="T14" fmla="*/ 2147483646 w 7"/>
              <a:gd name="T15" fmla="*/ 0 h 15"/>
              <a:gd name="T16" fmla="*/ 0 w 7"/>
              <a:gd name="T17" fmla="*/ 2147483646 h 15"/>
              <a:gd name="T18" fmla="*/ 0 w 7"/>
              <a:gd name="T19" fmla="*/ 2147483646 h 15"/>
              <a:gd name="T20" fmla="*/ 2147483646 w 7"/>
              <a:gd name="T21" fmla="*/ 2147483646 h 15"/>
              <a:gd name="T22" fmla="*/ 2147483646 w 7"/>
              <a:gd name="T23" fmla="*/ 2147483646 h 15"/>
              <a:gd name="T24" fmla="*/ 2147483646 w 7"/>
              <a:gd name="T25" fmla="*/ 2147483646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7" y="15"/>
                </a:moveTo>
                <a:lnTo>
                  <a:pt x="7" y="11"/>
                </a:lnTo>
                <a:lnTo>
                  <a:pt x="7" y="7"/>
                </a:lnTo>
                <a:lnTo>
                  <a:pt x="7" y="4"/>
                </a:lnTo>
                <a:lnTo>
                  <a:pt x="7" y="0"/>
                </a:lnTo>
                <a:lnTo>
                  <a:pt x="4" y="0"/>
                </a:lnTo>
                <a:lnTo>
                  <a:pt x="0" y="4"/>
                </a:lnTo>
                <a:lnTo>
                  <a:pt x="0" y="7"/>
                </a:lnTo>
                <a:lnTo>
                  <a:pt x="4" y="15"/>
                </a:lnTo>
                <a:lnTo>
                  <a:pt x="7" y="15"/>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48" name="Freeform 10">
            <a:extLst>
              <a:ext uri="{FF2B5EF4-FFF2-40B4-BE49-F238E27FC236}">
                <a16:creationId xmlns:a16="http://schemas.microsoft.com/office/drawing/2014/main" xmlns="" id="{BD9B188B-6DB9-97B4-1A97-99A9E615AA7C}"/>
              </a:ext>
            </a:extLst>
          </p:cNvPr>
          <p:cNvSpPr>
            <a:spLocks/>
          </p:cNvSpPr>
          <p:nvPr/>
        </p:nvSpPr>
        <p:spPr bwMode="auto">
          <a:xfrm>
            <a:off x="3215566" y="3497534"/>
            <a:ext cx="3572" cy="9525"/>
          </a:xfrm>
          <a:custGeom>
            <a:avLst/>
            <a:gdLst>
              <a:gd name="T0" fmla="*/ 2147483646 w 3"/>
              <a:gd name="T1" fmla="*/ 2147483646 h 8"/>
              <a:gd name="T2" fmla="*/ 2147483646 w 3"/>
              <a:gd name="T3" fmla="*/ 2147483646 h 8"/>
              <a:gd name="T4" fmla="*/ 2147483646 w 3"/>
              <a:gd name="T5" fmla="*/ 2147483646 h 8"/>
              <a:gd name="T6" fmla="*/ 2147483646 w 3"/>
              <a:gd name="T7" fmla="*/ 0 h 8"/>
              <a:gd name="T8" fmla="*/ 0 w 3"/>
              <a:gd name="T9" fmla="*/ 2147483646 h 8"/>
              <a:gd name="T10" fmla="*/ 0 w 3"/>
              <a:gd name="T11" fmla="*/ 2147483646 h 8"/>
              <a:gd name="T12" fmla="*/ 0 w 3"/>
              <a:gd name="T13" fmla="*/ 2147483646 h 8"/>
              <a:gd name="T14" fmla="*/ 2147483646 w 3"/>
              <a:gd name="T15" fmla="*/ 2147483646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3" y="8"/>
                </a:moveTo>
                <a:lnTo>
                  <a:pt x="3" y="8"/>
                </a:lnTo>
                <a:lnTo>
                  <a:pt x="3" y="4"/>
                </a:lnTo>
                <a:lnTo>
                  <a:pt x="3" y="0"/>
                </a:lnTo>
                <a:lnTo>
                  <a:pt x="0" y="4"/>
                </a:lnTo>
                <a:lnTo>
                  <a:pt x="0" y="8"/>
                </a:lnTo>
                <a:lnTo>
                  <a:pt x="3" y="8"/>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49" name="Freeform 11">
            <a:extLst>
              <a:ext uri="{FF2B5EF4-FFF2-40B4-BE49-F238E27FC236}">
                <a16:creationId xmlns:a16="http://schemas.microsoft.com/office/drawing/2014/main" xmlns="" id="{D3B77892-D1C7-99CC-BC9D-3A86AA9F7AE1}"/>
              </a:ext>
            </a:extLst>
          </p:cNvPr>
          <p:cNvSpPr>
            <a:spLocks/>
          </p:cNvSpPr>
          <p:nvPr/>
        </p:nvSpPr>
        <p:spPr bwMode="auto">
          <a:xfrm>
            <a:off x="5137235" y="3192734"/>
            <a:ext cx="46435" cy="71438"/>
          </a:xfrm>
          <a:custGeom>
            <a:avLst/>
            <a:gdLst>
              <a:gd name="T0" fmla="*/ 2147483646 w 39"/>
              <a:gd name="T1" fmla="*/ 2147483646 h 60"/>
              <a:gd name="T2" fmla="*/ 2147483646 w 39"/>
              <a:gd name="T3" fmla="*/ 2147483646 h 60"/>
              <a:gd name="T4" fmla="*/ 2147483646 w 39"/>
              <a:gd name="T5" fmla="*/ 2147483646 h 60"/>
              <a:gd name="T6" fmla="*/ 2147483646 w 39"/>
              <a:gd name="T7" fmla="*/ 2147483646 h 60"/>
              <a:gd name="T8" fmla="*/ 2147483646 w 39"/>
              <a:gd name="T9" fmla="*/ 2147483646 h 60"/>
              <a:gd name="T10" fmla="*/ 2147483646 w 39"/>
              <a:gd name="T11" fmla="*/ 2147483646 h 60"/>
              <a:gd name="T12" fmla="*/ 2147483646 w 39"/>
              <a:gd name="T13" fmla="*/ 2147483646 h 60"/>
              <a:gd name="T14" fmla="*/ 2147483646 w 39"/>
              <a:gd name="T15" fmla="*/ 2147483646 h 60"/>
              <a:gd name="T16" fmla="*/ 2147483646 w 39"/>
              <a:gd name="T17" fmla="*/ 2147483646 h 60"/>
              <a:gd name="T18" fmla="*/ 2147483646 w 39"/>
              <a:gd name="T19" fmla="*/ 2147483646 h 60"/>
              <a:gd name="T20" fmla="*/ 2147483646 w 39"/>
              <a:gd name="T21" fmla="*/ 2147483646 h 60"/>
              <a:gd name="T22" fmla="*/ 2147483646 w 39"/>
              <a:gd name="T23" fmla="*/ 2147483646 h 60"/>
              <a:gd name="T24" fmla="*/ 2147483646 w 39"/>
              <a:gd name="T25" fmla="*/ 2147483646 h 60"/>
              <a:gd name="T26" fmla="*/ 2147483646 w 39"/>
              <a:gd name="T27" fmla="*/ 2147483646 h 60"/>
              <a:gd name="T28" fmla="*/ 2147483646 w 39"/>
              <a:gd name="T29" fmla="*/ 2147483646 h 60"/>
              <a:gd name="T30" fmla="*/ 2147483646 w 39"/>
              <a:gd name="T31" fmla="*/ 2147483646 h 60"/>
              <a:gd name="T32" fmla="*/ 2147483646 w 39"/>
              <a:gd name="T33" fmla="*/ 2147483646 h 60"/>
              <a:gd name="T34" fmla="*/ 2147483646 w 39"/>
              <a:gd name="T35" fmla="*/ 2147483646 h 60"/>
              <a:gd name="T36" fmla="*/ 2147483646 w 39"/>
              <a:gd name="T37" fmla="*/ 2147483646 h 60"/>
              <a:gd name="T38" fmla="*/ 2147483646 w 39"/>
              <a:gd name="T39" fmla="*/ 2147483646 h 60"/>
              <a:gd name="T40" fmla="*/ 2147483646 w 39"/>
              <a:gd name="T41" fmla="*/ 2147483646 h 60"/>
              <a:gd name="T42" fmla="*/ 2147483646 w 39"/>
              <a:gd name="T43" fmla="*/ 2147483646 h 60"/>
              <a:gd name="T44" fmla="*/ 2147483646 w 39"/>
              <a:gd name="T45" fmla="*/ 2147483646 h 60"/>
              <a:gd name="T46" fmla="*/ 0 w 39"/>
              <a:gd name="T47" fmla="*/ 2147483646 h 60"/>
              <a:gd name="T48" fmla="*/ 2147483646 w 39"/>
              <a:gd name="T49" fmla="*/ 2147483646 h 60"/>
              <a:gd name="T50" fmla="*/ 2147483646 w 39"/>
              <a:gd name="T51" fmla="*/ 2147483646 h 60"/>
              <a:gd name="T52" fmla="*/ 2147483646 w 39"/>
              <a:gd name="T53" fmla="*/ 2147483646 h 60"/>
              <a:gd name="T54" fmla="*/ 2147483646 w 39"/>
              <a:gd name="T55" fmla="*/ 2147483646 h 60"/>
              <a:gd name="T56" fmla="*/ 2147483646 w 39"/>
              <a:gd name="T57" fmla="*/ 2147483646 h 60"/>
              <a:gd name="T58" fmla="*/ 2147483646 w 39"/>
              <a:gd name="T59" fmla="*/ 2147483646 h 60"/>
              <a:gd name="T60" fmla="*/ 2147483646 w 39"/>
              <a:gd name="T61" fmla="*/ 2147483646 h 60"/>
              <a:gd name="T62" fmla="*/ 2147483646 w 39"/>
              <a:gd name="T63" fmla="*/ 2147483646 h 60"/>
              <a:gd name="T64" fmla="*/ 2147483646 w 39"/>
              <a:gd name="T65" fmla="*/ 2147483646 h 60"/>
              <a:gd name="T66" fmla="*/ 2147483646 w 39"/>
              <a:gd name="T67" fmla="*/ 2147483646 h 60"/>
              <a:gd name="T68" fmla="*/ 2147483646 w 39"/>
              <a:gd name="T69" fmla="*/ 2147483646 h 60"/>
              <a:gd name="T70" fmla="*/ 2147483646 w 39"/>
              <a:gd name="T71" fmla="*/ 2147483646 h 60"/>
              <a:gd name="T72" fmla="*/ 2147483646 w 39"/>
              <a:gd name="T73" fmla="*/ 2147483646 h 60"/>
              <a:gd name="T74" fmla="*/ 2147483646 w 39"/>
              <a:gd name="T75" fmla="*/ 2147483646 h 60"/>
              <a:gd name="T76" fmla="*/ 2147483646 w 39"/>
              <a:gd name="T77" fmla="*/ 2147483646 h 60"/>
              <a:gd name="T78" fmla="*/ 2147483646 w 39"/>
              <a:gd name="T79" fmla="*/ 2147483646 h 60"/>
              <a:gd name="T80" fmla="*/ 2147483646 w 39"/>
              <a:gd name="T81" fmla="*/ 2147483646 h 60"/>
              <a:gd name="T82" fmla="*/ 2147483646 w 39"/>
              <a:gd name="T83" fmla="*/ 2147483646 h 60"/>
              <a:gd name="T84" fmla="*/ 2147483646 w 39"/>
              <a:gd name="T85" fmla="*/ 2147483646 h 60"/>
              <a:gd name="T86" fmla="*/ 2147483646 w 39"/>
              <a:gd name="T87" fmla="*/ 2147483646 h 60"/>
              <a:gd name="T88" fmla="*/ 2147483646 w 39"/>
              <a:gd name="T89" fmla="*/ 2147483646 h 60"/>
              <a:gd name="T90" fmla="*/ 2147483646 w 39"/>
              <a:gd name="T91" fmla="*/ 2147483646 h 60"/>
              <a:gd name="T92" fmla="*/ 2147483646 w 39"/>
              <a:gd name="T93" fmla="*/ 2147483646 h 60"/>
              <a:gd name="T94" fmla="*/ 2147483646 w 39"/>
              <a:gd name="T95" fmla="*/ 2147483646 h 60"/>
              <a:gd name="T96" fmla="*/ 2147483646 w 39"/>
              <a:gd name="T97" fmla="*/ 2147483646 h 60"/>
              <a:gd name="T98" fmla="*/ 2147483646 w 39"/>
              <a:gd name="T99" fmla="*/ 2147483646 h 60"/>
              <a:gd name="T100" fmla="*/ 2147483646 w 39"/>
              <a:gd name="T101" fmla="*/ 2147483646 h 60"/>
              <a:gd name="T102" fmla="*/ 2147483646 w 39"/>
              <a:gd name="T103" fmla="*/ 2147483646 h 60"/>
              <a:gd name="T104" fmla="*/ 2147483646 w 39"/>
              <a:gd name="T105" fmla="*/ 2147483646 h 60"/>
              <a:gd name="T106" fmla="*/ 2147483646 w 39"/>
              <a:gd name="T107" fmla="*/ 2147483646 h 60"/>
              <a:gd name="T108" fmla="*/ 2147483646 w 39"/>
              <a:gd name="T109" fmla="*/ 2147483646 h 60"/>
              <a:gd name="T110" fmla="*/ 2147483646 w 39"/>
              <a:gd name="T111" fmla="*/ 2147483646 h 60"/>
              <a:gd name="T112" fmla="*/ 2147483646 w 39"/>
              <a:gd name="T113" fmla="*/ 0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
              <a:gd name="T172" fmla="*/ 0 h 60"/>
              <a:gd name="T173" fmla="*/ 39 w 39"/>
              <a:gd name="T174" fmla="*/ 60 h 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 h="60">
                <a:moveTo>
                  <a:pt x="28" y="3"/>
                </a:moveTo>
                <a:lnTo>
                  <a:pt x="28" y="3"/>
                </a:lnTo>
                <a:lnTo>
                  <a:pt x="24" y="7"/>
                </a:lnTo>
                <a:lnTo>
                  <a:pt x="28" y="7"/>
                </a:lnTo>
                <a:lnTo>
                  <a:pt x="24" y="11"/>
                </a:lnTo>
                <a:lnTo>
                  <a:pt x="24" y="14"/>
                </a:lnTo>
                <a:lnTo>
                  <a:pt x="24" y="18"/>
                </a:lnTo>
                <a:lnTo>
                  <a:pt x="24" y="21"/>
                </a:lnTo>
                <a:lnTo>
                  <a:pt x="24" y="25"/>
                </a:lnTo>
                <a:lnTo>
                  <a:pt x="24" y="28"/>
                </a:lnTo>
                <a:lnTo>
                  <a:pt x="28" y="28"/>
                </a:lnTo>
                <a:lnTo>
                  <a:pt x="24" y="28"/>
                </a:lnTo>
                <a:lnTo>
                  <a:pt x="24" y="32"/>
                </a:lnTo>
                <a:lnTo>
                  <a:pt x="28" y="32"/>
                </a:lnTo>
                <a:lnTo>
                  <a:pt x="28" y="36"/>
                </a:lnTo>
                <a:lnTo>
                  <a:pt x="32" y="36"/>
                </a:lnTo>
                <a:lnTo>
                  <a:pt x="32" y="39"/>
                </a:lnTo>
                <a:lnTo>
                  <a:pt x="35" y="43"/>
                </a:lnTo>
                <a:lnTo>
                  <a:pt x="35" y="46"/>
                </a:lnTo>
                <a:lnTo>
                  <a:pt x="35" y="43"/>
                </a:lnTo>
                <a:lnTo>
                  <a:pt x="39" y="46"/>
                </a:lnTo>
                <a:lnTo>
                  <a:pt x="39" y="50"/>
                </a:lnTo>
                <a:lnTo>
                  <a:pt x="39" y="53"/>
                </a:lnTo>
                <a:lnTo>
                  <a:pt x="35" y="50"/>
                </a:lnTo>
                <a:lnTo>
                  <a:pt x="35" y="53"/>
                </a:lnTo>
                <a:lnTo>
                  <a:pt x="32" y="53"/>
                </a:lnTo>
                <a:lnTo>
                  <a:pt x="32" y="50"/>
                </a:lnTo>
                <a:lnTo>
                  <a:pt x="28" y="50"/>
                </a:lnTo>
                <a:lnTo>
                  <a:pt x="24" y="50"/>
                </a:lnTo>
                <a:lnTo>
                  <a:pt x="28" y="53"/>
                </a:lnTo>
                <a:lnTo>
                  <a:pt x="32" y="57"/>
                </a:lnTo>
                <a:lnTo>
                  <a:pt x="28" y="57"/>
                </a:lnTo>
                <a:lnTo>
                  <a:pt x="21" y="57"/>
                </a:lnTo>
                <a:lnTo>
                  <a:pt x="21" y="60"/>
                </a:lnTo>
                <a:lnTo>
                  <a:pt x="17" y="60"/>
                </a:lnTo>
                <a:lnTo>
                  <a:pt x="10" y="60"/>
                </a:lnTo>
                <a:lnTo>
                  <a:pt x="0" y="60"/>
                </a:lnTo>
                <a:lnTo>
                  <a:pt x="0" y="57"/>
                </a:lnTo>
                <a:lnTo>
                  <a:pt x="3" y="57"/>
                </a:lnTo>
                <a:lnTo>
                  <a:pt x="7" y="57"/>
                </a:lnTo>
                <a:lnTo>
                  <a:pt x="10" y="57"/>
                </a:lnTo>
                <a:lnTo>
                  <a:pt x="14" y="57"/>
                </a:lnTo>
                <a:lnTo>
                  <a:pt x="17" y="53"/>
                </a:lnTo>
                <a:lnTo>
                  <a:pt x="17" y="50"/>
                </a:lnTo>
                <a:lnTo>
                  <a:pt x="21" y="50"/>
                </a:lnTo>
                <a:lnTo>
                  <a:pt x="21" y="46"/>
                </a:lnTo>
                <a:lnTo>
                  <a:pt x="17" y="46"/>
                </a:lnTo>
                <a:lnTo>
                  <a:pt x="17" y="43"/>
                </a:lnTo>
                <a:lnTo>
                  <a:pt x="14" y="43"/>
                </a:lnTo>
                <a:lnTo>
                  <a:pt x="14" y="39"/>
                </a:lnTo>
                <a:lnTo>
                  <a:pt x="14" y="36"/>
                </a:lnTo>
                <a:lnTo>
                  <a:pt x="10" y="36"/>
                </a:lnTo>
                <a:lnTo>
                  <a:pt x="7" y="36"/>
                </a:lnTo>
                <a:lnTo>
                  <a:pt x="7" y="39"/>
                </a:lnTo>
                <a:lnTo>
                  <a:pt x="7" y="36"/>
                </a:lnTo>
                <a:lnTo>
                  <a:pt x="3" y="36"/>
                </a:lnTo>
                <a:lnTo>
                  <a:pt x="3" y="32"/>
                </a:lnTo>
                <a:lnTo>
                  <a:pt x="7" y="32"/>
                </a:lnTo>
                <a:lnTo>
                  <a:pt x="7" y="28"/>
                </a:lnTo>
                <a:lnTo>
                  <a:pt x="10" y="28"/>
                </a:lnTo>
                <a:lnTo>
                  <a:pt x="7" y="25"/>
                </a:lnTo>
                <a:lnTo>
                  <a:pt x="7" y="21"/>
                </a:lnTo>
                <a:lnTo>
                  <a:pt x="7" y="18"/>
                </a:lnTo>
                <a:lnTo>
                  <a:pt x="3" y="18"/>
                </a:lnTo>
                <a:lnTo>
                  <a:pt x="7" y="18"/>
                </a:lnTo>
                <a:lnTo>
                  <a:pt x="10" y="21"/>
                </a:lnTo>
                <a:lnTo>
                  <a:pt x="14" y="18"/>
                </a:lnTo>
                <a:lnTo>
                  <a:pt x="14" y="21"/>
                </a:lnTo>
                <a:lnTo>
                  <a:pt x="14" y="18"/>
                </a:lnTo>
                <a:lnTo>
                  <a:pt x="17" y="18"/>
                </a:lnTo>
                <a:lnTo>
                  <a:pt x="17" y="14"/>
                </a:lnTo>
                <a:lnTo>
                  <a:pt x="17" y="11"/>
                </a:lnTo>
                <a:lnTo>
                  <a:pt x="17" y="7"/>
                </a:lnTo>
                <a:lnTo>
                  <a:pt x="21" y="11"/>
                </a:lnTo>
                <a:lnTo>
                  <a:pt x="24" y="3"/>
                </a:lnTo>
                <a:lnTo>
                  <a:pt x="28" y="0"/>
                </a:lnTo>
                <a:lnTo>
                  <a:pt x="28" y="3"/>
                </a:lnTo>
                <a:close/>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0" name="Freeform 13">
            <a:extLst>
              <a:ext uri="{FF2B5EF4-FFF2-40B4-BE49-F238E27FC236}">
                <a16:creationId xmlns:a16="http://schemas.microsoft.com/office/drawing/2014/main" xmlns="" id="{A2AE106C-35E3-3146-19CC-429A14ED0FD5}"/>
              </a:ext>
            </a:extLst>
          </p:cNvPr>
          <p:cNvSpPr>
            <a:spLocks/>
          </p:cNvSpPr>
          <p:nvPr/>
        </p:nvSpPr>
        <p:spPr bwMode="auto">
          <a:xfrm>
            <a:off x="4253791" y="2221185"/>
            <a:ext cx="1494235" cy="216694"/>
          </a:xfrm>
          <a:custGeom>
            <a:avLst/>
            <a:gdLst>
              <a:gd name="T0" fmla="*/ 2147483646 w 1255"/>
              <a:gd name="T1" fmla="*/ 2147483646 h 182"/>
              <a:gd name="T2" fmla="*/ 2147483646 w 1255"/>
              <a:gd name="T3" fmla="*/ 2147483646 h 182"/>
              <a:gd name="T4" fmla="*/ 2147483646 w 1255"/>
              <a:gd name="T5" fmla="*/ 2147483646 h 182"/>
              <a:gd name="T6" fmla="*/ 2147483646 w 1255"/>
              <a:gd name="T7" fmla="*/ 2147483646 h 182"/>
              <a:gd name="T8" fmla="*/ 2147483646 w 1255"/>
              <a:gd name="T9" fmla="*/ 2147483646 h 182"/>
              <a:gd name="T10" fmla="*/ 2147483646 w 1255"/>
              <a:gd name="T11" fmla="*/ 2147483646 h 182"/>
              <a:gd name="T12" fmla="*/ 2147483646 w 1255"/>
              <a:gd name="T13" fmla="*/ 2147483646 h 182"/>
              <a:gd name="T14" fmla="*/ 2147483646 w 1255"/>
              <a:gd name="T15" fmla="*/ 2147483646 h 182"/>
              <a:gd name="T16" fmla="*/ 2147483646 w 1255"/>
              <a:gd name="T17" fmla="*/ 2147483646 h 182"/>
              <a:gd name="T18" fmla="*/ 2147483646 w 1255"/>
              <a:gd name="T19" fmla="*/ 2147483646 h 182"/>
              <a:gd name="T20" fmla="*/ 2147483646 w 1255"/>
              <a:gd name="T21" fmla="*/ 2147483646 h 182"/>
              <a:gd name="T22" fmla="*/ 2147483646 w 1255"/>
              <a:gd name="T23" fmla="*/ 2147483646 h 182"/>
              <a:gd name="T24" fmla="*/ 2147483646 w 1255"/>
              <a:gd name="T25" fmla="*/ 2147483646 h 182"/>
              <a:gd name="T26" fmla="*/ 2147483646 w 1255"/>
              <a:gd name="T27" fmla="*/ 2147483646 h 182"/>
              <a:gd name="T28" fmla="*/ 2147483646 w 1255"/>
              <a:gd name="T29" fmla="*/ 2147483646 h 182"/>
              <a:gd name="T30" fmla="*/ 2147483646 w 1255"/>
              <a:gd name="T31" fmla="*/ 2147483646 h 182"/>
              <a:gd name="T32" fmla="*/ 2147483646 w 1255"/>
              <a:gd name="T33" fmla="*/ 2147483646 h 182"/>
              <a:gd name="T34" fmla="*/ 2147483646 w 1255"/>
              <a:gd name="T35" fmla="*/ 2147483646 h 182"/>
              <a:gd name="T36" fmla="*/ 2147483646 w 1255"/>
              <a:gd name="T37" fmla="*/ 2147483646 h 182"/>
              <a:gd name="T38" fmla="*/ 2147483646 w 1255"/>
              <a:gd name="T39" fmla="*/ 2147483646 h 182"/>
              <a:gd name="T40" fmla="*/ 2147483646 w 1255"/>
              <a:gd name="T41" fmla="*/ 2147483646 h 182"/>
              <a:gd name="T42" fmla="*/ 2147483646 w 1255"/>
              <a:gd name="T43" fmla="*/ 2147483646 h 182"/>
              <a:gd name="T44" fmla="*/ 2147483646 w 1255"/>
              <a:gd name="T45" fmla="*/ 2147483646 h 182"/>
              <a:gd name="T46" fmla="*/ 2147483646 w 1255"/>
              <a:gd name="T47" fmla="*/ 2147483646 h 182"/>
              <a:gd name="T48" fmla="*/ 2147483646 w 1255"/>
              <a:gd name="T49" fmla="*/ 2147483646 h 182"/>
              <a:gd name="T50" fmla="*/ 2147483646 w 1255"/>
              <a:gd name="T51" fmla="*/ 2147483646 h 182"/>
              <a:gd name="T52" fmla="*/ 2147483646 w 1255"/>
              <a:gd name="T53" fmla="*/ 2147483646 h 182"/>
              <a:gd name="T54" fmla="*/ 2147483646 w 1255"/>
              <a:gd name="T55" fmla="*/ 2147483646 h 182"/>
              <a:gd name="T56" fmla="*/ 2147483646 w 1255"/>
              <a:gd name="T57" fmla="*/ 2147483646 h 182"/>
              <a:gd name="T58" fmla="*/ 2147483646 w 1255"/>
              <a:gd name="T59" fmla="*/ 2147483646 h 182"/>
              <a:gd name="T60" fmla="*/ 2147483646 w 1255"/>
              <a:gd name="T61" fmla="*/ 2147483646 h 182"/>
              <a:gd name="T62" fmla="*/ 2147483646 w 1255"/>
              <a:gd name="T63" fmla="*/ 2147483646 h 182"/>
              <a:gd name="T64" fmla="*/ 2147483646 w 1255"/>
              <a:gd name="T65" fmla="*/ 2147483646 h 182"/>
              <a:gd name="T66" fmla="*/ 2147483646 w 1255"/>
              <a:gd name="T67" fmla="*/ 2147483646 h 182"/>
              <a:gd name="T68" fmla="*/ 2147483646 w 1255"/>
              <a:gd name="T69" fmla="*/ 2147483646 h 182"/>
              <a:gd name="T70" fmla="*/ 2147483646 w 1255"/>
              <a:gd name="T71" fmla="*/ 2147483646 h 182"/>
              <a:gd name="T72" fmla="*/ 2147483646 w 1255"/>
              <a:gd name="T73" fmla="*/ 2147483646 h 182"/>
              <a:gd name="T74" fmla="*/ 2147483646 w 1255"/>
              <a:gd name="T75" fmla="*/ 2147483646 h 182"/>
              <a:gd name="T76" fmla="*/ 2147483646 w 1255"/>
              <a:gd name="T77" fmla="*/ 2147483646 h 182"/>
              <a:gd name="T78" fmla="*/ 2147483646 w 1255"/>
              <a:gd name="T79" fmla="*/ 2147483646 h 182"/>
              <a:gd name="T80" fmla="*/ 2147483646 w 1255"/>
              <a:gd name="T81" fmla="*/ 2147483646 h 182"/>
              <a:gd name="T82" fmla="*/ 2147483646 w 1255"/>
              <a:gd name="T83" fmla="*/ 2147483646 h 182"/>
              <a:gd name="T84" fmla="*/ 2147483646 w 1255"/>
              <a:gd name="T85" fmla="*/ 2147483646 h 182"/>
              <a:gd name="T86" fmla="*/ 2147483646 w 1255"/>
              <a:gd name="T87" fmla="*/ 2147483646 h 182"/>
              <a:gd name="T88" fmla="*/ 2147483646 w 1255"/>
              <a:gd name="T89" fmla="*/ 2147483646 h 182"/>
              <a:gd name="T90" fmla="*/ 2147483646 w 1255"/>
              <a:gd name="T91" fmla="*/ 2147483646 h 182"/>
              <a:gd name="T92" fmla="*/ 2147483646 w 1255"/>
              <a:gd name="T93" fmla="*/ 2147483646 h 182"/>
              <a:gd name="T94" fmla="*/ 2147483646 w 1255"/>
              <a:gd name="T95" fmla="*/ 2147483646 h 182"/>
              <a:gd name="T96" fmla="*/ 2147483646 w 1255"/>
              <a:gd name="T97" fmla="*/ 2147483646 h 182"/>
              <a:gd name="T98" fmla="*/ 2147483646 w 1255"/>
              <a:gd name="T99" fmla="*/ 2147483646 h 182"/>
              <a:gd name="T100" fmla="*/ 2147483646 w 1255"/>
              <a:gd name="T101" fmla="*/ 2147483646 h 182"/>
              <a:gd name="T102" fmla="*/ 2147483646 w 1255"/>
              <a:gd name="T103" fmla="*/ 2147483646 h 182"/>
              <a:gd name="T104" fmla="*/ 2147483646 w 1255"/>
              <a:gd name="T105" fmla="*/ 2147483646 h 182"/>
              <a:gd name="T106" fmla="*/ 2147483646 w 1255"/>
              <a:gd name="T107" fmla="*/ 2147483646 h 182"/>
              <a:gd name="T108" fmla="*/ 2147483646 w 1255"/>
              <a:gd name="T109" fmla="*/ 2147483646 h 182"/>
              <a:gd name="T110" fmla="*/ 2147483646 w 1255"/>
              <a:gd name="T111" fmla="*/ 2147483646 h 182"/>
              <a:gd name="T112" fmla="*/ 2147483646 w 1255"/>
              <a:gd name="T113" fmla="*/ 2147483646 h 182"/>
              <a:gd name="T114" fmla="*/ 2147483646 w 1255"/>
              <a:gd name="T115" fmla="*/ 2147483646 h 182"/>
              <a:gd name="T116" fmla="*/ 2147483646 w 1255"/>
              <a:gd name="T117" fmla="*/ 2147483646 h 182"/>
              <a:gd name="T118" fmla="*/ 2147483646 w 1255"/>
              <a:gd name="T119" fmla="*/ 2147483646 h 1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55"/>
              <a:gd name="T181" fmla="*/ 0 h 182"/>
              <a:gd name="T182" fmla="*/ 1255 w 1255"/>
              <a:gd name="T183" fmla="*/ 182 h 1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55" h="182">
                <a:moveTo>
                  <a:pt x="0" y="3"/>
                </a:moveTo>
                <a:lnTo>
                  <a:pt x="0" y="3"/>
                </a:lnTo>
                <a:lnTo>
                  <a:pt x="4" y="3"/>
                </a:lnTo>
                <a:lnTo>
                  <a:pt x="8" y="3"/>
                </a:lnTo>
                <a:lnTo>
                  <a:pt x="11" y="3"/>
                </a:lnTo>
                <a:lnTo>
                  <a:pt x="15" y="3"/>
                </a:lnTo>
                <a:lnTo>
                  <a:pt x="18" y="7"/>
                </a:lnTo>
                <a:lnTo>
                  <a:pt x="22" y="7"/>
                </a:lnTo>
                <a:lnTo>
                  <a:pt x="25" y="7"/>
                </a:lnTo>
                <a:lnTo>
                  <a:pt x="25" y="3"/>
                </a:lnTo>
                <a:lnTo>
                  <a:pt x="29" y="3"/>
                </a:lnTo>
                <a:lnTo>
                  <a:pt x="33" y="7"/>
                </a:lnTo>
                <a:lnTo>
                  <a:pt x="36" y="7"/>
                </a:lnTo>
                <a:lnTo>
                  <a:pt x="40" y="7"/>
                </a:lnTo>
                <a:lnTo>
                  <a:pt x="43" y="7"/>
                </a:lnTo>
                <a:lnTo>
                  <a:pt x="47" y="7"/>
                </a:lnTo>
                <a:lnTo>
                  <a:pt x="50" y="7"/>
                </a:lnTo>
                <a:lnTo>
                  <a:pt x="50" y="11"/>
                </a:lnTo>
                <a:lnTo>
                  <a:pt x="54" y="11"/>
                </a:lnTo>
                <a:lnTo>
                  <a:pt x="57" y="11"/>
                </a:lnTo>
                <a:lnTo>
                  <a:pt x="61" y="14"/>
                </a:lnTo>
                <a:lnTo>
                  <a:pt x="65" y="14"/>
                </a:lnTo>
                <a:lnTo>
                  <a:pt x="68" y="18"/>
                </a:lnTo>
                <a:lnTo>
                  <a:pt x="72" y="18"/>
                </a:lnTo>
                <a:lnTo>
                  <a:pt x="75" y="18"/>
                </a:lnTo>
                <a:lnTo>
                  <a:pt x="79" y="18"/>
                </a:lnTo>
                <a:lnTo>
                  <a:pt x="82" y="18"/>
                </a:lnTo>
                <a:lnTo>
                  <a:pt x="82" y="21"/>
                </a:lnTo>
                <a:lnTo>
                  <a:pt x="82" y="18"/>
                </a:lnTo>
                <a:lnTo>
                  <a:pt x="86" y="18"/>
                </a:lnTo>
                <a:lnTo>
                  <a:pt x="90" y="18"/>
                </a:lnTo>
                <a:lnTo>
                  <a:pt x="93" y="18"/>
                </a:lnTo>
                <a:lnTo>
                  <a:pt x="97" y="18"/>
                </a:lnTo>
                <a:lnTo>
                  <a:pt x="100" y="18"/>
                </a:lnTo>
                <a:lnTo>
                  <a:pt x="104" y="18"/>
                </a:lnTo>
                <a:lnTo>
                  <a:pt x="104" y="14"/>
                </a:lnTo>
                <a:lnTo>
                  <a:pt x="107" y="11"/>
                </a:lnTo>
                <a:lnTo>
                  <a:pt x="111" y="11"/>
                </a:lnTo>
                <a:lnTo>
                  <a:pt x="115" y="11"/>
                </a:lnTo>
                <a:lnTo>
                  <a:pt x="118" y="11"/>
                </a:lnTo>
                <a:lnTo>
                  <a:pt x="122" y="11"/>
                </a:lnTo>
                <a:lnTo>
                  <a:pt x="125" y="11"/>
                </a:lnTo>
                <a:lnTo>
                  <a:pt x="129" y="11"/>
                </a:lnTo>
                <a:lnTo>
                  <a:pt x="129" y="14"/>
                </a:lnTo>
                <a:lnTo>
                  <a:pt x="132" y="14"/>
                </a:lnTo>
                <a:lnTo>
                  <a:pt x="132" y="11"/>
                </a:lnTo>
                <a:lnTo>
                  <a:pt x="136" y="11"/>
                </a:lnTo>
                <a:lnTo>
                  <a:pt x="139" y="11"/>
                </a:lnTo>
                <a:lnTo>
                  <a:pt x="143" y="11"/>
                </a:lnTo>
                <a:lnTo>
                  <a:pt x="147" y="11"/>
                </a:lnTo>
                <a:lnTo>
                  <a:pt x="150" y="7"/>
                </a:lnTo>
                <a:lnTo>
                  <a:pt x="154" y="7"/>
                </a:lnTo>
                <a:lnTo>
                  <a:pt x="157" y="3"/>
                </a:lnTo>
                <a:lnTo>
                  <a:pt x="161" y="3"/>
                </a:lnTo>
                <a:lnTo>
                  <a:pt x="164" y="3"/>
                </a:lnTo>
                <a:lnTo>
                  <a:pt x="168" y="3"/>
                </a:lnTo>
                <a:lnTo>
                  <a:pt x="168" y="7"/>
                </a:lnTo>
                <a:lnTo>
                  <a:pt x="172" y="7"/>
                </a:lnTo>
                <a:lnTo>
                  <a:pt x="175" y="7"/>
                </a:lnTo>
                <a:lnTo>
                  <a:pt x="179" y="7"/>
                </a:lnTo>
                <a:lnTo>
                  <a:pt x="182" y="7"/>
                </a:lnTo>
                <a:lnTo>
                  <a:pt x="186" y="7"/>
                </a:lnTo>
                <a:lnTo>
                  <a:pt x="189" y="11"/>
                </a:lnTo>
                <a:lnTo>
                  <a:pt x="189" y="14"/>
                </a:lnTo>
                <a:lnTo>
                  <a:pt x="193" y="14"/>
                </a:lnTo>
                <a:lnTo>
                  <a:pt x="196" y="14"/>
                </a:lnTo>
                <a:lnTo>
                  <a:pt x="196" y="18"/>
                </a:lnTo>
                <a:lnTo>
                  <a:pt x="200" y="18"/>
                </a:lnTo>
                <a:lnTo>
                  <a:pt x="204" y="18"/>
                </a:lnTo>
                <a:lnTo>
                  <a:pt x="207" y="18"/>
                </a:lnTo>
                <a:lnTo>
                  <a:pt x="207" y="21"/>
                </a:lnTo>
                <a:lnTo>
                  <a:pt x="211" y="21"/>
                </a:lnTo>
                <a:lnTo>
                  <a:pt x="211" y="25"/>
                </a:lnTo>
                <a:lnTo>
                  <a:pt x="214" y="28"/>
                </a:lnTo>
                <a:lnTo>
                  <a:pt x="218" y="28"/>
                </a:lnTo>
                <a:lnTo>
                  <a:pt x="221" y="28"/>
                </a:lnTo>
                <a:lnTo>
                  <a:pt x="225" y="28"/>
                </a:lnTo>
                <a:lnTo>
                  <a:pt x="229" y="32"/>
                </a:lnTo>
                <a:lnTo>
                  <a:pt x="232" y="32"/>
                </a:lnTo>
                <a:lnTo>
                  <a:pt x="236" y="32"/>
                </a:lnTo>
                <a:lnTo>
                  <a:pt x="239" y="35"/>
                </a:lnTo>
                <a:lnTo>
                  <a:pt x="243" y="35"/>
                </a:lnTo>
                <a:lnTo>
                  <a:pt x="246" y="35"/>
                </a:lnTo>
                <a:lnTo>
                  <a:pt x="250" y="35"/>
                </a:lnTo>
                <a:lnTo>
                  <a:pt x="253" y="35"/>
                </a:lnTo>
                <a:lnTo>
                  <a:pt x="257" y="35"/>
                </a:lnTo>
                <a:lnTo>
                  <a:pt x="261" y="35"/>
                </a:lnTo>
                <a:lnTo>
                  <a:pt x="264" y="35"/>
                </a:lnTo>
                <a:lnTo>
                  <a:pt x="268" y="35"/>
                </a:lnTo>
                <a:lnTo>
                  <a:pt x="271" y="35"/>
                </a:lnTo>
                <a:lnTo>
                  <a:pt x="275" y="39"/>
                </a:lnTo>
                <a:lnTo>
                  <a:pt x="278" y="43"/>
                </a:lnTo>
                <a:lnTo>
                  <a:pt x="282" y="43"/>
                </a:lnTo>
                <a:lnTo>
                  <a:pt x="286" y="43"/>
                </a:lnTo>
                <a:lnTo>
                  <a:pt x="289" y="43"/>
                </a:lnTo>
                <a:lnTo>
                  <a:pt x="293" y="43"/>
                </a:lnTo>
                <a:lnTo>
                  <a:pt x="296" y="43"/>
                </a:lnTo>
                <a:lnTo>
                  <a:pt x="300" y="43"/>
                </a:lnTo>
                <a:lnTo>
                  <a:pt x="303" y="43"/>
                </a:lnTo>
                <a:lnTo>
                  <a:pt x="307" y="46"/>
                </a:lnTo>
                <a:lnTo>
                  <a:pt x="310" y="46"/>
                </a:lnTo>
                <a:lnTo>
                  <a:pt x="314" y="50"/>
                </a:lnTo>
                <a:lnTo>
                  <a:pt x="318" y="50"/>
                </a:lnTo>
                <a:lnTo>
                  <a:pt x="321" y="50"/>
                </a:lnTo>
                <a:lnTo>
                  <a:pt x="325" y="50"/>
                </a:lnTo>
                <a:lnTo>
                  <a:pt x="325" y="53"/>
                </a:lnTo>
                <a:lnTo>
                  <a:pt x="328" y="53"/>
                </a:lnTo>
                <a:lnTo>
                  <a:pt x="332" y="53"/>
                </a:lnTo>
                <a:lnTo>
                  <a:pt x="335" y="57"/>
                </a:lnTo>
                <a:lnTo>
                  <a:pt x="339" y="57"/>
                </a:lnTo>
                <a:lnTo>
                  <a:pt x="343" y="57"/>
                </a:lnTo>
                <a:lnTo>
                  <a:pt x="346" y="57"/>
                </a:lnTo>
                <a:lnTo>
                  <a:pt x="346" y="60"/>
                </a:lnTo>
                <a:lnTo>
                  <a:pt x="350" y="60"/>
                </a:lnTo>
                <a:lnTo>
                  <a:pt x="353" y="60"/>
                </a:lnTo>
                <a:lnTo>
                  <a:pt x="353" y="64"/>
                </a:lnTo>
                <a:lnTo>
                  <a:pt x="357" y="64"/>
                </a:lnTo>
                <a:lnTo>
                  <a:pt x="360" y="64"/>
                </a:lnTo>
                <a:lnTo>
                  <a:pt x="364" y="64"/>
                </a:lnTo>
                <a:lnTo>
                  <a:pt x="367" y="64"/>
                </a:lnTo>
                <a:lnTo>
                  <a:pt x="367" y="68"/>
                </a:lnTo>
                <a:lnTo>
                  <a:pt x="371" y="68"/>
                </a:lnTo>
                <a:lnTo>
                  <a:pt x="375" y="68"/>
                </a:lnTo>
                <a:lnTo>
                  <a:pt x="378" y="68"/>
                </a:lnTo>
                <a:lnTo>
                  <a:pt x="378" y="71"/>
                </a:lnTo>
                <a:lnTo>
                  <a:pt x="382" y="71"/>
                </a:lnTo>
                <a:lnTo>
                  <a:pt x="385" y="71"/>
                </a:lnTo>
                <a:lnTo>
                  <a:pt x="389" y="71"/>
                </a:lnTo>
                <a:lnTo>
                  <a:pt x="392" y="71"/>
                </a:lnTo>
                <a:lnTo>
                  <a:pt x="392" y="75"/>
                </a:lnTo>
                <a:lnTo>
                  <a:pt x="396" y="75"/>
                </a:lnTo>
                <a:lnTo>
                  <a:pt x="400" y="75"/>
                </a:lnTo>
                <a:lnTo>
                  <a:pt x="403" y="75"/>
                </a:lnTo>
                <a:lnTo>
                  <a:pt x="407" y="75"/>
                </a:lnTo>
                <a:lnTo>
                  <a:pt x="407" y="71"/>
                </a:lnTo>
                <a:lnTo>
                  <a:pt x="410" y="71"/>
                </a:lnTo>
                <a:lnTo>
                  <a:pt x="410" y="75"/>
                </a:lnTo>
                <a:lnTo>
                  <a:pt x="410" y="78"/>
                </a:lnTo>
                <a:lnTo>
                  <a:pt x="410" y="82"/>
                </a:lnTo>
                <a:lnTo>
                  <a:pt x="414" y="82"/>
                </a:lnTo>
                <a:lnTo>
                  <a:pt x="417" y="82"/>
                </a:lnTo>
                <a:lnTo>
                  <a:pt x="421" y="82"/>
                </a:lnTo>
                <a:lnTo>
                  <a:pt x="424" y="82"/>
                </a:lnTo>
                <a:lnTo>
                  <a:pt x="424" y="78"/>
                </a:lnTo>
                <a:lnTo>
                  <a:pt x="424" y="82"/>
                </a:lnTo>
                <a:lnTo>
                  <a:pt x="428" y="82"/>
                </a:lnTo>
                <a:lnTo>
                  <a:pt x="432" y="82"/>
                </a:lnTo>
                <a:lnTo>
                  <a:pt x="432" y="78"/>
                </a:lnTo>
                <a:lnTo>
                  <a:pt x="435" y="78"/>
                </a:lnTo>
                <a:lnTo>
                  <a:pt x="439" y="78"/>
                </a:lnTo>
                <a:lnTo>
                  <a:pt x="442" y="78"/>
                </a:lnTo>
                <a:lnTo>
                  <a:pt x="442" y="75"/>
                </a:lnTo>
                <a:lnTo>
                  <a:pt x="446" y="75"/>
                </a:lnTo>
                <a:lnTo>
                  <a:pt x="449" y="75"/>
                </a:lnTo>
                <a:lnTo>
                  <a:pt x="449" y="71"/>
                </a:lnTo>
                <a:lnTo>
                  <a:pt x="449" y="68"/>
                </a:lnTo>
                <a:lnTo>
                  <a:pt x="449" y="64"/>
                </a:lnTo>
                <a:lnTo>
                  <a:pt x="453" y="64"/>
                </a:lnTo>
                <a:lnTo>
                  <a:pt x="453" y="60"/>
                </a:lnTo>
                <a:lnTo>
                  <a:pt x="453" y="57"/>
                </a:lnTo>
                <a:lnTo>
                  <a:pt x="457" y="57"/>
                </a:lnTo>
                <a:lnTo>
                  <a:pt x="457" y="53"/>
                </a:lnTo>
                <a:lnTo>
                  <a:pt x="453" y="53"/>
                </a:lnTo>
                <a:lnTo>
                  <a:pt x="453" y="50"/>
                </a:lnTo>
                <a:lnTo>
                  <a:pt x="453" y="46"/>
                </a:lnTo>
                <a:lnTo>
                  <a:pt x="449" y="43"/>
                </a:lnTo>
                <a:lnTo>
                  <a:pt x="449" y="39"/>
                </a:lnTo>
                <a:lnTo>
                  <a:pt x="453" y="39"/>
                </a:lnTo>
                <a:lnTo>
                  <a:pt x="449" y="35"/>
                </a:lnTo>
                <a:lnTo>
                  <a:pt x="453" y="35"/>
                </a:lnTo>
                <a:lnTo>
                  <a:pt x="453" y="32"/>
                </a:lnTo>
                <a:lnTo>
                  <a:pt x="457" y="32"/>
                </a:lnTo>
                <a:lnTo>
                  <a:pt x="460" y="32"/>
                </a:lnTo>
                <a:lnTo>
                  <a:pt x="460" y="28"/>
                </a:lnTo>
                <a:lnTo>
                  <a:pt x="460" y="25"/>
                </a:lnTo>
                <a:lnTo>
                  <a:pt x="464" y="21"/>
                </a:lnTo>
                <a:lnTo>
                  <a:pt x="467" y="21"/>
                </a:lnTo>
                <a:lnTo>
                  <a:pt x="471" y="21"/>
                </a:lnTo>
                <a:lnTo>
                  <a:pt x="471" y="18"/>
                </a:lnTo>
                <a:lnTo>
                  <a:pt x="471" y="14"/>
                </a:lnTo>
                <a:lnTo>
                  <a:pt x="471" y="11"/>
                </a:lnTo>
                <a:lnTo>
                  <a:pt x="471" y="7"/>
                </a:lnTo>
                <a:lnTo>
                  <a:pt x="467" y="3"/>
                </a:lnTo>
                <a:lnTo>
                  <a:pt x="471" y="3"/>
                </a:lnTo>
                <a:lnTo>
                  <a:pt x="474" y="3"/>
                </a:lnTo>
                <a:lnTo>
                  <a:pt x="478" y="0"/>
                </a:lnTo>
                <a:lnTo>
                  <a:pt x="478" y="3"/>
                </a:lnTo>
                <a:lnTo>
                  <a:pt x="481" y="3"/>
                </a:lnTo>
                <a:lnTo>
                  <a:pt x="485" y="3"/>
                </a:lnTo>
                <a:lnTo>
                  <a:pt x="485" y="0"/>
                </a:lnTo>
                <a:lnTo>
                  <a:pt x="489" y="0"/>
                </a:lnTo>
                <a:lnTo>
                  <a:pt x="489" y="3"/>
                </a:lnTo>
                <a:lnTo>
                  <a:pt x="492" y="3"/>
                </a:lnTo>
                <a:lnTo>
                  <a:pt x="496" y="3"/>
                </a:lnTo>
                <a:lnTo>
                  <a:pt x="499" y="3"/>
                </a:lnTo>
                <a:lnTo>
                  <a:pt x="503" y="3"/>
                </a:lnTo>
                <a:lnTo>
                  <a:pt x="506" y="3"/>
                </a:lnTo>
                <a:lnTo>
                  <a:pt x="510" y="7"/>
                </a:lnTo>
                <a:lnTo>
                  <a:pt x="510" y="3"/>
                </a:lnTo>
                <a:lnTo>
                  <a:pt x="514" y="3"/>
                </a:lnTo>
                <a:lnTo>
                  <a:pt x="517" y="3"/>
                </a:lnTo>
                <a:lnTo>
                  <a:pt x="521" y="3"/>
                </a:lnTo>
                <a:lnTo>
                  <a:pt x="524" y="3"/>
                </a:lnTo>
                <a:lnTo>
                  <a:pt x="528" y="3"/>
                </a:lnTo>
                <a:lnTo>
                  <a:pt x="528" y="7"/>
                </a:lnTo>
                <a:lnTo>
                  <a:pt x="531" y="3"/>
                </a:lnTo>
                <a:lnTo>
                  <a:pt x="535" y="7"/>
                </a:lnTo>
                <a:lnTo>
                  <a:pt x="535" y="11"/>
                </a:lnTo>
                <a:lnTo>
                  <a:pt x="538" y="11"/>
                </a:lnTo>
                <a:lnTo>
                  <a:pt x="542" y="11"/>
                </a:lnTo>
                <a:lnTo>
                  <a:pt x="546" y="11"/>
                </a:lnTo>
                <a:lnTo>
                  <a:pt x="546" y="14"/>
                </a:lnTo>
                <a:lnTo>
                  <a:pt x="549" y="14"/>
                </a:lnTo>
                <a:lnTo>
                  <a:pt x="549" y="18"/>
                </a:lnTo>
                <a:lnTo>
                  <a:pt x="553" y="18"/>
                </a:lnTo>
                <a:lnTo>
                  <a:pt x="556" y="18"/>
                </a:lnTo>
                <a:lnTo>
                  <a:pt x="556" y="21"/>
                </a:lnTo>
                <a:lnTo>
                  <a:pt x="556" y="25"/>
                </a:lnTo>
                <a:lnTo>
                  <a:pt x="553" y="25"/>
                </a:lnTo>
                <a:lnTo>
                  <a:pt x="553" y="28"/>
                </a:lnTo>
                <a:lnTo>
                  <a:pt x="556" y="28"/>
                </a:lnTo>
                <a:lnTo>
                  <a:pt x="560" y="28"/>
                </a:lnTo>
                <a:lnTo>
                  <a:pt x="563" y="28"/>
                </a:lnTo>
                <a:lnTo>
                  <a:pt x="567" y="28"/>
                </a:lnTo>
                <a:lnTo>
                  <a:pt x="567" y="32"/>
                </a:lnTo>
                <a:lnTo>
                  <a:pt x="571" y="32"/>
                </a:lnTo>
                <a:lnTo>
                  <a:pt x="574" y="32"/>
                </a:lnTo>
                <a:lnTo>
                  <a:pt x="578" y="32"/>
                </a:lnTo>
                <a:lnTo>
                  <a:pt x="581" y="32"/>
                </a:lnTo>
                <a:lnTo>
                  <a:pt x="585" y="32"/>
                </a:lnTo>
                <a:lnTo>
                  <a:pt x="588" y="32"/>
                </a:lnTo>
                <a:lnTo>
                  <a:pt x="592" y="28"/>
                </a:lnTo>
                <a:lnTo>
                  <a:pt x="595" y="28"/>
                </a:lnTo>
                <a:lnTo>
                  <a:pt x="599" y="28"/>
                </a:lnTo>
                <a:lnTo>
                  <a:pt x="603" y="28"/>
                </a:lnTo>
                <a:lnTo>
                  <a:pt x="606" y="28"/>
                </a:lnTo>
                <a:lnTo>
                  <a:pt x="606" y="32"/>
                </a:lnTo>
                <a:lnTo>
                  <a:pt x="610" y="32"/>
                </a:lnTo>
                <a:lnTo>
                  <a:pt x="610" y="35"/>
                </a:lnTo>
                <a:lnTo>
                  <a:pt x="613" y="35"/>
                </a:lnTo>
                <a:lnTo>
                  <a:pt x="617" y="35"/>
                </a:lnTo>
                <a:lnTo>
                  <a:pt x="620" y="35"/>
                </a:lnTo>
                <a:lnTo>
                  <a:pt x="620" y="32"/>
                </a:lnTo>
                <a:lnTo>
                  <a:pt x="624" y="32"/>
                </a:lnTo>
                <a:lnTo>
                  <a:pt x="624" y="35"/>
                </a:lnTo>
                <a:lnTo>
                  <a:pt x="628" y="32"/>
                </a:lnTo>
                <a:lnTo>
                  <a:pt x="628" y="35"/>
                </a:lnTo>
                <a:lnTo>
                  <a:pt x="631" y="35"/>
                </a:lnTo>
                <a:lnTo>
                  <a:pt x="631" y="32"/>
                </a:lnTo>
                <a:lnTo>
                  <a:pt x="635" y="32"/>
                </a:lnTo>
                <a:lnTo>
                  <a:pt x="635" y="35"/>
                </a:lnTo>
                <a:lnTo>
                  <a:pt x="638" y="35"/>
                </a:lnTo>
                <a:lnTo>
                  <a:pt x="642" y="35"/>
                </a:lnTo>
                <a:lnTo>
                  <a:pt x="645" y="35"/>
                </a:lnTo>
                <a:lnTo>
                  <a:pt x="645" y="39"/>
                </a:lnTo>
                <a:lnTo>
                  <a:pt x="649" y="39"/>
                </a:lnTo>
                <a:lnTo>
                  <a:pt x="649" y="43"/>
                </a:lnTo>
                <a:lnTo>
                  <a:pt x="652" y="43"/>
                </a:lnTo>
                <a:lnTo>
                  <a:pt x="652" y="46"/>
                </a:lnTo>
                <a:lnTo>
                  <a:pt x="656" y="46"/>
                </a:lnTo>
                <a:lnTo>
                  <a:pt x="660" y="46"/>
                </a:lnTo>
                <a:lnTo>
                  <a:pt x="660" y="43"/>
                </a:lnTo>
                <a:lnTo>
                  <a:pt x="663" y="43"/>
                </a:lnTo>
                <a:lnTo>
                  <a:pt x="667" y="43"/>
                </a:lnTo>
                <a:lnTo>
                  <a:pt x="667" y="46"/>
                </a:lnTo>
                <a:lnTo>
                  <a:pt x="670" y="46"/>
                </a:lnTo>
                <a:lnTo>
                  <a:pt x="670" y="50"/>
                </a:lnTo>
                <a:lnTo>
                  <a:pt x="670" y="46"/>
                </a:lnTo>
                <a:lnTo>
                  <a:pt x="674" y="46"/>
                </a:lnTo>
                <a:lnTo>
                  <a:pt x="677" y="46"/>
                </a:lnTo>
                <a:lnTo>
                  <a:pt x="681" y="46"/>
                </a:lnTo>
                <a:lnTo>
                  <a:pt x="685" y="50"/>
                </a:lnTo>
                <a:lnTo>
                  <a:pt x="685" y="46"/>
                </a:lnTo>
                <a:lnTo>
                  <a:pt x="688" y="46"/>
                </a:lnTo>
                <a:lnTo>
                  <a:pt x="692" y="46"/>
                </a:lnTo>
                <a:lnTo>
                  <a:pt x="695" y="46"/>
                </a:lnTo>
                <a:lnTo>
                  <a:pt x="699" y="46"/>
                </a:lnTo>
                <a:lnTo>
                  <a:pt x="699" y="50"/>
                </a:lnTo>
                <a:lnTo>
                  <a:pt x="702" y="50"/>
                </a:lnTo>
                <a:lnTo>
                  <a:pt x="706" y="50"/>
                </a:lnTo>
                <a:lnTo>
                  <a:pt x="709" y="50"/>
                </a:lnTo>
                <a:lnTo>
                  <a:pt x="713" y="50"/>
                </a:lnTo>
                <a:lnTo>
                  <a:pt x="713" y="53"/>
                </a:lnTo>
                <a:lnTo>
                  <a:pt x="717" y="57"/>
                </a:lnTo>
                <a:lnTo>
                  <a:pt x="720" y="57"/>
                </a:lnTo>
                <a:lnTo>
                  <a:pt x="720" y="60"/>
                </a:lnTo>
                <a:lnTo>
                  <a:pt x="724" y="60"/>
                </a:lnTo>
                <a:lnTo>
                  <a:pt x="727" y="64"/>
                </a:lnTo>
                <a:lnTo>
                  <a:pt x="731" y="64"/>
                </a:lnTo>
                <a:lnTo>
                  <a:pt x="731" y="68"/>
                </a:lnTo>
                <a:lnTo>
                  <a:pt x="734" y="68"/>
                </a:lnTo>
                <a:lnTo>
                  <a:pt x="738" y="68"/>
                </a:lnTo>
                <a:lnTo>
                  <a:pt x="742" y="68"/>
                </a:lnTo>
                <a:lnTo>
                  <a:pt x="742" y="71"/>
                </a:lnTo>
                <a:lnTo>
                  <a:pt x="745" y="71"/>
                </a:lnTo>
                <a:lnTo>
                  <a:pt x="745" y="75"/>
                </a:lnTo>
                <a:lnTo>
                  <a:pt x="749" y="75"/>
                </a:lnTo>
                <a:lnTo>
                  <a:pt x="749" y="78"/>
                </a:lnTo>
                <a:lnTo>
                  <a:pt x="752" y="78"/>
                </a:lnTo>
                <a:lnTo>
                  <a:pt x="752" y="82"/>
                </a:lnTo>
                <a:lnTo>
                  <a:pt x="756" y="82"/>
                </a:lnTo>
                <a:lnTo>
                  <a:pt x="759" y="82"/>
                </a:lnTo>
                <a:lnTo>
                  <a:pt x="763" y="82"/>
                </a:lnTo>
                <a:lnTo>
                  <a:pt x="763" y="85"/>
                </a:lnTo>
                <a:lnTo>
                  <a:pt x="766" y="85"/>
                </a:lnTo>
                <a:lnTo>
                  <a:pt x="770" y="85"/>
                </a:lnTo>
                <a:lnTo>
                  <a:pt x="774" y="85"/>
                </a:lnTo>
                <a:lnTo>
                  <a:pt x="777" y="85"/>
                </a:lnTo>
                <a:lnTo>
                  <a:pt x="781" y="85"/>
                </a:lnTo>
                <a:lnTo>
                  <a:pt x="784" y="82"/>
                </a:lnTo>
                <a:lnTo>
                  <a:pt x="788" y="82"/>
                </a:lnTo>
                <a:lnTo>
                  <a:pt x="791" y="78"/>
                </a:lnTo>
                <a:lnTo>
                  <a:pt x="795" y="78"/>
                </a:lnTo>
                <a:lnTo>
                  <a:pt x="799" y="78"/>
                </a:lnTo>
                <a:lnTo>
                  <a:pt x="802" y="78"/>
                </a:lnTo>
                <a:lnTo>
                  <a:pt x="806" y="78"/>
                </a:lnTo>
                <a:lnTo>
                  <a:pt x="806" y="75"/>
                </a:lnTo>
                <a:lnTo>
                  <a:pt x="806" y="71"/>
                </a:lnTo>
                <a:lnTo>
                  <a:pt x="802" y="68"/>
                </a:lnTo>
                <a:lnTo>
                  <a:pt x="802" y="64"/>
                </a:lnTo>
                <a:lnTo>
                  <a:pt x="806" y="64"/>
                </a:lnTo>
                <a:lnTo>
                  <a:pt x="806" y="60"/>
                </a:lnTo>
                <a:lnTo>
                  <a:pt x="809" y="60"/>
                </a:lnTo>
                <a:lnTo>
                  <a:pt x="813" y="60"/>
                </a:lnTo>
                <a:lnTo>
                  <a:pt x="816" y="60"/>
                </a:lnTo>
                <a:lnTo>
                  <a:pt x="820" y="60"/>
                </a:lnTo>
                <a:lnTo>
                  <a:pt x="823" y="60"/>
                </a:lnTo>
                <a:lnTo>
                  <a:pt x="827" y="60"/>
                </a:lnTo>
                <a:lnTo>
                  <a:pt x="827" y="57"/>
                </a:lnTo>
                <a:lnTo>
                  <a:pt x="827" y="53"/>
                </a:lnTo>
                <a:lnTo>
                  <a:pt x="831" y="53"/>
                </a:lnTo>
                <a:lnTo>
                  <a:pt x="831" y="50"/>
                </a:lnTo>
                <a:lnTo>
                  <a:pt x="834" y="50"/>
                </a:lnTo>
                <a:lnTo>
                  <a:pt x="834" y="46"/>
                </a:lnTo>
                <a:lnTo>
                  <a:pt x="838" y="46"/>
                </a:lnTo>
                <a:lnTo>
                  <a:pt x="841" y="46"/>
                </a:lnTo>
                <a:lnTo>
                  <a:pt x="841" y="43"/>
                </a:lnTo>
                <a:lnTo>
                  <a:pt x="845" y="43"/>
                </a:lnTo>
                <a:lnTo>
                  <a:pt x="845" y="39"/>
                </a:lnTo>
                <a:lnTo>
                  <a:pt x="845" y="43"/>
                </a:lnTo>
                <a:lnTo>
                  <a:pt x="848" y="43"/>
                </a:lnTo>
                <a:lnTo>
                  <a:pt x="852" y="43"/>
                </a:lnTo>
                <a:lnTo>
                  <a:pt x="852" y="46"/>
                </a:lnTo>
                <a:lnTo>
                  <a:pt x="852" y="50"/>
                </a:lnTo>
                <a:lnTo>
                  <a:pt x="856" y="50"/>
                </a:lnTo>
                <a:lnTo>
                  <a:pt x="859" y="50"/>
                </a:lnTo>
                <a:lnTo>
                  <a:pt x="863" y="50"/>
                </a:lnTo>
                <a:lnTo>
                  <a:pt x="866" y="50"/>
                </a:lnTo>
                <a:lnTo>
                  <a:pt x="866" y="46"/>
                </a:lnTo>
                <a:lnTo>
                  <a:pt x="870" y="46"/>
                </a:lnTo>
                <a:lnTo>
                  <a:pt x="870" y="43"/>
                </a:lnTo>
                <a:lnTo>
                  <a:pt x="873" y="43"/>
                </a:lnTo>
                <a:lnTo>
                  <a:pt x="873" y="46"/>
                </a:lnTo>
                <a:lnTo>
                  <a:pt x="877" y="46"/>
                </a:lnTo>
                <a:lnTo>
                  <a:pt x="877" y="50"/>
                </a:lnTo>
                <a:lnTo>
                  <a:pt x="880" y="53"/>
                </a:lnTo>
                <a:lnTo>
                  <a:pt x="884" y="53"/>
                </a:lnTo>
                <a:lnTo>
                  <a:pt x="888" y="53"/>
                </a:lnTo>
                <a:lnTo>
                  <a:pt x="888" y="50"/>
                </a:lnTo>
                <a:lnTo>
                  <a:pt x="891" y="53"/>
                </a:lnTo>
                <a:lnTo>
                  <a:pt x="895" y="53"/>
                </a:lnTo>
                <a:lnTo>
                  <a:pt x="898" y="53"/>
                </a:lnTo>
                <a:lnTo>
                  <a:pt x="902" y="57"/>
                </a:lnTo>
                <a:lnTo>
                  <a:pt x="905" y="53"/>
                </a:lnTo>
                <a:lnTo>
                  <a:pt x="909" y="53"/>
                </a:lnTo>
                <a:lnTo>
                  <a:pt x="909" y="50"/>
                </a:lnTo>
                <a:lnTo>
                  <a:pt x="913" y="50"/>
                </a:lnTo>
                <a:lnTo>
                  <a:pt x="916" y="50"/>
                </a:lnTo>
                <a:lnTo>
                  <a:pt x="920" y="50"/>
                </a:lnTo>
                <a:lnTo>
                  <a:pt x="923" y="50"/>
                </a:lnTo>
                <a:lnTo>
                  <a:pt x="927" y="53"/>
                </a:lnTo>
                <a:lnTo>
                  <a:pt x="930" y="53"/>
                </a:lnTo>
                <a:lnTo>
                  <a:pt x="934" y="53"/>
                </a:lnTo>
                <a:lnTo>
                  <a:pt x="937" y="53"/>
                </a:lnTo>
                <a:lnTo>
                  <a:pt x="941" y="53"/>
                </a:lnTo>
                <a:lnTo>
                  <a:pt x="941" y="50"/>
                </a:lnTo>
                <a:lnTo>
                  <a:pt x="945" y="50"/>
                </a:lnTo>
                <a:lnTo>
                  <a:pt x="948" y="50"/>
                </a:lnTo>
                <a:lnTo>
                  <a:pt x="948" y="53"/>
                </a:lnTo>
                <a:lnTo>
                  <a:pt x="952" y="50"/>
                </a:lnTo>
                <a:lnTo>
                  <a:pt x="955" y="53"/>
                </a:lnTo>
                <a:lnTo>
                  <a:pt x="959" y="53"/>
                </a:lnTo>
                <a:lnTo>
                  <a:pt x="962" y="53"/>
                </a:lnTo>
                <a:lnTo>
                  <a:pt x="966" y="53"/>
                </a:lnTo>
                <a:lnTo>
                  <a:pt x="970" y="53"/>
                </a:lnTo>
                <a:lnTo>
                  <a:pt x="970" y="57"/>
                </a:lnTo>
                <a:lnTo>
                  <a:pt x="973" y="57"/>
                </a:lnTo>
                <a:lnTo>
                  <a:pt x="977" y="57"/>
                </a:lnTo>
                <a:lnTo>
                  <a:pt x="980" y="57"/>
                </a:lnTo>
                <a:lnTo>
                  <a:pt x="984" y="57"/>
                </a:lnTo>
                <a:lnTo>
                  <a:pt x="987" y="57"/>
                </a:lnTo>
                <a:lnTo>
                  <a:pt x="991" y="57"/>
                </a:lnTo>
                <a:lnTo>
                  <a:pt x="991" y="60"/>
                </a:lnTo>
                <a:lnTo>
                  <a:pt x="994" y="60"/>
                </a:lnTo>
                <a:lnTo>
                  <a:pt x="998" y="64"/>
                </a:lnTo>
                <a:lnTo>
                  <a:pt x="1002" y="64"/>
                </a:lnTo>
                <a:lnTo>
                  <a:pt x="1005" y="64"/>
                </a:lnTo>
                <a:lnTo>
                  <a:pt x="1009" y="64"/>
                </a:lnTo>
                <a:lnTo>
                  <a:pt x="1012" y="64"/>
                </a:lnTo>
                <a:lnTo>
                  <a:pt x="1012" y="68"/>
                </a:lnTo>
                <a:lnTo>
                  <a:pt x="1016" y="68"/>
                </a:lnTo>
                <a:lnTo>
                  <a:pt x="1019" y="68"/>
                </a:lnTo>
                <a:lnTo>
                  <a:pt x="1019" y="71"/>
                </a:lnTo>
                <a:lnTo>
                  <a:pt x="1019" y="75"/>
                </a:lnTo>
                <a:lnTo>
                  <a:pt x="1019" y="78"/>
                </a:lnTo>
                <a:lnTo>
                  <a:pt x="1023" y="78"/>
                </a:lnTo>
                <a:lnTo>
                  <a:pt x="1023" y="82"/>
                </a:lnTo>
                <a:lnTo>
                  <a:pt x="1027" y="82"/>
                </a:lnTo>
                <a:lnTo>
                  <a:pt x="1027" y="85"/>
                </a:lnTo>
                <a:lnTo>
                  <a:pt x="1027" y="89"/>
                </a:lnTo>
                <a:lnTo>
                  <a:pt x="1023" y="92"/>
                </a:lnTo>
                <a:lnTo>
                  <a:pt x="1027" y="92"/>
                </a:lnTo>
                <a:lnTo>
                  <a:pt x="1030" y="96"/>
                </a:lnTo>
                <a:lnTo>
                  <a:pt x="1034" y="96"/>
                </a:lnTo>
                <a:lnTo>
                  <a:pt x="1037" y="100"/>
                </a:lnTo>
                <a:lnTo>
                  <a:pt x="1037" y="96"/>
                </a:lnTo>
                <a:lnTo>
                  <a:pt x="1041" y="96"/>
                </a:lnTo>
                <a:lnTo>
                  <a:pt x="1044" y="96"/>
                </a:lnTo>
                <a:lnTo>
                  <a:pt x="1048" y="96"/>
                </a:lnTo>
                <a:lnTo>
                  <a:pt x="1051" y="96"/>
                </a:lnTo>
                <a:lnTo>
                  <a:pt x="1055" y="96"/>
                </a:lnTo>
                <a:lnTo>
                  <a:pt x="1059" y="96"/>
                </a:lnTo>
                <a:lnTo>
                  <a:pt x="1059" y="100"/>
                </a:lnTo>
                <a:lnTo>
                  <a:pt x="1059" y="96"/>
                </a:lnTo>
                <a:lnTo>
                  <a:pt x="1062" y="96"/>
                </a:lnTo>
                <a:lnTo>
                  <a:pt x="1066" y="96"/>
                </a:lnTo>
                <a:lnTo>
                  <a:pt x="1069" y="96"/>
                </a:lnTo>
                <a:lnTo>
                  <a:pt x="1069" y="100"/>
                </a:lnTo>
                <a:lnTo>
                  <a:pt x="1069" y="103"/>
                </a:lnTo>
                <a:lnTo>
                  <a:pt x="1073" y="103"/>
                </a:lnTo>
                <a:lnTo>
                  <a:pt x="1076" y="103"/>
                </a:lnTo>
                <a:lnTo>
                  <a:pt x="1080" y="100"/>
                </a:lnTo>
                <a:lnTo>
                  <a:pt x="1084" y="100"/>
                </a:lnTo>
                <a:lnTo>
                  <a:pt x="1087" y="100"/>
                </a:lnTo>
                <a:lnTo>
                  <a:pt x="1087" y="103"/>
                </a:lnTo>
                <a:lnTo>
                  <a:pt x="1087" y="107"/>
                </a:lnTo>
                <a:lnTo>
                  <a:pt x="1091" y="103"/>
                </a:lnTo>
                <a:lnTo>
                  <a:pt x="1094" y="103"/>
                </a:lnTo>
                <a:lnTo>
                  <a:pt x="1098" y="103"/>
                </a:lnTo>
                <a:lnTo>
                  <a:pt x="1101" y="103"/>
                </a:lnTo>
                <a:lnTo>
                  <a:pt x="1101" y="107"/>
                </a:lnTo>
                <a:lnTo>
                  <a:pt x="1105" y="107"/>
                </a:lnTo>
                <a:lnTo>
                  <a:pt x="1108" y="107"/>
                </a:lnTo>
                <a:lnTo>
                  <a:pt x="1112" y="107"/>
                </a:lnTo>
                <a:lnTo>
                  <a:pt x="1112" y="110"/>
                </a:lnTo>
                <a:lnTo>
                  <a:pt x="1116" y="110"/>
                </a:lnTo>
                <a:lnTo>
                  <a:pt x="1119" y="114"/>
                </a:lnTo>
                <a:lnTo>
                  <a:pt x="1123" y="114"/>
                </a:lnTo>
                <a:lnTo>
                  <a:pt x="1126" y="114"/>
                </a:lnTo>
                <a:lnTo>
                  <a:pt x="1130" y="114"/>
                </a:lnTo>
                <a:lnTo>
                  <a:pt x="1133" y="114"/>
                </a:lnTo>
                <a:lnTo>
                  <a:pt x="1137" y="114"/>
                </a:lnTo>
                <a:lnTo>
                  <a:pt x="1137" y="110"/>
                </a:lnTo>
                <a:lnTo>
                  <a:pt x="1141" y="110"/>
                </a:lnTo>
                <a:lnTo>
                  <a:pt x="1144" y="110"/>
                </a:lnTo>
                <a:lnTo>
                  <a:pt x="1148" y="110"/>
                </a:lnTo>
                <a:lnTo>
                  <a:pt x="1148" y="114"/>
                </a:lnTo>
                <a:lnTo>
                  <a:pt x="1151" y="114"/>
                </a:lnTo>
                <a:lnTo>
                  <a:pt x="1151" y="110"/>
                </a:lnTo>
                <a:lnTo>
                  <a:pt x="1155" y="110"/>
                </a:lnTo>
                <a:lnTo>
                  <a:pt x="1158" y="114"/>
                </a:lnTo>
                <a:lnTo>
                  <a:pt x="1162" y="114"/>
                </a:lnTo>
                <a:lnTo>
                  <a:pt x="1165" y="110"/>
                </a:lnTo>
                <a:lnTo>
                  <a:pt x="1169" y="110"/>
                </a:lnTo>
                <a:lnTo>
                  <a:pt x="1173" y="110"/>
                </a:lnTo>
                <a:lnTo>
                  <a:pt x="1176" y="110"/>
                </a:lnTo>
                <a:lnTo>
                  <a:pt x="1180" y="110"/>
                </a:lnTo>
                <a:lnTo>
                  <a:pt x="1183" y="110"/>
                </a:lnTo>
                <a:lnTo>
                  <a:pt x="1183" y="107"/>
                </a:lnTo>
                <a:lnTo>
                  <a:pt x="1187" y="107"/>
                </a:lnTo>
                <a:lnTo>
                  <a:pt x="1190" y="107"/>
                </a:lnTo>
                <a:lnTo>
                  <a:pt x="1194" y="107"/>
                </a:lnTo>
                <a:lnTo>
                  <a:pt x="1194" y="103"/>
                </a:lnTo>
                <a:lnTo>
                  <a:pt x="1198" y="103"/>
                </a:lnTo>
                <a:lnTo>
                  <a:pt x="1201" y="103"/>
                </a:lnTo>
                <a:lnTo>
                  <a:pt x="1205" y="103"/>
                </a:lnTo>
                <a:lnTo>
                  <a:pt x="1208" y="107"/>
                </a:lnTo>
                <a:lnTo>
                  <a:pt x="1212" y="107"/>
                </a:lnTo>
                <a:lnTo>
                  <a:pt x="1212" y="103"/>
                </a:lnTo>
                <a:lnTo>
                  <a:pt x="1215" y="107"/>
                </a:lnTo>
                <a:lnTo>
                  <a:pt x="1219" y="107"/>
                </a:lnTo>
                <a:lnTo>
                  <a:pt x="1223" y="107"/>
                </a:lnTo>
                <a:lnTo>
                  <a:pt x="1223" y="110"/>
                </a:lnTo>
                <a:lnTo>
                  <a:pt x="1226" y="110"/>
                </a:lnTo>
                <a:lnTo>
                  <a:pt x="1230" y="110"/>
                </a:lnTo>
                <a:lnTo>
                  <a:pt x="1233" y="107"/>
                </a:lnTo>
                <a:lnTo>
                  <a:pt x="1237" y="107"/>
                </a:lnTo>
                <a:lnTo>
                  <a:pt x="1240" y="107"/>
                </a:lnTo>
                <a:lnTo>
                  <a:pt x="1244" y="107"/>
                </a:lnTo>
                <a:lnTo>
                  <a:pt x="1244" y="110"/>
                </a:lnTo>
                <a:lnTo>
                  <a:pt x="1244" y="114"/>
                </a:lnTo>
                <a:lnTo>
                  <a:pt x="1244" y="117"/>
                </a:lnTo>
                <a:lnTo>
                  <a:pt x="1247" y="117"/>
                </a:lnTo>
                <a:lnTo>
                  <a:pt x="1247" y="121"/>
                </a:lnTo>
                <a:lnTo>
                  <a:pt x="1247" y="125"/>
                </a:lnTo>
                <a:lnTo>
                  <a:pt x="1251" y="125"/>
                </a:lnTo>
                <a:lnTo>
                  <a:pt x="1255" y="125"/>
                </a:lnTo>
                <a:lnTo>
                  <a:pt x="1255" y="128"/>
                </a:lnTo>
                <a:lnTo>
                  <a:pt x="1251" y="128"/>
                </a:lnTo>
                <a:lnTo>
                  <a:pt x="1255" y="128"/>
                </a:lnTo>
                <a:lnTo>
                  <a:pt x="1251" y="132"/>
                </a:lnTo>
                <a:lnTo>
                  <a:pt x="1255" y="132"/>
                </a:lnTo>
                <a:lnTo>
                  <a:pt x="1255" y="135"/>
                </a:lnTo>
                <a:lnTo>
                  <a:pt x="1255" y="139"/>
                </a:lnTo>
                <a:lnTo>
                  <a:pt x="1251" y="139"/>
                </a:lnTo>
                <a:lnTo>
                  <a:pt x="1251" y="142"/>
                </a:lnTo>
                <a:lnTo>
                  <a:pt x="1247" y="142"/>
                </a:lnTo>
                <a:lnTo>
                  <a:pt x="1247" y="146"/>
                </a:lnTo>
                <a:lnTo>
                  <a:pt x="1244" y="146"/>
                </a:lnTo>
                <a:lnTo>
                  <a:pt x="1244" y="149"/>
                </a:lnTo>
                <a:lnTo>
                  <a:pt x="1244" y="153"/>
                </a:lnTo>
                <a:lnTo>
                  <a:pt x="1240" y="157"/>
                </a:lnTo>
                <a:lnTo>
                  <a:pt x="1237" y="157"/>
                </a:lnTo>
                <a:lnTo>
                  <a:pt x="1233" y="160"/>
                </a:lnTo>
                <a:lnTo>
                  <a:pt x="1230" y="160"/>
                </a:lnTo>
                <a:lnTo>
                  <a:pt x="1230" y="164"/>
                </a:lnTo>
                <a:lnTo>
                  <a:pt x="1230" y="167"/>
                </a:lnTo>
                <a:lnTo>
                  <a:pt x="1230" y="171"/>
                </a:lnTo>
                <a:lnTo>
                  <a:pt x="1226" y="171"/>
                </a:lnTo>
                <a:lnTo>
                  <a:pt x="1223" y="171"/>
                </a:lnTo>
                <a:lnTo>
                  <a:pt x="1223" y="167"/>
                </a:lnTo>
                <a:lnTo>
                  <a:pt x="1219" y="171"/>
                </a:lnTo>
                <a:lnTo>
                  <a:pt x="1219" y="174"/>
                </a:lnTo>
                <a:lnTo>
                  <a:pt x="1215" y="174"/>
                </a:lnTo>
                <a:lnTo>
                  <a:pt x="1215" y="178"/>
                </a:lnTo>
                <a:lnTo>
                  <a:pt x="1219" y="178"/>
                </a:lnTo>
                <a:lnTo>
                  <a:pt x="1223" y="178"/>
                </a:lnTo>
                <a:lnTo>
                  <a:pt x="1230" y="178"/>
                </a:lnTo>
                <a:lnTo>
                  <a:pt x="1233" y="178"/>
                </a:lnTo>
                <a:lnTo>
                  <a:pt x="1237" y="178"/>
                </a:lnTo>
                <a:lnTo>
                  <a:pt x="1237" y="182"/>
                </a:lnTo>
                <a:lnTo>
                  <a:pt x="1240" y="182"/>
                </a:lnTo>
                <a:lnTo>
                  <a:pt x="1244" y="182"/>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1" name="Freeform 14">
            <a:extLst>
              <a:ext uri="{FF2B5EF4-FFF2-40B4-BE49-F238E27FC236}">
                <a16:creationId xmlns:a16="http://schemas.microsoft.com/office/drawing/2014/main" xmlns="" id="{5CEAA248-30BB-3058-C74D-B83DAFA37026}"/>
              </a:ext>
            </a:extLst>
          </p:cNvPr>
          <p:cNvSpPr>
            <a:spLocks/>
          </p:cNvSpPr>
          <p:nvPr/>
        </p:nvSpPr>
        <p:spPr bwMode="auto">
          <a:xfrm>
            <a:off x="5734927" y="2428354"/>
            <a:ext cx="581025" cy="534590"/>
          </a:xfrm>
          <a:custGeom>
            <a:avLst/>
            <a:gdLst>
              <a:gd name="T0" fmla="*/ 2147483646 w 488"/>
              <a:gd name="T1" fmla="*/ 2147483646 h 449"/>
              <a:gd name="T2" fmla="*/ 2147483646 w 488"/>
              <a:gd name="T3" fmla="*/ 2147483646 h 449"/>
              <a:gd name="T4" fmla="*/ 2147483646 w 488"/>
              <a:gd name="T5" fmla="*/ 2147483646 h 449"/>
              <a:gd name="T6" fmla="*/ 2147483646 w 488"/>
              <a:gd name="T7" fmla="*/ 2147483646 h 449"/>
              <a:gd name="T8" fmla="*/ 2147483646 w 488"/>
              <a:gd name="T9" fmla="*/ 2147483646 h 449"/>
              <a:gd name="T10" fmla="*/ 2147483646 w 488"/>
              <a:gd name="T11" fmla="*/ 2147483646 h 449"/>
              <a:gd name="T12" fmla="*/ 2147483646 w 488"/>
              <a:gd name="T13" fmla="*/ 2147483646 h 449"/>
              <a:gd name="T14" fmla="*/ 2147483646 w 488"/>
              <a:gd name="T15" fmla="*/ 2147483646 h 449"/>
              <a:gd name="T16" fmla="*/ 2147483646 w 488"/>
              <a:gd name="T17" fmla="*/ 2147483646 h 449"/>
              <a:gd name="T18" fmla="*/ 2147483646 w 488"/>
              <a:gd name="T19" fmla="*/ 2147483646 h 449"/>
              <a:gd name="T20" fmla="*/ 2147483646 w 488"/>
              <a:gd name="T21" fmla="*/ 2147483646 h 449"/>
              <a:gd name="T22" fmla="*/ 2147483646 w 488"/>
              <a:gd name="T23" fmla="*/ 2147483646 h 449"/>
              <a:gd name="T24" fmla="*/ 2147483646 w 488"/>
              <a:gd name="T25" fmla="*/ 2147483646 h 449"/>
              <a:gd name="T26" fmla="*/ 2147483646 w 488"/>
              <a:gd name="T27" fmla="*/ 2147483646 h 449"/>
              <a:gd name="T28" fmla="*/ 2147483646 w 488"/>
              <a:gd name="T29" fmla="*/ 2147483646 h 449"/>
              <a:gd name="T30" fmla="*/ 2147483646 w 488"/>
              <a:gd name="T31" fmla="*/ 2147483646 h 449"/>
              <a:gd name="T32" fmla="*/ 2147483646 w 488"/>
              <a:gd name="T33" fmla="*/ 2147483646 h 449"/>
              <a:gd name="T34" fmla="*/ 2147483646 w 488"/>
              <a:gd name="T35" fmla="*/ 2147483646 h 449"/>
              <a:gd name="T36" fmla="*/ 2147483646 w 488"/>
              <a:gd name="T37" fmla="*/ 2147483646 h 449"/>
              <a:gd name="T38" fmla="*/ 2147483646 w 488"/>
              <a:gd name="T39" fmla="*/ 2147483646 h 449"/>
              <a:gd name="T40" fmla="*/ 2147483646 w 488"/>
              <a:gd name="T41" fmla="*/ 2147483646 h 449"/>
              <a:gd name="T42" fmla="*/ 2147483646 w 488"/>
              <a:gd name="T43" fmla="*/ 2147483646 h 449"/>
              <a:gd name="T44" fmla="*/ 2147483646 w 488"/>
              <a:gd name="T45" fmla="*/ 2147483646 h 449"/>
              <a:gd name="T46" fmla="*/ 2147483646 w 488"/>
              <a:gd name="T47" fmla="*/ 2147483646 h 449"/>
              <a:gd name="T48" fmla="*/ 2147483646 w 488"/>
              <a:gd name="T49" fmla="*/ 2147483646 h 449"/>
              <a:gd name="T50" fmla="*/ 2147483646 w 488"/>
              <a:gd name="T51" fmla="*/ 2147483646 h 449"/>
              <a:gd name="T52" fmla="*/ 2147483646 w 488"/>
              <a:gd name="T53" fmla="*/ 2147483646 h 449"/>
              <a:gd name="T54" fmla="*/ 2147483646 w 488"/>
              <a:gd name="T55" fmla="*/ 2147483646 h 449"/>
              <a:gd name="T56" fmla="*/ 2147483646 w 488"/>
              <a:gd name="T57" fmla="*/ 2147483646 h 449"/>
              <a:gd name="T58" fmla="*/ 2147483646 w 488"/>
              <a:gd name="T59" fmla="*/ 2147483646 h 449"/>
              <a:gd name="T60" fmla="*/ 2147483646 w 488"/>
              <a:gd name="T61" fmla="*/ 2147483646 h 449"/>
              <a:gd name="T62" fmla="*/ 2147483646 w 488"/>
              <a:gd name="T63" fmla="*/ 2147483646 h 449"/>
              <a:gd name="T64" fmla="*/ 2147483646 w 488"/>
              <a:gd name="T65" fmla="*/ 2147483646 h 449"/>
              <a:gd name="T66" fmla="*/ 2147483646 w 488"/>
              <a:gd name="T67" fmla="*/ 2147483646 h 449"/>
              <a:gd name="T68" fmla="*/ 2147483646 w 488"/>
              <a:gd name="T69" fmla="*/ 2147483646 h 449"/>
              <a:gd name="T70" fmla="*/ 2147483646 w 488"/>
              <a:gd name="T71" fmla="*/ 2147483646 h 449"/>
              <a:gd name="T72" fmla="*/ 2147483646 w 488"/>
              <a:gd name="T73" fmla="*/ 2147483646 h 449"/>
              <a:gd name="T74" fmla="*/ 2147483646 w 488"/>
              <a:gd name="T75" fmla="*/ 2147483646 h 449"/>
              <a:gd name="T76" fmla="*/ 2147483646 w 488"/>
              <a:gd name="T77" fmla="*/ 2147483646 h 449"/>
              <a:gd name="T78" fmla="*/ 2147483646 w 488"/>
              <a:gd name="T79" fmla="*/ 2147483646 h 449"/>
              <a:gd name="T80" fmla="*/ 2147483646 w 488"/>
              <a:gd name="T81" fmla="*/ 2147483646 h 449"/>
              <a:gd name="T82" fmla="*/ 2147483646 w 488"/>
              <a:gd name="T83" fmla="*/ 2147483646 h 449"/>
              <a:gd name="T84" fmla="*/ 2147483646 w 488"/>
              <a:gd name="T85" fmla="*/ 2147483646 h 449"/>
              <a:gd name="T86" fmla="*/ 2147483646 w 488"/>
              <a:gd name="T87" fmla="*/ 2147483646 h 449"/>
              <a:gd name="T88" fmla="*/ 2147483646 w 488"/>
              <a:gd name="T89" fmla="*/ 2147483646 h 449"/>
              <a:gd name="T90" fmla="*/ 2147483646 w 488"/>
              <a:gd name="T91" fmla="*/ 2147483646 h 449"/>
              <a:gd name="T92" fmla="*/ 2147483646 w 488"/>
              <a:gd name="T93" fmla="*/ 2147483646 h 449"/>
              <a:gd name="T94" fmla="*/ 2147483646 w 488"/>
              <a:gd name="T95" fmla="*/ 2147483646 h 449"/>
              <a:gd name="T96" fmla="*/ 2147483646 w 488"/>
              <a:gd name="T97" fmla="*/ 2147483646 h 449"/>
              <a:gd name="T98" fmla="*/ 2147483646 w 488"/>
              <a:gd name="T99" fmla="*/ 2147483646 h 449"/>
              <a:gd name="T100" fmla="*/ 2147483646 w 488"/>
              <a:gd name="T101" fmla="*/ 2147483646 h 449"/>
              <a:gd name="T102" fmla="*/ 2147483646 w 488"/>
              <a:gd name="T103" fmla="*/ 2147483646 h 449"/>
              <a:gd name="T104" fmla="*/ 2147483646 w 488"/>
              <a:gd name="T105" fmla="*/ 2147483646 h 449"/>
              <a:gd name="T106" fmla="*/ 2147483646 w 488"/>
              <a:gd name="T107" fmla="*/ 2147483646 h 449"/>
              <a:gd name="T108" fmla="*/ 2147483646 w 488"/>
              <a:gd name="T109" fmla="*/ 2147483646 h 449"/>
              <a:gd name="T110" fmla="*/ 2147483646 w 488"/>
              <a:gd name="T111" fmla="*/ 2147483646 h 449"/>
              <a:gd name="T112" fmla="*/ 2147483646 w 488"/>
              <a:gd name="T113" fmla="*/ 2147483646 h 449"/>
              <a:gd name="T114" fmla="*/ 2147483646 w 488"/>
              <a:gd name="T115" fmla="*/ 2147483646 h 449"/>
              <a:gd name="T116" fmla="*/ 2147483646 w 488"/>
              <a:gd name="T117" fmla="*/ 2147483646 h 449"/>
              <a:gd name="T118" fmla="*/ 2147483646 w 488"/>
              <a:gd name="T119" fmla="*/ 2147483646 h 44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88"/>
              <a:gd name="T181" fmla="*/ 0 h 449"/>
              <a:gd name="T182" fmla="*/ 488 w 488"/>
              <a:gd name="T183" fmla="*/ 449 h 44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88" h="449">
                <a:moveTo>
                  <a:pt x="0" y="8"/>
                </a:moveTo>
                <a:lnTo>
                  <a:pt x="0" y="11"/>
                </a:lnTo>
                <a:lnTo>
                  <a:pt x="3" y="11"/>
                </a:lnTo>
                <a:lnTo>
                  <a:pt x="7" y="11"/>
                </a:lnTo>
                <a:lnTo>
                  <a:pt x="11" y="11"/>
                </a:lnTo>
                <a:lnTo>
                  <a:pt x="14" y="11"/>
                </a:lnTo>
                <a:lnTo>
                  <a:pt x="18" y="11"/>
                </a:lnTo>
                <a:lnTo>
                  <a:pt x="18" y="8"/>
                </a:lnTo>
                <a:lnTo>
                  <a:pt x="18" y="4"/>
                </a:lnTo>
                <a:lnTo>
                  <a:pt x="18" y="0"/>
                </a:lnTo>
                <a:lnTo>
                  <a:pt x="21" y="0"/>
                </a:lnTo>
                <a:lnTo>
                  <a:pt x="21" y="4"/>
                </a:lnTo>
                <a:lnTo>
                  <a:pt x="25" y="4"/>
                </a:lnTo>
                <a:lnTo>
                  <a:pt x="28" y="4"/>
                </a:lnTo>
                <a:lnTo>
                  <a:pt x="32" y="8"/>
                </a:lnTo>
                <a:lnTo>
                  <a:pt x="36" y="11"/>
                </a:lnTo>
                <a:lnTo>
                  <a:pt x="39" y="11"/>
                </a:lnTo>
                <a:lnTo>
                  <a:pt x="39" y="15"/>
                </a:lnTo>
                <a:lnTo>
                  <a:pt x="43" y="15"/>
                </a:lnTo>
                <a:lnTo>
                  <a:pt x="43" y="18"/>
                </a:lnTo>
                <a:lnTo>
                  <a:pt x="43" y="15"/>
                </a:lnTo>
                <a:lnTo>
                  <a:pt x="46" y="15"/>
                </a:lnTo>
                <a:lnTo>
                  <a:pt x="50" y="15"/>
                </a:lnTo>
                <a:lnTo>
                  <a:pt x="53" y="15"/>
                </a:lnTo>
                <a:lnTo>
                  <a:pt x="57" y="15"/>
                </a:lnTo>
                <a:lnTo>
                  <a:pt x="60" y="18"/>
                </a:lnTo>
                <a:lnTo>
                  <a:pt x="64" y="18"/>
                </a:lnTo>
                <a:lnTo>
                  <a:pt x="64" y="15"/>
                </a:lnTo>
                <a:lnTo>
                  <a:pt x="68" y="15"/>
                </a:lnTo>
                <a:lnTo>
                  <a:pt x="71" y="15"/>
                </a:lnTo>
                <a:lnTo>
                  <a:pt x="75" y="15"/>
                </a:lnTo>
                <a:lnTo>
                  <a:pt x="78" y="15"/>
                </a:lnTo>
                <a:lnTo>
                  <a:pt x="78" y="11"/>
                </a:lnTo>
                <a:lnTo>
                  <a:pt x="82" y="11"/>
                </a:lnTo>
                <a:lnTo>
                  <a:pt x="85" y="15"/>
                </a:lnTo>
                <a:lnTo>
                  <a:pt x="89" y="15"/>
                </a:lnTo>
                <a:lnTo>
                  <a:pt x="93" y="18"/>
                </a:lnTo>
                <a:lnTo>
                  <a:pt x="96" y="18"/>
                </a:lnTo>
                <a:lnTo>
                  <a:pt x="100" y="22"/>
                </a:lnTo>
                <a:lnTo>
                  <a:pt x="100" y="25"/>
                </a:lnTo>
                <a:lnTo>
                  <a:pt x="96" y="29"/>
                </a:lnTo>
                <a:lnTo>
                  <a:pt x="96" y="33"/>
                </a:lnTo>
                <a:lnTo>
                  <a:pt x="100" y="33"/>
                </a:lnTo>
                <a:lnTo>
                  <a:pt x="96" y="36"/>
                </a:lnTo>
                <a:lnTo>
                  <a:pt x="96" y="40"/>
                </a:lnTo>
                <a:lnTo>
                  <a:pt x="100" y="43"/>
                </a:lnTo>
                <a:lnTo>
                  <a:pt x="100" y="47"/>
                </a:lnTo>
                <a:lnTo>
                  <a:pt x="100" y="50"/>
                </a:lnTo>
                <a:lnTo>
                  <a:pt x="103" y="50"/>
                </a:lnTo>
                <a:lnTo>
                  <a:pt x="103" y="54"/>
                </a:lnTo>
                <a:lnTo>
                  <a:pt x="107" y="54"/>
                </a:lnTo>
                <a:lnTo>
                  <a:pt x="107" y="57"/>
                </a:lnTo>
                <a:lnTo>
                  <a:pt x="110" y="57"/>
                </a:lnTo>
                <a:lnTo>
                  <a:pt x="110" y="61"/>
                </a:lnTo>
                <a:lnTo>
                  <a:pt x="107" y="65"/>
                </a:lnTo>
                <a:lnTo>
                  <a:pt x="107" y="68"/>
                </a:lnTo>
                <a:lnTo>
                  <a:pt x="110" y="68"/>
                </a:lnTo>
                <a:lnTo>
                  <a:pt x="114" y="68"/>
                </a:lnTo>
                <a:lnTo>
                  <a:pt x="117" y="68"/>
                </a:lnTo>
                <a:lnTo>
                  <a:pt x="121" y="68"/>
                </a:lnTo>
                <a:lnTo>
                  <a:pt x="125" y="72"/>
                </a:lnTo>
                <a:lnTo>
                  <a:pt x="128" y="72"/>
                </a:lnTo>
                <a:lnTo>
                  <a:pt x="132" y="68"/>
                </a:lnTo>
                <a:lnTo>
                  <a:pt x="135" y="68"/>
                </a:lnTo>
                <a:lnTo>
                  <a:pt x="139" y="68"/>
                </a:lnTo>
                <a:lnTo>
                  <a:pt x="142" y="68"/>
                </a:lnTo>
                <a:lnTo>
                  <a:pt x="146" y="68"/>
                </a:lnTo>
                <a:lnTo>
                  <a:pt x="153" y="72"/>
                </a:lnTo>
                <a:lnTo>
                  <a:pt x="153" y="75"/>
                </a:lnTo>
                <a:lnTo>
                  <a:pt x="160" y="72"/>
                </a:lnTo>
                <a:lnTo>
                  <a:pt x="160" y="75"/>
                </a:lnTo>
                <a:lnTo>
                  <a:pt x="160" y="79"/>
                </a:lnTo>
                <a:lnTo>
                  <a:pt x="160" y="82"/>
                </a:lnTo>
                <a:lnTo>
                  <a:pt x="157" y="82"/>
                </a:lnTo>
                <a:lnTo>
                  <a:pt x="157" y="86"/>
                </a:lnTo>
                <a:lnTo>
                  <a:pt x="157" y="90"/>
                </a:lnTo>
                <a:lnTo>
                  <a:pt x="157" y="93"/>
                </a:lnTo>
                <a:lnTo>
                  <a:pt x="157" y="97"/>
                </a:lnTo>
                <a:lnTo>
                  <a:pt x="157" y="100"/>
                </a:lnTo>
                <a:lnTo>
                  <a:pt x="157" y="104"/>
                </a:lnTo>
                <a:lnTo>
                  <a:pt x="157" y="107"/>
                </a:lnTo>
                <a:lnTo>
                  <a:pt x="157" y="111"/>
                </a:lnTo>
                <a:lnTo>
                  <a:pt x="157" y="114"/>
                </a:lnTo>
                <a:lnTo>
                  <a:pt x="157" y="118"/>
                </a:lnTo>
                <a:lnTo>
                  <a:pt x="157" y="122"/>
                </a:lnTo>
                <a:lnTo>
                  <a:pt x="157" y="125"/>
                </a:lnTo>
                <a:lnTo>
                  <a:pt x="157" y="129"/>
                </a:lnTo>
                <a:lnTo>
                  <a:pt x="160" y="129"/>
                </a:lnTo>
                <a:lnTo>
                  <a:pt x="157" y="132"/>
                </a:lnTo>
                <a:lnTo>
                  <a:pt x="153" y="136"/>
                </a:lnTo>
                <a:lnTo>
                  <a:pt x="150" y="136"/>
                </a:lnTo>
                <a:lnTo>
                  <a:pt x="146" y="136"/>
                </a:lnTo>
                <a:lnTo>
                  <a:pt x="146" y="132"/>
                </a:lnTo>
                <a:lnTo>
                  <a:pt x="142" y="132"/>
                </a:lnTo>
                <a:lnTo>
                  <a:pt x="139" y="132"/>
                </a:lnTo>
                <a:lnTo>
                  <a:pt x="139" y="129"/>
                </a:lnTo>
                <a:lnTo>
                  <a:pt x="135" y="129"/>
                </a:lnTo>
                <a:lnTo>
                  <a:pt x="132" y="129"/>
                </a:lnTo>
                <a:lnTo>
                  <a:pt x="132" y="125"/>
                </a:lnTo>
                <a:lnTo>
                  <a:pt x="132" y="122"/>
                </a:lnTo>
                <a:lnTo>
                  <a:pt x="135" y="122"/>
                </a:lnTo>
                <a:lnTo>
                  <a:pt x="135" y="118"/>
                </a:lnTo>
                <a:lnTo>
                  <a:pt x="139" y="118"/>
                </a:lnTo>
                <a:lnTo>
                  <a:pt x="139" y="114"/>
                </a:lnTo>
                <a:lnTo>
                  <a:pt x="139" y="111"/>
                </a:lnTo>
                <a:lnTo>
                  <a:pt x="139" y="107"/>
                </a:lnTo>
                <a:lnTo>
                  <a:pt x="135" y="107"/>
                </a:lnTo>
                <a:lnTo>
                  <a:pt x="132" y="104"/>
                </a:lnTo>
                <a:lnTo>
                  <a:pt x="132" y="100"/>
                </a:lnTo>
                <a:lnTo>
                  <a:pt x="128" y="97"/>
                </a:lnTo>
                <a:lnTo>
                  <a:pt x="121" y="97"/>
                </a:lnTo>
                <a:lnTo>
                  <a:pt x="117" y="97"/>
                </a:lnTo>
                <a:lnTo>
                  <a:pt x="117" y="93"/>
                </a:lnTo>
                <a:lnTo>
                  <a:pt x="114" y="93"/>
                </a:lnTo>
                <a:lnTo>
                  <a:pt x="110" y="93"/>
                </a:lnTo>
                <a:lnTo>
                  <a:pt x="107" y="97"/>
                </a:lnTo>
                <a:lnTo>
                  <a:pt x="107" y="93"/>
                </a:lnTo>
                <a:lnTo>
                  <a:pt x="103" y="93"/>
                </a:lnTo>
                <a:lnTo>
                  <a:pt x="103" y="90"/>
                </a:lnTo>
                <a:lnTo>
                  <a:pt x="100" y="90"/>
                </a:lnTo>
                <a:lnTo>
                  <a:pt x="96" y="90"/>
                </a:lnTo>
                <a:lnTo>
                  <a:pt x="93" y="90"/>
                </a:lnTo>
                <a:lnTo>
                  <a:pt x="89" y="90"/>
                </a:lnTo>
                <a:lnTo>
                  <a:pt x="85" y="90"/>
                </a:lnTo>
                <a:lnTo>
                  <a:pt x="82" y="86"/>
                </a:lnTo>
                <a:lnTo>
                  <a:pt x="78" y="82"/>
                </a:lnTo>
                <a:lnTo>
                  <a:pt x="75" y="82"/>
                </a:lnTo>
                <a:lnTo>
                  <a:pt x="71" y="82"/>
                </a:lnTo>
                <a:lnTo>
                  <a:pt x="68" y="82"/>
                </a:lnTo>
                <a:lnTo>
                  <a:pt x="64" y="82"/>
                </a:lnTo>
                <a:lnTo>
                  <a:pt x="60" y="82"/>
                </a:lnTo>
                <a:lnTo>
                  <a:pt x="60" y="86"/>
                </a:lnTo>
                <a:lnTo>
                  <a:pt x="60" y="90"/>
                </a:lnTo>
                <a:lnTo>
                  <a:pt x="64" y="90"/>
                </a:lnTo>
                <a:lnTo>
                  <a:pt x="64" y="93"/>
                </a:lnTo>
                <a:lnTo>
                  <a:pt x="64" y="97"/>
                </a:lnTo>
                <a:lnTo>
                  <a:pt x="68" y="97"/>
                </a:lnTo>
                <a:lnTo>
                  <a:pt x="68" y="100"/>
                </a:lnTo>
                <a:lnTo>
                  <a:pt x="71" y="104"/>
                </a:lnTo>
                <a:lnTo>
                  <a:pt x="75" y="104"/>
                </a:lnTo>
                <a:lnTo>
                  <a:pt x="75" y="107"/>
                </a:lnTo>
                <a:lnTo>
                  <a:pt x="75" y="111"/>
                </a:lnTo>
                <a:lnTo>
                  <a:pt x="75" y="114"/>
                </a:lnTo>
                <a:lnTo>
                  <a:pt x="78" y="118"/>
                </a:lnTo>
                <a:lnTo>
                  <a:pt x="82" y="122"/>
                </a:lnTo>
                <a:lnTo>
                  <a:pt x="78" y="122"/>
                </a:lnTo>
                <a:lnTo>
                  <a:pt x="78" y="125"/>
                </a:lnTo>
                <a:lnTo>
                  <a:pt x="82" y="125"/>
                </a:lnTo>
                <a:lnTo>
                  <a:pt x="82" y="129"/>
                </a:lnTo>
                <a:lnTo>
                  <a:pt x="85" y="125"/>
                </a:lnTo>
                <a:lnTo>
                  <a:pt x="89" y="125"/>
                </a:lnTo>
                <a:lnTo>
                  <a:pt x="93" y="125"/>
                </a:lnTo>
                <a:lnTo>
                  <a:pt x="93" y="129"/>
                </a:lnTo>
                <a:lnTo>
                  <a:pt x="96" y="129"/>
                </a:lnTo>
                <a:lnTo>
                  <a:pt x="100" y="129"/>
                </a:lnTo>
                <a:lnTo>
                  <a:pt x="100" y="132"/>
                </a:lnTo>
                <a:lnTo>
                  <a:pt x="103" y="132"/>
                </a:lnTo>
                <a:lnTo>
                  <a:pt x="103" y="136"/>
                </a:lnTo>
                <a:lnTo>
                  <a:pt x="103" y="139"/>
                </a:lnTo>
                <a:lnTo>
                  <a:pt x="107" y="139"/>
                </a:lnTo>
                <a:lnTo>
                  <a:pt x="110" y="139"/>
                </a:lnTo>
                <a:lnTo>
                  <a:pt x="114" y="143"/>
                </a:lnTo>
                <a:lnTo>
                  <a:pt x="117" y="143"/>
                </a:lnTo>
                <a:lnTo>
                  <a:pt x="117" y="147"/>
                </a:lnTo>
                <a:lnTo>
                  <a:pt x="121" y="147"/>
                </a:lnTo>
                <a:lnTo>
                  <a:pt x="125" y="147"/>
                </a:lnTo>
                <a:lnTo>
                  <a:pt x="125" y="150"/>
                </a:lnTo>
                <a:lnTo>
                  <a:pt x="128" y="150"/>
                </a:lnTo>
                <a:lnTo>
                  <a:pt x="132" y="150"/>
                </a:lnTo>
                <a:lnTo>
                  <a:pt x="135" y="150"/>
                </a:lnTo>
                <a:lnTo>
                  <a:pt x="139" y="150"/>
                </a:lnTo>
                <a:lnTo>
                  <a:pt x="139" y="154"/>
                </a:lnTo>
                <a:lnTo>
                  <a:pt x="142" y="154"/>
                </a:lnTo>
                <a:lnTo>
                  <a:pt x="146" y="154"/>
                </a:lnTo>
                <a:lnTo>
                  <a:pt x="150" y="154"/>
                </a:lnTo>
                <a:lnTo>
                  <a:pt x="153" y="154"/>
                </a:lnTo>
                <a:lnTo>
                  <a:pt x="157" y="154"/>
                </a:lnTo>
                <a:lnTo>
                  <a:pt x="157" y="150"/>
                </a:lnTo>
                <a:lnTo>
                  <a:pt x="160" y="150"/>
                </a:lnTo>
                <a:lnTo>
                  <a:pt x="164" y="147"/>
                </a:lnTo>
                <a:lnTo>
                  <a:pt x="167" y="150"/>
                </a:lnTo>
                <a:lnTo>
                  <a:pt x="171" y="150"/>
                </a:lnTo>
                <a:lnTo>
                  <a:pt x="174" y="150"/>
                </a:lnTo>
                <a:lnTo>
                  <a:pt x="174" y="147"/>
                </a:lnTo>
                <a:lnTo>
                  <a:pt x="178" y="147"/>
                </a:lnTo>
                <a:lnTo>
                  <a:pt x="182" y="147"/>
                </a:lnTo>
                <a:lnTo>
                  <a:pt x="185" y="150"/>
                </a:lnTo>
                <a:lnTo>
                  <a:pt x="189" y="150"/>
                </a:lnTo>
                <a:lnTo>
                  <a:pt x="192" y="150"/>
                </a:lnTo>
                <a:lnTo>
                  <a:pt x="192" y="154"/>
                </a:lnTo>
                <a:lnTo>
                  <a:pt x="192" y="150"/>
                </a:lnTo>
                <a:lnTo>
                  <a:pt x="196" y="154"/>
                </a:lnTo>
                <a:lnTo>
                  <a:pt x="199" y="154"/>
                </a:lnTo>
                <a:lnTo>
                  <a:pt x="203" y="157"/>
                </a:lnTo>
                <a:lnTo>
                  <a:pt x="203" y="161"/>
                </a:lnTo>
                <a:lnTo>
                  <a:pt x="207" y="161"/>
                </a:lnTo>
                <a:lnTo>
                  <a:pt x="210" y="161"/>
                </a:lnTo>
                <a:lnTo>
                  <a:pt x="214" y="161"/>
                </a:lnTo>
                <a:lnTo>
                  <a:pt x="217" y="161"/>
                </a:lnTo>
                <a:lnTo>
                  <a:pt x="221" y="161"/>
                </a:lnTo>
                <a:lnTo>
                  <a:pt x="221" y="157"/>
                </a:lnTo>
                <a:lnTo>
                  <a:pt x="224" y="157"/>
                </a:lnTo>
                <a:lnTo>
                  <a:pt x="228" y="157"/>
                </a:lnTo>
                <a:lnTo>
                  <a:pt x="231" y="157"/>
                </a:lnTo>
                <a:lnTo>
                  <a:pt x="231" y="154"/>
                </a:lnTo>
                <a:lnTo>
                  <a:pt x="235" y="154"/>
                </a:lnTo>
                <a:lnTo>
                  <a:pt x="239" y="154"/>
                </a:lnTo>
                <a:lnTo>
                  <a:pt x="239" y="157"/>
                </a:lnTo>
                <a:lnTo>
                  <a:pt x="242" y="157"/>
                </a:lnTo>
                <a:lnTo>
                  <a:pt x="246" y="154"/>
                </a:lnTo>
                <a:lnTo>
                  <a:pt x="249" y="154"/>
                </a:lnTo>
                <a:lnTo>
                  <a:pt x="253" y="154"/>
                </a:lnTo>
                <a:lnTo>
                  <a:pt x="256" y="154"/>
                </a:lnTo>
                <a:lnTo>
                  <a:pt x="260" y="154"/>
                </a:lnTo>
                <a:lnTo>
                  <a:pt x="264" y="154"/>
                </a:lnTo>
                <a:lnTo>
                  <a:pt x="264" y="150"/>
                </a:lnTo>
                <a:lnTo>
                  <a:pt x="267" y="150"/>
                </a:lnTo>
                <a:lnTo>
                  <a:pt x="271" y="150"/>
                </a:lnTo>
                <a:lnTo>
                  <a:pt x="274" y="150"/>
                </a:lnTo>
                <a:lnTo>
                  <a:pt x="278" y="150"/>
                </a:lnTo>
                <a:lnTo>
                  <a:pt x="281" y="150"/>
                </a:lnTo>
                <a:lnTo>
                  <a:pt x="281" y="154"/>
                </a:lnTo>
                <a:lnTo>
                  <a:pt x="285" y="154"/>
                </a:lnTo>
                <a:lnTo>
                  <a:pt x="285" y="157"/>
                </a:lnTo>
                <a:lnTo>
                  <a:pt x="288" y="157"/>
                </a:lnTo>
                <a:lnTo>
                  <a:pt x="292" y="157"/>
                </a:lnTo>
                <a:lnTo>
                  <a:pt x="296" y="157"/>
                </a:lnTo>
                <a:lnTo>
                  <a:pt x="299" y="157"/>
                </a:lnTo>
                <a:lnTo>
                  <a:pt x="299" y="161"/>
                </a:lnTo>
                <a:lnTo>
                  <a:pt x="303" y="161"/>
                </a:lnTo>
                <a:lnTo>
                  <a:pt x="306" y="161"/>
                </a:lnTo>
                <a:lnTo>
                  <a:pt x="306" y="164"/>
                </a:lnTo>
                <a:lnTo>
                  <a:pt x="310" y="164"/>
                </a:lnTo>
                <a:lnTo>
                  <a:pt x="313" y="164"/>
                </a:lnTo>
                <a:lnTo>
                  <a:pt x="317" y="164"/>
                </a:lnTo>
                <a:lnTo>
                  <a:pt x="321" y="161"/>
                </a:lnTo>
                <a:lnTo>
                  <a:pt x="324" y="161"/>
                </a:lnTo>
                <a:lnTo>
                  <a:pt x="324" y="157"/>
                </a:lnTo>
                <a:lnTo>
                  <a:pt x="328" y="157"/>
                </a:lnTo>
                <a:lnTo>
                  <a:pt x="331" y="157"/>
                </a:lnTo>
                <a:lnTo>
                  <a:pt x="331" y="154"/>
                </a:lnTo>
                <a:lnTo>
                  <a:pt x="335" y="154"/>
                </a:lnTo>
                <a:lnTo>
                  <a:pt x="335" y="150"/>
                </a:lnTo>
                <a:lnTo>
                  <a:pt x="335" y="147"/>
                </a:lnTo>
                <a:lnTo>
                  <a:pt x="338" y="147"/>
                </a:lnTo>
                <a:lnTo>
                  <a:pt x="342" y="147"/>
                </a:lnTo>
                <a:lnTo>
                  <a:pt x="345" y="147"/>
                </a:lnTo>
                <a:lnTo>
                  <a:pt x="349" y="147"/>
                </a:lnTo>
                <a:lnTo>
                  <a:pt x="353" y="147"/>
                </a:lnTo>
                <a:lnTo>
                  <a:pt x="356" y="147"/>
                </a:lnTo>
                <a:lnTo>
                  <a:pt x="360" y="147"/>
                </a:lnTo>
                <a:lnTo>
                  <a:pt x="360" y="150"/>
                </a:lnTo>
                <a:lnTo>
                  <a:pt x="363" y="150"/>
                </a:lnTo>
                <a:lnTo>
                  <a:pt x="363" y="147"/>
                </a:lnTo>
                <a:lnTo>
                  <a:pt x="367" y="147"/>
                </a:lnTo>
                <a:lnTo>
                  <a:pt x="367" y="150"/>
                </a:lnTo>
                <a:lnTo>
                  <a:pt x="367" y="154"/>
                </a:lnTo>
                <a:lnTo>
                  <a:pt x="370" y="154"/>
                </a:lnTo>
                <a:lnTo>
                  <a:pt x="374" y="154"/>
                </a:lnTo>
                <a:lnTo>
                  <a:pt x="374" y="150"/>
                </a:lnTo>
                <a:lnTo>
                  <a:pt x="378" y="150"/>
                </a:lnTo>
                <a:lnTo>
                  <a:pt x="378" y="154"/>
                </a:lnTo>
                <a:lnTo>
                  <a:pt x="381" y="154"/>
                </a:lnTo>
                <a:lnTo>
                  <a:pt x="381" y="150"/>
                </a:lnTo>
                <a:lnTo>
                  <a:pt x="385" y="150"/>
                </a:lnTo>
                <a:lnTo>
                  <a:pt x="388" y="147"/>
                </a:lnTo>
                <a:lnTo>
                  <a:pt x="392" y="147"/>
                </a:lnTo>
                <a:lnTo>
                  <a:pt x="395" y="147"/>
                </a:lnTo>
                <a:lnTo>
                  <a:pt x="395" y="143"/>
                </a:lnTo>
                <a:lnTo>
                  <a:pt x="399" y="143"/>
                </a:lnTo>
                <a:lnTo>
                  <a:pt x="402" y="143"/>
                </a:lnTo>
                <a:lnTo>
                  <a:pt x="406" y="143"/>
                </a:lnTo>
                <a:lnTo>
                  <a:pt x="410" y="143"/>
                </a:lnTo>
                <a:lnTo>
                  <a:pt x="413" y="139"/>
                </a:lnTo>
                <a:lnTo>
                  <a:pt x="417" y="139"/>
                </a:lnTo>
                <a:lnTo>
                  <a:pt x="420" y="139"/>
                </a:lnTo>
                <a:lnTo>
                  <a:pt x="424" y="139"/>
                </a:lnTo>
                <a:lnTo>
                  <a:pt x="424" y="136"/>
                </a:lnTo>
                <a:lnTo>
                  <a:pt x="427" y="132"/>
                </a:lnTo>
                <a:lnTo>
                  <a:pt x="431" y="132"/>
                </a:lnTo>
                <a:lnTo>
                  <a:pt x="435" y="129"/>
                </a:lnTo>
                <a:lnTo>
                  <a:pt x="438" y="125"/>
                </a:lnTo>
                <a:lnTo>
                  <a:pt x="442" y="125"/>
                </a:lnTo>
                <a:lnTo>
                  <a:pt x="445" y="125"/>
                </a:lnTo>
                <a:lnTo>
                  <a:pt x="445" y="129"/>
                </a:lnTo>
                <a:lnTo>
                  <a:pt x="445" y="125"/>
                </a:lnTo>
                <a:lnTo>
                  <a:pt x="449" y="125"/>
                </a:lnTo>
                <a:lnTo>
                  <a:pt x="445" y="122"/>
                </a:lnTo>
                <a:lnTo>
                  <a:pt x="449" y="122"/>
                </a:lnTo>
                <a:lnTo>
                  <a:pt x="463" y="118"/>
                </a:lnTo>
                <a:lnTo>
                  <a:pt x="463" y="114"/>
                </a:lnTo>
                <a:lnTo>
                  <a:pt x="467" y="114"/>
                </a:lnTo>
                <a:lnTo>
                  <a:pt x="467" y="118"/>
                </a:lnTo>
                <a:lnTo>
                  <a:pt x="474" y="118"/>
                </a:lnTo>
                <a:lnTo>
                  <a:pt x="477" y="118"/>
                </a:lnTo>
                <a:lnTo>
                  <a:pt x="481" y="118"/>
                </a:lnTo>
                <a:lnTo>
                  <a:pt x="481" y="114"/>
                </a:lnTo>
                <a:lnTo>
                  <a:pt x="481" y="118"/>
                </a:lnTo>
                <a:lnTo>
                  <a:pt x="484" y="122"/>
                </a:lnTo>
                <a:lnTo>
                  <a:pt x="488" y="122"/>
                </a:lnTo>
                <a:lnTo>
                  <a:pt x="484" y="125"/>
                </a:lnTo>
                <a:lnTo>
                  <a:pt x="484" y="129"/>
                </a:lnTo>
                <a:lnTo>
                  <a:pt x="484" y="132"/>
                </a:lnTo>
                <a:lnTo>
                  <a:pt x="481" y="136"/>
                </a:lnTo>
                <a:lnTo>
                  <a:pt x="477" y="136"/>
                </a:lnTo>
                <a:lnTo>
                  <a:pt x="474" y="139"/>
                </a:lnTo>
                <a:lnTo>
                  <a:pt x="474" y="143"/>
                </a:lnTo>
                <a:lnTo>
                  <a:pt x="474" y="147"/>
                </a:lnTo>
                <a:lnTo>
                  <a:pt x="474" y="150"/>
                </a:lnTo>
                <a:lnTo>
                  <a:pt x="474" y="154"/>
                </a:lnTo>
                <a:lnTo>
                  <a:pt x="474" y="157"/>
                </a:lnTo>
                <a:lnTo>
                  <a:pt x="470" y="161"/>
                </a:lnTo>
                <a:lnTo>
                  <a:pt x="470" y="164"/>
                </a:lnTo>
                <a:lnTo>
                  <a:pt x="474" y="168"/>
                </a:lnTo>
                <a:lnTo>
                  <a:pt x="474" y="171"/>
                </a:lnTo>
                <a:lnTo>
                  <a:pt x="474" y="175"/>
                </a:lnTo>
                <a:lnTo>
                  <a:pt x="470" y="179"/>
                </a:lnTo>
                <a:lnTo>
                  <a:pt x="467" y="179"/>
                </a:lnTo>
                <a:lnTo>
                  <a:pt x="463" y="182"/>
                </a:lnTo>
                <a:lnTo>
                  <a:pt x="467" y="182"/>
                </a:lnTo>
                <a:lnTo>
                  <a:pt x="463" y="186"/>
                </a:lnTo>
                <a:lnTo>
                  <a:pt x="463" y="189"/>
                </a:lnTo>
                <a:lnTo>
                  <a:pt x="467" y="193"/>
                </a:lnTo>
                <a:lnTo>
                  <a:pt x="467" y="196"/>
                </a:lnTo>
                <a:lnTo>
                  <a:pt x="463" y="200"/>
                </a:lnTo>
                <a:lnTo>
                  <a:pt x="459" y="200"/>
                </a:lnTo>
                <a:lnTo>
                  <a:pt x="459" y="204"/>
                </a:lnTo>
                <a:lnTo>
                  <a:pt x="459" y="207"/>
                </a:lnTo>
                <a:lnTo>
                  <a:pt x="459" y="211"/>
                </a:lnTo>
                <a:lnTo>
                  <a:pt x="459" y="214"/>
                </a:lnTo>
                <a:lnTo>
                  <a:pt x="456" y="214"/>
                </a:lnTo>
                <a:lnTo>
                  <a:pt x="452" y="214"/>
                </a:lnTo>
                <a:lnTo>
                  <a:pt x="452" y="218"/>
                </a:lnTo>
                <a:lnTo>
                  <a:pt x="456" y="221"/>
                </a:lnTo>
                <a:lnTo>
                  <a:pt x="463" y="225"/>
                </a:lnTo>
                <a:lnTo>
                  <a:pt x="459" y="225"/>
                </a:lnTo>
                <a:lnTo>
                  <a:pt x="456" y="225"/>
                </a:lnTo>
                <a:lnTo>
                  <a:pt x="449" y="229"/>
                </a:lnTo>
                <a:lnTo>
                  <a:pt x="445" y="232"/>
                </a:lnTo>
                <a:lnTo>
                  <a:pt x="442" y="232"/>
                </a:lnTo>
                <a:lnTo>
                  <a:pt x="438" y="232"/>
                </a:lnTo>
                <a:lnTo>
                  <a:pt x="435" y="236"/>
                </a:lnTo>
                <a:lnTo>
                  <a:pt x="431" y="239"/>
                </a:lnTo>
                <a:lnTo>
                  <a:pt x="427" y="243"/>
                </a:lnTo>
                <a:lnTo>
                  <a:pt x="424" y="246"/>
                </a:lnTo>
                <a:lnTo>
                  <a:pt x="420" y="250"/>
                </a:lnTo>
                <a:lnTo>
                  <a:pt x="417" y="250"/>
                </a:lnTo>
                <a:lnTo>
                  <a:pt x="413" y="250"/>
                </a:lnTo>
                <a:lnTo>
                  <a:pt x="410" y="250"/>
                </a:lnTo>
                <a:lnTo>
                  <a:pt x="402" y="250"/>
                </a:lnTo>
                <a:lnTo>
                  <a:pt x="399" y="250"/>
                </a:lnTo>
                <a:lnTo>
                  <a:pt x="395" y="253"/>
                </a:lnTo>
                <a:lnTo>
                  <a:pt x="392" y="253"/>
                </a:lnTo>
                <a:lnTo>
                  <a:pt x="392" y="257"/>
                </a:lnTo>
                <a:lnTo>
                  <a:pt x="385" y="261"/>
                </a:lnTo>
                <a:lnTo>
                  <a:pt x="381" y="261"/>
                </a:lnTo>
                <a:lnTo>
                  <a:pt x="378" y="261"/>
                </a:lnTo>
                <a:lnTo>
                  <a:pt x="374" y="261"/>
                </a:lnTo>
                <a:lnTo>
                  <a:pt x="367" y="257"/>
                </a:lnTo>
                <a:lnTo>
                  <a:pt x="367" y="261"/>
                </a:lnTo>
                <a:lnTo>
                  <a:pt x="363" y="261"/>
                </a:lnTo>
                <a:lnTo>
                  <a:pt x="360" y="261"/>
                </a:lnTo>
                <a:lnTo>
                  <a:pt x="356" y="264"/>
                </a:lnTo>
                <a:lnTo>
                  <a:pt x="356" y="261"/>
                </a:lnTo>
                <a:lnTo>
                  <a:pt x="353" y="261"/>
                </a:lnTo>
                <a:lnTo>
                  <a:pt x="349" y="261"/>
                </a:lnTo>
                <a:lnTo>
                  <a:pt x="345" y="261"/>
                </a:lnTo>
                <a:lnTo>
                  <a:pt x="345" y="264"/>
                </a:lnTo>
                <a:lnTo>
                  <a:pt x="342" y="264"/>
                </a:lnTo>
                <a:lnTo>
                  <a:pt x="338" y="264"/>
                </a:lnTo>
                <a:lnTo>
                  <a:pt x="335" y="264"/>
                </a:lnTo>
                <a:lnTo>
                  <a:pt x="331" y="268"/>
                </a:lnTo>
                <a:lnTo>
                  <a:pt x="328" y="268"/>
                </a:lnTo>
                <a:lnTo>
                  <a:pt x="328" y="271"/>
                </a:lnTo>
                <a:lnTo>
                  <a:pt x="324" y="271"/>
                </a:lnTo>
                <a:lnTo>
                  <a:pt x="321" y="271"/>
                </a:lnTo>
                <a:lnTo>
                  <a:pt x="321" y="275"/>
                </a:lnTo>
                <a:lnTo>
                  <a:pt x="317" y="278"/>
                </a:lnTo>
                <a:lnTo>
                  <a:pt x="313" y="278"/>
                </a:lnTo>
                <a:lnTo>
                  <a:pt x="310" y="282"/>
                </a:lnTo>
                <a:lnTo>
                  <a:pt x="306" y="282"/>
                </a:lnTo>
                <a:lnTo>
                  <a:pt x="303" y="282"/>
                </a:lnTo>
                <a:lnTo>
                  <a:pt x="299" y="282"/>
                </a:lnTo>
                <a:lnTo>
                  <a:pt x="296" y="282"/>
                </a:lnTo>
                <a:lnTo>
                  <a:pt x="292" y="282"/>
                </a:lnTo>
                <a:lnTo>
                  <a:pt x="288" y="282"/>
                </a:lnTo>
                <a:lnTo>
                  <a:pt x="288" y="286"/>
                </a:lnTo>
                <a:lnTo>
                  <a:pt x="285" y="286"/>
                </a:lnTo>
                <a:lnTo>
                  <a:pt x="281" y="286"/>
                </a:lnTo>
                <a:lnTo>
                  <a:pt x="278" y="286"/>
                </a:lnTo>
                <a:lnTo>
                  <a:pt x="274" y="289"/>
                </a:lnTo>
                <a:lnTo>
                  <a:pt x="271" y="289"/>
                </a:lnTo>
                <a:lnTo>
                  <a:pt x="267" y="289"/>
                </a:lnTo>
                <a:lnTo>
                  <a:pt x="264" y="293"/>
                </a:lnTo>
                <a:lnTo>
                  <a:pt x="267" y="296"/>
                </a:lnTo>
                <a:lnTo>
                  <a:pt x="271" y="303"/>
                </a:lnTo>
                <a:lnTo>
                  <a:pt x="271" y="307"/>
                </a:lnTo>
                <a:lnTo>
                  <a:pt x="271" y="310"/>
                </a:lnTo>
                <a:lnTo>
                  <a:pt x="274" y="314"/>
                </a:lnTo>
                <a:lnTo>
                  <a:pt x="278" y="318"/>
                </a:lnTo>
                <a:lnTo>
                  <a:pt x="281" y="321"/>
                </a:lnTo>
                <a:lnTo>
                  <a:pt x="288" y="325"/>
                </a:lnTo>
                <a:lnTo>
                  <a:pt x="288" y="328"/>
                </a:lnTo>
                <a:lnTo>
                  <a:pt x="288" y="332"/>
                </a:lnTo>
                <a:lnTo>
                  <a:pt x="292" y="335"/>
                </a:lnTo>
                <a:lnTo>
                  <a:pt x="288" y="335"/>
                </a:lnTo>
                <a:lnTo>
                  <a:pt x="288" y="339"/>
                </a:lnTo>
                <a:lnTo>
                  <a:pt x="285" y="339"/>
                </a:lnTo>
                <a:lnTo>
                  <a:pt x="281" y="339"/>
                </a:lnTo>
                <a:lnTo>
                  <a:pt x="278" y="339"/>
                </a:lnTo>
                <a:lnTo>
                  <a:pt x="274" y="335"/>
                </a:lnTo>
                <a:lnTo>
                  <a:pt x="271" y="335"/>
                </a:lnTo>
                <a:lnTo>
                  <a:pt x="267" y="335"/>
                </a:lnTo>
                <a:lnTo>
                  <a:pt x="264" y="335"/>
                </a:lnTo>
                <a:lnTo>
                  <a:pt x="260" y="335"/>
                </a:lnTo>
                <a:lnTo>
                  <a:pt x="260" y="332"/>
                </a:lnTo>
                <a:lnTo>
                  <a:pt x="256" y="335"/>
                </a:lnTo>
                <a:lnTo>
                  <a:pt x="253" y="335"/>
                </a:lnTo>
                <a:lnTo>
                  <a:pt x="249" y="335"/>
                </a:lnTo>
                <a:lnTo>
                  <a:pt x="246" y="335"/>
                </a:lnTo>
                <a:lnTo>
                  <a:pt x="242" y="335"/>
                </a:lnTo>
                <a:lnTo>
                  <a:pt x="239" y="335"/>
                </a:lnTo>
                <a:lnTo>
                  <a:pt x="235" y="335"/>
                </a:lnTo>
                <a:lnTo>
                  <a:pt x="231" y="335"/>
                </a:lnTo>
                <a:lnTo>
                  <a:pt x="228" y="335"/>
                </a:lnTo>
                <a:lnTo>
                  <a:pt x="224" y="335"/>
                </a:lnTo>
                <a:lnTo>
                  <a:pt x="224" y="339"/>
                </a:lnTo>
                <a:lnTo>
                  <a:pt x="221" y="339"/>
                </a:lnTo>
                <a:lnTo>
                  <a:pt x="217" y="339"/>
                </a:lnTo>
                <a:lnTo>
                  <a:pt x="214" y="339"/>
                </a:lnTo>
                <a:lnTo>
                  <a:pt x="210" y="339"/>
                </a:lnTo>
                <a:lnTo>
                  <a:pt x="207" y="339"/>
                </a:lnTo>
                <a:lnTo>
                  <a:pt x="199" y="339"/>
                </a:lnTo>
                <a:lnTo>
                  <a:pt x="196" y="339"/>
                </a:lnTo>
                <a:lnTo>
                  <a:pt x="192" y="339"/>
                </a:lnTo>
                <a:lnTo>
                  <a:pt x="189" y="339"/>
                </a:lnTo>
                <a:lnTo>
                  <a:pt x="189" y="343"/>
                </a:lnTo>
                <a:lnTo>
                  <a:pt x="185" y="346"/>
                </a:lnTo>
                <a:lnTo>
                  <a:pt x="182" y="346"/>
                </a:lnTo>
                <a:lnTo>
                  <a:pt x="178" y="350"/>
                </a:lnTo>
                <a:lnTo>
                  <a:pt x="174" y="350"/>
                </a:lnTo>
                <a:lnTo>
                  <a:pt x="174" y="353"/>
                </a:lnTo>
                <a:lnTo>
                  <a:pt x="171" y="353"/>
                </a:lnTo>
                <a:lnTo>
                  <a:pt x="167" y="353"/>
                </a:lnTo>
                <a:lnTo>
                  <a:pt x="164" y="353"/>
                </a:lnTo>
                <a:lnTo>
                  <a:pt x="160" y="353"/>
                </a:lnTo>
                <a:lnTo>
                  <a:pt x="157" y="357"/>
                </a:lnTo>
                <a:lnTo>
                  <a:pt x="160" y="357"/>
                </a:lnTo>
                <a:lnTo>
                  <a:pt x="160" y="360"/>
                </a:lnTo>
                <a:lnTo>
                  <a:pt x="160" y="364"/>
                </a:lnTo>
                <a:lnTo>
                  <a:pt x="157" y="364"/>
                </a:lnTo>
                <a:lnTo>
                  <a:pt x="153" y="364"/>
                </a:lnTo>
                <a:lnTo>
                  <a:pt x="150" y="364"/>
                </a:lnTo>
                <a:lnTo>
                  <a:pt x="146" y="364"/>
                </a:lnTo>
                <a:lnTo>
                  <a:pt x="142" y="364"/>
                </a:lnTo>
                <a:lnTo>
                  <a:pt x="139" y="364"/>
                </a:lnTo>
                <a:lnTo>
                  <a:pt x="135" y="364"/>
                </a:lnTo>
                <a:lnTo>
                  <a:pt x="132" y="364"/>
                </a:lnTo>
                <a:lnTo>
                  <a:pt x="128" y="367"/>
                </a:lnTo>
                <a:lnTo>
                  <a:pt x="128" y="371"/>
                </a:lnTo>
                <a:lnTo>
                  <a:pt x="128" y="375"/>
                </a:lnTo>
                <a:lnTo>
                  <a:pt x="128" y="378"/>
                </a:lnTo>
                <a:lnTo>
                  <a:pt x="125" y="378"/>
                </a:lnTo>
                <a:lnTo>
                  <a:pt x="128" y="385"/>
                </a:lnTo>
                <a:lnTo>
                  <a:pt x="139" y="389"/>
                </a:lnTo>
                <a:lnTo>
                  <a:pt x="157" y="400"/>
                </a:lnTo>
                <a:lnTo>
                  <a:pt x="160" y="403"/>
                </a:lnTo>
                <a:lnTo>
                  <a:pt x="160" y="407"/>
                </a:lnTo>
                <a:lnTo>
                  <a:pt x="164" y="407"/>
                </a:lnTo>
                <a:lnTo>
                  <a:pt x="167" y="410"/>
                </a:lnTo>
                <a:lnTo>
                  <a:pt x="167" y="414"/>
                </a:lnTo>
                <a:lnTo>
                  <a:pt x="164" y="414"/>
                </a:lnTo>
                <a:lnTo>
                  <a:pt x="160" y="417"/>
                </a:lnTo>
                <a:lnTo>
                  <a:pt x="157" y="417"/>
                </a:lnTo>
                <a:lnTo>
                  <a:pt x="153" y="417"/>
                </a:lnTo>
                <a:lnTo>
                  <a:pt x="153" y="421"/>
                </a:lnTo>
                <a:lnTo>
                  <a:pt x="150" y="421"/>
                </a:lnTo>
                <a:lnTo>
                  <a:pt x="142" y="424"/>
                </a:lnTo>
                <a:lnTo>
                  <a:pt x="142" y="428"/>
                </a:lnTo>
                <a:lnTo>
                  <a:pt x="139" y="432"/>
                </a:lnTo>
                <a:lnTo>
                  <a:pt x="135" y="435"/>
                </a:lnTo>
                <a:lnTo>
                  <a:pt x="135" y="439"/>
                </a:lnTo>
                <a:lnTo>
                  <a:pt x="132" y="439"/>
                </a:lnTo>
                <a:lnTo>
                  <a:pt x="132" y="442"/>
                </a:lnTo>
                <a:lnTo>
                  <a:pt x="132" y="446"/>
                </a:lnTo>
                <a:lnTo>
                  <a:pt x="128" y="446"/>
                </a:lnTo>
                <a:lnTo>
                  <a:pt x="125" y="449"/>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2" name="Freeform 16">
            <a:extLst>
              <a:ext uri="{FF2B5EF4-FFF2-40B4-BE49-F238E27FC236}">
                <a16:creationId xmlns:a16="http://schemas.microsoft.com/office/drawing/2014/main" xmlns="" id="{70435C35-4E0D-3252-F2DC-0CE9EFF5AD5F}"/>
              </a:ext>
            </a:extLst>
          </p:cNvPr>
          <p:cNvSpPr>
            <a:spLocks/>
          </p:cNvSpPr>
          <p:nvPr/>
        </p:nvSpPr>
        <p:spPr bwMode="auto">
          <a:xfrm>
            <a:off x="6782679" y="2085453"/>
            <a:ext cx="1145381" cy="703659"/>
          </a:xfrm>
          <a:custGeom>
            <a:avLst/>
            <a:gdLst>
              <a:gd name="T0" fmla="*/ 2147483646 w 962"/>
              <a:gd name="T1" fmla="*/ 2147483646 h 591"/>
              <a:gd name="T2" fmla="*/ 2147483646 w 962"/>
              <a:gd name="T3" fmla="*/ 2147483646 h 591"/>
              <a:gd name="T4" fmla="*/ 2147483646 w 962"/>
              <a:gd name="T5" fmla="*/ 2147483646 h 591"/>
              <a:gd name="T6" fmla="*/ 2147483646 w 962"/>
              <a:gd name="T7" fmla="*/ 2147483646 h 591"/>
              <a:gd name="T8" fmla="*/ 2147483646 w 962"/>
              <a:gd name="T9" fmla="*/ 2147483646 h 591"/>
              <a:gd name="T10" fmla="*/ 2147483646 w 962"/>
              <a:gd name="T11" fmla="*/ 2147483646 h 591"/>
              <a:gd name="T12" fmla="*/ 2147483646 w 962"/>
              <a:gd name="T13" fmla="*/ 2147483646 h 591"/>
              <a:gd name="T14" fmla="*/ 2147483646 w 962"/>
              <a:gd name="T15" fmla="*/ 2147483646 h 591"/>
              <a:gd name="T16" fmla="*/ 2147483646 w 962"/>
              <a:gd name="T17" fmla="*/ 2147483646 h 591"/>
              <a:gd name="T18" fmla="*/ 2147483646 w 962"/>
              <a:gd name="T19" fmla="*/ 2147483646 h 591"/>
              <a:gd name="T20" fmla="*/ 2147483646 w 962"/>
              <a:gd name="T21" fmla="*/ 2147483646 h 591"/>
              <a:gd name="T22" fmla="*/ 2147483646 w 962"/>
              <a:gd name="T23" fmla="*/ 2147483646 h 591"/>
              <a:gd name="T24" fmla="*/ 2147483646 w 962"/>
              <a:gd name="T25" fmla="*/ 2147483646 h 591"/>
              <a:gd name="T26" fmla="*/ 2147483646 w 962"/>
              <a:gd name="T27" fmla="*/ 2147483646 h 591"/>
              <a:gd name="T28" fmla="*/ 2147483646 w 962"/>
              <a:gd name="T29" fmla="*/ 2147483646 h 591"/>
              <a:gd name="T30" fmla="*/ 2147483646 w 962"/>
              <a:gd name="T31" fmla="*/ 2147483646 h 591"/>
              <a:gd name="T32" fmla="*/ 2147483646 w 962"/>
              <a:gd name="T33" fmla="*/ 2147483646 h 591"/>
              <a:gd name="T34" fmla="*/ 2147483646 w 962"/>
              <a:gd name="T35" fmla="*/ 2147483646 h 591"/>
              <a:gd name="T36" fmla="*/ 2147483646 w 962"/>
              <a:gd name="T37" fmla="*/ 2147483646 h 591"/>
              <a:gd name="T38" fmla="*/ 2147483646 w 962"/>
              <a:gd name="T39" fmla="*/ 2147483646 h 591"/>
              <a:gd name="T40" fmla="*/ 2147483646 w 962"/>
              <a:gd name="T41" fmla="*/ 2147483646 h 591"/>
              <a:gd name="T42" fmla="*/ 2147483646 w 962"/>
              <a:gd name="T43" fmla="*/ 2147483646 h 591"/>
              <a:gd name="T44" fmla="*/ 2147483646 w 962"/>
              <a:gd name="T45" fmla="*/ 2147483646 h 591"/>
              <a:gd name="T46" fmla="*/ 2147483646 w 962"/>
              <a:gd name="T47" fmla="*/ 2147483646 h 591"/>
              <a:gd name="T48" fmla="*/ 2147483646 w 962"/>
              <a:gd name="T49" fmla="*/ 2147483646 h 591"/>
              <a:gd name="T50" fmla="*/ 2147483646 w 962"/>
              <a:gd name="T51" fmla="*/ 2147483646 h 591"/>
              <a:gd name="T52" fmla="*/ 2147483646 w 962"/>
              <a:gd name="T53" fmla="*/ 2147483646 h 591"/>
              <a:gd name="T54" fmla="*/ 2147483646 w 962"/>
              <a:gd name="T55" fmla="*/ 2147483646 h 591"/>
              <a:gd name="T56" fmla="*/ 2147483646 w 962"/>
              <a:gd name="T57" fmla="*/ 2147483646 h 591"/>
              <a:gd name="T58" fmla="*/ 2147483646 w 962"/>
              <a:gd name="T59" fmla="*/ 2147483646 h 591"/>
              <a:gd name="T60" fmla="*/ 2147483646 w 962"/>
              <a:gd name="T61" fmla="*/ 2147483646 h 591"/>
              <a:gd name="T62" fmla="*/ 2147483646 w 962"/>
              <a:gd name="T63" fmla="*/ 2147483646 h 591"/>
              <a:gd name="T64" fmla="*/ 2147483646 w 962"/>
              <a:gd name="T65" fmla="*/ 2147483646 h 591"/>
              <a:gd name="T66" fmla="*/ 2147483646 w 962"/>
              <a:gd name="T67" fmla="*/ 2147483646 h 591"/>
              <a:gd name="T68" fmla="*/ 2147483646 w 962"/>
              <a:gd name="T69" fmla="*/ 2147483646 h 591"/>
              <a:gd name="T70" fmla="*/ 2147483646 w 962"/>
              <a:gd name="T71" fmla="*/ 2147483646 h 591"/>
              <a:gd name="T72" fmla="*/ 2147483646 w 962"/>
              <a:gd name="T73" fmla="*/ 2147483646 h 591"/>
              <a:gd name="T74" fmla="*/ 2147483646 w 962"/>
              <a:gd name="T75" fmla="*/ 2147483646 h 591"/>
              <a:gd name="T76" fmla="*/ 2147483646 w 962"/>
              <a:gd name="T77" fmla="*/ 2147483646 h 591"/>
              <a:gd name="T78" fmla="*/ 2147483646 w 962"/>
              <a:gd name="T79" fmla="*/ 2147483646 h 591"/>
              <a:gd name="T80" fmla="*/ 2147483646 w 962"/>
              <a:gd name="T81" fmla="*/ 2147483646 h 591"/>
              <a:gd name="T82" fmla="*/ 2147483646 w 962"/>
              <a:gd name="T83" fmla="*/ 2147483646 h 591"/>
              <a:gd name="T84" fmla="*/ 2147483646 w 962"/>
              <a:gd name="T85" fmla="*/ 2147483646 h 591"/>
              <a:gd name="T86" fmla="*/ 2147483646 w 962"/>
              <a:gd name="T87" fmla="*/ 2147483646 h 591"/>
              <a:gd name="T88" fmla="*/ 2147483646 w 962"/>
              <a:gd name="T89" fmla="*/ 2147483646 h 591"/>
              <a:gd name="T90" fmla="*/ 2147483646 w 962"/>
              <a:gd name="T91" fmla="*/ 2147483646 h 591"/>
              <a:gd name="T92" fmla="*/ 2147483646 w 962"/>
              <a:gd name="T93" fmla="*/ 2147483646 h 591"/>
              <a:gd name="T94" fmla="*/ 2147483646 w 962"/>
              <a:gd name="T95" fmla="*/ 2147483646 h 591"/>
              <a:gd name="T96" fmla="*/ 2147483646 w 962"/>
              <a:gd name="T97" fmla="*/ 2147483646 h 591"/>
              <a:gd name="T98" fmla="*/ 2147483646 w 962"/>
              <a:gd name="T99" fmla="*/ 2147483646 h 591"/>
              <a:gd name="T100" fmla="*/ 2147483646 w 962"/>
              <a:gd name="T101" fmla="*/ 2147483646 h 591"/>
              <a:gd name="T102" fmla="*/ 2147483646 w 962"/>
              <a:gd name="T103" fmla="*/ 2147483646 h 591"/>
              <a:gd name="T104" fmla="*/ 2147483646 w 962"/>
              <a:gd name="T105" fmla="*/ 2147483646 h 591"/>
              <a:gd name="T106" fmla="*/ 2147483646 w 962"/>
              <a:gd name="T107" fmla="*/ 2147483646 h 591"/>
              <a:gd name="T108" fmla="*/ 2147483646 w 962"/>
              <a:gd name="T109" fmla="*/ 2147483646 h 591"/>
              <a:gd name="T110" fmla="*/ 2147483646 w 962"/>
              <a:gd name="T111" fmla="*/ 2147483646 h 591"/>
              <a:gd name="T112" fmla="*/ 2147483646 w 962"/>
              <a:gd name="T113" fmla="*/ 2147483646 h 591"/>
              <a:gd name="T114" fmla="*/ 2147483646 w 962"/>
              <a:gd name="T115" fmla="*/ 2147483646 h 591"/>
              <a:gd name="T116" fmla="*/ 2147483646 w 962"/>
              <a:gd name="T117" fmla="*/ 2147483646 h 591"/>
              <a:gd name="T118" fmla="*/ 2147483646 w 962"/>
              <a:gd name="T119" fmla="*/ 2147483646 h 5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2"/>
              <a:gd name="T181" fmla="*/ 0 h 591"/>
              <a:gd name="T182" fmla="*/ 962 w 962"/>
              <a:gd name="T183" fmla="*/ 591 h 59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2" h="591">
                <a:moveTo>
                  <a:pt x="0" y="7"/>
                </a:moveTo>
                <a:lnTo>
                  <a:pt x="0" y="7"/>
                </a:lnTo>
                <a:lnTo>
                  <a:pt x="0" y="10"/>
                </a:lnTo>
                <a:lnTo>
                  <a:pt x="3" y="10"/>
                </a:lnTo>
                <a:lnTo>
                  <a:pt x="7" y="10"/>
                </a:lnTo>
                <a:lnTo>
                  <a:pt x="11" y="10"/>
                </a:lnTo>
                <a:lnTo>
                  <a:pt x="14" y="10"/>
                </a:lnTo>
                <a:lnTo>
                  <a:pt x="14" y="14"/>
                </a:lnTo>
                <a:lnTo>
                  <a:pt x="18" y="14"/>
                </a:lnTo>
                <a:lnTo>
                  <a:pt x="21" y="14"/>
                </a:lnTo>
                <a:lnTo>
                  <a:pt x="25" y="14"/>
                </a:lnTo>
                <a:lnTo>
                  <a:pt x="28" y="14"/>
                </a:lnTo>
                <a:lnTo>
                  <a:pt x="32" y="14"/>
                </a:lnTo>
                <a:lnTo>
                  <a:pt x="32" y="10"/>
                </a:lnTo>
                <a:lnTo>
                  <a:pt x="32" y="7"/>
                </a:lnTo>
                <a:lnTo>
                  <a:pt x="35" y="7"/>
                </a:lnTo>
                <a:lnTo>
                  <a:pt x="39" y="7"/>
                </a:lnTo>
                <a:lnTo>
                  <a:pt x="43" y="7"/>
                </a:lnTo>
                <a:lnTo>
                  <a:pt x="46" y="7"/>
                </a:lnTo>
                <a:lnTo>
                  <a:pt x="50" y="7"/>
                </a:lnTo>
                <a:lnTo>
                  <a:pt x="50" y="3"/>
                </a:lnTo>
                <a:lnTo>
                  <a:pt x="53" y="3"/>
                </a:lnTo>
                <a:lnTo>
                  <a:pt x="53" y="0"/>
                </a:lnTo>
                <a:lnTo>
                  <a:pt x="57" y="0"/>
                </a:lnTo>
                <a:lnTo>
                  <a:pt x="60" y="0"/>
                </a:lnTo>
                <a:lnTo>
                  <a:pt x="60" y="3"/>
                </a:lnTo>
                <a:lnTo>
                  <a:pt x="64" y="3"/>
                </a:lnTo>
                <a:lnTo>
                  <a:pt x="64" y="7"/>
                </a:lnTo>
                <a:lnTo>
                  <a:pt x="68" y="7"/>
                </a:lnTo>
                <a:lnTo>
                  <a:pt x="71" y="7"/>
                </a:lnTo>
                <a:lnTo>
                  <a:pt x="71" y="10"/>
                </a:lnTo>
                <a:lnTo>
                  <a:pt x="75" y="10"/>
                </a:lnTo>
                <a:lnTo>
                  <a:pt x="78" y="10"/>
                </a:lnTo>
                <a:lnTo>
                  <a:pt x="82" y="14"/>
                </a:lnTo>
                <a:lnTo>
                  <a:pt x="85" y="10"/>
                </a:lnTo>
                <a:lnTo>
                  <a:pt x="89" y="10"/>
                </a:lnTo>
                <a:lnTo>
                  <a:pt x="89" y="14"/>
                </a:lnTo>
                <a:lnTo>
                  <a:pt x="92" y="14"/>
                </a:lnTo>
                <a:lnTo>
                  <a:pt x="96" y="18"/>
                </a:lnTo>
                <a:lnTo>
                  <a:pt x="100" y="18"/>
                </a:lnTo>
                <a:lnTo>
                  <a:pt x="100" y="21"/>
                </a:lnTo>
                <a:lnTo>
                  <a:pt x="103" y="21"/>
                </a:lnTo>
                <a:lnTo>
                  <a:pt x="107" y="21"/>
                </a:lnTo>
                <a:lnTo>
                  <a:pt x="110" y="21"/>
                </a:lnTo>
                <a:lnTo>
                  <a:pt x="114" y="25"/>
                </a:lnTo>
                <a:lnTo>
                  <a:pt x="117" y="25"/>
                </a:lnTo>
                <a:lnTo>
                  <a:pt x="121" y="25"/>
                </a:lnTo>
                <a:lnTo>
                  <a:pt x="125" y="28"/>
                </a:lnTo>
                <a:lnTo>
                  <a:pt x="125" y="32"/>
                </a:lnTo>
                <a:lnTo>
                  <a:pt x="128" y="35"/>
                </a:lnTo>
                <a:lnTo>
                  <a:pt x="128" y="39"/>
                </a:lnTo>
                <a:lnTo>
                  <a:pt x="132" y="39"/>
                </a:lnTo>
                <a:lnTo>
                  <a:pt x="135" y="39"/>
                </a:lnTo>
                <a:lnTo>
                  <a:pt x="139" y="43"/>
                </a:lnTo>
                <a:lnTo>
                  <a:pt x="142" y="46"/>
                </a:lnTo>
                <a:lnTo>
                  <a:pt x="146" y="46"/>
                </a:lnTo>
                <a:lnTo>
                  <a:pt x="153" y="46"/>
                </a:lnTo>
                <a:lnTo>
                  <a:pt x="160" y="46"/>
                </a:lnTo>
                <a:lnTo>
                  <a:pt x="164" y="43"/>
                </a:lnTo>
                <a:lnTo>
                  <a:pt x="167" y="46"/>
                </a:lnTo>
                <a:lnTo>
                  <a:pt x="171" y="46"/>
                </a:lnTo>
                <a:lnTo>
                  <a:pt x="174" y="46"/>
                </a:lnTo>
                <a:lnTo>
                  <a:pt x="182" y="39"/>
                </a:lnTo>
                <a:lnTo>
                  <a:pt x="185" y="35"/>
                </a:lnTo>
                <a:lnTo>
                  <a:pt x="185" y="32"/>
                </a:lnTo>
                <a:lnTo>
                  <a:pt x="185" y="28"/>
                </a:lnTo>
                <a:lnTo>
                  <a:pt x="185" y="25"/>
                </a:lnTo>
                <a:lnTo>
                  <a:pt x="189" y="21"/>
                </a:lnTo>
                <a:lnTo>
                  <a:pt x="192" y="21"/>
                </a:lnTo>
                <a:lnTo>
                  <a:pt x="196" y="25"/>
                </a:lnTo>
                <a:lnTo>
                  <a:pt x="199" y="25"/>
                </a:lnTo>
                <a:lnTo>
                  <a:pt x="203" y="25"/>
                </a:lnTo>
                <a:lnTo>
                  <a:pt x="207" y="28"/>
                </a:lnTo>
                <a:lnTo>
                  <a:pt x="210" y="25"/>
                </a:lnTo>
                <a:lnTo>
                  <a:pt x="214" y="28"/>
                </a:lnTo>
                <a:lnTo>
                  <a:pt x="217" y="28"/>
                </a:lnTo>
                <a:lnTo>
                  <a:pt x="221" y="28"/>
                </a:lnTo>
                <a:lnTo>
                  <a:pt x="224" y="28"/>
                </a:lnTo>
                <a:lnTo>
                  <a:pt x="231" y="28"/>
                </a:lnTo>
                <a:lnTo>
                  <a:pt x="235" y="28"/>
                </a:lnTo>
                <a:lnTo>
                  <a:pt x="235" y="32"/>
                </a:lnTo>
                <a:lnTo>
                  <a:pt x="231" y="39"/>
                </a:lnTo>
                <a:lnTo>
                  <a:pt x="228" y="39"/>
                </a:lnTo>
                <a:lnTo>
                  <a:pt x="228" y="46"/>
                </a:lnTo>
                <a:lnTo>
                  <a:pt x="228" y="53"/>
                </a:lnTo>
                <a:lnTo>
                  <a:pt x="228" y="57"/>
                </a:lnTo>
                <a:lnTo>
                  <a:pt x="228" y="60"/>
                </a:lnTo>
                <a:lnTo>
                  <a:pt x="231" y="60"/>
                </a:lnTo>
                <a:lnTo>
                  <a:pt x="235" y="60"/>
                </a:lnTo>
                <a:lnTo>
                  <a:pt x="239" y="60"/>
                </a:lnTo>
                <a:lnTo>
                  <a:pt x="239" y="64"/>
                </a:lnTo>
                <a:lnTo>
                  <a:pt x="235" y="64"/>
                </a:lnTo>
                <a:lnTo>
                  <a:pt x="231" y="64"/>
                </a:lnTo>
                <a:lnTo>
                  <a:pt x="231" y="68"/>
                </a:lnTo>
                <a:lnTo>
                  <a:pt x="231" y="75"/>
                </a:lnTo>
                <a:lnTo>
                  <a:pt x="231" y="78"/>
                </a:lnTo>
                <a:lnTo>
                  <a:pt x="231" y="82"/>
                </a:lnTo>
                <a:lnTo>
                  <a:pt x="235" y="85"/>
                </a:lnTo>
                <a:lnTo>
                  <a:pt x="239" y="89"/>
                </a:lnTo>
                <a:lnTo>
                  <a:pt x="239" y="96"/>
                </a:lnTo>
                <a:lnTo>
                  <a:pt x="239" y="100"/>
                </a:lnTo>
                <a:lnTo>
                  <a:pt x="239" y="103"/>
                </a:lnTo>
                <a:lnTo>
                  <a:pt x="242" y="103"/>
                </a:lnTo>
                <a:lnTo>
                  <a:pt x="246" y="107"/>
                </a:lnTo>
                <a:lnTo>
                  <a:pt x="246" y="110"/>
                </a:lnTo>
                <a:lnTo>
                  <a:pt x="242" y="110"/>
                </a:lnTo>
                <a:lnTo>
                  <a:pt x="242" y="114"/>
                </a:lnTo>
                <a:lnTo>
                  <a:pt x="239" y="114"/>
                </a:lnTo>
                <a:lnTo>
                  <a:pt x="242" y="114"/>
                </a:lnTo>
                <a:lnTo>
                  <a:pt x="242" y="117"/>
                </a:lnTo>
                <a:lnTo>
                  <a:pt x="246" y="117"/>
                </a:lnTo>
                <a:lnTo>
                  <a:pt x="249" y="117"/>
                </a:lnTo>
                <a:lnTo>
                  <a:pt x="253" y="121"/>
                </a:lnTo>
                <a:lnTo>
                  <a:pt x="253" y="125"/>
                </a:lnTo>
                <a:lnTo>
                  <a:pt x="256" y="125"/>
                </a:lnTo>
                <a:lnTo>
                  <a:pt x="260" y="128"/>
                </a:lnTo>
                <a:lnTo>
                  <a:pt x="264" y="128"/>
                </a:lnTo>
                <a:lnTo>
                  <a:pt x="264" y="132"/>
                </a:lnTo>
                <a:lnTo>
                  <a:pt x="267" y="132"/>
                </a:lnTo>
                <a:lnTo>
                  <a:pt x="271" y="132"/>
                </a:lnTo>
                <a:lnTo>
                  <a:pt x="274" y="132"/>
                </a:lnTo>
                <a:lnTo>
                  <a:pt x="274" y="135"/>
                </a:lnTo>
                <a:lnTo>
                  <a:pt x="271" y="135"/>
                </a:lnTo>
                <a:lnTo>
                  <a:pt x="271" y="139"/>
                </a:lnTo>
                <a:lnTo>
                  <a:pt x="267" y="139"/>
                </a:lnTo>
                <a:lnTo>
                  <a:pt x="267" y="142"/>
                </a:lnTo>
                <a:lnTo>
                  <a:pt x="271" y="142"/>
                </a:lnTo>
                <a:lnTo>
                  <a:pt x="271" y="146"/>
                </a:lnTo>
                <a:lnTo>
                  <a:pt x="274" y="146"/>
                </a:lnTo>
                <a:lnTo>
                  <a:pt x="278" y="149"/>
                </a:lnTo>
                <a:lnTo>
                  <a:pt x="281" y="149"/>
                </a:lnTo>
                <a:lnTo>
                  <a:pt x="285" y="149"/>
                </a:lnTo>
                <a:lnTo>
                  <a:pt x="288" y="149"/>
                </a:lnTo>
                <a:lnTo>
                  <a:pt x="288" y="153"/>
                </a:lnTo>
                <a:lnTo>
                  <a:pt x="292" y="153"/>
                </a:lnTo>
                <a:lnTo>
                  <a:pt x="296" y="153"/>
                </a:lnTo>
                <a:lnTo>
                  <a:pt x="299" y="153"/>
                </a:lnTo>
                <a:lnTo>
                  <a:pt x="303" y="153"/>
                </a:lnTo>
                <a:lnTo>
                  <a:pt x="303" y="157"/>
                </a:lnTo>
                <a:lnTo>
                  <a:pt x="303" y="160"/>
                </a:lnTo>
                <a:lnTo>
                  <a:pt x="303" y="164"/>
                </a:lnTo>
                <a:lnTo>
                  <a:pt x="299" y="164"/>
                </a:lnTo>
                <a:lnTo>
                  <a:pt x="296" y="167"/>
                </a:lnTo>
                <a:lnTo>
                  <a:pt x="296" y="171"/>
                </a:lnTo>
                <a:lnTo>
                  <a:pt x="296" y="174"/>
                </a:lnTo>
                <a:lnTo>
                  <a:pt x="296" y="178"/>
                </a:lnTo>
                <a:lnTo>
                  <a:pt x="288" y="182"/>
                </a:lnTo>
                <a:lnTo>
                  <a:pt x="288" y="185"/>
                </a:lnTo>
                <a:lnTo>
                  <a:pt x="292" y="185"/>
                </a:lnTo>
                <a:lnTo>
                  <a:pt x="292" y="189"/>
                </a:lnTo>
                <a:lnTo>
                  <a:pt x="288" y="192"/>
                </a:lnTo>
                <a:lnTo>
                  <a:pt x="288" y="196"/>
                </a:lnTo>
                <a:lnTo>
                  <a:pt x="285" y="196"/>
                </a:lnTo>
                <a:lnTo>
                  <a:pt x="281" y="196"/>
                </a:lnTo>
                <a:lnTo>
                  <a:pt x="278" y="196"/>
                </a:lnTo>
                <a:lnTo>
                  <a:pt x="274" y="196"/>
                </a:lnTo>
                <a:lnTo>
                  <a:pt x="271" y="196"/>
                </a:lnTo>
                <a:lnTo>
                  <a:pt x="271" y="199"/>
                </a:lnTo>
                <a:lnTo>
                  <a:pt x="271" y="203"/>
                </a:lnTo>
                <a:lnTo>
                  <a:pt x="267" y="203"/>
                </a:lnTo>
                <a:lnTo>
                  <a:pt x="264" y="203"/>
                </a:lnTo>
                <a:lnTo>
                  <a:pt x="260" y="203"/>
                </a:lnTo>
                <a:lnTo>
                  <a:pt x="264" y="206"/>
                </a:lnTo>
                <a:lnTo>
                  <a:pt x="260" y="206"/>
                </a:lnTo>
                <a:lnTo>
                  <a:pt x="260" y="210"/>
                </a:lnTo>
                <a:lnTo>
                  <a:pt x="260" y="214"/>
                </a:lnTo>
                <a:lnTo>
                  <a:pt x="260" y="217"/>
                </a:lnTo>
                <a:lnTo>
                  <a:pt x="264" y="217"/>
                </a:lnTo>
                <a:lnTo>
                  <a:pt x="267" y="217"/>
                </a:lnTo>
                <a:lnTo>
                  <a:pt x="271" y="217"/>
                </a:lnTo>
                <a:lnTo>
                  <a:pt x="274" y="217"/>
                </a:lnTo>
                <a:lnTo>
                  <a:pt x="274" y="221"/>
                </a:lnTo>
                <a:lnTo>
                  <a:pt x="278" y="217"/>
                </a:lnTo>
                <a:lnTo>
                  <a:pt x="281" y="217"/>
                </a:lnTo>
                <a:lnTo>
                  <a:pt x="285" y="217"/>
                </a:lnTo>
                <a:lnTo>
                  <a:pt x="288" y="217"/>
                </a:lnTo>
                <a:lnTo>
                  <a:pt x="288" y="214"/>
                </a:lnTo>
                <a:lnTo>
                  <a:pt x="296" y="214"/>
                </a:lnTo>
                <a:lnTo>
                  <a:pt x="299" y="214"/>
                </a:lnTo>
                <a:lnTo>
                  <a:pt x="303" y="214"/>
                </a:lnTo>
                <a:lnTo>
                  <a:pt x="306" y="214"/>
                </a:lnTo>
                <a:lnTo>
                  <a:pt x="310" y="210"/>
                </a:lnTo>
                <a:lnTo>
                  <a:pt x="310" y="214"/>
                </a:lnTo>
                <a:lnTo>
                  <a:pt x="313" y="214"/>
                </a:lnTo>
                <a:lnTo>
                  <a:pt x="317" y="214"/>
                </a:lnTo>
                <a:lnTo>
                  <a:pt x="321" y="214"/>
                </a:lnTo>
                <a:lnTo>
                  <a:pt x="324" y="214"/>
                </a:lnTo>
                <a:lnTo>
                  <a:pt x="324" y="210"/>
                </a:lnTo>
                <a:lnTo>
                  <a:pt x="328" y="210"/>
                </a:lnTo>
                <a:lnTo>
                  <a:pt x="331" y="210"/>
                </a:lnTo>
                <a:lnTo>
                  <a:pt x="331" y="206"/>
                </a:lnTo>
                <a:lnTo>
                  <a:pt x="335" y="203"/>
                </a:lnTo>
                <a:lnTo>
                  <a:pt x="338" y="203"/>
                </a:lnTo>
                <a:lnTo>
                  <a:pt x="342" y="206"/>
                </a:lnTo>
                <a:lnTo>
                  <a:pt x="342" y="210"/>
                </a:lnTo>
                <a:lnTo>
                  <a:pt x="345" y="210"/>
                </a:lnTo>
                <a:lnTo>
                  <a:pt x="349" y="210"/>
                </a:lnTo>
                <a:lnTo>
                  <a:pt x="353" y="210"/>
                </a:lnTo>
                <a:lnTo>
                  <a:pt x="356" y="210"/>
                </a:lnTo>
                <a:lnTo>
                  <a:pt x="360" y="210"/>
                </a:lnTo>
                <a:lnTo>
                  <a:pt x="363" y="210"/>
                </a:lnTo>
                <a:lnTo>
                  <a:pt x="367" y="214"/>
                </a:lnTo>
                <a:lnTo>
                  <a:pt x="370" y="217"/>
                </a:lnTo>
                <a:lnTo>
                  <a:pt x="374" y="217"/>
                </a:lnTo>
                <a:lnTo>
                  <a:pt x="378" y="217"/>
                </a:lnTo>
                <a:lnTo>
                  <a:pt x="381" y="217"/>
                </a:lnTo>
                <a:lnTo>
                  <a:pt x="385" y="217"/>
                </a:lnTo>
                <a:lnTo>
                  <a:pt x="385" y="221"/>
                </a:lnTo>
                <a:lnTo>
                  <a:pt x="388" y="221"/>
                </a:lnTo>
                <a:lnTo>
                  <a:pt x="392" y="221"/>
                </a:lnTo>
                <a:lnTo>
                  <a:pt x="395" y="221"/>
                </a:lnTo>
                <a:lnTo>
                  <a:pt x="399" y="217"/>
                </a:lnTo>
                <a:lnTo>
                  <a:pt x="402" y="217"/>
                </a:lnTo>
                <a:lnTo>
                  <a:pt x="406" y="221"/>
                </a:lnTo>
                <a:lnTo>
                  <a:pt x="410" y="217"/>
                </a:lnTo>
                <a:lnTo>
                  <a:pt x="413" y="217"/>
                </a:lnTo>
                <a:lnTo>
                  <a:pt x="413" y="221"/>
                </a:lnTo>
                <a:lnTo>
                  <a:pt x="417" y="221"/>
                </a:lnTo>
                <a:lnTo>
                  <a:pt x="420" y="221"/>
                </a:lnTo>
                <a:lnTo>
                  <a:pt x="424" y="221"/>
                </a:lnTo>
                <a:lnTo>
                  <a:pt x="427" y="221"/>
                </a:lnTo>
                <a:lnTo>
                  <a:pt x="431" y="221"/>
                </a:lnTo>
                <a:lnTo>
                  <a:pt x="431" y="224"/>
                </a:lnTo>
                <a:lnTo>
                  <a:pt x="435" y="228"/>
                </a:lnTo>
                <a:lnTo>
                  <a:pt x="438" y="231"/>
                </a:lnTo>
                <a:lnTo>
                  <a:pt x="442" y="228"/>
                </a:lnTo>
                <a:lnTo>
                  <a:pt x="445" y="228"/>
                </a:lnTo>
                <a:lnTo>
                  <a:pt x="445" y="231"/>
                </a:lnTo>
                <a:lnTo>
                  <a:pt x="449" y="231"/>
                </a:lnTo>
                <a:lnTo>
                  <a:pt x="452" y="231"/>
                </a:lnTo>
                <a:lnTo>
                  <a:pt x="456" y="231"/>
                </a:lnTo>
                <a:lnTo>
                  <a:pt x="459" y="231"/>
                </a:lnTo>
                <a:lnTo>
                  <a:pt x="463" y="231"/>
                </a:lnTo>
                <a:lnTo>
                  <a:pt x="463" y="235"/>
                </a:lnTo>
                <a:lnTo>
                  <a:pt x="467" y="235"/>
                </a:lnTo>
                <a:lnTo>
                  <a:pt x="470" y="235"/>
                </a:lnTo>
                <a:lnTo>
                  <a:pt x="474" y="235"/>
                </a:lnTo>
                <a:lnTo>
                  <a:pt x="474" y="231"/>
                </a:lnTo>
                <a:lnTo>
                  <a:pt x="477" y="231"/>
                </a:lnTo>
                <a:lnTo>
                  <a:pt x="481" y="231"/>
                </a:lnTo>
                <a:lnTo>
                  <a:pt x="484" y="231"/>
                </a:lnTo>
                <a:lnTo>
                  <a:pt x="484" y="235"/>
                </a:lnTo>
                <a:lnTo>
                  <a:pt x="488" y="235"/>
                </a:lnTo>
                <a:lnTo>
                  <a:pt x="492" y="235"/>
                </a:lnTo>
                <a:lnTo>
                  <a:pt x="495" y="239"/>
                </a:lnTo>
                <a:lnTo>
                  <a:pt x="499" y="239"/>
                </a:lnTo>
                <a:lnTo>
                  <a:pt x="502" y="239"/>
                </a:lnTo>
                <a:lnTo>
                  <a:pt x="506" y="242"/>
                </a:lnTo>
                <a:lnTo>
                  <a:pt x="509" y="242"/>
                </a:lnTo>
                <a:lnTo>
                  <a:pt x="513" y="242"/>
                </a:lnTo>
                <a:lnTo>
                  <a:pt x="513" y="246"/>
                </a:lnTo>
                <a:lnTo>
                  <a:pt x="513" y="249"/>
                </a:lnTo>
                <a:lnTo>
                  <a:pt x="516" y="246"/>
                </a:lnTo>
                <a:lnTo>
                  <a:pt x="516" y="249"/>
                </a:lnTo>
                <a:lnTo>
                  <a:pt x="520" y="249"/>
                </a:lnTo>
                <a:lnTo>
                  <a:pt x="524" y="249"/>
                </a:lnTo>
                <a:lnTo>
                  <a:pt x="527" y="249"/>
                </a:lnTo>
                <a:lnTo>
                  <a:pt x="531" y="249"/>
                </a:lnTo>
                <a:lnTo>
                  <a:pt x="534" y="249"/>
                </a:lnTo>
                <a:lnTo>
                  <a:pt x="538" y="249"/>
                </a:lnTo>
                <a:lnTo>
                  <a:pt x="538" y="253"/>
                </a:lnTo>
                <a:lnTo>
                  <a:pt x="538" y="256"/>
                </a:lnTo>
                <a:lnTo>
                  <a:pt x="534" y="256"/>
                </a:lnTo>
                <a:lnTo>
                  <a:pt x="538" y="256"/>
                </a:lnTo>
                <a:lnTo>
                  <a:pt x="541" y="260"/>
                </a:lnTo>
                <a:lnTo>
                  <a:pt x="545" y="260"/>
                </a:lnTo>
                <a:lnTo>
                  <a:pt x="549" y="260"/>
                </a:lnTo>
                <a:lnTo>
                  <a:pt x="552" y="260"/>
                </a:lnTo>
                <a:lnTo>
                  <a:pt x="556" y="260"/>
                </a:lnTo>
                <a:lnTo>
                  <a:pt x="556" y="256"/>
                </a:lnTo>
                <a:lnTo>
                  <a:pt x="559" y="256"/>
                </a:lnTo>
                <a:lnTo>
                  <a:pt x="563" y="256"/>
                </a:lnTo>
                <a:lnTo>
                  <a:pt x="563" y="260"/>
                </a:lnTo>
                <a:lnTo>
                  <a:pt x="566" y="260"/>
                </a:lnTo>
                <a:lnTo>
                  <a:pt x="566" y="263"/>
                </a:lnTo>
                <a:lnTo>
                  <a:pt x="566" y="267"/>
                </a:lnTo>
                <a:lnTo>
                  <a:pt x="566" y="271"/>
                </a:lnTo>
                <a:lnTo>
                  <a:pt x="563" y="271"/>
                </a:lnTo>
                <a:lnTo>
                  <a:pt x="563" y="274"/>
                </a:lnTo>
                <a:lnTo>
                  <a:pt x="559" y="274"/>
                </a:lnTo>
                <a:lnTo>
                  <a:pt x="556" y="278"/>
                </a:lnTo>
                <a:lnTo>
                  <a:pt x="552" y="281"/>
                </a:lnTo>
                <a:lnTo>
                  <a:pt x="549" y="281"/>
                </a:lnTo>
                <a:lnTo>
                  <a:pt x="552" y="285"/>
                </a:lnTo>
                <a:lnTo>
                  <a:pt x="552" y="288"/>
                </a:lnTo>
                <a:lnTo>
                  <a:pt x="552" y="292"/>
                </a:lnTo>
                <a:lnTo>
                  <a:pt x="549" y="296"/>
                </a:lnTo>
                <a:lnTo>
                  <a:pt x="545" y="296"/>
                </a:lnTo>
                <a:lnTo>
                  <a:pt x="545" y="299"/>
                </a:lnTo>
                <a:lnTo>
                  <a:pt x="541" y="299"/>
                </a:lnTo>
                <a:lnTo>
                  <a:pt x="538" y="299"/>
                </a:lnTo>
                <a:lnTo>
                  <a:pt x="534" y="299"/>
                </a:lnTo>
                <a:lnTo>
                  <a:pt x="534" y="303"/>
                </a:lnTo>
                <a:lnTo>
                  <a:pt x="531" y="299"/>
                </a:lnTo>
                <a:lnTo>
                  <a:pt x="527" y="299"/>
                </a:lnTo>
                <a:lnTo>
                  <a:pt x="524" y="299"/>
                </a:lnTo>
                <a:lnTo>
                  <a:pt x="520" y="296"/>
                </a:lnTo>
                <a:lnTo>
                  <a:pt x="516" y="299"/>
                </a:lnTo>
                <a:lnTo>
                  <a:pt x="513" y="299"/>
                </a:lnTo>
                <a:lnTo>
                  <a:pt x="509" y="299"/>
                </a:lnTo>
                <a:lnTo>
                  <a:pt x="506" y="299"/>
                </a:lnTo>
                <a:lnTo>
                  <a:pt x="502" y="299"/>
                </a:lnTo>
                <a:lnTo>
                  <a:pt x="499" y="299"/>
                </a:lnTo>
                <a:lnTo>
                  <a:pt x="495" y="299"/>
                </a:lnTo>
                <a:lnTo>
                  <a:pt x="492" y="299"/>
                </a:lnTo>
                <a:lnTo>
                  <a:pt x="492" y="296"/>
                </a:lnTo>
                <a:lnTo>
                  <a:pt x="488" y="296"/>
                </a:lnTo>
                <a:lnTo>
                  <a:pt x="488" y="299"/>
                </a:lnTo>
                <a:lnTo>
                  <a:pt x="484" y="303"/>
                </a:lnTo>
                <a:lnTo>
                  <a:pt x="481" y="306"/>
                </a:lnTo>
                <a:lnTo>
                  <a:pt x="481" y="310"/>
                </a:lnTo>
                <a:lnTo>
                  <a:pt x="477" y="310"/>
                </a:lnTo>
                <a:lnTo>
                  <a:pt x="474" y="313"/>
                </a:lnTo>
                <a:lnTo>
                  <a:pt x="474" y="317"/>
                </a:lnTo>
                <a:lnTo>
                  <a:pt x="474" y="321"/>
                </a:lnTo>
                <a:lnTo>
                  <a:pt x="477" y="324"/>
                </a:lnTo>
                <a:lnTo>
                  <a:pt x="481" y="324"/>
                </a:lnTo>
                <a:lnTo>
                  <a:pt x="481" y="328"/>
                </a:lnTo>
                <a:lnTo>
                  <a:pt x="481" y="331"/>
                </a:lnTo>
                <a:lnTo>
                  <a:pt x="484" y="331"/>
                </a:lnTo>
                <a:lnTo>
                  <a:pt x="484" y="335"/>
                </a:lnTo>
                <a:lnTo>
                  <a:pt x="481" y="338"/>
                </a:lnTo>
                <a:lnTo>
                  <a:pt x="481" y="342"/>
                </a:lnTo>
                <a:lnTo>
                  <a:pt x="481" y="345"/>
                </a:lnTo>
                <a:lnTo>
                  <a:pt x="484" y="345"/>
                </a:lnTo>
                <a:lnTo>
                  <a:pt x="488" y="342"/>
                </a:lnTo>
                <a:lnTo>
                  <a:pt x="492" y="342"/>
                </a:lnTo>
                <a:lnTo>
                  <a:pt x="495" y="342"/>
                </a:lnTo>
                <a:lnTo>
                  <a:pt x="495" y="345"/>
                </a:lnTo>
                <a:lnTo>
                  <a:pt x="499" y="345"/>
                </a:lnTo>
                <a:lnTo>
                  <a:pt x="499" y="349"/>
                </a:lnTo>
                <a:lnTo>
                  <a:pt x="502" y="349"/>
                </a:lnTo>
                <a:lnTo>
                  <a:pt x="506" y="349"/>
                </a:lnTo>
                <a:lnTo>
                  <a:pt x="509" y="349"/>
                </a:lnTo>
                <a:lnTo>
                  <a:pt x="513" y="349"/>
                </a:lnTo>
                <a:lnTo>
                  <a:pt x="516" y="349"/>
                </a:lnTo>
                <a:lnTo>
                  <a:pt x="520" y="349"/>
                </a:lnTo>
                <a:lnTo>
                  <a:pt x="520" y="345"/>
                </a:lnTo>
                <a:lnTo>
                  <a:pt x="524" y="349"/>
                </a:lnTo>
                <a:lnTo>
                  <a:pt x="527" y="349"/>
                </a:lnTo>
                <a:lnTo>
                  <a:pt x="531" y="349"/>
                </a:lnTo>
                <a:lnTo>
                  <a:pt x="534" y="349"/>
                </a:lnTo>
                <a:lnTo>
                  <a:pt x="538" y="349"/>
                </a:lnTo>
                <a:lnTo>
                  <a:pt x="541" y="349"/>
                </a:lnTo>
                <a:lnTo>
                  <a:pt x="545" y="349"/>
                </a:lnTo>
                <a:lnTo>
                  <a:pt x="549" y="349"/>
                </a:lnTo>
                <a:lnTo>
                  <a:pt x="552" y="349"/>
                </a:lnTo>
                <a:lnTo>
                  <a:pt x="556" y="349"/>
                </a:lnTo>
                <a:lnTo>
                  <a:pt x="559" y="345"/>
                </a:lnTo>
                <a:lnTo>
                  <a:pt x="563" y="345"/>
                </a:lnTo>
                <a:lnTo>
                  <a:pt x="566" y="345"/>
                </a:lnTo>
                <a:lnTo>
                  <a:pt x="570" y="345"/>
                </a:lnTo>
                <a:lnTo>
                  <a:pt x="570" y="342"/>
                </a:lnTo>
                <a:lnTo>
                  <a:pt x="573" y="338"/>
                </a:lnTo>
                <a:lnTo>
                  <a:pt x="577" y="335"/>
                </a:lnTo>
                <a:lnTo>
                  <a:pt x="581" y="335"/>
                </a:lnTo>
                <a:lnTo>
                  <a:pt x="584" y="335"/>
                </a:lnTo>
                <a:lnTo>
                  <a:pt x="588" y="335"/>
                </a:lnTo>
                <a:lnTo>
                  <a:pt x="591" y="335"/>
                </a:lnTo>
                <a:lnTo>
                  <a:pt x="595" y="338"/>
                </a:lnTo>
                <a:lnTo>
                  <a:pt x="598" y="338"/>
                </a:lnTo>
                <a:lnTo>
                  <a:pt x="602" y="338"/>
                </a:lnTo>
                <a:lnTo>
                  <a:pt x="598" y="338"/>
                </a:lnTo>
                <a:lnTo>
                  <a:pt x="602" y="338"/>
                </a:lnTo>
                <a:lnTo>
                  <a:pt x="606" y="338"/>
                </a:lnTo>
                <a:lnTo>
                  <a:pt x="609" y="342"/>
                </a:lnTo>
                <a:lnTo>
                  <a:pt x="609" y="345"/>
                </a:lnTo>
                <a:lnTo>
                  <a:pt x="609" y="349"/>
                </a:lnTo>
                <a:lnTo>
                  <a:pt x="609" y="353"/>
                </a:lnTo>
                <a:lnTo>
                  <a:pt x="613" y="356"/>
                </a:lnTo>
                <a:lnTo>
                  <a:pt x="613" y="360"/>
                </a:lnTo>
                <a:lnTo>
                  <a:pt x="613" y="363"/>
                </a:lnTo>
                <a:lnTo>
                  <a:pt x="613" y="367"/>
                </a:lnTo>
                <a:lnTo>
                  <a:pt x="609" y="370"/>
                </a:lnTo>
                <a:lnTo>
                  <a:pt x="606" y="370"/>
                </a:lnTo>
                <a:lnTo>
                  <a:pt x="602" y="370"/>
                </a:lnTo>
                <a:lnTo>
                  <a:pt x="598" y="374"/>
                </a:lnTo>
                <a:lnTo>
                  <a:pt x="598" y="378"/>
                </a:lnTo>
                <a:lnTo>
                  <a:pt x="595" y="381"/>
                </a:lnTo>
                <a:lnTo>
                  <a:pt x="591" y="381"/>
                </a:lnTo>
                <a:lnTo>
                  <a:pt x="588" y="381"/>
                </a:lnTo>
                <a:lnTo>
                  <a:pt x="588" y="385"/>
                </a:lnTo>
                <a:lnTo>
                  <a:pt x="591" y="385"/>
                </a:lnTo>
                <a:lnTo>
                  <a:pt x="595" y="385"/>
                </a:lnTo>
                <a:lnTo>
                  <a:pt x="598" y="385"/>
                </a:lnTo>
                <a:lnTo>
                  <a:pt x="602" y="388"/>
                </a:lnTo>
                <a:lnTo>
                  <a:pt x="602" y="392"/>
                </a:lnTo>
                <a:lnTo>
                  <a:pt x="602" y="399"/>
                </a:lnTo>
                <a:lnTo>
                  <a:pt x="602" y="402"/>
                </a:lnTo>
                <a:lnTo>
                  <a:pt x="598" y="402"/>
                </a:lnTo>
                <a:lnTo>
                  <a:pt x="598" y="406"/>
                </a:lnTo>
                <a:lnTo>
                  <a:pt x="598" y="410"/>
                </a:lnTo>
                <a:lnTo>
                  <a:pt x="595" y="410"/>
                </a:lnTo>
                <a:lnTo>
                  <a:pt x="595" y="413"/>
                </a:lnTo>
                <a:lnTo>
                  <a:pt x="595" y="417"/>
                </a:lnTo>
                <a:lnTo>
                  <a:pt x="595" y="420"/>
                </a:lnTo>
                <a:lnTo>
                  <a:pt x="591" y="424"/>
                </a:lnTo>
                <a:lnTo>
                  <a:pt x="591" y="427"/>
                </a:lnTo>
                <a:lnTo>
                  <a:pt x="591" y="431"/>
                </a:lnTo>
                <a:lnTo>
                  <a:pt x="588" y="431"/>
                </a:lnTo>
                <a:lnTo>
                  <a:pt x="588" y="435"/>
                </a:lnTo>
                <a:lnTo>
                  <a:pt x="591" y="435"/>
                </a:lnTo>
                <a:lnTo>
                  <a:pt x="595" y="435"/>
                </a:lnTo>
                <a:lnTo>
                  <a:pt x="598" y="435"/>
                </a:lnTo>
                <a:lnTo>
                  <a:pt x="602" y="435"/>
                </a:lnTo>
                <a:lnTo>
                  <a:pt x="606" y="435"/>
                </a:lnTo>
                <a:lnTo>
                  <a:pt x="606" y="431"/>
                </a:lnTo>
                <a:lnTo>
                  <a:pt x="609" y="431"/>
                </a:lnTo>
                <a:lnTo>
                  <a:pt x="609" y="427"/>
                </a:lnTo>
                <a:lnTo>
                  <a:pt x="613" y="424"/>
                </a:lnTo>
                <a:lnTo>
                  <a:pt x="616" y="424"/>
                </a:lnTo>
                <a:lnTo>
                  <a:pt x="620" y="424"/>
                </a:lnTo>
                <a:lnTo>
                  <a:pt x="623" y="427"/>
                </a:lnTo>
                <a:lnTo>
                  <a:pt x="623" y="431"/>
                </a:lnTo>
                <a:lnTo>
                  <a:pt x="623" y="435"/>
                </a:lnTo>
                <a:lnTo>
                  <a:pt x="627" y="435"/>
                </a:lnTo>
                <a:lnTo>
                  <a:pt x="630" y="438"/>
                </a:lnTo>
                <a:lnTo>
                  <a:pt x="634" y="438"/>
                </a:lnTo>
                <a:lnTo>
                  <a:pt x="634" y="442"/>
                </a:lnTo>
                <a:lnTo>
                  <a:pt x="638" y="442"/>
                </a:lnTo>
                <a:lnTo>
                  <a:pt x="641" y="445"/>
                </a:lnTo>
                <a:lnTo>
                  <a:pt x="641" y="442"/>
                </a:lnTo>
                <a:lnTo>
                  <a:pt x="645" y="442"/>
                </a:lnTo>
                <a:lnTo>
                  <a:pt x="648" y="442"/>
                </a:lnTo>
                <a:lnTo>
                  <a:pt x="652" y="442"/>
                </a:lnTo>
                <a:lnTo>
                  <a:pt x="655" y="442"/>
                </a:lnTo>
                <a:lnTo>
                  <a:pt x="659" y="442"/>
                </a:lnTo>
                <a:lnTo>
                  <a:pt x="663" y="442"/>
                </a:lnTo>
                <a:lnTo>
                  <a:pt x="666" y="442"/>
                </a:lnTo>
                <a:lnTo>
                  <a:pt x="670" y="442"/>
                </a:lnTo>
                <a:lnTo>
                  <a:pt x="673" y="442"/>
                </a:lnTo>
                <a:lnTo>
                  <a:pt x="673" y="445"/>
                </a:lnTo>
                <a:lnTo>
                  <a:pt x="677" y="445"/>
                </a:lnTo>
                <a:lnTo>
                  <a:pt x="677" y="449"/>
                </a:lnTo>
                <a:lnTo>
                  <a:pt x="680" y="449"/>
                </a:lnTo>
                <a:lnTo>
                  <a:pt x="684" y="445"/>
                </a:lnTo>
                <a:lnTo>
                  <a:pt x="684" y="442"/>
                </a:lnTo>
                <a:lnTo>
                  <a:pt x="687" y="442"/>
                </a:lnTo>
                <a:lnTo>
                  <a:pt x="691" y="442"/>
                </a:lnTo>
                <a:lnTo>
                  <a:pt x="695" y="442"/>
                </a:lnTo>
                <a:lnTo>
                  <a:pt x="695" y="438"/>
                </a:lnTo>
                <a:lnTo>
                  <a:pt x="698" y="438"/>
                </a:lnTo>
                <a:lnTo>
                  <a:pt x="702" y="438"/>
                </a:lnTo>
                <a:lnTo>
                  <a:pt x="705" y="438"/>
                </a:lnTo>
                <a:lnTo>
                  <a:pt x="709" y="435"/>
                </a:lnTo>
                <a:lnTo>
                  <a:pt x="712" y="435"/>
                </a:lnTo>
                <a:lnTo>
                  <a:pt x="716" y="435"/>
                </a:lnTo>
                <a:lnTo>
                  <a:pt x="720" y="435"/>
                </a:lnTo>
                <a:lnTo>
                  <a:pt x="723" y="435"/>
                </a:lnTo>
                <a:lnTo>
                  <a:pt x="727" y="435"/>
                </a:lnTo>
                <a:lnTo>
                  <a:pt x="730" y="435"/>
                </a:lnTo>
                <a:lnTo>
                  <a:pt x="734" y="435"/>
                </a:lnTo>
                <a:lnTo>
                  <a:pt x="737" y="435"/>
                </a:lnTo>
                <a:lnTo>
                  <a:pt x="737" y="438"/>
                </a:lnTo>
                <a:lnTo>
                  <a:pt x="741" y="438"/>
                </a:lnTo>
                <a:lnTo>
                  <a:pt x="741" y="442"/>
                </a:lnTo>
                <a:lnTo>
                  <a:pt x="741" y="445"/>
                </a:lnTo>
                <a:lnTo>
                  <a:pt x="741" y="449"/>
                </a:lnTo>
                <a:lnTo>
                  <a:pt x="744" y="445"/>
                </a:lnTo>
                <a:lnTo>
                  <a:pt x="744" y="449"/>
                </a:lnTo>
                <a:lnTo>
                  <a:pt x="748" y="449"/>
                </a:lnTo>
                <a:lnTo>
                  <a:pt x="752" y="449"/>
                </a:lnTo>
                <a:lnTo>
                  <a:pt x="755" y="449"/>
                </a:lnTo>
                <a:lnTo>
                  <a:pt x="759" y="449"/>
                </a:lnTo>
                <a:lnTo>
                  <a:pt x="762" y="449"/>
                </a:lnTo>
                <a:lnTo>
                  <a:pt x="759" y="445"/>
                </a:lnTo>
                <a:lnTo>
                  <a:pt x="762" y="445"/>
                </a:lnTo>
                <a:lnTo>
                  <a:pt x="762" y="442"/>
                </a:lnTo>
                <a:lnTo>
                  <a:pt x="766" y="442"/>
                </a:lnTo>
                <a:lnTo>
                  <a:pt x="769" y="442"/>
                </a:lnTo>
                <a:lnTo>
                  <a:pt x="773" y="442"/>
                </a:lnTo>
                <a:lnTo>
                  <a:pt x="777" y="442"/>
                </a:lnTo>
                <a:lnTo>
                  <a:pt x="777" y="438"/>
                </a:lnTo>
                <a:lnTo>
                  <a:pt x="777" y="435"/>
                </a:lnTo>
                <a:lnTo>
                  <a:pt x="780" y="435"/>
                </a:lnTo>
                <a:lnTo>
                  <a:pt x="784" y="438"/>
                </a:lnTo>
                <a:lnTo>
                  <a:pt x="787" y="438"/>
                </a:lnTo>
                <a:lnTo>
                  <a:pt x="791" y="438"/>
                </a:lnTo>
                <a:lnTo>
                  <a:pt x="794" y="438"/>
                </a:lnTo>
                <a:lnTo>
                  <a:pt x="798" y="438"/>
                </a:lnTo>
                <a:lnTo>
                  <a:pt x="801" y="438"/>
                </a:lnTo>
                <a:lnTo>
                  <a:pt x="805" y="438"/>
                </a:lnTo>
                <a:lnTo>
                  <a:pt x="809" y="438"/>
                </a:lnTo>
                <a:lnTo>
                  <a:pt x="812" y="438"/>
                </a:lnTo>
                <a:lnTo>
                  <a:pt x="816" y="438"/>
                </a:lnTo>
                <a:lnTo>
                  <a:pt x="816" y="442"/>
                </a:lnTo>
                <a:lnTo>
                  <a:pt x="819" y="442"/>
                </a:lnTo>
                <a:lnTo>
                  <a:pt x="823" y="442"/>
                </a:lnTo>
                <a:lnTo>
                  <a:pt x="826" y="442"/>
                </a:lnTo>
                <a:lnTo>
                  <a:pt x="830" y="442"/>
                </a:lnTo>
                <a:lnTo>
                  <a:pt x="834" y="442"/>
                </a:lnTo>
                <a:lnTo>
                  <a:pt x="837" y="442"/>
                </a:lnTo>
                <a:lnTo>
                  <a:pt x="837" y="438"/>
                </a:lnTo>
                <a:lnTo>
                  <a:pt x="841" y="442"/>
                </a:lnTo>
                <a:lnTo>
                  <a:pt x="844" y="442"/>
                </a:lnTo>
                <a:lnTo>
                  <a:pt x="848" y="445"/>
                </a:lnTo>
                <a:lnTo>
                  <a:pt x="851" y="445"/>
                </a:lnTo>
                <a:lnTo>
                  <a:pt x="851" y="442"/>
                </a:lnTo>
                <a:lnTo>
                  <a:pt x="855" y="442"/>
                </a:lnTo>
                <a:lnTo>
                  <a:pt x="858" y="442"/>
                </a:lnTo>
                <a:lnTo>
                  <a:pt x="862" y="442"/>
                </a:lnTo>
                <a:lnTo>
                  <a:pt x="866" y="442"/>
                </a:lnTo>
                <a:lnTo>
                  <a:pt x="869" y="442"/>
                </a:lnTo>
                <a:lnTo>
                  <a:pt x="873" y="442"/>
                </a:lnTo>
                <a:lnTo>
                  <a:pt x="873" y="438"/>
                </a:lnTo>
                <a:lnTo>
                  <a:pt x="876" y="438"/>
                </a:lnTo>
                <a:lnTo>
                  <a:pt x="880" y="438"/>
                </a:lnTo>
                <a:lnTo>
                  <a:pt x="880" y="435"/>
                </a:lnTo>
                <a:lnTo>
                  <a:pt x="883" y="435"/>
                </a:lnTo>
                <a:lnTo>
                  <a:pt x="887" y="435"/>
                </a:lnTo>
                <a:lnTo>
                  <a:pt x="891" y="435"/>
                </a:lnTo>
                <a:lnTo>
                  <a:pt x="894" y="431"/>
                </a:lnTo>
                <a:lnTo>
                  <a:pt x="898" y="431"/>
                </a:lnTo>
                <a:lnTo>
                  <a:pt x="901" y="427"/>
                </a:lnTo>
                <a:lnTo>
                  <a:pt x="901" y="424"/>
                </a:lnTo>
                <a:lnTo>
                  <a:pt x="905" y="424"/>
                </a:lnTo>
                <a:lnTo>
                  <a:pt x="901" y="424"/>
                </a:lnTo>
                <a:lnTo>
                  <a:pt x="901" y="420"/>
                </a:lnTo>
                <a:lnTo>
                  <a:pt x="905" y="420"/>
                </a:lnTo>
                <a:lnTo>
                  <a:pt x="905" y="417"/>
                </a:lnTo>
                <a:lnTo>
                  <a:pt x="908" y="417"/>
                </a:lnTo>
                <a:lnTo>
                  <a:pt x="912" y="417"/>
                </a:lnTo>
                <a:lnTo>
                  <a:pt x="915" y="424"/>
                </a:lnTo>
                <a:lnTo>
                  <a:pt x="919" y="427"/>
                </a:lnTo>
                <a:lnTo>
                  <a:pt x="923" y="435"/>
                </a:lnTo>
                <a:lnTo>
                  <a:pt x="926" y="438"/>
                </a:lnTo>
                <a:lnTo>
                  <a:pt x="926" y="442"/>
                </a:lnTo>
                <a:lnTo>
                  <a:pt x="926" y="449"/>
                </a:lnTo>
                <a:lnTo>
                  <a:pt x="923" y="452"/>
                </a:lnTo>
                <a:lnTo>
                  <a:pt x="923" y="456"/>
                </a:lnTo>
                <a:lnTo>
                  <a:pt x="919" y="459"/>
                </a:lnTo>
                <a:lnTo>
                  <a:pt x="915" y="463"/>
                </a:lnTo>
                <a:lnTo>
                  <a:pt x="912" y="467"/>
                </a:lnTo>
                <a:lnTo>
                  <a:pt x="912" y="470"/>
                </a:lnTo>
                <a:lnTo>
                  <a:pt x="912" y="474"/>
                </a:lnTo>
                <a:lnTo>
                  <a:pt x="908" y="474"/>
                </a:lnTo>
                <a:lnTo>
                  <a:pt x="905" y="470"/>
                </a:lnTo>
                <a:lnTo>
                  <a:pt x="901" y="470"/>
                </a:lnTo>
                <a:lnTo>
                  <a:pt x="901" y="474"/>
                </a:lnTo>
                <a:lnTo>
                  <a:pt x="898" y="474"/>
                </a:lnTo>
                <a:lnTo>
                  <a:pt x="894" y="474"/>
                </a:lnTo>
                <a:lnTo>
                  <a:pt x="894" y="477"/>
                </a:lnTo>
                <a:lnTo>
                  <a:pt x="891" y="477"/>
                </a:lnTo>
                <a:lnTo>
                  <a:pt x="891" y="474"/>
                </a:lnTo>
                <a:lnTo>
                  <a:pt x="887" y="474"/>
                </a:lnTo>
                <a:lnTo>
                  <a:pt x="883" y="470"/>
                </a:lnTo>
                <a:lnTo>
                  <a:pt x="876" y="470"/>
                </a:lnTo>
                <a:lnTo>
                  <a:pt x="880" y="474"/>
                </a:lnTo>
                <a:lnTo>
                  <a:pt x="883" y="474"/>
                </a:lnTo>
                <a:lnTo>
                  <a:pt x="883" y="477"/>
                </a:lnTo>
                <a:lnTo>
                  <a:pt x="887" y="477"/>
                </a:lnTo>
                <a:lnTo>
                  <a:pt x="887" y="481"/>
                </a:lnTo>
                <a:lnTo>
                  <a:pt x="891" y="481"/>
                </a:lnTo>
                <a:lnTo>
                  <a:pt x="894" y="481"/>
                </a:lnTo>
                <a:lnTo>
                  <a:pt x="894" y="484"/>
                </a:lnTo>
                <a:lnTo>
                  <a:pt x="894" y="488"/>
                </a:lnTo>
                <a:lnTo>
                  <a:pt x="898" y="488"/>
                </a:lnTo>
                <a:lnTo>
                  <a:pt x="898" y="492"/>
                </a:lnTo>
                <a:lnTo>
                  <a:pt x="898" y="495"/>
                </a:lnTo>
                <a:lnTo>
                  <a:pt x="898" y="499"/>
                </a:lnTo>
                <a:lnTo>
                  <a:pt x="898" y="502"/>
                </a:lnTo>
                <a:lnTo>
                  <a:pt x="901" y="506"/>
                </a:lnTo>
                <a:lnTo>
                  <a:pt x="901" y="509"/>
                </a:lnTo>
                <a:lnTo>
                  <a:pt x="905" y="509"/>
                </a:lnTo>
                <a:lnTo>
                  <a:pt x="905" y="513"/>
                </a:lnTo>
                <a:lnTo>
                  <a:pt x="905" y="517"/>
                </a:lnTo>
                <a:lnTo>
                  <a:pt x="905" y="520"/>
                </a:lnTo>
                <a:lnTo>
                  <a:pt x="905" y="524"/>
                </a:lnTo>
                <a:lnTo>
                  <a:pt x="908" y="527"/>
                </a:lnTo>
                <a:lnTo>
                  <a:pt x="912" y="527"/>
                </a:lnTo>
                <a:lnTo>
                  <a:pt x="915" y="527"/>
                </a:lnTo>
                <a:lnTo>
                  <a:pt x="915" y="531"/>
                </a:lnTo>
                <a:lnTo>
                  <a:pt x="919" y="531"/>
                </a:lnTo>
                <a:lnTo>
                  <a:pt x="923" y="531"/>
                </a:lnTo>
                <a:lnTo>
                  <a:pt x="926" y="531"/>
                </a:lnTo>
                <a:lnTo>
                  <a:pt x="926" y="534"/>
                </a:lnTo>
                <a:lnTo>
                  <a:pt x="930" y="534"/>
                </a:lnTo>
                <a:lnTo>
                  <a:pt x="933" y="534"/>
                </a:lnTo>
                <a:lnTo>
                  <a:pt x="937" y="534"/>
                </a:lnTo>
                <a:lnTo>
                  <a:pt x="940" y="534"/>
                </a:lnTo>
                <a:lnTo>
                  <a:pt x="944" y="534"/>
                </a:lnTo>
                <a:lnTo>
                  <a:pt x="948" y="534"/>
                </a:lnTo>
                <a:lnTo>
                  <a:pt x="951" y="534"/>
                </a:lnTo>
                <a:lnTo>
                  <a:pt x="955" y="534"/>
                </a:lnTo>
                <a:lnTo>
                  <a:pt x="955" y="538"/>
                </a:lnTo>
                <a:lnTo>
                  <a:pt x="958" y="538"/>
                </a:lnTo>
                <a:lnTo>
                  <a:pt x="962" y="541"/>
                </a:lnTo>
                <a:lnTo>
                  <a:pt x="962" y="545"/>
                </a:lnTo>
                <a:lnTo>
                  <a:pt x="962" y="549"/>
                </a:lnTo>
                <a:lnTo>
                  <a:pt x="962" y="552"/>
                </a:lnTo>
                <a:lnTo>
                  <a:pt x="958" y="556"/>
                </a:lnTo>
                <a:lnTo>
                  <a:pt x="955" y="556"/>
                </a:lnTo>
                <a:lnTo>
                  <a:pt x="955" y="559"/>
                </a:lnTo>
                <a:lnTo>
                  <a:pt x="951" y="559"/>
                </a:lnTo>
                <a:lnTo>
                  <a:pt x="951" y="563"/>
                </a:lnTo>
                <a:lnTo>
                  <a:pt x="951" y="566"/>
                </a:lnTo>
                <a:lnTo>
                  <a:pt x="951" y="570"/>
                </a:lnTo>
                <a:lnTo>
                  <a:pt x="951" y="574"/>
                </a:lnTo>
                <a:lnTo>
                  <a:pt x="948" y="577"/>
                </a:lnTo>
                <a:lnTo>
                  <a:pt x="948" y="581"/>
                </a:lnTo>
                <a:lnTo>
                  <a:pt x="944" y="584"/>
                </a:lnTo>
                <a:lnTo>
                  <a:pt x="944" y="588"/>
                </a:lnTo>
                <a:lnTo>
                  <a:pt x="940" y="591"/>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3" name="Freeform 17">
            <a:extLst>
              <a:ext uri="{FF2B5EF4-FFF2-40B4-BE49-F238E27FC236}">
                <a16:creationId xmlns:a16="http://schemas.microsoft.com/office/drawing/2014/main" xmlns="" id="{C42B9143-F219-BD1E-615E-7F1E2A62BA49}"/>
              </a:ext>
            </a:extLst>
          </p:cNvPr>
          <p:cNvSpPr>
            <a:spLocks/>
          </p:cNvSpPr>
          <p:nvPr/>
        </p:nvSpPr>
        <p:spPr bwMode="auto">
          <a:xfrm>
            <a:off x="6019488" y="2085453"/>
            <a:ext cx="763190" cy="322659"/>
          </a:xfrm>
          <a:custGeom>
            <a:avLst/>
            <a:gdLst>
              <a:gd name="T0" fmla="*/ 2147483646 w 641"/>
              <a:gd name="T1" fmla="*/ 2147483646 h 271"/>
              <a:gd name="T2" fmla="*/ 2147483646 w 641"/>
              <a:gd name="T3" fmla="*/ 2147483646 h 271"/>
              <a:gd name="T4" fmla="*/ 2147483646 w 641"/>
              <a:gd name="T5" fmla="*/ 2147483646 h 271"/>
              <a:gd name="T6" fmla="*/ 2147483646 w 641"/>
              <a:gd name="T7" fmla="*/ 2147483646 h 271"/>
              <a:gd name="T8" fmla="*/ 2147483646 w 641"/>
              <a:gd name="T9" fmla="*/ 2147483646 h 271"/>
              <a:gd name="T10" fmla="*/ 2147483646 w 641"/>
              <a:gd name="T11" fmla="*/ 2147483646 h 271"/>
              <a:gd name="T12" fmla="*/ 2147483646 w 641"/>
              <a:gd name="T13" fmla="*/ 2147483646 h 271"/>
              <a:gd name="T14" fmla="*/ 2147483646 w 641"/>
              <a:gd name="T15" fmla="*/ 2147483646 h 271"/>
              <a:gd name="T16" fmla="*/ 2147483646 w 641"/>
              <a:gd name="T17" fmla="*/ 2147483646 h 271"/>
              <a:gd name="T18" fmla="*/ 2147483646 w 641"/>
              <a:gd name="T19" fmla="*/ 2147483646 h 271"/>
              <a:gd name="T20" fmla="*/ 2147483646 w 641"/>
              <a:gd name="T21" fmla="*/ 2147483646 h 271"/>
              <a:gd name="T22" fmla="*/ 2147483646 w 641"/>
              <a:gd name="T23" fmla="*/ 2147483646 h 271"/>
              <a:gd name="T24" fmla="*/ 2147483646 w 641"/>
              <a:gd name="T25" fmla="*/ 2147483646 h 271"/>
              <a:gd name="T26" fmla="*/ 2147483646 w 641"/>
              <a:gd name="T27" fmla="*/ 2147483646 h 271"/>
              <a:gd name="T28" fmla="*/ 2147483646 w 641"/>
              <a:gd name="T29" fmla="*/ 2147483646 h 271"/>
              <a:gd name="T30" fmla="*/ 2147483646 w 641"/>
              <a:gd name="T31" fmla="*/ 2147483646 h 271"/>
              <a:gd name="T32" fmla="*/ 2147483646 w 641"/>
              <a:gd name="T33" fmla="*/ 2147483646 h 271"/>
              <a:gd name="T34" fmla="*/ 2147483646 w 641"/>
              <a:gd name="T35" fmla="*/ 2147483646 h 271"/>
              <a:gd name="T36" fmla="*/ 2147483646 w 641"/>
              <a:gd name="T37" fmla="*/ 2147483646 h 271"/>
              <a:gd name="T38" fmla="*/ 2147483646 w 641"/>
              <a:gd name="T39" fmla="*/ 2147483646 h 271"/>
              <a:gd name="T40" fmla="*/ 2147483646 w 641"/>
              <a:gd name="T41" fmla="*/ 2147483646 h 271"/>
              <a:gd name="T42" fmla="*/ 2147483646 w 641"/>
              <a:gd name="T43" fmla="*/ 2147483646 h 271"/>
              <a:gd name="T44" fmla="*/ 2147483646 w 641"/>
              <a:gd name="T45" fmla="*/ 2147483646 h 271"/>
              <a:gd name="T46" fmla="*/ 2147483646 w 641"/>
              <a:gd name="T47" fmla="*/ 2147483646 h 271"/>
              <a:gd name="T48" fmla="*/ 2147483646 w 641"/>
              <a:gd name="T49" fmla="*/ 2147483646 h 271"/>
              <a:gd name="T50" fmla="*/ 2147483646 w 641"/>
              <a:gd name="T51" fmla="*/ 2147483646 h 271"/>
              <a:gd name="T52" fmla="*/ 2147483646 w 641"/>
              <a:gd name="T53" fmla="*/ 2147483646 h 271"/>
              <a:gd name="T54" fmla="*/ 2147483646 w 641"/>
              <a:gd name="T55" fmla="*/ 2147483646 h 271"/>
              <a:gd name="T56" fmla="*/ 2147483646 w 641"/>
              <a:gd name="T57" fmla="*/ 2147483646 h 271"/>
              <a:gd name="T58" fmla="*/ 2147483646 w 641"/>
              <a:gd name="T59" fmla="*/ 2147483646 h 271"/>
              <a:gd name="T60" fmla="*/ 2147483646 w 641"/>
              <a:gd name="T61" fmla="*/ 2147483646 h 271"/>
              <a:gd name="T62" fmla="*/ 2147483646 w 641"/>
              <a:gd name="T63" fmla="*/ 2147483646 h 271"/>
              <a:gd name="T64" fmla="*/ 2147483646 w 641"/>
              <a:gd name="T65" fmla="*/ 2147483646 h 271"/>
              <a:gd name="T66" fmla="*/ 2147483646 w 641"/>
              <a:gd name="T67" fmla="*/ 2147483646 h 271"/>
              <a:gd name="T68" fmla="*/ 2147483646 w 641"/>
              <a:gd name="T69" fmla="*/ 2147483646 h 271"/>
              <a:gd name="T70" fmla="*/ 2147483646 w 641"/>
              <a:gd name="T71" fmla="*/ 2147483646 h 271"/>
              <a:gd name="T72" fmla="*/ 2147483646 w 641"/>
              <a:gd name="T73" fmla="*/ 2147483646 h 271"/>
              <a:gd name="T74" fmla="*/ 2147483646 w 641"/>
              <a:gd name="T75" fmla="*/ 2147483646 h 271"/>
              <a:gd name="T76" fmla="*/ 2147483646 w 641"/>
              <a:gd name="T77" fmla="*/ 2147483646 h 271"/>
              <a:gd name="T78" fmla="*/ 2147483646 w 641"/>
              <a:gd name="T79" fmla="*/ 2147483646 h 271"/>
              <a:gd name="T80" fmla="*/ 2147483646 w 641"/>
              <a:gd name="T81" fmla="*/ 2147483646 h 271"/>
              <a:gd name="T82" fmla="*/ 2147483646 w 641"/>
              <a:gd name="T83" fmla="*/ 2147483646 h 271"/>
              <a:gd name="T84" fmla="*/ 2147483646 w 641"/>
              <a:gd name="T85" fmla="*/ 2147483646 h 271"/>
              <a:gd name="T86" fmla="*/ 2147483646 w 641"/>
              <a:gd name="T87" fmla="*/ 2147483646 h 271"/>
              <a:gd name="T88" fmla="*/ 2147483646 w 641"/>
              <a:gd name="T89" fmla="*/ 2147483646 h 271"/>
              <a:gd name="T90" fmla="*/ 2147483646 w 641"/>
              <a:gd name="T91" fmla="*/ 2147483646 h 271"/>
              <a:gd name="T92" fmla="*/ 2147483646 w 641"/>
              <a:gd name="T93" fmla="*/ 2147483646 h 271"/>
              <a:gd name="T94" fmla="*/ 2147483646 w 641"/>
              <a:gd name="T95" fmla="*/ 2147483646 h 271"/>
              <a:gd name="T96" fmla="*/ 2147483646 w 641"/>
              <a:gd name="T97" fmla="*/ 2147483646 h 271"/>
              <a:gd name="T98" fmla="*/ 2147483646 w 641"/>
              <a:gd name="T99" fmla="*/ 2147483646 h 271"/>
              <a:gd name="T100" fmla="*/ 2147483646 w 641"/>
              <a:gd name="T101" fmla="*/ 2147483646 h 271"/>
              <a:gd name="T102" fmla="*/ 2147483646 w 641"/>
              <a:gd name="T103" fmla="*/ 2147483646 h 271"/>
              <a:gd name="T104" fmla="*/ 2147483646 w 641"/>
              <a:gd name="T105" fmla="*/ 0 h 271"/>
              <a:gd name="T106" fmla="*/ 2147483646 w 641"/>
              <a:gd name="T107" fmla="*/ 2147483646 h 271"/>
              <a:gd name="T108" fmla="*/ 2147483646 w 641"/>
              <a:gd name="T109" fmla="*/ 2147483646 h 271"/>
              <a:gd name="T110" fmla="*/ 2147483646 w 641"/>
              <a:gd name="T111" fmla="*/ 2147483646 h 271"/>
              <a:gd name="T112" fmla="*/ 2147483646 w 641"/>
              <a:gd name="T113" fmla="*/ 2147483646 h 271"/>
              <a:gd name="T114" fmla="*/ 2147483646 w 641"/>
              <a:gd name="T115" fmla="*/ 0 h 271"/>
              <a:gd name="T116" fmla="*/ 2147483646 w 641"/>
              <a:gd name="T117" fmla="*/ 2147483646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1"/>
              <a:gd name="T178" fmla="*/ 0 h 271"/>
              <a:gd name="T179" fmla="*/ 641 w 641"/>
              <a:gd name="T180" fmla="*/ 271 h 27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1" h="271">
                <a:moveTo>
                  <a:pt x="0" y="271"/>
                </a:moveTo>
                <a:lnTo>
                  <a:pt x="3" y="267"/>
                </a:lnTo>
                <a:lnTo>
                  <a:pt x="3" y="263"/>
                </a:lnTo>
                <a:lnTo>
                  <a:pt x="10" y="260"/>
                </a:lnTo>
                <a:lnTo>
                  <a:pt x="14" y="260"/>
                </a:lnTo>
                <a:lnTo>
                  <a:pt x="14" y="256"/>
                </a:lnTo>
                <a:lnTo>
                  <a:pt x="17" y="256"/>
                </a:lnTo>
                <a:lnTo>
                  <a:pt x="14" y="256"/>
                </a:lnTo>
                <a:lnTo>
                  <a:pt x="10" y="253"/>
                </a:lnTo>
                <a:lnTo>
                  <a:pt x="10" y="246"/>
                </a:lnTo>
                <a:lnTo>
                  <a:pt x="14" y="242"/>
                </a:lnTo>
                <a:lnTo>
                  <a:pt x="14" y="239"/>
                </a:lnTo>
                <a:lnTo>
                  <a:pt x="17" y="239"/>
                </a:lnTo>
                <a:lnTo>
                  <a:pt x="17" y="235"/>
                </a:lnTo>
                <a:lnTo>
                  <a:pt x="21" y="235"/>
                </a:lnTo>
                <a:lnTo>
                  <a:pt x="21" y="231"/>
                </a:lnTo>
                <a:lnTo>
                  <a:pt x="25" y="231"/>
                </a:lnTo>
                <a:lnTo>
                  <a:pt x="28" y="231"/>
                </a:lnTo>
                <a:lnTo>
                  <a:pt x="32" y="228"/>
                </a:lnTo>
                <a:lnTo>
                  <a:pt x="35" y="224"/>
                </a:lnTo>
                <a:lnTo>
                  <a:pt x="35" y="221"/>
                </a:lnTo>
                <a:lnTo>
                  <a:pt x="35" y="217"/>
                </a:lnTo>
                <a:lnTo>
                  <a:pt x="35" y="214"/>
                </a:lnTo>
                <a:lnTo>
                  <a:pt x="35" y="210"/>
                </a:lnTo>
                <a:lnTo>
                  <a:pt x="32" y="210"/>
                </a:lnTo>
                <a:lnTo>
                  <a:pt x="32" y="203"/>
                </a:lnTo>
                <a:lnTo>
                  <a:pt x="32" y="199"/>
                </a:lnTo>
                <a:lnTo>
                  <a:pt x="35" y="199"/>
                </a:lnTo>
                <a:lnTo>
                  <a:pt x="35" y="196"/>
                </a:lnTo>
                <a:lnTo>
                  <a:pt x="39" y="196"/>
                </a:lnTo>
                <a:lnTo>
                  <a:pt x="42" y="192"/>
                </a:lnTo>
                <a:lnTo>
                  <a:pt x="42" y="189"/>
                </a:lnTo>
                <a:lnTo>
                  <a:pt x="46" y="189"/>
                </a:lnTo>
                <a:lnTo>
                  <a:pt x="49" y="189"/>
                </a:lnTo>
                <a:lnTo>
                  <a:pt x="53" y="189"/>
                </a:lnTo>
                <a:lnTo>
                  <a:pt x="53" y="185"/>
                </a:lnTo>
                <a:lnTo>
                  <a:pt x="53" y="182"/>
                </a:lnTo>
                <a:lnTo>
                  <a:pt x="57" y="182"/>
                </a:lnTo>
                <a:lnTo>
                  <a:pt x="60" y="178"/>
                </a:lnTo>
                <a:lnTo>
                  <a:pt x="64" y="178"/>
                </a:lnTo>
                <a:lnTo>
                  <a:pt x="67" y="178"/>
                </a:lnTo>
                <a:lnTo>
                  <a:pt x="64" y="178"/>
                </a:lnTo>
                <a:lnTo>
                  <a:pt x="64" y="174"/>
                </a:lnTo>
                <a:lnTo>
                  <a:pt x="57" y="174"/>
                </a:lnTo>
                <a:lnTo>
                  <a:pt x="57" y="171"/>
                </a:lnTo>
                <a:lnTo>
                  <a:pt x="53" y="171"/>
                </a:lnTo>
                <a:lnTo>
                  <a:pt x="49" y="171"/>
                </a:lnTo>
                <a:lnTo>
                  <a:pt x="49" y="167"/>
                </a:lnTo>
                <a:lnTo>
                  <a:pt x="46" y="167"/>
                </a:lnTo>
                <a:lnTo>
                  <a:pt x="42" y="167"/>
                </a:lnTo>
                <a:lnTo>
                  <a:pt x="39" y="167"/>
                </a:lnTo>
                <a:lnTo>
                  <a:pt x="35" y="164"/>
                </a:lnTo>
                <a:lnTo>
                  <a:pt x="32" y="164"/>
                </a:lnTo>
                <a:lnTo>
                  <a:pt x="28" y="164"/>
                </a:lnTo>
                <a:lnTo>
                  <a:pt x="25" y="160"/>
                </a:lnTo>
                <a:lnTo>
                  <a:pt x="28" y="160"/>
                </a:lnTo>
                <a:lnTo>
                  <a:pt x="32" y="160"/>
                </a:lnTo>
                <a:lnTo>
                  <a:pt x="35" y="153"/>
                </a:lnTo>
                <a:lnTo>
                  <a:pt x="39" y="139"/>
                </a:lnTo>
                <a:lnTo>
                  <a:pt x="42" y="128"/>
                </a:lnTo>
                <a:lnTo>
                  <a:pt x="49" y="110"/>
                </a:lnTo>
                <a:lnTo>
                  <a:pt x="53" y="110"/>
                </a:lnTo>
                <a:lnTo>
                  <a:pt x="53" y="114"/>
                </a:lnTo>
                <a:lnTo>
                  <a:pt x="57" y="114"/>
                </a:lnTo>
                <a:lnTo>
                  <a:pt x="60" y="114"/>
                </a:lnTo>
                <a:lnTo>
                  <a:pt x="60" y="117"/>
                </a:lnTo>
                <a:lnTo>
                  <a:pt x="64" y="117"/>
                </a:lnTo>
                <a:lnTo>
                  <a:pt x="67" y="117"/>
                </a:lnTo>
                <a:lnTo>
                  <a:pt x="67" y="114"/>
                </a:lnTo>
                <a:lnTo>
                  <a:pt x="71" y="114"/>
                </a:lnTo>
                <a:lnTo>
                  <a:pt x="71" y="117"/>
                </a:lnTo>
                <a:lnTo>
                  <a:pt x="74" y="117"/>
                </a:lnTo>
                <a:lnTo>
                  <a:pt x="74" y="114"/>
                </a:lnTo>
                <a:lnTo>
                  <a:pt x="78" y="117"/>
                </a:lnTo>
                <a:lnTo>
                  <a:pt x="82" y="117"/>
                </a:lnTo>
                <a:lnTo>
                  <a:pt x="85" y="117"/>
                </a:lnTo>
                <a:lnTo>
                  <a:pt x="89" y="117"/>
                </a:lnTo>
                <a:lnTo>
                  <a:pt x="92" y="114"/>
                </a:lnTo>
                <a:lnTo>
                  <a:pt x="96" y="114"/>
                </a:lnTo>
                <a:lnTo>
                  <a:pt x="99" y="114"/>
                </a:lnTo>
                <a:lnTo>
                  <a:pt x="103" y="114"/>
                </a:lnTo>
                <a:lnTo>
                  <a:pt x="106" y="114"/>
                </a:lnTo>
                <a:lnTo>
                  <a:pt x="110" y="110"/>
                </a:lnTo>
                <a:lnTo>
                  <a:pt x="114" y="114"/>
                </a:lnTo>
                <a:lnTo>
                  <a:pt x="114" y="110"/>
                </a:lnTo>
                <a:lnTo>
                  <a:pt x="117" y="114"/>
                </a:lnTo>
                <a:lnTo>
                  <a:pt x="121" y="114"/>
                </a:lnTo>
                <a:lnTo>
                  <a:pt x="121" y="117"/>
                </a:lnTo>
                <a:lnTo>
                  <a:pt x="124" y="117"/>
                </a:lnTo>
                <a:lnTo>
                  <a:pt x="128" y="117"/>
                </a:lnTo>
                <a:lnTo>
                  <a:pt x="128" y="114"/>
                </a:lnTo>
                <a:lnTo>
                  <a:pt x="131" y="114"/>
                </a:lnTo>
                <a:lnTo>
                  <a:pt x="135" y="114"/>
                </a:lnTo>
                <a:lnTo>
                  <a:pt x="139" y="110"/>
                </a:lnTo>
                <a:lnTo>
                  <a:pt x="142" y="110"/>
                </a:lnTo>
                <a:lnTo>
                  <a:pt x="146" y="110"/>
                </a:lnTo>
                <a:lnTo>
                  <a:pt x="149" y="110"/>
                </a:lnTo>
                <a:lnTo>
                  <a:pt x="153" y="110"/>
                </a:lnTo>
                <a:lnTo>
                  <a:pt x="156" y="107"/>
                </a:lnTo>
                <a:lnTo>
                  <a:pt x="160" y="107"/>
                </a:lnTo>
                <a:lnTo>
                  <a:pt x="160" y="110"/>
                </a:lnTo>
                <a:lnTo>
                  <a:pt x="163" y="110"/>
                </a:lnTo>
                <a:lnTo>
                  <a:pt x="167" y="110"/>
                </a:lnTo>
                <a:lnTo>
                  <a:pt x="167" y="107"/>
                </a:lnTo>
                <a:lnTo>
                  <a:pt x="171" y="107"/>
                </a:lnTo>
                <a:lnTo>
                  <a:pt x="174" y="107"/>
                </a:lnTo>
                <a:lnTo>
                  <a:pt x="178" y="107"/>
                </a:lnTo>
                <a:lnTo>
                  <a:pt x="181" y="107"/>
                </a:lnTo>
                <a:lnTo>
                  <a:pt x="185" y="103"/>
                </a:lnTo>
                <a:lnTo>
                  <a:pt x="188" y="103"/>
                </a:lnTo>
                <a:lnTo>
                  <a:pt x="192" y="103"/>
                </a:lnTo>
                <a:lnTo>
                  <a:pt x="196" y="103"/>
                </a:lnTo>
                <a:lnTo>
                  <a:pt x="199" y="103"/>
                </a:lnTo>
                <a:lnTo>
                  <a:pt x="203" y="103"/>
                </a:lnTo>
                <a:lnTo>
                  <a:pt x="206" y="103"/>
                </a:lnTo>
                <a:lnTo>
                  <a:pt x="210" y="103"/>
                </a:lnTo>
                <a:lnTo>
                  <a:pt x="210" y="107"/>
                </a:lnTo>
                <a:lnTo>
                  <a:pt x="213" y="107"/>
                </a:lnTo>
                <a:lnTo>
                  <a:pt x="217" y="107"/>
                </a:lnTo>
                <a:lnTo>
                  <a:pt x="220" y="107"/>
                </a:lnTo>
                <a:lnTo>
                  <a:pt x="224" y="103"/>
                </a:lnTo>
                <a:lnTo>
                  <a:pt x="224" y="100"/>
                </a:lnTo>
                <a:lnTo>
                  <a:pt x="224" y="96"/>
                </a:lnTo>
                <a:lnTo>
                  <a:pt x="228" y="96"/>
                </a:lnTo>
                <a:lnTo>
                  <a:pt x="231" y="96"/>
                </a:lnTo>
                <a:lnTo>
                  <a:pt x="235" y="96"/>
                </a:lnTo>
                <a:lnTo>
                  <a:pt x="238" y="96"/>
                </a:lnTo>
                <a:lnTo>
                  <a:pt x="238" y="92"/>
                </a:lnTo>
                <a:lnTo>
                  <a:pt x="242" y="89"/>
                </a:lnTo>
                <a:lnTo>
                  <a:pt x="242" y="85"/>
                </a:lnTo>
                <a:lnTo>
                  <a:pt x="242" y="82"/>
                </a:lnTo>
                <a:lnTo>
                  <a:pt x="245" y="82"/>
                </a:lnTo>
                <a:lnTo>
                  <a:pt x="245" y="78"/>
                </a:lnTo>
                <a:lnTo>
                  <a:pt x="249" y="75"/>
                </a:lnTo>
                <a:lnTo>
                  <a:pt x="249" y="78"/>
                </a:lnTo>
                <a:lnTo>
                  <a:pt x="253" y="78"/>
                </a:lnTo>
                <a:lnTo>
                  <a:pt x="256" y="75"/>
                </a:lnTo>
                <a:lnTo>
                  <a:pt x="256" y="78"/>
                </a:lnTo>
                <a:lnTo>
                  <a:pt x="260" y="78"/>
                </a:lnTo>
                <a:lnTo>
                  <a:pt x="263" y="78"/>
                </a:lnTo>
                <a:lnTo>
                  <a:pt x="267" y="75"/>
                </a:lnTo>
                <a:lnTo>
                  <a:pt x="270" y="75"/>
                </a:lnTo>
                <a:lnTo>
                  <a:pt x="270" y="71"/>
                </a:lnTo>
                <a:lnTo>
                  <a:pt x="274" y="71"/>
                </a:lnTo>
                <a:lnTo>
                  <a:pt x="277" y="71"/>
                </a:lnTo>
                <a:lnTo>
                  <a:pt x="281" y="75"/>
                </a:lnTo>
                <a:lnTo>
                  <a:pt x="281" y="71"/>
                </a:lnTo>
                <a:lnTo>
                  <a:pt x="281" y="75"/>
                </a:lnTo>
                <a:lnTo>
                  <a:pt x="285" y="75"/>
                </a:lnTo>
                <a:lnTo>
                  <a:pt x="288" y="71"/>
                </a:lnTo>
                <a:lnTo>
                  <a:pt x="292" y="75"/>
                </a:lnTo>
                <a:lnTo>
                  <a:pt x="295" y="71"/>
                </a:lnTo>
                <a:lnTo>
                  <a:pt x="299" y="71"/>
                </a:lnTo>
                <a:lnTo>
                  <a:pt x="299" y="75"/>
                </a:lnTo>
                <a:lnTo>
                  <a:pt x="302" y="75"/>
                </a:lnTo>
                <a:lnTo>
                  <a:pt x="306" y="71"/>
                </a:lnTo>
                <a:lnTo>
                  <a:pt x="310" y="71"/>
                </a:lnTo>
                <a:lnTo>
                  <a:pt x="313" y="68"/>
                </a:lnTo>
                <a:lnTo>
                  <a:pt x="317" y="68"/>
                </a:lnTo>
                <a:lnTo>
                  <a:pt x="317" y="64"/>
                </a:lnTo>
                <a:lnTo>
                  <a:pt x="313" y="64"/>
                </a:lnTo>
                <a:lnTo>
                  <a:pt x="317" y="60"/>
                </a:lnTo>
                <a:lnTo>
                  <a:pt x="313" y="60"/>
                </a:lnTo>
                <a:lnTo>
                  <a:pt x="310" y="60"/>
                </a:lnTo>
                <a:lnTo>
                  <a:pt x="306" y="60"/>
                </a:lnTo>
                <a:lnTo>
                  <a:pt x="306" y="57"/>
                </a:lnTo>
                <a:lnTo>
                  <a:pt x="306" y="53"/>
                </a:lnTo>
                <a:lnTo>
                  <a:pt x="306" y="50"/>
                </a:lnTo>
                <a:lnTo>
                  <a:pt x="302" y="46"/>
                </a:lnTo>
                <a:lnTo>
                  <a:pt x="302" y="43"/>
                </a:lnTo>
                <a:lnTo>
                  <a:pt x="299" y="43"/>
                </a:lnTo>
                <a:lnTo>
                  <a:pt x="295" y="43"/>
                </a:lnTo>
                <a:lnTo>
                  <a:pt x="295" y="39"/>
                </a:lnTo>
                <a:lnTo>
                  <a:pt x="292" y="39"/>
                </a:lnTo>
                <a:lnTo>
                  <a:pt x="292" y="35"/>
                </a:lnTo>
                <a:lnTo>
                  <a:pt x="288" y="35"/>
                </a:lnTo>
                <a:lnTo>
                  <a:pt x="288" y="32"/>
                </a:lnTo>
                <a:lnTo>
                  <a:pt x="288" y="28"/>
                </a:lnTo>
                <a:lnTo>
                  <a:pt x="285" y="25"/>
                </a:lnTo>
                <a:lnTo>
                  <a:pt x="281" y="21"/>
                </a:lnTo>
                <a:lnTo>
                  <a:pt x="277" y="21"/>
                </a:lnTo>
                <a:lnTo>
                  <a:pt x="277" y="18"/>
                </a:lnTo>
                <a:lnTo>
                  <a:pt x="277" y="14"/>
                </a:lnTo>
                <a:lnTo>
                  <a:pt x="281" y="14"/>
                </a:lnTo>
                <a:lnTo>
                  <a:pt x="285" y="14"/>
                </a:lnTo>
                <a:lnTo>
                  <a:pt x="288" y="10"/>
                </a:lnTo>
                <a:lnTo>
                  <a:pt x="292" y="14"/>
                </a:lnTo>
                <a:lnTo>
                  <a:pt x="292" y="10"/>
                </a:lnTo>
                <a:lnTo>
                  <a:pt x="295" y="10"/>
                </a:lnTo>
                <a:lnTo>
                  <a:pt x="295" y="14"/>
                </a:lnTo>
                <a:lnTo>
                  <a:pt x="299" y="14"/>
                </a:lnTo>
                <a:lnTo>
                  <a:pt x="302" y="14"/>
                </a:lnTo>
                <a:lnTo>
                  <a:pt x="302" y="10"/>
                </a:lnTo>
                <a:lnTo>
                  <a:pt x="306" y="14"/>
                </a:lnTo>
                <a:lnTo>
                  <a:pt x="310" y="10"/>
                </a:lnTo>
                <a:lnTo>
                  <a:pt x="313" y="10"/>
                </a:lnTo>
                <a:lnTo>
                  <a:pt x="317" y="7"/>
                </a:lnTo>
                <a:lnTo>
                  <a:pt x="320" y="7"/>
                </a:lnTo>
                <a:lnTo>
                  <a:pt x="320" y="10"/>
                </a:lnTo>
                <a:lnTo>
                  <a:pt x="324" y="10"/>
                </a:lnTo>
                <a:lnTo>
                  <a:pt x="327" y="10"/>
                </a:lnTo>
                <a:lnTo>
                  <a:pt x="331" y="10"/>
                </a:lnTo>
                <a:lnTo>
                  <a:pt x="331" y="7"/>
                </a:lnTo>
                <a:lnTo>
                  <a:pt x="334" y="7"/>
                </a:lnTo>
                <a:lnTo>
                  <a:pt x="338" y="7"/>
                </a:lnTo>
                <a:lnTo>
                  <a:pt x="342" y="7"/>
                </a:lnTo>
                <a:lnTo>
                  <a:pt x="345" y="7"/>
                </a:lnTo>
                <a:lnTo>
                  <a:pt x="349" y="7"/>
                </a:lnTo>
                <a:lnTo>
                  <a:pt x="349" y="10"/>
                </a:lnTo>
                <a:lnTo>
                  <a:pt x="352" y="10"/>
                </a:lnTo>
                <a:lnTo>
                  <a:pt x="356" y="10"/>
                </a:lnTo>
                <a:lnTo>
                  <a:pt x="359" y="10"/>
                </a:lnTo>
                <a:lnTo>
                  <a:pt x="363" y="14"/>
                </a:lnTo>
                <a:lnTo>
                  <a:pt x="367" y="10"/>
                </a:lnTo>
                <a:lnTo>
                  <a:pt x="370" y="10"/>
                </a:lnTo>
                <a:lnTo>
                  <a:pt x="370" y="7"/>
                </a:lnTo>
                <a:lnTo>
                  <a:pt x="374" y="7"/>
                </a:lnTo>
                <a:lnTo>
                  <a:pt x="377" y="7"/>
                </a:lnTo>
                <a:lnTo>
                  <a:pt x="381" y="7"/>
                </a:lnTo>
                <a:lnTo>
                  <a:pt x="381" y="3"/>
                </a:lnTo>
                <a:lnTo>
                  <a:pt x="384" y="3"/>
                </a:lnTo>
                <a:lnTo>
                  <a:pt x="388" y="3"/>
                </a:lnTo>
                <a:lnTo>
                  <a:pt x="391" y="3"/>
                </a:lnTo>
                <a:lnTo>
                  <a:pt x="391" y="7"/>
                </a:lnTo>
                <a:lnTo>
                  <a:pt x="395" y="7"/>
                </a:lnTo>
                <a:lnTo>
                  <a:pt x="395" y="10"/>
                </a:lnTo>
                <a:lnTo>
                  <a:pt x="399" y="10"/>
                </a:lnTo>
                <a:lnTo>
                  <a:pt x="399" y="14"/>
                </a:lnTo>
                <a:lnTo>
                  <a:pt x="402" y="14"/>
                </a:lnTo>
                <a:lnTo>
                  <a:pt x="406" y="14"/>
                </a:lnTo>
                <a:lnTo>
                  <a:pt x="409" y="14"/>
                </a:lnTo>
                <a:lnTo>
                  <a:pt x="413" y="14"/>
                </a:lnTo>
                <a:lnTo>
                  <a:pt x="416" y="14"/>
                </a:lnTo>
                <a:lnTo>
                  <a:pt x="420" y="14"/>
                </a:lnTo>
                <a:lnTo>
                  <a:pt x="420" y="10"/>
                </a:lnTo>
                <a:lnTo>
                  <a:pt x="424" y="10"/>
                </a:lnTo>
                <a:lnTo>
                  <a:pt x="427" y="10"/>
                </a:lnTo>
                <a:lnTo>
                  <a:pt x="427" y="7"/>
                </a:lnTo>
                <a:lnTo>
                  <a:pt x="431" y="7"/>
                </a:lnTo>
                <a:lnTo>
                  <a:pt x="434" y="7"/>
                </a:lnTo>
                <a:lnTo>
                  <a:pt x="434" y="3"/>
                </a:lnTo>
                <a:lnTo>
                  <a:pt x="438" y="3"/>
                </a:lnTo>
                <a:lnTo>
                  <a:pt x="441" y="3"/>
                </a:lnTo>
                <a:lnTo>
                  <a:pt x="445" y="3"/>
                </a:lnTo>
                <a:lnTo>
                  <a:pt x="448" y="3"/>
                </a:lnTo>
                <a:lnTo>
                  <a:pt x="448" y="7"/>
                </a:lnTo>
                <a:lnTo>
                  <a:pt x="452" y="7"/>
                </a:lnTo>
                <a:lnTo>
                  <a:pt x="452" y="10"/>
                </a:lnTo>
                <a:lnTo>
                  <a:pt x="456" y="10"/>
                </a:lnTo>
                <a:lnTo>
                  <a:pt x="459" y="10"/>
                </a:lnTo>
                <a:lnTo>
                  <a:pt x="463" y="10"/>
                </a:lnTo>
                <a:lnTo>
                  <a:pt x="466" y="10"/>
                </a:lnTo>
                <a:lnTo>
                  <a:pt x="470" y="10"/>
                </a:lnTo>
                <a:lnTo>
                  <a:pt x="473" y="7"/>
                </a:lnTo>
                <a:lnTo>
                  <a:pt x="477" y="7"/>
                </a:lnTo>
                <a:lnTo>
                  <a:pt x="481" y="7"/>
                </a:lnTo>
                <a:lnTo>
                  <a:pt x="484" y="7"/>
                </a:lnTo>
                <a:lnTo>
                  <a:pt x="488" y="10"/>
                </a:lnTo>
                <a:lnTo>
                  <a:pt x="491" y="7"/>
                </a:lnTo>
                <a:lnTo>
                  <a:pt x="495" y="7"/>
                </a:lnTo>
                <a:lnTo>
                  <a:pt x="498" y="7"/>
                </a:lnTo>
                <a:lnTo>
                  <a:pt x="498" y="10"/>
                </a:lnTo>
                <a:lnTo>
                  <a:pt x="502" y="10"/>
                </a:lnTo>
                <a:lnTo>
                  <a:pt x="502" y="14"/>
                </a:lnTo>
                <a:lnTo>
                  <a:pt x="505" y="14"/>
                </a:lnTo>
                <a:lnTo>
                  <a:pt x="509" y="18"/>
                </a:lnTo>
                <a:lnTo>
                  <a:pt x="513" y="14"/>
                </a:lnTo>
                <a:lnTo>
                  <a:pt x="516" y="14"/>
                </a:lnTo>
                <a:lnTo>
                  <a:pt x="520" y="14"/>
                </a:lnTo>
                <a:lnTo>
                  <a:pt x="523" y="14"/>
                </a:lnTo>
                <a:lnTo>
                  <a:pt x="527" y="14"/>
                </a:lnTo>
                <a:lnTo>
                  <a:pt x="530" y="14"/>
                </a:lnTo>
                <a:lnTo>
                  <a:pt x="530" y="10"/>
                </a:lnTo>
                <a:lnTo>
                  <a:pt x="534" y="10"/>
                </a:lnTo>
                <a:lnTo>
                  <a:pt x="538" y="10"/>
                </a:lnTo>
                <a:lnTo>
                  <a:pt x="541" y="10"/>
                </a:lnTo>
                <a:lnTo>
                  <a:pt x="541" y="7"/>
                </a:lnTo>
                <a:lnTo>
                  <a:pt x="545" y="7"/>
                </a:lnTo>
                <a:lnTo>
                  <a:pt x="548" y="7"/>
                </a:lnTo>
                <a:lnTo>
                  <a:pt x="552" y="7"/>
                </a:lnTo>
                <a:lnTo>
                  <a:pt x="555" y="7"/>
                </a:lnTo>
                <a:lnTo>
                  <a:pt x="559" y="7"/>
                </a:lnTo>
                <a:lnTo>
                  <a:pt x="559" y="3"/>
                </a:lnTo>
                <a:lnTo>
                  <a:pt x="562" y="3"/>
                </a:lnTo>
                <a:lnTo>
                  <a:pt x="562" y="0"/>
                </a:lnTo>
                <a:lnTo>
                  <a:pt x="566" y="0"/>
                </a:lnTo>
                <a:lnTo>
                  <a:pt x="570" y="0"/>
                </a:lnTo>
                <a:lnTo>
                  <a:pt x="573" y="3"/>
                </a:lnTo>
                <a:lnTo>
                  <a:pt x="577" y="7"/>
                </a:lnTo>
                <a:lnTo>
                  <a:pt x="580" y="10"/>
                </a:lnTo>
                <a:lnTo>
                  <a:pt x="584" y="10"/>
                </a:lnTo>
                <a:lnTo>
                  <a:pt x="587" y="10"/>
                </a:lnTo>
                <a:lnTo>
                  <a:pt x="587" y="7"/>
                </a:lnTo>
                <a:lnTo>
                  <a:pt x="591" y="7"/>
                </a:lnTo>
                <a:lnTo>
                  <a:pt x="595" y="7"/>
                </a:lnTo>
                <a:lnTo>
                  <a:pt x="598" y="7"/>
                </a:lnTo>
                <a:lnTo>
                  <a:pt x="602" y="10"/>
                </a:lnTo>
                <a:lnTo>
                  <a:pt x="605" y="10"/>
                </a:lnTo>
                <a:lnTo>
                  <a:pt x="605" y="7"/>
                </a:lnTo>
                <a:lnTo>
                  <a:pt x="609" y="7"/>
                </a:lnTo>
                <a:lnTo>
                  <a:pt x="612" y="7"/>
                </a:lnTo>
                <a:lnTo>
                  <a:pt x="616" y="7"/>
                </a:lnTo>
                <a:lnTo>
                  <a:pt x="619" y="7"/>
                </a:lnTo>
                <a:lnTo>
                  <a:pt x="623" y="7"/>
                </a:lnTo>
                <a:lnTo>
                  <a:pt x="627" y="7"/>
                </a:lnTo>
                <a:lnTo>
                  <a:pt x="627" y="3"/>
                </a:lnTo>
                <a:lnTo>
                  <a:pt x="630" y="3"/>
                </a:lnTo>
                <a:lnTo>
                  <a:pt x="630" y="0"/>
                </a:lnTo>
                <a:lnTo>
                  <a:pt x="634" y="0"/>
                </a:lnTo>
                <a:lnTo>
                  <a:pt x="637" y="0"/>
                </a:lnTo>
                <a:lnTo>
                  <a:pt x="641" y="0"/>
                </a:lnTo>
                <a:lnTo>
                  <a:pt x="641" y="3"/>
                </a:lnTo>
                <a:lnTo>
                  <a:pt x="641" y="7"/>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4" name="Freeform 18">
            <a:extLst>
              <a:ext uri="{FF2B5EF4-FFF2-40B4-BE49-F238E27FC236}">
                <a16:creationId xmlns:a16="http://schemas.microsoft.com/office/drawing/2014/main" xmlns="" id="{48D408F5-DAB3-EE98-001F-3FDC766AEA66}"/>
              </a:ext>
            </a:extLst>
          </p:cNvPr>
          <p:cNvSpPr>
            <a:spLocks/>
          </p:cNvSpPr>
          <p:nvPr/>
        </p:nvSpPr>
        <p:spPr bwMode="auto">
          <a:xfrm>
            <a:off x="4003759" y="1852090"/>
            <a:ext cx="1666875" cy="470297"/>
          </a:xfrm>
          <a:custGeom>
            <a:avLst/>
            <a:gdLst>
              <a:gd name="T0" fmla="*/ 581 w 1400"/>
              <a:gd name="T1" fmla="*/ 28 h 395"/>
              <a:gd name="T2" fmla="*/ 667 w 1400"/>
              <a:gd name="T3" fmla="*/ 43 h 395"/>
              <a:gd name="T4" fmla="*/ 727 w 1400"/>
              <a:gd name="T5" fmla="*/ 43 h 395"/>
              <a:gd name="T6" fmla="*/ 798 w 1400"/>
              <a:gd name="T7" fmla="*/ 68 h 395"/>
              <a:gd name="T8" fmla="*/ 891 w 1400"/>
              <a:gd name="T9" fmla="*/ 82 h 395"/>
              <a:gd name="T10" fmla="*/ 969 w 1400"/>
              <a:gd name="T11" fmla="*/ 125 h 395"/>
              <a:gd name="T12" fmla="*/ 1055 w 1400"/>
              <a:gd name="T13" fmla="*/ 153 h 395"/>
              <a:gd name="T14" fmla="*/ 1140 w 1400"/>
              <a:gd name="T15" fmla="*/ 153 h 395"/>
              <a:gd name="T16" fmla="*/ 1226 w 1400"/>
              <a:gd name="T17" fmla="*/ 182 h 395"/>
              <a:gd name="T18" fmla="*/ 1290 w 1400"/>
              <a:gd name="T19" fmla="*/ 206 h 395"/>
              <a:gd name="T20" fmla="*/ 1347 w 1400"/>
              <a:gd name="T21" fmla="*/ 196 h 395"/>
              <a:gd name="T22" fmla="*/ 1361 w 1400"/>
              <a:gd name="T23" fmla="*/ 185 h 395"/>
              <a:gd name="T24" fmla="*/ 1397 w 1400"/>
              <a:gd name="T25" fmla="*/ 196 h 395"/>
              <a:gd name="T26" fmla="*/ 1383 w 1400"/>
              <a:gd name="T27" fmla="*/ 224 h 395"/>
              <a:gd name="T28" fmla="*/ 1375 w 1400"/>
              <a:gd name="T29" fmla="*/ 253 h 395"/>
              <a:gd name="T30" fmla="*/ 1329 w 1400"/>
              <a:gd name="T31" fmla="*/ 267 h 395"/>
              <a:gd name="T32" fmla="*/ 1286 w 1400"/>
              <a:gd name="T33" fmla="*/ 264 h 395"/>
              <a:gd name="T34" fmla="*/ 1237 w 1400"/>
              <a:gd name="T35" fmla="*/ 278 h 395"/>
              <a:gd name="T36" fmla="*/ 1201 w 1400"/>
              <a:gd name="T37" fmla="*/ 274 h 395"/>
              <a:gd name="T38" fmla="*/ 1151 w 1400"/>
              <a:gd name="T39" fmla="*/ 285 h 395"/>
              <a:gd name="T40" fmla="*/ 1119 w 1400"/>
              <a:gd name="T41" fmla="*/ 296 h 395"/>
              <a:gd name="T42" fmla="*/ 1098 w 1400"/>
              <a:gd name="T43" fmla="*/ 321 h 395"/>
              <a:gd name="T44" fmla="*/ 1126 w 1400"/>
              <a:gd name="T45" fmla="*/ 335 h 395"/>
              <a:gd name="T46" fmla="*/ 1126 w 1400"/>
              <a:gd name="T47" fmla="*/ 356 h 395"/>
              <a:gd name="T48" fmla="*/ 1090 w 1400"/>
              <a:gd name="T49" fmla="*/ 363 h 395"/>
              <a:gd name="T50" fmla="*/ 1066 w 1400"/>
              <a:gd name="T51" fmla="*/ 360 h 395"/>
              <a:gd name="T52" fmla="*/ 1044 w 1400"/>
              <a:gd name="T53" fmla="*/ 360 h 395"/>
              <a:gd name="T54" fmla="*/ 1016 w 1400"/>
              <a:gd name="T55" fmla="*/ 374 h 395"/>
              <a:gd name="T56" fmla="*/ 1001 w 1400"/>
              <a:gd name="T57" fmla="*/ 388 h 395"/>
              <a:gd name="T58" fmla="*/ 962 w 1400"/>
              <a:gd name="T59" fmla="*/ 392 h 395"/>
              <a:gd name="T60" fmla="*/ 937 w 1400"/>
              <a:gd name="T61" fmla="*/ 374 h 395"/>
              <a:gd name="T62" fmla="*/ 905 w 1400"/>
              <a:gd name="T63" fmla="*/ 356 h 395"/>
              <a:gd name="T64" fmla="*/ 877 w 1400"/>
              <a:gd name="T65" fmla="*/ 353 h 395"/>
              <a:gd name="T66" fmla="*/ 845 w 1400"/>
              <a:gd name="T67" fmla="*/ 345 h 395"/>
              <a:gd name="T68" fmla="*/ 816 w 1400"/>
              <a:gd name="T69" fmla="*/ 342 h 395"/>
              <a:gd name="T70" fmla="*/ 781 w 1400"/>
              <a:gd name="T71" fmla="*/ 342 h 395"/>
              <a:gd name="T72" fmla="*/ 766 w 1400"/>
              <a:gd name="T73" fmla="*/ 328 h 395"/>
              <a:gd name="T74" fmla="*/ 731 w 1400"/>
              <a:gd name="T75" fmla="*/ 313 h 395"/>
              <a:gd name="T76" fmla="*/ 695 w 1400"/>
              <a:gd name="T77" fmla="*/ 313 h 395"/>
              <a:gd name="T78" fmla="*/ 681 w 1400"/>
              <a:gd name="T79" fmla="*/ 328 h 395"/>
              <a:gd name="T80" fmla="*/ 659 w 1400"/>
              <a:gd name="T81" fmla="*/ 349 h 395"/>
              <a:gd name="T82" fmla="*/ 652 w 1400"/>
              <a:gd name="T83" fmla="*/ 385 h 395"/>
              <a:gd name="T84" fmla="*/ 631 w 1400"/>
              <a:gd name="T85" fmla="*/ 392 h 395"/>
              <a:gd name="T86" fmla="*/ 602 w 1400"/>
              <a:gd name="T87" fmla="*/ 385 h 395"/>
              <a:gd name="T88" fmla="*/ 577 w 1400"/>
              <a:gd name="T89" fmla="*/ 374 h 395"/>
              <a:gd name="T90" fmla="*/ 545 w 1400"/>
              <a:gd name="T91" fmla="*/ 367 h 395"/>
              <a:gd name="T92" fmla="*/ 499 w 1400"/>
              <a:gd name="T93" fmla="*/ 353 h 395"/>
              <a:gd name="T94" fmla="*/ 456 w 1400"/>
              <a:gd name="T95" fmla="*/ 345 h 395"/>
              <a:gd name="T96" fmla="*/ 417 w 1400"/>
              <a:gd name="T97" fmla="*/ 331 h 395"/>
              <a:gd name="T98" fmla="*/ 382 w 1400"/>
              <a:gd name="T99" fmla="*/ 317 h 395"/>
              <a:gd name="T100" fmla="*/ 342 w 1400"/>
              <a:gd name="T101" fmla="*/ 324 h 395"/>
              <a:gd name="T102" fmla="*/ 307 w 1400"/>
              <a:gd name="T103" fmla="*/ 328 h 395"/>
              <a:gd name="T104" fmla="*/ 275 w 1400"/>
              <a:gd name="T105" fmla="*/ 324 h 395"/>
              <a:gd name="T106" fmla="*/ 225 w 1400"/>
              <a:gd name="T107" fmla="*/ 313 h 395"/>
              <a:gd name="T108" fmla="*/ 164 w 1400"/>
              <a:gd name="T109" fmla="*/ 299 h 395"/>
              <a:gd name="T110" fmla="*/ 36 w 1400"/>
              <a:gd name="T111" fmla="*/ 285 h 395"/>
              <a:gd name="T112" fmla="*/ 36 w 1400"/>
              <a:gd name="T113" fmla="*/ 214 h 395"/>
              <a:gd name="T114" fmla="*/ 146 w 1400"/>
              <a:gd name="T115" fmla="*/ 128 h 395"/>
              <a:gd name="T116" fmla="*/ 175 w 1400"/>
              <a:gd name="T117" fmla="*/ 78 h 395"/>
              <a:gd name="T118" fmla="*/ 207 w 1400"/>
              <a:gd name="T119" fmla="*/ 35 h 395"/>
              <a:gd name="T120" fmla="*/ 325 w 1400"/>
              <a:gd name="T121" fmla="*/ 25 h 395"/>
              <a:gd name="T122" fmla="*/ 396 w 1400"/>
              <a:gd name="T123" fmla="*/ 21 h 395"/>
              <a:gd name="T124" fmla="*/ 492 w 1400"/>
              <a:gd name="T125" fmla="*/ 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0" h="395">
                <a:moveTo>
                  <a:pt x="492" y="3"/>
                </a:moveTo>
                <a:lnTo>
                  <a:pt x="499" y="3"/>
                </a:lnTo>
                <a:lnTo>
                  <a:pt x="503" y="3"/>
                </a:lnTo>
                <a:lnTo>
                  <a:pt x="510" y="3"/>
                </a:lnTo>
                <a:lnTo>
                  <a:pt x="513" y="7"/>
                </a:lnTo>
                <a:lnTo>
                  <a:pt x="513" y="7"/>
                </a:lnTo>
                <a:lnTo>
                  <a:pt x="513" y="10"/>
                </a:lnTo>
                <a:lnTo>
                  <a:pt x="517" y="10"/>
                </a:lnTo>
                <a:lnTo>
                  <a:pt x="520" y="10"/>
                </a:lnTo>
                <a:lnTo>
                  <a:pt x="524" y="10"/>
                </a:lnTo>
                <a:lnTo>
                  <a:pt x="528" y="14"/>
                </a:lnTo>
                <a:lnTo>
                  <a:pt x="531" y="10"/>
                </a:lnTo>
                <a:lnTo>
                  <a:pt x="535" y="14"/>
                </a:lnTo>
                <a:lnTo>
                  <a:pt x="538" y="14"/>
                </a:lnTo>
                <a:lnTo>
                  <a:pt x="542" y="18"/>
                </a:lnTo>
                <a:lnTo>
                  <a:pt x="542" y="18"/>
                </a:lnTo>
                <a:lnTo>
                  <a:pt x="545" y="21"/>
                </a:lnTo>
                <a:lnTo>
                  <a:pt x="549" y="18"/>
                </a:lnTo>
                <a:lnTo>
                  <a:pt x="553" y="18"/>
                </a:lnTo>
                <a:lnTo>
                  <a:pt x="556" y="21"/>
                </a:lnTo>
                <a:lnTo>
                  <a:pt x="560" y="25"/>
                </a:lnTo>
                <a:lnTo>
                  <a:pt x="570" y="28"/>
                </a:lnTo>
                <a:lnTo>
                  <a:pt x="574" y="28"/>
                </a:lnTo>
                <a:lnTo>
                  <a:pt x="581" y="28"/>
                </a:lnTo>
                <a:lnTo>
                  <a:pt x="588" y="28"/>
                </a:lnTo>
                <a:lnTo>
                  <a:pt x="588" y="32"/>
                </a:lnTo>
                <a:lnTo>
                  <a:pt x="602" y="32"/>
                </a:lnTo>
                <a:lnTo>
                  <a:pt x="606" y="32"/>
                </a:lnTo>
                <a:lnTo>
                  <a:pt x="606" y="35"/>
                </a:lnTo>
                <a:lnTo>
                  <a:pt x="606" y="39"/>
                </a:lnTo>
                <a:lnTo>
                  <a:pt x="613" y="43"/>
                </a:lnTo>
                <a:lnTo>
                  <a:pt x="613" y="43"/>
                </a:lnTo>
                <a:lnTo>
                  <a:pt x="617" y="46"/>
                </a:lnTo>
                <a:lnTo>
                  <a:pt x="617" y="46"/>
                </a:lnTo>
                <a:lnTo>
                  <a:pt x="620" y="46"/>
                </a:lnTo>
                <a:lnTo>
                  <a:pt x="627" y="50"/>
                </a:lnTo>
                <a:lnTo>
                  <a:pt x="627" y="46"/>
                </a:lnTo>
                <a:lnTo>
                  <a:pt x="638" y="50"/>
                </a:lnTo>
                <a:lnTo>
                  <a:pt x="638" y="50"/>
                </a:lnTo>
                <a:lnTo>
                  <a:pt x="642" y="50"/>
                </a:lnTo>
                <a:lnTo>
                  <a:pt x="645" y="46"/>
                </a:lnTo>
                <a:lnTo>
                  <a:pt x="649" y="46"/>
                </a:lnTo>
                <a:lnTo>
                  <a:pt x="652" y="46"/>
                </a:lnTo>
                <a:lnTo>
                  <a:pt x="652" y="43"/>
                </a:lnTo>
                <a:lnTo>
                  <a:pt x="656" y="43"/>
                </a:lnTo>
                <a:lnTo>
                  <a:pt x="663" y="43"/>
                </a:lnTo>
                <a:lnTo>
                  <a:pt x="663" y="43"/>
                </a:lnTo>
                <a:lnTo>
                  <a:pt x="667" y="43"/>
                </a:lnTo>
                <a:lnTo>
                  <a:pt x="667" y="46"/>
                </a:lnTo>
                <a:lnTo>
                  <a:pt x="670" y="43"/>
                </a:lnTo>
                <a:lnTo>
                  <a:pt x="674" y="43"/>
                </a:lnTo>
                <a:lnTo>
                  <a:pt x="674" y="39"/>
                </a:lnTo>
                <a:lnTo>
                  <a:pt x="677" y="39"/>
                </a:lnTo>
                <a:lnTo>
                  <a:pt x="681" y="43"/>
                </a:lnTo>
                <a:lnTo>
                  <a:pt x="684" y="39"/>
                </a:lnTo>
                <a:lnTo>
                  <a:pt x="684" y="39"/>
                </a:lnTo>
                <a:lnTo>
                  <a:pt x="688" y="39"/>
                </a:lnTo>
                <a:lnTo>
                  <a:pt x="691" y="39"/>
                </a:lnTo>
                <a:lnTo>
                  <a:pt x="691" y="35"/>
                </a:lnTo>
                <a:lnTo>
                  <a:pt x="695" y="35"/>
                </a:lnTo>
                <a:lnTo>
                  <a:pt x="699" y="39"/>
                </a:lnTo>
                <a:lnTo>
                  <a:pt x="702" y="39"/>
                </a:lnTo>
                <a:lnTo>
                  <a:pt x="702" y="43"/>
                </a:lnTo>
                <a:lnTo>
                  <a:pt x="706" y="43"/>
                </a:lnTo>
                <a:lnTo>
                  <a:pt x="706" y="39"/>
                </a:lnTo>
                <a:lnTo>
                  <a:pt x="709" y="39"/>
                </a:lnTo>
                <a:lnTo>
                  <a:pt x="709" y="43"/>
                </a:lnTo>
                <a:lnTo>
                  <a:pt x="716" y="43"/>
                </a:lnTo>
                <a:lnTo>
                  <a:pt x="716" y="43"/>
                </a:lnTo>
                <a:lnTo>
                  <a:pt x="720" y="43"/>
                </a:lnTo>
                <a:lnTo>
                  <a:pt x="724" y="43"/>
                </a:lnTo>
                <a:lnTo>
                  <a:pt x="727" y="43"/>
                </a:lnTo>
                <a:lnTo>
                  <a:pt x="731" y="46"/>
                </a:lnTo>
                <a:lnTo>
                  <a:pt x="731" y="46"/>
                </a:lnTo>
                <a:lnTo>
                  <a:pt x="734" y="46"/>
                </a:lnTo>
                <a:lnTo>
                  <a:pt x="738" y="46"/>
                </a:lnTo>
                <a:lnTo>
                  <a:pt x="745" y="50"/>
                </a:lnTo>
                <a:lnTo>
                  <a:pt x="748" y="50"/>
                </a:lnTo>
                <a:lnTo>
                  <a:pt x="748" y="50"/>
                </a:lnTo>
                <a:lnTo>
                  <a:pt x="752" y="53"/>
                </a:lnTo>
                <a:lnTo>
                  <a:pt x="756" y="53"/>
                </a:lnTo>
                <a:lnTo>
                  <a:pt x="756" y="53"/>
                </a:lnTo>
                <a:lnTo>
                  <a:pt x="763" y="53"/>
                </a:lnTo>
                <a:lnTo>
                  <a:pt x="763" y="57"/>
                </a:lnTo>
                <a:lnTo>
                  <a:pt x="766" y="57"/>
                </a:lnTo>
                <a:lnTo>
                  <a:pt x="766" y="60"/>
                </a:lnTo>
                <a:lnTo>
                  <a:pt x="773" y="60"/>
                </a:lnTo>
                <a:lnTo>
                  <a:pt x="777" y="60"/>
                </a:lnTo>
                <a:lnTo>
                  <a:pt x="777" y="60"/>
                </a:lnTo>
                <a:lnTo>
                  <a:pt x="781" y="60"/>
                </a:lnTo>
                <a:lnTo>
                  <a:pt x="781" y="60"/>
                </a:lnTo>
                <a:lnTo>
                  <a:pt x="781" y="64"/>
                </a:lnTo>
                <a:lnTo>
                  <a:pt x="784" y="64"/>
                </a:lnTo>
                <a:lnTo>
                  <a:pt x="784" y="64"/>
                </a:lnTo>
                <a:lnTo>
                  <a:pt x="788" y="68"/>
                </a:lnTo>
                <a:lnTo>
                  <a:pt x="798" y="68"/>
                </a:lnTo>
                <a:lnTo>
                  <a:pt x="798" y="71"/>
                </a:lnTo>
                <a:lnTo>
                  <a:pt x="798" y="71"/>
                </a:lnTo>
                <a:lnTo>
                  <a:pt x="802" y="71"/>
                </a:lnTo>
                <a:lnTo>
                  <a:pt x="805" y="75"/>
                </a:lnTo>
                <a:lnTo>
                  <a:pt x="813" y="75"/>
                </a:lnTo>
                <a:lnTo>
                  <a:pt x="813" y="75"/>
                </a:lnTo>
                <a:lnTo>
                  <a:pt x="813" y="78"/>
                </a:lnTo>
                <a:lnTo>
                  <a:pt x="813" y="78"/>
                </a:lnTo>
                <a:lnTo>
                  <a:pt x="816" y="82"/>
                </a:lnTo>
                <a:lnTo>
                  <a:pt x="820" y="85"/>
                </a:lnTo>
                <a:lnTo>
                  <a:pt x="823" y="85"/>
                </a:lnTo>
                <a:lnTo>
                  <a:pt x="827" y="85"/>
                </a:lnTo>
                <a:lnTo>
                  <a:pt x="830" y="78"/>
                </a:lnTo>
                <a:lnTo>
                  <a:pt x="834" y="78"/>
                </a:lnTo>
                <a:lnTo>
                  <a:pt x="838" y="82"/>
                </a:lnTo>
                <a:lnTo>
                  <a:pt x="852" y="78"/>
                </a:lnTo>
                <a:lnTo>
                  <a:pt x="855" y="78"/>
                </a:lnTo>
                <a:lnTo>
                  <a:pt x="855" y="78"/>
                </a:lnTo>
                <a:lnTo>
                  <a:pt x="866" y="78"/>
                </a:lnTo>
                <a:lnTo>
                  <a:pt x="877" y="82"/>
                </a:lnTo>
                <a:lnTo>
                  <a:pt x="880" y="82"/>
                </a:lnTo>
                <a:lnTo>
                  <a:pt x="884" y="82"/>
                </a:lnTo>
                <a:lnTo>
                  <a:pt x="887" y="85"/>
                </a:lnTo>
                <a:lnTo>
                  <a:pt x="891" y="82"/>
                </a:lnTo>
                <a:lnTo>
                  <a:pt x="895" y="82"/>
                </a:lnTo>
                <a:lnTo>
                  <a:pt x="898" y="89"/>
                </a:lnTo>
                <a:lnTo>
                  <a:pt x="902" y="89"/>
                </a:lnTo>
                <a:lnTo>
                  <a:pt x="905" y="92"/>
                </a:lnTo>
                <a:lnTo>
                  <a:pt x="909" y="92"/>
                </a:lnTo>
                <a:lnTo>
                  <a:pt x="916" y="96"/>
                </a:lnTo>
                <a:lnTo>
                  <a:pt x="919" y="92"/>
                </a:lnTo>
                <a:lnTo>
                  <a:pt x="923" y="96"/>
                </a:lnTo>
                <a:lnTo>
                  <a:pt x="927" y="96"/>
                </a:lnTo>
                <a:lnTo>
                  <a:pt x="927" y="100"/>
                </a:lnTo>
                <a:lnTo>
                  <a:pt x="934" y="100"/>
                </a:lnTo>
                <a:lnTo>
                  <a:pt x="937" y="96"/>
                </a:lnTo>
                <a:lnTo>
                  <a:pt x="941" y="100"/>
                </a:lnTo>
                <a:lnTo>
                  <a:pt x="944" y="103"/>
                </a:lnTo>
                <a:lnTo>
                  <a:pt x="948" y="103"/>
                </a:lnTo>
                <a:lnTo>
                  <a:pt x="948" y="107"/>
                </a:lnTo>
                <a:lnTo>
                  <a:pt x="948" y="110"/>
                </a:lnTo>
                <a:lnTo>
                  <a:pt x="955" y="114"/>
                </a:lnTo>
                <a:lnTo>
                  <a:pt x="959" y="117"/>
                </a:lnTo>
                <a:lnTo>
                  <a:pt x="959" y="121"/>
                </a:lnTo>
                <a:lnTo>
                  <a:pt x="962" y="121"/>
                </a:lnTo>
                <a:lnTo>
                  <a:pt x="966" y="121"/>
                </a:lnTo>
                <a:lnTo>
                  <a:pt x="969" y="125"/>
                </a:lnTo>
                <a:lnTo>
                  <a:pt x="969" y="125"/>
                </a:lnTo>
                <a:lnTo>
                  <a:pt x="973" y="132"/>
                </a:lnTo>
                <a:lnTo>
                  <a:pt x="973" y="135"/>
                </a:lnTo>
                <a:lnTo>
                  <a:pt x="973" y="135"/>
                </a:lnTo>
                <a:lnTo>
                  <a:pt x="976" y="135"/>
                </a:lnTo>
                <a:lnTo>
                  <a:pt x="980" y="139"/>
                </a:lnTo>
                <a:lnTo>
                  <a:pt x="984" y="139"/>
                </a:lnTo>
                <a:lnTo>
                  <a:pt x="987" y="142"/>
                </a:lnTo>
                <a:lnTo>
                  <a:pt x="991" y="142"/>
                </a:lnTo>
                <a:lnTo>
                  <a:pt x="998" y="142"/>
                </a:lnTo>
                <a:lnTo>
                  <a:pt x="1001" y="142"/>
                </a:lnTo>
                <a:lnTo>
                  <a:pt x="1005" y="139"/>
                </a:lnTo>
                <a:lnTo>
                  <a:pt x="1009" y="142"/>
                </a:lnTo>
                <a:lnTo>
                  <a:pt x="1009" y="142"/>
                </a:lnTo>
                <a:lnTo>
                  <a:pt x="1012" y="146"/>
                </a:lnTo>
                <a:lnTo>
                  <a:pt x="1016" y="149"/>
                </a:lnTo>
                <a:lnTo>
                  <a:pt x="1019" y="149"/>
                </a:lnTo>
                <a:lnTo>
                  <a:pt x="1026" y="153"/>
                </a:lnTo>
                <a:lnTo>
                  <a:pt x="1033" y="153"/>
                </a:lnTo>
                <a:lnTo>
                  <a:pt x="1033" y="153"/>
                </a:lnTo>
                <a:lnTo>
                  <a:pt x="1037" y="153"/>
                </a:lnTo>
                <a:lnTo>
                  <a:pt x="1044" y="153"/>
                </a:lnTo>
                <a:lnTo>
                  <a:pt x="1051" y="153"/>
                </a:lnTo>
                <a:lnTo>
                  <a:pt x="1055" y="153"/>
                </a:lnTo>
                <a:lnTo>
                  <a:pt x="1055" y="153"/>
                </a:lnTo>
                <a:lnTo>
                  <a:pt x="1058" y="153"/>
                </a:lnTo>
                <a:lnTo>
                  <a:pt x="1066" y="153"/>
                </a:lnTo>
                <a:lnTo>
                  <a:pt x="1069" y="153"/>
                </a:lnTo>
                <a:lnTo>
                  <a:pt x="1069" y="153"/>
                </a:lnTo>
                <a:lnTo>
                  <a:pt x="1076" y="153"/>
                </a:lnTo>
                <a:lnTo>
                  <a:pt x="1080" y="153"/>
                </a:lnTo>
                <a:lnTo>
                  <a:pt x="1080" y="153"/>
                </a:lnTo>
                <a:lnTo>
                  <a:pt x="1083" y="153"/>
                </a:lnTo>
                <a:lnTo>
                  <a:pt x="1083" y="153"/>
                </a:lnTo>
                <a:lnTo>
                  <a:pt x="1090" y="153"/>
                </a:lnTo>
                <a:lnTo>
                  <a:pt x="1098" y="153"/>
                </a:lnTo>
                <a:lnTo>
                  <a:pt x="1101" y="153"/>
                </a:lnTo>
                <a:lnTo>
                  <a:pt x="1101" y="153"/>
                </a:lnTo>
                <a:lnTo>
                  <a:pt x="1108" y="153"/>
                </a:lnTo>
                <a:lnTo>
                  <a:pt x="1108" y="153"/>
                </a:lnTo>
                <a:lnTo>
                  <a:pt x="1112" y="149"/>
                </a:lnTo>
                <a:lnTo>
                  <a:pt x="1119" y="153"/>
                </a:lnTo>
                <a:lnTo>
                  <a:pt x="1119" y="149"/>
                </a:lnTo>
                <a:lnTo>
                  <a:pt x="1123" y="149"/>
                </a:lnTo>
                <a:lnTo>
                  <a:pt x="1130" y="153"/>
                </a:lnTo>
                <a:lnTo>
                  <a:pt x="1130" y="153"/>
                </a:lnTo>
                <a:lnTo>
                  <a:pt x="1133" y="153"/>
                </a:lnTo>
                <a:lnTo>
                  <a:pt x="1137" y="153"/>
                </a:lnTo>
                <a:lnTo>
                  <a:pt x="1140" y="153"/>
                </a:lnTo>
                <a:lnTo>
                  <a:pt x="1144" y="153"/>
                </a:lnTo>
                <a:lnTo>
                  <a:pt x="1147" y="153"/>
                </a:lnTo>
                <a:lnTo>
                  <a:pt x="1151" y="153"/>
                </a:lnTo>
                <a:lnTo>
                  <a:pt x="1151" y="157"/>
                </a:lnTo>
                <a:lnTo>
                  <a:pt x="1158" y="157"/>
                </a:lnTo>
                <a:lnTo>
                  <a:pt x="1162" y="157"/>
                </a:lnTo>
                <a:lnTo>
                  <a:pt x="1165" y="157"/>
                </a:lnTo>
                <a:lnTo>
                  <a:pt x="1169" y="157"/>
                </a:lnTo>
                <a:lnTo>
                  <a:pt x="1172" y="160"/>
                </a:lnTo>
                <a:lnTo>
                  <a:pt x="1172" y="160"/>
                </a:lnTo>
                <a:lnTo>
                  <a:pt x="1176" y="160"/>
                </a:lnTo>
                <a:lnTo>
                  <a:pt x="1180" y="160"/>
                </a:lnTo>
                <a:lnTo>
                  <a:pt x="1183" y="164"/>
                </a:lnTo>
                <a:lnTo>
                  <a:pt x="1183" y="160"/>
                </a:lnTo>
                <a:lnTo>
                  <a:pt x="1183" y="160"/>
                </a:lnTo>
                <a:lnTo>
                  <a:pt x="1187" y="160"/>
                </a:lnTo>
                <a:lnTo>
                  <a:pt x="1197" y="160"/>
                </a:lnTo>
                <a:lnTo>
                  <a:pt x="1204" y="164"/>
                </a:lnTo>
                <a:lnTo>
                  <a:pt x="1208" y="164"/>
                </a:lnTo>
                <a:lnTo>
                  <a:pt x="1212" y="167"/>
                </a:lnTo>
                <a:lnTo>
                  <a:pt x="1219" y="164"/>
                </a:lnTo>
                <a:lnTo>
                  <a:pt x="1226" y="164"/>
                </a:lnTo>
                <a:lnTo>
                  <a:pt x="1222" y="171"/>
                </a:lnTo>
                <a:lnTo>
                  <a:pt x="1226" y="182"/>
                </a:lnTo>
                <a:lnTo>
                  <a:pt x="1222" y="182"/>
                </a:lnTo>
                <a:lnTo>
                  <a:pt x="1222" y="185"/>
                </a:lnTo>
                <a:lnTo>
                  <a:pt x="1226" y="192"/>
                </a:lnTo>
                <a:lnTo>
                  <a:pt x="1222" y="196"/>
                </a:lnTo>
                <a:lnTo>
                  <a:pt x="1226" y="199"/>
                </a:lnTo>
                <a:lnTo>
                  <a:pt x="1233" y="199"/>
                </a:lnTo>
                <a:lnTo>
                  <a:pt x="1233" y="203"/>
                </a:lnTo>
                <a:lnTo>
                  <a:pt x="1237" y="203"/>
                </a:lnTo>
                <a:lnTo>
                  <a:pt x="1240" y="203"/>
                </a:lnTo>
                <a:lnTo>
                  <a:pt x="1244" y="206"/>
                </a:lnTo>
                <a:lnTo>
                  <a:pt x="1251" y="206"/>
                </a:lnTo>
                <a:lnTo>
                  <a:pt x="1251" y="206"/>
                </a:lnTo>
                <a:lnTo>
                  <a:pt x="1254" y="206"/>
                </a:lnTo>
                <a:lnTo>
                  <a:pt x="1258" y="206"/>
                </a:lnTo>
                <a:lnTo>
                  <a:pt x="1258" y="206"/>
                </a:lnTo>
                <a:lnTo>
                  <a:pt x="1258" y="206"/>
                </a:lnTo>
                <a:lnTo>
                  <a:pt x="1261" y="210"/>
                </a:lnTo>
                <a:lnTo>
                  <a:pt x="1265" y="210"/>
                </a:lnTo>
                <a:lnTo>
                  <a:pt x="1269" y="206"/>
                </a:lnTo>
                <a:lnTo>
                  <a:pt x="1269" y="206"/>
                </a:lnTo>
                <a:lnTo>
                  <a:pt x="1272" y="206"/>
                </a:lnTo>
                <a:lnTo>
                  <a:pt x="1279" y="206"/>
                </a:lnTo>
                <a:lnTo>
                  <a:pt x="1286" y="210"/>
                </a:lnTo>
                <a:lnTo>
                  <a:pt x="1290" y="206"/>
                </a:lnTo>
                <a:lnTo>
                  <a:pt x="1301" y="214"/>
                </a:lnTo>
                <a:lnTo>
                  <a:pt x="1304" y="217"/>
                </a:lnTo>
                <a:lnTo>
                  <a:pt x="1311" y="217"/>
                </a:lnTo>
                <a:lnTo>
                  <a:pt x="1311" y="214"/>
                </a:lnTo>
                <a:lnTo>
                  <a:pt x="1315" y="214"/>
                </a:lnTo>
                <a:lnTo>
                  <a:pt x="1318" y="214"/>
                </a:lnTo>
                <a:lnTo>
                  <a:pt x="1322" y="206"/>
                </a:lnTo>
                <a:lnTo>
                  <a:pt x="1326" y="210"/>
                </a:lnTo>
                <a:lnTo>
                  <a:pt x="1326" y="210"/>
                </a:lnTo>
                <a:lnTo>
                  <a:pt x="1329" y="210"/>
                </a:lnTo>
                <a:lnTo>
                  <a:pt x="1333" y="210"/>
                </a:lnTo>
                <a:lnTo>
                  <a:pt x="1333" y="210"/>
                </a:lnTo>
                <a:lnTo>
                  <a:pt x="1333" y="206"/>
                </a:lnTo>
                <a:lnTo>
                  <a:pt x="1336" y="206"/>
                </a:lnTo>
                <a:lnTo>
                  <a:pt x="1336" y="206"/>
                </a:lnTo>
                <a:lnTo>
                  <a:pt x="1340" y="206"/>
                </a:lnTo>
                <a:lnTo>
                  <a:pt x="1340" y="206"/>
                </a:lnTo>
                <a:lnTo>
                  <a:pt x="1343" y="206"/>
                </a:lnTo>
                <a:lnTo>
                  <a:pt x="1343" y="206"/>
                </a:lnTo>
                <a:lnTo>
                  <a:pt x="1343" y="203"/>
                </a:lnTo>
                <a:lnTo>
                  <a:pt x="1347" y="203"/>
                </a:lnTo>
                <a:lnTo>
                  <a:pt x="1347" y="199"/>
                </a:lnTo>
                <a:lnTo>
                  <a:pt x="1347" y="199"/>
                </a:lnTo>
                <a:lnTo>
                  <a:pt x="1347" y="196"/>
                </a:lnTo>
                <a:lnTo>
                  <a:pt x="1347" y="196"/>
                </a:lnTo>
                <a:lnTo>
                  <a:pt x="1347" y="192"/>
                </a:lnTo>
                <a:lnTo>
                  <a:pt x="1347" y="192"/>
                </a:lnTo>
                <a:lnTo>
                  <a:pt x="1347" y="189"/>
                </a:lnTo>
                <a:lnTo>
                  <a:pt x="1347" y="189"/>
                </a:lnTo>
                <a:lnTo>
                  <a:pt x="1347" y="185"/>
                </a:lnTo>
                <a:lnTo>
                  <a:pt x="1351" y="185"/>
                </a:lnTo>
                <a:lnTo>
                  <a:pt x="1351" y="185"/>
                </a:lnTo>
                <a:lnTo>
                  <a:pt x="1351" y="185"/>
                </a:lnTo>
                <a:lnTo>
                  <a:pt x="1351" y="185"/>
                </a:lnTo>
                <a:lnTo>
                  <a:pt x="1351" y="185"/>
                </a:lnTo>
                <a:lnTo>
                  <a:pt x="1351" y="182"/>
                </a:lnTo>
                <a:lnTo>
                  <a:pt x="1351" y="182"/>
                </a:lnTo>
                <a:lnTo>
                  <a:pt x="1351" y="178"/>
                </a:lnTo>
                <a:lnTo>
                  <a:pt x="1351" y="178"/>
                </a:lnTo>
                <a:lnTo>
                  <a:pt x="1351" y="178"/>
                </a:lnTo>
                <a:lnTo>
                  <a:pt x="1354" y="178"/>
                </a:lnTo>
                <a:lnTo>
                  <a:pt x="1354" y="178"/>
                </a:lnTo>
                <a:lnTo>
                  <a:pt x="1358" y="178"/>
                </a:lnTo>
                <a:lnTo>
                  <a:pt x="1358" y="182"/>
                </a:lnTo>
                <a:lnTo>
                  <a:pt x="1358" y="182"/>
                </a:lnTo>
                <a:lnTo>
                  <a:pt x="1358" y="182"/>
                </a:lnTo>
                <a:lnTo>
                  <a:pt x="1361" y="182"/>
                </a:lnTo>
                <a:lnTo>
                  <a:pt x="1361" y="185"/>
                </a:lnTo>
                <a:lnTo>
                  <a:pt x="1365" y="185"/>
                </a:lnTo>
                <a:lnTo>
                  <a:pt x="1365" y="185"/>
                </a:lnTo>
                <a:lnTo>
                  <a:pt x="1365" y="189"/>
                </a:lnTo>
                <a:lnTo>
                  <a:pt x="1368" y="189"/>
                </a:lnTo>
                <a:lnTo>
                  <a:pt x="1372" y="189"/>
                </a:lnTo>
                <a:lnTo>
                  <a:pt x="1375" y="189"/>
                </a:lnTo>
                <a:lnTo>
                  <a:pt x="1375" y="189"/>
                </a:lnTo>
                <a:lnTo>
                  <a:pt x="1375" y="189"/>
                </a:lnTo>
                <a:lnTo>
                  <a:pt x="1379" y="189"/>
                </a:lnTo>
                <a:lnTo>
                  <a:pt x="1379" y="189"/>
                </a:lnTo>
                <a:lnTo>
                  <a:pt x="1379" y="185"/>
                </a:lnTo>
                <a:lnTo>
                  <a:pt x="1383" y="185"/>
                </a:lnTo>
                <a:lnTo>
                  <a:pt x="1383" y="189"/>
                </a:lnTo>
                <a:lnTo>
                  <a:pt x="1383" y="189"/>
                </a:lnTo>
                <a:lnTo>
                  <a:pt x="1383" y="189"/>
                </a:lnTo>
                <a:lnTo>
                  <a:pt x="1383" y="192"/>
                </a:lnTo>
                <a:lnTo>
                  <a:pt x="1386" y="192"/>
                </a:lnTo>
                <a:lnTo>
                  <a:pt x="1386" y="192"/>
                </a:lnTo>
                <a:lnTo>
                  <a:pt x="1390" y="192"/>
                </a:lnTo>
                <a:lnTo>
                  <a:pt x="1390" y="192"/>
                </a:lnTo>
                <a:lnTo>
                  <a:pt x="1390" y="192"/>
                </a:lnTo>
                <a:lnTo>
                  <a:pt x="1390" y="196"/>
                </a:lnTo>
                <a:lnTo>
                  <a:pt x="1393" y="196"/>
                </a:lnTo>
                <a:lnTo>
                  <a:pt x="1397" y="196"/>
                </a:lnTo>
                <a:lnTo>
                  <a:pt x="1400" y="196"/>
                </a:lnTo>
                <a:lnTo>
                  <a:pt x="1400" y="199"/>
                </a:lnTo>
                <a:lnTo>
                  <a:pt x="1400" y="199"/>
                </a:lnTo>
                <a:lnTo>
                  <a:pt x="1397" y="203"/>
                </a:lnTo>
                <a:lnTo>
                  <a:pt x="1397" y="203"/>
                </a:lnTo>
                <a:lnTo>
                  <a:pt x="1397" y="203"/>
                </a:lnTo>
                <a:lnTo>
                  <a:pt x="1397" y="206"/>
                </a:lnTo>
                <a:lnTo>
                  <a:pt x="1400" y="206"/>
                </a:lnTo>
                <a:lnTo>
                  <a:pt x="1397" y="210"/>
                </a:lnTo>
                <a:lnTo>
                  <a:pt x="1397" y="210"/>
                </a:lnTo>
                <a:lnTo>
                  <a:pt x="1397" y="214"/>
                </a:lnTo>
                <a:lnTo>
                  <a:pt x="1397" y="214"/>
                </a:lnTo>
                <a:lnTo>
                  <a:pt x="1397" y="217"/>
                </a:lnTo>
                <a:lnTo>
                  <a:pt x="1397" y="217"/>
                </a:lnTo>
                <a:lnTo>
                  <a:pt x="1393" y="217"/>
                </a:lnTo>
                <a:lnTo>
                  <a:pt x="1393" y="217"/>
                </a:lnTo>
                <a:lnTo>
                  <a:pt x="1390" y="217"/>
                </a:lnTo>
                <a:lnTo>
                  <a:pt x="1390" y="217"/>
                </a:lnTo>
                <a:lnTo>
                  <a:pt x="1390" y="217"/>
                </a:lnTo>
                <a:lnTo>
                  <a:pt x="1386" y="221"/>
                </a:lnTo>
                <a:lnTo>
                  <a:pt x="1386" y="221"/>
                </a:lnTo>
                <a:lnTo>
                  <a:pt x="1383" y="221"/>
                </a:lnTo>
                <a:lnTo>
                  <a:pt x="1383" y="224"/>
                </a:lnTo>
                <a:lnTo>
                  <a:pt x="1383" y="224"/>
                </a:lnTo>
                <a:lnTo>
                  <a:pt x="1383" y="228"/>
                </a:lnTo>
                <a:lnTo>
                  <a:pt x="1383" y="231"/>
                </a:lnTo>
                <a:lnTo>
                  <a:pt x="1383" y="231"/>
                </a:lnTo>
                <a:lnTo>
                  <a:pt x="1379" y="231"/>
                </a:lnTo>
                <a:lnTo>
                  <a:pt x="1379" y="231"/>
                </a:lnTo>
                <a:lnTo>
                  <a:pt x="1375" y="231"/>
                </a:lnTo>
                <a:lnTo>
                  <a:pt x="1375" y="235"/>
                </a:lnTo>
                <a:lnTo>
                  <a:pt x="1375" y="235"/>
                </a:lnTo>
                <a:lnTo>
                  <a:pt x="1375" y="235"/>
                </a:lnTo>
                <a:lnTo>
                  <a:pt x="1375" y="235"/>
                </a:lnTo>
                <a:lnTo>
                  <a:pt x="1375" y="239"/>
                </a:lnTo>
                <a:lnTo>
                  <a:pt x="1375" y="239"/>
                </a:lnTo>
                <a:lnTo>
                  <a:pt x="1375" y="239"/>
                </a:lnTo>
                <a:lnTo>
                  <a:pt x="1375" y="242"/>
                </a:lnTo>
                <a:lnTo>
                  <a:pt x="1375" y="242"/>
                </a:lnTo>
                <a:lnTo>
                  <a:pt x="1375" y="246"/>
                </a:lnTo>
                <a:lnTo>
                  <a:pt x="1375" y="246"/>
                </a:lnTo>
                <a:lnTo>
                  <a:pt x="1375" y="249"/>
                </a:lnTo>
                <a:lnTo>
                  <a:pt x="1375" y="249"/>
                </a:lnTo>
                <a:lnTo>
                  <a:pt x="1375" y="249"/>
                </a:lnTo>
                <a:lnTo>
                  <a:pt x="1375" y="249"/>
                </a:lnTo>
                <a:lnTo>
                  <a:pt x="1375" y="253"/>
                </a:lnTo>
                <a:lnTo>
                  <a:pt x="1375" y="253"/>
                </a:lnTo>
                <a:lnTo>
                  <a:pt x="1375" y="253"/>
                </a:lnTo>
                <a:lnTo>
                  <a:pt x="1372" y="253"/>
                </a:lnTo>
                <a:lnTo>
                  <a:pt x="1372" y="256"/>
                </a:lnTo>
                <a:lnTo>
                  <a:pt x="1368" y="256"/>
                </a:lnTo>
                <a:lnTo>
                  <a:pt x="1368" y="256"/>
                </a:lnTo>
                <a:lnTo>
                  <a:pt x="1368" y="260"/>
                </a:lnTo>
                <a:lnTo>
                  <a:pt x="1365" y="260"/>
                </a:lnTo>
                <a:lnTo>
                  <a:pt x="1361" y="260"/>
                </a:lnTo>
                <a:lnTo>
                  <a:pt x="1361" y="260"/>
                </a:lnTo>
                <a:lnTo>
                  <a:pt x="1358" y="264"/>
                </a:lnTo>
                <a:lnTo>
                  <a:pt x="1358" y="264"/>
                </a:lnTo>
                <a:lnTo>
                  <a:pt x="1354" y="264"/>
                </a:lnTo>
                <a:lnTo>
                  <a:pt x="1354" y="260"/>
                </a:lnTo>
                <a:lnTo>
                  <a:pt x="1351" y="260"/>
                </a:lnTo>
                <a:lnTo>
                  <a:pt x="1351" y="260"/>
                </a:lnTo>
                <a:lnTo>
                  <a:pt x="1347" y="264"/>
                </a:lnTo>
                <a:lnTo>
                  <a:pt x="1343" y="264"/>
                </a:lnTo>
                <a:lnTo>
                  <a:pt x="1343" y="264"/>
                </a:lnTo>
                <a:lnTo>
                  <a:pt x="1343" y="264"/>
                </a:lnTo>
                <a:lnTo>
                  <a:pt x="1340" y="267"/>
                </a:lnTo>
                <a:lnTo>
                  <a:pt x="1336" y="267"/>
                </a:lnTo>
                <a:lnTo>
                  <a:pt x="1336" y="267"/>
                </a:lnTo>
                <a:lnTo>
                  <a:pt x="1336" y="267"/>
                </a:lnTo>
                <a:lnTo>
                  <a:pt x="1333" y="267"/>
                </a:lnTo>
                <a:lnTo>
                  <a:pt x="1329" y="267"/>
                </a:lnTo>
                <a:lnTo>
                  <a:pt x="1329" y="267"/>
                </a:lnTo>
                <a:lnTo>
                  <a:pt x="1326" y="267"/>
                </a:lnTo>
                <a:lnTo>
                  <a:pt x="1326" y="271"/>
                </a:lnTo>
                <a:lnTo>
                  <a:pt x="1326" y="271"/>
                </a:lnTo>
                <a:lnTo>
                  <a:pt x="1326" y="271"/>
                </a:lnTo>
                <a:lnTo>
                  <a:pt x="1322" y="271"/>
                </a:lnTo>
                <a:lnTo>
                  <a:pt x="1322" y="271"/>
                </a:lnTo>
                <a:lnTo>
                  <a:pt x="1322" y="274"/>
                </a:lnTo>
                <a:lnTo>
                  <a:pt x="1318" y="274"/>
                </a:lnTo>
                <a:lnTo>
                  <a:pt x="1315" y="274"/>
                </a:lnTo>
                <a:lnTo>
                  <a:pt x="1311" y="274"/>
                </a:lnTo>
                <a:lnTo>
                  <a:pt x="1311" y="274"/>
                </a:lnTo>
                <a:lnTo>
                  <a:pt x="1311" y="274"/>
                </a:lnTo>
                <a:lnTo>
                  <a:pt x="1308" y="274"/>
                </a:lnTo>
                <a:lnTo>
                  <a:pt x="1308" y="271"/>
                </a:lnTo>
                <a:lnTo>
                  <a:pt x="1308" y="271"/>
                </a:lnTo>
                <a:lnTo>
                  <a:pt x="1304" y="271"/>
                </a:lnTo>
                <a:lnTo>
                  <a:pt x="1304" y="267"/>
                </a:lnTo>
                <a:lnTo>
                  <a:pt x="1301" y="267"/>
                </a:lnTo>
                <a:lnTo>
                  <a:pt x="1301" y="267"/>
                </a:lnTo>
                <a:lnTo>
                  <a:pt x="1301" y="267"/>
                </a:lnTo>
                <a:lnTo>
                  <a:pt x="1297" y="267"/>
                </a:lnTo>
                <a:lnTo>
                  <a:pt x="1294" y="264"/>
                </a:lnTo>
                <a:lnTo>
                  <a:pt x="1286" y="264"/>
                </a:lnTo>
                <a:lnTo>
                  <a:pt x="1283" y="264"/>
                </a:lnTo>
                <a:lnTo>
                  <a:pt x="1283" y="264"/>
                </a:lnTo>
                <a:lnTo>
                  <a:pt x="1279" y="264"/>
                </a:lnTo>
                <a:lnTo>
                  <a:pt x="1279" y="264"/>
                </a:lnTo>
                <a:lnTo>
                  <a:pt x="1276" y="264"/>
                </a:lnTo>
                <a:lnTo>
                  <a:pt x="1272" y="264"/>
                </a:lnTo>
                <a:lnTo>
                  <a:pt x="1269" y="264"/>
                </a:lnTo>
                <a:lnTo>
                  <a:pt x="1265" y="264"/>
                </a:lnTo>
                <a:lnTo>
                  <a:pt x="1265" y="264"/>
                </a:lnTo>
                <a:lnTo>
                  <a:pt x="1258" y="264"/>
                </a:lnTo>
                <a:lnTo>
                  <a:pt x="1254" y="264"/>
                </a:lnTo>
                <a:lnTo>
                  <a:pt x="1254" y="264"/>
                </a:lnTo>
                <a:lnTo>
                  <a:pt x="1251" y="264"/>
                </a:lnTo>
                <a:lnTo>
                  <a:pt x="1251" y="264"/>
                </a:lnTo>
                <a:lnTo>
                  <a:pt x="1247" y="264"/>
                </a:lnTo>
                <a:lnTo>
                  <a:pt x="1247" y="267"/>
                </a:lnTo>
                <a:lnTo>
                  <a:pt x="1247" y="267"/>
                </a:lnTo>
                <a:lnTo>
                  <a:pt x="1247" y="271"/>
                </a:lnTo>
                <a:lnTo>
                  <a:pt x="1247" y="271"/>
                </a:lnTo>
                <a:lnTo>
                  <a:pt x="1247" y="274"/>
                </a:lnTo>
                <a:lnTo>
                  <a:pt x="1244" y="274"/>
                </a:lnTo>
                <a:lnTo>
                  <a:pt x="1244" y="278"/>
                </a:lnTo>
                <a:lnTo>
                  <a:pt x="1240" y="278"/>
                </a:lnTo>
                <a:lnTo>
                  <a:pt x="1237" y="278"/>
                </a:lnTo>
                <a:lnTo>
                  <a:pt x="1237" y="278"/>
                </a:lnTo>
                <a:lnTo>
                  <a:pt x="1233" y="278"/>
                </a:lnTo>
                <a:lnTo>
                  <a:pt x="1233" y="278"/>
                </a:lnTo>
                <a:lnTo>
                  <a:pt x="1229" y="278"/>
                </a:lnTo>
                <a:lnTo>
                  <a:pt x="1229" y="278"/>
                </a:lnTo>
                <a:lnTo>
                  <a:pt x="1226" y="278"/>
                </a:lnTo>
                <a:lnTo>
                  <a:pt x="1222" y="278"/>
                </a:lnTo>
                <a:lnTo>
                  <a:pt x="1222" y="278"/>
                </a:lnTo>
                <a:lnTo>
                  <a:pt x="1222" y="274"/>
                </a:lnTo>
                <a:lnTo>
                  <a:pt x="1222" y="274"/>
                </a:lnTo>
                <a:lnTo>
                  <a:pt x="1219" y="274"/>
                </a:lnTo>
                <a:lnTo>
                  <a:pt x="1219" y="274"/>
                </a:lnTo>
                <a:lnTo>
                  <a:pt x="1215" y="274"/>
                </a:lnTo>
                <a:lnTo>
                  <a:pt x="1215" y="271"/>
                </a:lnTo>
                <a:lnTo>
                  <a:pt x="1215" y="271"/>
                </a:lnTo>
                <a:lnTo>
                  <a:pt x="1212" y="271"/>
                </a:lnTo>
                <a:lnTo>
                  <a:pt x="1212" y="271"/>
                </a:lnTo>
                <a:lnTo>
                  <a:pt x="1208" y="271"/>
                </a:lnTo>
                <a:lnTo>
                  <a:pt x="1208" y="271"/>
                </a:lnTo>
                <a:lnTo>
                  <a:pt x="1204" y="271"/>
                </a:lnTo>
                <a:lnTo>
                  <a:pt x="1204" y="271"/>
                </a:lnTo>
                <a:lnTo>
                  <a:pt x="1201" y="271"/>
                </a:lnTo>
                <a:lnTo>
                  <a:pt x="1201" y="274"/>
                </a:lnTo>
                <a:lnTo>
                  <a:pt x="1201" y="274"/>
                </a:lnTo>
                <a:lnTo>
                  <a:pt x="1197" y="274"/>
                </a:lnTo>
                <a:lnTo>
                  <a:pt x="1197" y="278"/>
                </a:lnTo>
                <a:lnTo>
                  <a:pt x="1197" y="278"/>
                </a:lnTo>
                <a:lnTo>
                  <a:pt x="1194" y="278"/>
                </a:lnTo>
                <a:lnTo>
                  <a:pt x="1194" y="278"/>
                </a:lnTo>
                <a:lnTo>
                  <a:pt x="1190" y="278"/>
                </a:lnTo>
                <a:lnTo>
                  <a:pt x="1190" y="278"/>
                </a:lnTo>
                <a:lnTo>
                  <a:pt x="1187" y="278"/>
                </a:lnTo>
                <a:lnTo>
                  <a:pt x="1183" y="278"/>
                </a:lnTo>
                <a:lnTo>
                  <a:pt x="1180" y="278"/>
                </a:lnTo>
                <a:lnTo>
                  <a:pt x="1180" y="278"/>
                </a:lnTo>
                <a:lnTo>
                  <a:pt x="1176" y="278"/>
                </a:lnTo>
                <a:lnTo>
                  <a:pt x="1172" y="278"/>
                </a:lnTo>
                <a:lnTo>
                  <a:pt x="1169" y="278"/>
                </a:lnTo>
                <a:lnTo>
                  <a:pt x="1165" y="278"/>
                </a:lnTo>
                <a:lnTo>
                  <a:pt x="1165" y="278"/>
                </a:lnTo>
                <a:lnTo>
                  <a:pt x="1162" y="278"/>
                </a:lnTo>
                <a:lnTo>
                  <a:pt x="1162" y="278"/>
                </a:lnTo>
                <a:lnTo>
                  <a:pt x="1162" y="281"/>
                </a:lnTo>
                <a:lnTo>
                  <a:pt x="1162" y="281"/>
                </a:lnTo>
                <a:lnTo>
                  <a:pt x="1158" y="281"/>
                </a:lnTo>
                <a:lnTo>
                  <a:pt x="1155" y="281"/>
                </a:lnTo>
                <a:lnTo>
                  <a:pt x="1155" y="285"/>
                </a:lnTo>
                <a:lnTo>
                  <a:pt x="1151" y="285"/>
                </a:lnTo>
                <a:lnTo>
                  <a:pt x="1147" y="285"/>
                </a:lnTo>
                <a:lnTo>
                  <a:pt x="1147" y="285"/>
                </a:lnTo>
                <a:lnTo>
                  <a:pt x="1144" y="285"/>
                </a:lnTo>
                <a:lnTo>
                  <a:pt x="1144" y="288"/>
                </a:lnTo>
                <a:lnTo>
                  <a:pt x="1144" y="288"/>
                </a:lnTo>
                <a:lnTo>
                  <a:pt x="1140" y="292"/>
                </a:lnTo>
                <a:lnTo>
                  <a:pt x="1140" y="296"/>
                </a:lnTo>
                <a:lnTo>
                  <a:pt x="1140" y="296"/>
                </a:lnTo>
                <a:lnTo>
                  <a:pt x="1140" y="296"/>
                </a:lnTo>
                <a:lnTo>
                  <a:pt x="1140" y="296"/>
                </a:lnTo>
                <a:lnTo>
                  <a:pt x="1137" y="296"/>
                </a:lnTo>
                <a:lnTo>
                  <a:pt x="1137" y="296"/>
                </a:lnTo>
                <a:lnTo>
                  <a:pt x="1133" y="296"/>
                </a:lnTo>
                <a:lnTo>
                  <a:pt x="1133" y="299"/>
                </a:lnTo>
                <a:lnTo>
                  <a:pt x="1130" y="299"/>
                </a:lnTo>
                <a:lnTo>
                  <a:pt x="1130" y="299"/>
                </a:lnTo>
                <a:lnTo>
                  <a:pt x="1126" y="296"/>
                </a:lnTo>
                <a:lnTo>
                  <a:pt x="1126" y="296"/>
                </a:lnTo>
                <a:lnTo>
                  <a:pt x="1123" y="296"/>
                </a:lnTo>
                <a:lnTo>
                  <a:pt x="1123" y="296"/>
                </a:lnTo>
                <a:lnTo>
                  <a:pt x="1119" y="296"/>
                </a:lnTo>
                <a:lnTo>
                  <a:pt x="1119" y="296"/>
                </a:lnTo>
                <a:lnTo>
                  <a:pt x="1119" y="296"/>
                </a:lnTo>
                <a:lnTo>
                  <a:pt x="1119" y="296"/>
                </a:lnTo>
                <a:lnTo>
                  <a:pt x="1115" y="292"/>
                </a:lnTo>
                <a:lnTo>
                  <a:pt x="1115" y="292"/>
                </a:lnTo>
                <a:lnTo>
                  <a:pt x="1112" y="292"/>
                </a:lnTo>
                <a:lnTo>
                  <a:pt x="1112" y="292"/>
                </a:lnTo>
                <a:lnTo>
                  <a:pt x="1108" y="288"/>
                </a:lnTo>
                <a:lnTo>
                  <a:pt x="1105" y="288"/>
                </a:lnTo>
                <a:lnTo>
                  <a:pt x="1101" y="288"/>
                </a:lnTo>
                <a:lnTo>
                  <a:pt x="1101" y="288"/>
                </a:lnTo>
                <a:lnTo>
                  <a:pt x="1098" y="288"/>
                </a:lnTo>
                <a:lnTo>
                  <a:pt x="1098" y="292"/>
                </a:lnTo>
                <a:lnTo>
                  <a:pt x="1098" y="292"/>
                </a:lnTo>
                <a:lnTo>
                  <a:pt x="1098" y="296"/>
                </a:lnTo>
                <a:lnTo>
                  <a:pt x="1098" y="296"/>
                </a:lnTo>
                <a:lnTo>
                  <a:pt x="1098" y="296"/>
                </a:lnTo>
                <a:lnTo>
                  <a:pt x="1098" y="296"/>
                </a:lnTo>
                <a:lnTo>
                  <a:pt x="1098" y="299"/>
                </a:lnTo>
                <a:lnTo>
                  <a:pt x="1098" y="299"/>
                </a:lnTo>
                <a:lnTo>
                  <a:pt x="1098" y="303"/>
                </a:lnTo>
                <a:lnTo>
                  <a:pt x="1098" y="306"/>
                </a:lnTo>
                <a:lnTo>
                  <a:pt x="1101" y="310"/>
                </a:lnTo>
                <a:lnTo>
                  <a:pt x="1101" y="313"/>
                </a:lnTo>
                <a:lnTo>
                  <a:pt x="1098" y="313"/>
                </a:lnTo>
                <a:lnTo>
                  <a:pt x="1098" y="317"/>
                </a:lnTo>
                <a:lnTo>
                  <a:pt x="1098" y="321"/>
                </a:lnTo>
                <a:lnTo>
                  <a:pt x="1094" y="324"/>
                </a:lnTo>
                <a:lnTo>
                  <a:pt x="1098" y="324"/>
                </a:lnTo>
                <a:lnTo>
                  <a:pt x="1098" y="324"/>
                </a:lnTo>
                <a:lnTo>
                  <a:pt x="1098" y="324"/>
                </a:lnTo>
                <a:lnTo>
                  <a:pt x="1101" y="324"/>
                </a:lnTo>
                <a:lnTo>
                  <a:pt x="1101" y="324"/>
                </a:lnTo>
                <a:lnTo>
                  <a:pt x="1101" y="328"/>
                </a:lnTo>
                <a:lnTo>
                  <a:pt x="1101" y="328"/>
                </a:lnTo>
                <a:lnTo>
                  <a:pt x="1105" y="328"/>
                </a:lnTo>
                <a:lnTo>
                  <a:pt x="1105" y="328"/>
                </a:lnTo>
                <a:lnTo>
                  <a:pt x="1108" y="328"/>
                </a:lnTo>
                <a:lnTo>
                  <a:pt x="1112" y="328"/>
                </a:lnTo>
                <a:lnTo>
                  <a:pt x="1112" y="328"/>
                </a:lnTo>
                <a:lnTo>
                  <a:pt x="1115" y="328"/>
                </a:lnTo>
                <a:lnTo>
                  <a:pt x="1115" y="331"/>
                </a:lnTo>
                <a:lnTo>
                  <a:pt x="1119" y="331"/>
                </a:lnTo>
                <a:lnTo>
                  <a:pt x="1119" y="331"/>
                </a:lnTo>
                <a:lnTo>
                  <a:pt x="1119" y="331"/>
                </a:lnTo>
                <a:lnTo>
                  <a:pt x="1123" y="331"/>
                </a:lnTo>
                <a:lnTo>
                  <a:pt x="1123" y="331"/>
                </a:lnTo>
                <a:lnTo>
                  <a:pt x="1126" y="331"/>
                </a:lnTo>
                <a:lnTo>
                  <a:pt x="1126" y="331"/>
                </a:lnTo>
                <a:lnTo>
                  <a:pt x="1126" y="335"/>
                </a:lnTo>
                <a:lnTo>
                  <a:pt x="1126" y="335"/>
                </a:lnTo>
                <a:lnTo>
                  <a:pt x="1130" y="338"/>
                </a:lnTo>
                <a:lnTo>
                  <a:pt x="1130" y="338"/>
                </a:lnTo>
                <a:lnTo>
                  <a:pt x="1130" y="338"/>
                </a:lnTo>
                <a:lnTo>
                  <a:pt x="1130" y="338"/>
                </a:lnTo>
                <a:lnTo>
                  <a:pt x="1130" y="342"/>
                </a:lnTo>
                <a:lnTo>
                  <a:pt x="1130" y="342"/>
                </a:lnTo>
                <a:lnTo>
                  <a:pt x="1130" y="342"/>
                </a:lnTo>
                <a:lnTo>
                  <a:pt x="1130" y="342"/>
                </a:lnTo>
                <a:lnTo>
                  <a:pt x="1126" y="345"/>
                </a:lnTo>
                <a:lnTo>
                  <a:pt x="1123" y="345"/>
                </a:lnTo>
                <a:lnTo>
                  <a:pt x="1119" y="345"/>
                </a:lnTo>
                <a:lnTo>
                  <a:pt x="1123" y="345"/>
                </a:lnTo>
                <a:lnTo>
                  <a:pt x="1123" y="345"/>
                </a:lnTo>
                <a:lnTo>
                  <a:pt x="1126" y="345"/>
                </a:lnTo>
                <a:lnTo>
                  <a:pt x="1126" y="345"/>
                </a:lnTo>
                <a:lnTo>
                  <a:pt x="1126" y="349"/>
                </a:lnTo>
                <a:lnTo>
                  <a:pt x="1126" y="349"/>
                </a:lnTo>
                <a:lnTo>
                  <a:pt x="1123" y="349"/>
                </a:lnTo>
                <a:lnTo>
                  <a:pt x="1123" y="349"/>
                </a:lnTo>
                <a:lnTo>
                  <a:pt x="1126" y="349"/>
                </a:lnTo>
                <a:lnTo>
                  <a:pt x="1126" y="353"/>
                </a:lnTo>
                <a:lnTo>
                  <a:pt x="1126" y="353"/>
                </a:lnTo>
                <a:lnTo>
                  <a:pt x="1126" y="356"/>
                </a:lnTo>
                <a:lnTo>
                  <a:pt x="1126" y="356"/>
                </a:lnTo>
                <a:lnTo>
                  <a:pt x="1126" y="360"/>
                </a:lnTo>
                <a:lnTo>
                  <a:pt x="1126" y="360"/>
                </a:lnTo>
                <a:lnTo>
                  <a:pt x="1123" y="360"/>
                </a:lnTo>
                <a:lnTo>
                  <a:pt x="1123" y="360"/>
                </a:lnTo>
                <a:lnTo>
                  <a:pt x="1119" y="360"/>
                </a:lnTo>
                <a:lnTo>
                  <a:pt x="1119" y="363"/>
                </a:lnTo>
                <a:lnTo>
                  <a:pt x="1119" y="363"/>
                </a:lnTo>
                <a:lnTo>
                  <a:pt x="1115" y="363"/>
                </a:lnTo>
                <a:lnTo>
                  <a:pt x="1115" y="363"/>
                </a:lnTo>
                <a:lnTo>
                  <a:pt x="1112" y="367"/>
                </a:lnTo>
                <a:lnTo>
                  <a:pt x="1112" y="367"/>
                </a:lnTo>
                <a:lnTo>
                  <a:pt x="1108" y="363"/>
                </a:lnTo>
                <a:lnTo>
                  <a:pt x="1108" y="363"/>
                </a:lnTo>
                <a:lnTo>
                  <a:pt x="1105" y="363"/>
                </a:lnTo>
                <a:lnTo>
                  <a:pt x="1105" y="363"/>
                </a:lnTo>
                <a:lnTo>
                  <a:pt x="1101" y="363"/>
                </a:lnTo>
                <a:lnTo>
                  <a:pt x="1101" y="363"/>
                </a:lnTo>
                <a:lnTo>
                  <a:pt x="1101" y="363"/>
                </a:lnTo>
                <a:lnTo>
                  <a:pt x="1098" y="360"/>
                </a:lnTo>
                <a:lnTo>
                  <a:pt x="1098" y="363"/>
                </a:lnTo>
                <a:lnTo>
                  <a:pt x="1098" y="363"/>
                </a:lnTo>
                <a:lnTo>
                  <a:pt x="1094" y="363"/>
                </a:lnTo>
                <a:lnTo>
                  <a:pt x="1094" y="363"/>
                </a:lnTo>
                <a:lnTo>
                  <a:pt x="1090" y="363"/>
                </a:lnTo>
                <a:lnTo>
                  <a:pt x="1090" y="363"/>
                </a:lnTo>
                <a:lnTo>
                  <a:pt x="1087" y="360"/>
                </a:lnTo>
                <a:lnTo>
                  <a:pt x="1087" y="360"/>
                </a:lnTo>
                <a:lnTo>
                  <a:pt x="1087" y="360"/>
                </a:lnTo>
                <a:lnTo>
                  <a:pt x="1087" y="356"/>
                </a:lnTo>
                <a:lnTo>
                  <a:pt x="1087" y="356"/>
                </a:lnTo>
                <a:lnTo>
                  <a:pt x="1087" y="356"/>
                </a:lnTo>
                <a:lnTo>
                  <a:pt x="1083" y="356"/>
                </a:lnTo>
                <a:lnTo>
                  <a:pt x="1083" y="353"/>
                </a:lnTo>
                <a:lnTo>
                  <a:pt x="1083" y="353"/>
                </a:lnTo>
                <a:lnTo>
                  <a:pt x="1080" y="353"/>
                </a:lnTo>
                <a:lnTo>
                  <a:pt x="1080" y="356"/>
                </a:lnTo>
                <a:lnTo>
                  <a:pt x="1080" y="356"/>
                </a:lnTo>
                <a:lnTo>
                  <a:pt x="1076" y="356"/>
                </a:lnTo>
                <a:lnTo>
                  <a:pt x="1076" y="360"/>
                </a:lnTo>
                <a:lnTo>
                  <a:pt x="1076" y="360"/>
                </a:lnTo>
                <a:lnTo>
                  <a:pt x="1073" y="360"/>
                </a:lnTo>
                <a:lnTo>
                  <a:pt x="1073" y="360"/>
                </a:lnTo>
                <a:lnTo>
                  <a:pt x="1073" y="360"/>
                </a:lnTo>
                <a:lnTo>
                  <a:pt x="1069" y="360"/>
                </a:lnTo>
                <a:lnTo>
                  <a:pt x="1069" y="360"/>
                </a:lnTo>
                <a:lnTo>
                  <a:pt x="1069" y="360"/>
                </a:lnTo>
                <a:lnTo>
                  <a:pt x="1069" y="360"/>
                </a:lnTo>
                <a:lnTo>
                  <a:pt x="1066" y="360"/>
                </a:lnTo>
                <a:lnTo>
                  <a:pt x="1066" y="360"/>
                </a:lnTo>
                <a:lnTo>
                  <a:pt x="1062" y="360"/>
                </a:lnTo>
                <a:lnTo>
                  <a:pt x="1062" y="360"/>
                </a:lnTo>
                <a:lnTo>
                  <a:pt x="1062" y="356"/>
                </a:lnTo>
                <a:lnTo>
                  <a:pt x="1062" y="356"/>
                </a:lnTo>
                <a:lnTo>
                  <a:pt x="1062" y="356"/>
                </a:lnTo>
                <a:lnTo>
                  <a:pt x="1062" y="356"/>
                </a:lnTo>
                <a:lnTo>
                  <a:pt x="1062" y="353"/>
                </a:lnTo>
                <a:lnTo>
                  <a:pt x="1062" y="353"/>
                </a:lnTo>
                <a:lnTo>
                  <a:pt x="1058" y="353"/>
                </a:lnTo>
                <a:lnTo>
                  <a:pt x="1058" y="353"/>
                </a:lnTo>
                <a:lnTo>
                  <a:pt x="1055" y="353"/>
                </a:lnTo>
                <a:lnTo>
                  <a:pt x="1055" y="349"/>
                </a:lnTo>
                <a:lnTo>
                  <a:pt x="1055" y="349"/>
                </a:lnTo>
                <a:lnTo>
                  <a:pt x="1055" y="353"/>
                </a:lnTo>
                <a:lnTo>
                  <a:pt x="1055" y="353"/>
                </a:lnTo>
                <a:lnTo>
                  <a:pt x="1051" y="353"/>
                </a:lnTo>
                <a:lnTo>
                  <a:pt x="1051" y="356"/>
                </a:lnTo>
                <a:lnTo>
                  <a:pt x="1048" y="356"/>
                </a:lnTo>
                <a:lnTo>
                  <a:pt x="1048" y="356"/>
                </a:lnTo>
                <a:lnTo>
                  <a:pt x="1044" y="356"/>
                </a:lnTo>
                <a:lnTo>
                  <a:pt x="1044" y="360"/>
                </a:lnTo>
                <a:lnTo>
                  <a:pt x="1044" y="360"/>
                </a:lnTo>
                <a:lnTo>
                  <a:pt x="1044" y="360"/>
                </a:lnTo>
                <a:lnTo>
                  <a:pt x="1044" y="360"/>
                </a:lnTo>
                <a:lnTo>
                  <a:pt x="1041" y="360"/>
                </a:lnTo>
                <a:lnTo>
                  <a:pt x="1041" y="363"/>
                </a:lnTo>
                <a:lnTo>
                  <a:pt x="1041" y="363"/>
                </a:lnTo>
                <a:lnTo>
                  <a:pt x="1041" y="363"/>
                </a:lnTo>
                <a:lnTo>
                  <a:pt x="1037" y="363"/>
                </a:lnTo>
                <a:lnTo>
                  <a:pt x="1037" y="367"/>
                </a:lnTo>
                <a:lnTo>
                  <a:pt x="1037" y="367"/>
                </a:lnTo>
                <a:lnTo>
                  <a:pt x="1037" y="367"/>
                </a:lnTo>
                <a:lnTo>
                  <a:pt x="1037" y="370"/>
                </a:lnTo>
                <a:lnTo>
                  <a:pt x="1033" y="370"/>
                </a:lnTo>
                <a:lnTo>
                  <a:pt x="1033" y="370"/>
                </a:lnTo>
                <a:lnTo>
                  <a:pt x="1030" y="370"/>
                </a:lnTo>
                <a:lnTo>
                  <a:pt x="1030" y="370"/>
                </a:lnTo>
                <a:lnTo>
                  <a:pt x="1026" y="370"/>
                </a:lnTo>
                <a:lnTo>
                  <a:pt x="1026" y="370"/>
                </a:lnTo>
                <a:lnTo>
                  <a:pt x="1023" y="370"/>
                </a:lnTo>
                <a:lnTo>
                  <a:pt x="1023" y="370"/>
                </a:lnTo>
                <a:lnTo>
                  <a:pt x="1023" y="370"/>
                </a:lnTo>
                <a:lnTo>
                  <a:pt x="1019" y="370"/>
                </a:lnTo>
                <a:lnTo>
                  <a:pt x="1019" y="370"/>
                </a:lnTo>
                <a:lnTo>
                  <a:pt x="1016" y="370"/>
                </a:lnTo>
                <a:lnTo>
                  <a:pt x="1016" y="370"/>
                </a:lnTo>
                <a:lnTo>
                  <a:pt x="1016" y="374"/>
                </a:lnTo>
                <a:lnTo>
                  <a:pt x="1012" y="374"/>
                </a:lnTo>
                <a:lnTo>
                  <a:pt x="1012" y="374"/>
                </a:lnTo>
                <a:lnTo>
                  <a:pt x="1012" y="374"/>
                </a:lnTo>
                <a:lnTo>
                  <a:pt x="1012" y="378"/>
                </a:lnTo>
                <a:lnTo>
                  <a:pt x="1012" y="378"/>
                </a:lnTo>
                <a:lnTo>
                  <a:pt x="1012" y="378"/>
                </a:lnTo>
                <a:lnTo>
                  <a:pt x="1012" y="378"/>
                </a:lnTo>
                <a:lnTo>
                  <a:pt x="1016" y="381"/>
                </a:lnTo>
                <a:lnTo>
                  <a:pt x="1016" y="381"/>
                </a:lnTo>
                <a:lnTo>
                  <a:pt x="1016" y="381"/>
                </a:lnTo>
                <a:lnTo>
                  <a:pt x="1016" y="385"/>
                </a:lnTo>
                <a:lnTo>
                  <a:pt x="1016" y="385"/>
                </a:lnTo>
                <a:lnTo>
                  <a:pt x="1016" y="385"/>
                </a:lnTo>
                <a:lnTo>
                  <a:pt x="1016" y="388"/>
                </a:lnTo>
                <a:lnTo>
                  <a:pt x="1012" y="388"/>
                </a:lnTo>
                <a:lnTo>
                  <a:pt x="1012" y="388"/>
                </a:lnTo>
                <a:lnTo>
                  <a:pt x="1009" y="388"/>
                </a:lnTo>
                <a:lnTo>
                  <a:pt x="1009" y="388"/>
                </a:lnTo>
                <a:lnTo>
                  <a:pt x="1009" y="388"/>
                </a:lnTo>
                <a:lnTo>
                  <a:pt x="1005" y="388"/>
                </a:lnTo>
                <a:lnTo>
                  <a:pt x="1005" y="388"/>
                </a:lnTo>
                <a:lnTo>
                  <a:pt x="1005" y="388"/>
                </a:lnTo>
                <a:lnTo>
                  <a:pt x="1001" y="388"/>
                </a:lnTo>
                <a:lnTo>
                  <a:pt x="1001" y="388"/>
                </a:lnTo>
                <a:lnTo>
                  <a:pt x="998" y="392"/>
                </a:lnTo>
                <a:lnTo>
                  <a:pt x="998" y="392"/>
                </a:lnTo>
                <a:lnTo>
                  <a:pt x="998" y="392"/>
                </a:lnTo>
                <a:lnTo>
                  <a:pt x="994" y="392"/>
                </a:lnTo>
                <a:lnTo>
                  <a:pt x="994" y="392"/>
                </a:lnTo>
                <a:lnTo>
                  <a:pt x="991" y="395"/>
                </a:lnTo>
                <a:lnTo>
                  <a:pt x="991" y="395"/>
                </a:lnTo>
                <a:lnTo>
                  <a:pt x="991" y="395"/>
                </a:lnTo>
                <a:lnTo>
                  <a:pt x="987" y="395"/>
                </a:lnTo>
                <a:lnTo>
                  <a:pt x="987" y="395"/>
                </a:lnTo>
                <a:lnTo>
                  <a:pt x="984" y="395"/>
                </a:lnTo>
                <a:lnTo>
                  <a:pt x="980" y="395"/>
                </a:lnTo>
                <a:lnTo>
                  <a:pt x="980" y="395"/>
                </a:lnTo>
                <a:lnTo>
                  <a:pt x="976" y="395"/>
                </a:lnTo>
                <a:lnTo>
                  <a:pt x="976" y="395"/>
                </a:lnTo>
                <a:lnTo>
                  <a:pt x="973" y="395"/>
                </a:lnTo>
                <a:lnTo>
                  <a:pt x="973" y="392"/>
                </a:lnTo>
                <a:lnTo>
                  <a:pt x="973" y="392"/>
                </a:lnTo>
                <a:lnTo>
                  <a:pt x="973" y="392"/>
                </a:lnTo>
                <a:lnTo>
                  <a:pt x="969" y="392"/>
                </a:lnTo>
                <a:lnTo>
                  <a:pt x="969" y="392"/>
                </a:lnTo>
                <a:lnTo>
                  <a:pt x="966" y="392"/>
                </a:lnTo>
                <a:lnTo>
                  <a:pt x="966" y="392"/>
                </a:lnTo>
                <a:lnTo>
                  <a:pt x="962" y="392"/>
                </a:lnTo>
                <a:lnTo>
                  <a:pt x="962" y="388"/>
                </a:lnTo>
                <a:lnTo>
                  <a:pt x="959" y="388"/>
                </a:lnTo>
                <a:lnTo>
                  <a:pt x="959" y="385"/>
                </a:lnTo>
                <a:lnTo>
                  <a:pt x="959" y="385"/>
                </a:lnTo>
                <a:lnTo>
                  <a:pt x="959" y="385"/>
                </a:lnTo>
                <a:lnTo>
                  <a:pt x="959" y="385"/>
                </a:lnTo>
                <a:lnTo>
                  <a:pt x="955" y="385"/>
                </a:lnTo>
                <a:lnTo>
                  <a:pt x="955" y="381"/>
                </a:lnTo>
                <a:lnTo>
                  <a:pt x="955" y="381"/>
                </a:lnTo>
                <a:lnTo>
                  <a:pt x="955" y="381"/>
                </a:lnTo>
                <a:lnTo>
                  <a:pt x="952" y="381"/>
                </a:lnTo>
                <a:lnTo>
                  <a:pt x="952" y="381"/>
                </a:lnTo>
                <a:lnTo>
                  <a:pt x="952" y="378"/>
                </a:lnTo>
                <a:lnTo>
                  <a:pt x="948" y="378"/>
                </a:lnTo>
                <a:lnTo>
                  <a:pt x="948" y="378"/>
                </a:lnTo>
                <a:lnTo>
                  <a:pt x="944" y="378"/>
                </a:lnTo>
                <a:lnTo>
                  <a:pt x="944" y="378"/>
                </a:lnTo>
                <a:lnTo>
                  <a:pt x="941" y="378"/>
                </a:lnTo>
                <a:lnTo>
                  <a:pt x="941" y="378"/>
                </a:lnTo>
                <a:lnTo>
                  <a:pt x="941" y="378"/>
                </a:lnTo>
                <a:lnTo>
                  <a:pt x="941" y="374"/>
                </a:lnTo>
                <a:lnTo>
                  <a:pt x="941" y="374"/>
                </a:lnTo>
                <a:lnTo>
                  <a:pt x="937" y="374"/>
                </a:lnTo>
                <a:lnTo>
                  <a:pt x="937" y="374"/>
                </a:lnTo>
                <a:lnTo>
                  <a:pt x="934" y="370"/>
                </a:lnTo>
                <a:lnTo>
                  <a:pt x="934" y="370"/>
                </a:lnTo>
                <a:lnTo>
                  <a:pt x="934" y="370"/>
                </a:lnTo>
                <a:lnTo>
                  <a:pt x="930" y="370"/>
                </a:lnTo>
                <a:lnTo>
                  <a:pt x="930" y="370"/>
                </a:lnTo>
                <a:lnTo>
                  <a:pt x="930" y="367"/>
                </a:lnTo>
                <a:lnTo>
                  <a:pt x="927" y="367"/>
                </a:lnTo>
                <a:lnTo>
                  <a:pt x="927" y="367"/>
                </a:lnTo>
                <a:lnTo>
                  <a:pt x="927" y="367"/>
                </a:lnTo>
                <a:lnTo>
                  <a:pt x="927" y="367"/>
                </a:lnTo>
                <a:lnTo>
                  <a:pt x="923" y="363"/>
                </a:lnTo>
                <a:lnTo>
                  <a:pt x="923" y="363"/>
                </a:lnTo>
                <a:lnTo>
                  <a:pt x="923" y="360"/>
                </a:lnTo>
                <a:lnTo>
                  <a:pt x="919" y="360"/>
                </a:lnTo>
                <a:lnTo>
                  <a:pt x="919" y="360"/>
                </a:lnTo>
                <a:lnTo>
                  <a:pt x="916" y="360"/>
                </a:lnTo>
                <a:lnTo>
                  <a:pt x="916" y="360"/>
                </a:lnTo>
                <a:lnTo>
                  <a:pt x="912" y="360"/>
                </a:lnTo>
                <a:lnTo>
                  <a:pt x="912" y="360"/>
                </a:lnTo>
                <a:lnTo>
                  <a:pt x="912" y="360"/>
                </a:lnTo>
                <a:lnTo>
                  <a:pt x="909" y="360"/>
                </a:lnTo>
                <a:lnTo>
                  <a:pt x="909" y="356"/>
                </a:lnTo>
                <a:lnTo>
                  <a:pt x="909" y="356"/>
                </a:lnTo>
                <a:lnTo>
                  <a:pt x="905" y="356"/>
                </a:lnTo>
                <a:lnTo>
                  <a:pt x="905" y="356"/>
                </a:lnTo>
                <a:lnTo>
                  <a:pt x="905" y="356"/>
                </a:lnTo>
                <a:lnTo>
                  <a:pt x="902" y="356"/>
                </a:lnTo>
                <a:lnTo>
                  <a:pt x="898" y="356"/>
                </a:lnTo>
                <a:lnTo>
                  <a:pt x="898" y="356"/>
                </a:lnTo>
                <a:lnTo>
                  <a:pt x="895" y="356"/>
                </a:lnTo>
                <a:lnTo>
                  <a:pt x="895" y="360"/>
                </a:lnTo>
                <a:lnTo>
                  <a:pt x="895" y="360"/>
                </a:lnTo>
                <a:lnTo>
                  <a:pt x="895" y="360"/>
                </a:lnTo>
                <a:lnTo>
                  <a:pt x="891" y="356"/>
                </a:lnTo>
                <a:lnTo>
                  <a:pt x="891" y="356"/>
                </a:lnTo>
                <a:lnTo>
                  <a:pt x="887" y="356"/>
                </a:lnTo>
                <a:lnTo>
                  <a:pt x="887" y="356"/>
                </a:lnTo>
                <a:lnTo>
                  <a:pt x="884" y="356"/>
                </a:lnTo>
                <a:lnTo>
                  <a:pt x="884" y="356"/>
                </a:lnTo>
                <a:lnTo>
                  <a:pt x="880" y="356"/>
                </a:lnTo>
                <a:lnTo>
                  <a:pt x="880" y="356"/>
                </a:lnTo>
                <a:lnTo>
                  <a:pt x="880" y="360"/>
                </a:lnTo>
                <a:lnTo>
                  <a:pt x="880" y="360"/>
                </a:lnTo>
                <a:lnTo>
                  <a:pt x="880" y="356"/>
                </a:lnTo>
                <a:lnTo>
                  <a:pt x="877" y="356"/>
                </a:lnTo>
                <a:lnTo>
                  <a:pt x="877" y="356"/>
                </a:lnTo>
                <a:lnTo>
                  <a:pt x="877" y="356"/>
                </a:lnTo>
                <a:lnTo>
                  <a:pt x="877" y="353"/>
                </a:lnTo>
                <a:lnTo>
                  <a:pt x="877" y="353"/>
                </a:lnTo>
                <a:lnTo>
                  <a:pt x="873" y="353"/>
                </a:lnTo>
                <a:lnTo>
                  <a:pt x="873" y="353"/>
                </a:lnTo>
                <a:lnTo>
                  <a:pt x="870" y="353"/>
                </a:lnTo>
                <a:lnTo>
                  <a:pt x="870" y="353"/>
                </a:lnTo>
                <a:lnTo>
                  <a:pt x="870" y="356"/>
                </a:lnTo>
                <a:lnTo>
                  <a:pt x="866" y="356"/>
                </a:lnTo>
                <a:lnTo>
                  <a:pt x="866" y="356"/>
                </a:lnTo>
                <a:lnTo>
                  <a:pt x="862" y="356"/>
                </a:lnTo>
                <a:lnTo>
                  <a:pt x="862" y="353"/>
                </a:lnTo>
                <a:lnTo>
                  <a:pt x="862" y="353"/>
                </a:lnTo>
                <a:lnTo>
                  <a:pt x="859" y="353"/>
                </a:lnTo>
                <a:lnTo>
                  <a:pt x="859" y="353"/>
                </a:lnTo>
                <a:lnTo>
                  <a:pt x="859" y="353"/>
                </a:lnTo>
                <a:lnTo>
                  <a:pt x="859" y="349"/>
                </a:lnTo>
                <a:lnTo>
                  <a:pt x="855" y="349"/>
                </a:lnTo>
                <a:lnTo>
                  <a:pt x="855" y="349"/>
                </a:lnTo>
                <a:lnTo>
                  <a:pt x="855" y="345"/>
                </a:lnTo>
                <a:lnTo>
                  <a:pt x="855" y="345"/>
                </a:lnTo>
                <a:lnTo>
                  <a:pt x="852" y="345"/>
                </a:lnTo>
                <a:lnTo>
                  <a:pt x="852" y="345"/>
                </a:lnTo>
                <a:lnTo>
                  <a:pt x="848" y="345"/>
                </a:lnTo>
                <a:lnTo>
                  <a:pt x="848" y="345"/>
                </a:lnTo>
                <a:lnTo>
                  <a:pt x="845" y="345"/>
                </a:lnTo>
                <a:lnTo>
                  <a:pt x="845" y="345"/>
                </a:lnTo>
                <a:lnTo>
                  <a:pt x="845" y="342"/>
                </a:lnTo>
                <a:lnTo>
                  <a:pt x="841" y="342"/>
                </a:lnTo>
                <a:lnTo>
                  <a:pt x="841" y="345"/>
                </a:lnTo>
                <a:lnTo>
                  <a:pt x="841" y="345"/>
                </a:lnTo>
                <a:lnTo>
                  <a:pt x="838" y="345"/>
                </a:lnTo>
                <a:lnTo>
                  <a:pt x="838" y="342"/>
                </a:lnTo>
                <a:lnTo>
                  <a:pt x="838" y="342"/>
                </a:lnTo>
                <a:lnTo>
                  <a:pt x="834" y="345"/>
                </a:lnTo>
                <a:lnTo>
                  <a:pt x="834" y="342"/>
                </a:lnTo>
                <a:lnTo>
                  <a:pt x="834" y="342"/>
                </a:lnTo>
                <a:lnTo>
                  <a:pt x="830" y="342"/>
                </a:lnTo>
                <a:lnTo>
                  <a:pt x="830" y="342"/>
                </a:lnTo>
                <a:lnTo>
                  <a:pt x="830" y="345"/>
                </a:lnTo>
                <a:lnTo>
                  <a:pt x="830" y="345"/>
                </a:lnTo>
                <a:lnTo>
                  <a:pt x="827" y="345"/>
                </a:lnTo>
                <a:lnTo>
                  <a:pt x="827" y="345"/>
                </a:lnTo>
                <a:lnTo>
                  <a:pt x="823" y="345"/>
                </a:lnTo>
                <a:lnTo>
                  <a:pt x="823" y="345"/>
                </a:lnTo>
                <a:lnTo>
                  <a:pt x="820" y="345"/>
                </a:lnTo>
                <a:lnTo>
                  <a:pt x="820" y="342"/>
                </a:lnTo>
                <a:lnTo>
                  <a:pt x="820" y="342"/>
                </a:lnTo>
                <a:lnTo>
                  <a:pt x="820" y="342"/>
                </a:lnTo>
                <a:lnTo>
                  <a:pt x="816" y="342"/>
                </a:lnTo>
                <a:lnTo>
                  <a:pt x="816" y="342"/>
                </a:lnTo>
                <a:lnTo>
                  <a:pt x="816" y="338"/>
                </a:lnTo>
                <a:lnTo>
                  <a:pt x="813" y="338"/>
                </a:lnTo>
                <a:lnTo>
                  <a:pt x="813" y="338"/>
                </a:lnTo>
                <a:lnTo>
                  <a:pt x="813" y="338"/>
                </a:lnTo>
                <a:lnTo>
                  <a:pt x="809" y="338"/>
                </a:lnTo>
                <a:lnTo>
                  <a:pt x="809" y="338"/>
                </a:lnTo>
                <a:lnTo>
                  <a:pt x="809" y="338"/>
                </a:lnTo>
                <a:lnTo>
                  <a:pt x="805" y="338"/>
                </a:lnTo>
                <a:lnTo>
                  <a:pt x="805" y="338"/>
                </a:lnTo>
                <a:lnTo>
                  <a:pt x="805" y="338"/>
                </a:lnTo>
                <a:lnTo>
                  <a:pt x="802" y="338"/>
                </a:lnTo>
                <a:lnTo>
                  <a:pt x="798" y="342"/>
                </a:lnTo>
                <a:lnTo>
                  <a:pt x="795" y="342"/>
                </a:lnTo>
                <a:lnTo>
                  <a:pt x="795" y="342"/>
                </a:lnTo>
                <a:lnTo>
                  <a:pt x="791" y="342"/>
                </a:lnTo>
                <a:lnTo>
                  <a:pt x="791" y="342"/>
                </a:lnTo>
                <a:lnTo>
                  <a:pt x="788" y="342"/>
                </a:lnTo>
                <a:lnTo>
                  <a:pt x="788" y="342"/>
                </a:lnTo>
                <a:lnTo>
                  <a:pt x="784" y="342"/>
                </a:lnTo>
                <a:lnTo>
                  <a:pt x="784" y="342"/>
                </a:lnTo>
                <a:lnTo>
                  <a:pt x="784" y="342"/>
                </a:lnTo>
                <a:lnTo>
                  <a:pt x="781" y="342"/>
                </a:lnTo>
                <a:lnTo>
                  <a:pt x="781" y="342"/>
                </a:lnTo>
                <a:lnTo>
                  <a:pt x="781" y="342"/>
                </a:lnTo>
                <a:lnTo>
                  <a:pt x="781" y="342"/>
                </a:lnTo>
                <a:lnTo>
                  <a:pt x="777" y="342"/>
                </a:lnTo>
                <a:lnTo>
                  <a:pt x="777" y="338"/>
                </a:lnTo>
                <a:lnTo>
                  <a:pt x="777" y="338"/>
                </a:lnTo>
                <a:lnTo>
                  <a:pt x="773" y="338"/>
                </a:lnTo>
                <a:lnTo>
                  <a:pt x="773" y="338"/>
                </a:lnTo>
                <a:lnTo>
                  <a:pt x="770" y="338"/>
                </a:lnTo>
                <a:lnTo>
                  <a:pt x="770" y="338"/>
                </a:lnTo>
                <a:lnTo>
                  <a:pt x="766" y="338"/>
                </a:lnTo>
                <a:lnTo>
                  <a:pt x="766" y="338"/>
                </a:lnTo>
                <a:lnTo>
                  <a:pt x="766" y="338"/>
                </a:lnTo>
                <a:lnTo>
                  <a:pt x="766" y="338"/>
                </a:lnTo>
                <a:lnTo>
                  <a:pt x="763" y="338"/>
                </a:lnTo>
                <a:lnTo>
                  <a:pt x="763" y="335"/>
                </a:lnTo>
                <a:lnTo>
                  <a:pt x="766" y="335"/>
                </a:lnTo>
                <a:lnTo>
                  <a:pt x="766" y="335"/>
                </a:lnTo>
                <a:lnTo>
                  <a:pt x="766" y="331"/>
                </a:lnTo>
                <a:lnTo>
                  <a:pt x="766" y="331"/>
                </a:lnTo>
                <a:lnTo>
                  <a:pt x="766" y="331"/>
                </a:lnTo>
                <a:lnTo>
                  <a:pt x="766" y="328"/>
                </a:lnTo>
                <a:lnTo>
                  <a:pt x="766" y="328"/>
                </a:lnTo>
                <a:lnTo>
                  <a:pt x="766" y="328"/>
                </a:lnTo>
                <a:lnTo>
                  <a:pt x="766" y="328"/>
                </a:lnTo>
                <a:lnTo>
                  <a:pt x="763" y="328"/>
                </a:lnTo>
                <a:lnTo>
                  <a:pt x="763" y="328"/>
                </a:lnTo>
                <a:lnTo>
                  <a:pt x="759" y="328"/>
                </a:lnTo>
                <a:lnTo>
                  <a:pt x="759" y="324"/>
                </a:lnTo>
                <a:lnTo>
                  <a:pt x="756" y="324"/>
                </a:lnTo>
                <a:lnTo>
                  <a:pt x="756" y="324"/>
                </a:lnTo>
                <a:lnTo>
                  <a:pt x="756" y="321"/>
                </a:lnTo>
                <a:lnTo>
                  <a:pt x="752" y="321"/>
                </a:lnTo>
                <a:lnTo>
                  <a:pt x="752" y="321"/>
                </a:lnTo>
                <a:lnTo>
                  <a:pt x="748" y="321"/>
                </a:lnTo>
                <a:lnTo>
                  <a:pt x="748" y="321"/>
                </a:lnTo>
                <a:lnTo>
                  <a:pt x="748" y="321"/>
                </a:lnTo>
                <a:lnTo>
                  <a:pt x="745" y="321"/>
                </a:lnTo>
                <a:lnTo>
                  <a:pt x="745" y="317"/>
                </a:lnTo>
                <a:lnTo>
                  <a:pt x="745" y="317"/>
                </a:lnTo>
                <a:lnTo>
                  <a:pt x="741" y="313"/>
                </a:lnTo>
                <a:lnTo>
                  <a:pt x="741" y="313"/>
                </a:lnTo>
                <a:lnTo>
                  <a:pt x="738" y="317"/>
                </a:lnTo>
                <a:lnTo>
                  <a:pt x="738" y="313"/>
                </a:lnTo>
                <a:lnTo>
                  <a:pt x="734" y="313"/>
                </a:lnTo>
                <a:lnTo>
                  <a:pt x="734" y="313"/>
                </a:lnTo>
                <a:lnTo>
                  <a:pt x="734" y="313"/>
                </a:lnTo>
                <a:lnTo>
                  <a:pt x="734" y="313"/>
                </a:lnTo>
                <a:lnTo>
                  <a:pt x="731" y="313"/>
                </a:lnTo>
                <a:lnTo>
                  <a:pt x="727" y="313"/>
                </a:lnTo>
                <a:lnTo>
                  <a:pt x="727" y="313"/>
                </a:lnTo>
                <a:lnTo>
                  <a:pt x="727" y="313"/>
                </a:lnTo>
                <a:lnTo>
                  <a:pt x="724" y="313"/>
                </a:lnTo>
                <a:lnTo>
                  <a:pt x="724" y="313"/>
                </a:lnTo>
                <a:lnTo>
                  <a:pt x="720" y="313"/>
                </a:lnTo>
                <a:lnTo>
                  <a:pt x="720" y="317"/>
                </a:lnTo>
                <a:lnTo>
                  <a:pt x="716" y="313"/>
                </a:lnTo>
                <a:lnTo>
                  <a:pt x="716" y="313"/>
                </a:lnTo>
                <a:lnTo>
                  <a:pt x="716" y="313"/>
                </a:lnTo>
                <a:lnTo>
                  <a:pt x="713" y="313"/>
                </a:lnTo>
                <a:lnTo>
                  <a:pt x="713" y="313"/>
                </a:lnTo>
                <a:lnTo>
                  <a:pt x="709" y="313"/>
                </a:lnTo>
                <a:lnTo>
                  <a:pt x="709" y="313"/>
                </a:lnTo>
                <a:lnTo>
                  <a:pt x="709" y="313"/>
                </a:lnTo>
                <a:lnTo>
                  <a:pt x="706" y="313"/>
                </a:lnTo>
                <a:lnTo>
                  <a:pt x="706" y="313"/>
                </a:lnTo>
                <a:lnTo>
                  <a:pt x="702" y="313"/>
                </a:lnTo>
                <a:lnTo>
                  <a:pt x="702" y="313"/>
                </a:lnTo>
                <a:lnTo>
                  <a:pt x="702" y="313"/>
                </a:lnTo>
                <a:lnTo>
                  <a:pt x="699" y="313"/>
                </a:lnTo>
                <a:lnTo>
                  <a:pt x="699" y="310"/>
                </a:lnTo>
                <a:lnTo>
                  <a:pt x="695" y="310"/>
                </a:lnTo>
                <a:lnTo>
                  <a:pt x="695" y="313"/>
                </a:lnTo>
                <a:lnTo>
                  <a:pt x="695" y="313"/>
                </a:lnTo>
                <a:lnTo>
                  <a:pt x="691" y="313"/>
                </a:lnTo>
                <a:lnTo>
                  <a:pt x="691" y="313"/>
                </a:lnTo>
                <a:lnTo>
                  <a:pt x="688" y="313"/>
                </a:lnTo>
                <a:lnTo>
                  <a:pt x="688" y="310"/>
                </a:lnTo>
                <a:lnTo>
                  <a:pt x="688" y="310"/>
                </a:lnTo>
                <a:lnTo>
                  <a:pt x="684" y="313"/>
                </a:lnTo>
                <a:lnTo>
                  <a:pt x="684" y="313"/>
                </a:lnTo>
                <a:lnTo>
                  <a:pt x="684" y="313"/>
                </a:lnTo>
                <a:lnTo>
                  <a:pt x="681" y="313"/>
                </a:lnTo>
                <a:lnTo>
                  <a:pt x="681" y="313"/>
                </a:lnTo>
                <a:lnTo>
                  <a:pt x="677" y="313"/>
                </a:lnTo>
                <a:lnTo>
                  <a:pt x="677" y="313"/>
                </a:lnTo>
                <a:lnTo>
                  <a:pt x="681" y="317"/>
                </a:lnTo>
                <a:lnTo>
                  <a:pt x="681" y="317"/>
                </a:lnTo>
                <a:lnTo>
                  <a:pt x="681" y="317"/>
                </a:lnTo>
                <a:lnTo>
                  <a:pt x="681" y="321"/>
                </a:lnTo>
                <a:lnTo>
                  <a:pt x="681" y="321"/>
                </a:lnTo>
                <a:lnTo>
                  <a:pt x="681" y="321"/>
                </a:lnTo>
                <a:lnTo>
                  <a:pt x="681" y="324"/>
                </a:lnTo>
                <a:lnTo>
                  <a:pt x="681" y="324"/>
                </a:lnTo>
                <a:lnTo>
                  <a:pt x="681" y="324"/>
                </a:lnTo>
                <a:lnTo>
                  <a:pt x="681" y="328"/>
                </a:lnTo>
                <a:lnTo>
                  <a:pt x="681" y="328"/>
                </a:lnTo>
                <a:lnTo>
                  <a:pt x="681" y="328"/>
                </a:lnTo>
                <a:lnTo>
                  <a:pt x="681" y="328"/>
                </a:lnTo>
                <a:lnTo>
                  <a:pt x="681" y="328"/>
                </a:lnTo>
                <a:lnTo>
                  <a:pt x="681" y="331"/>
                </a:lnTo>
                <a:lnTo>
                  <a:pt x="677" y="331"/>
                </a:lnTo>
                <a:lnTo>
                  <a:pt x="677" y="331"/>
                </a:lnTo>
                <a:lnTo>
                  <a:pt x="674" y="331"/>
                </a:lnTo>
                <a:lnTo>
                  <a:pt x="674" y="331"/>
                </a:lnTo>
                <a:lnTo>
                  <a:pt x="670" y="335"/>
                </a:lnTo>
                <a:lnTo>
                  <a:pt x="670" y="335"/>
                </a:lnTo>
                <a:lnTo>
                  <a:pt x="670" y="338"/>
                </a:lnTo>
                <a:lnTo>
                  <a:pt x="670" y="338"/>
                </a:lnTo>
                <a:lnTo>
                  <a:pt x="670" y="338"/>
                </a:lnTo>
                <a:lnTo>
                  <a:pt x="670" y="338"/>
                </a:lnTo>
                <a:lnTo>
                  <a:pt x="670" y="342"/>
                </a:lnTo>
                <a:lnTo>
                  <a:pt x="667" y="342"/>
                </a:lnTo>
                <a:lnTo>
                  <a:pt x="667" y="342"/>
                </a:lnTo>
                <a:lnTo>
                  <a:pt x="663" y="342"/>
                </a:lnTo>
                <a:lnTo>
                  <a:pt x="663" y="342"/>
                </a:lnTo>
                <a:lnTo>
                  <a:pt x="663" y="345"/>
                </a:lnTo>
                <a:lnTo>
                  <a:pt x="659" y="345"/>
                </a:lnTo>
                <a:lnTo>
                  <a:pt x="659" y="345"/>
                </a:lnTo>
                <a:lnTo>
                  <a:pt x="663" y="349"/>
                </a:lnTo>
                <a:lnTo>
                  <a:pt x="659" y="349"/>
                </a:lnTo>
                <a:lnTo>
                  <a:pt x="659" y="353"/>
                </a:lnTo>
                <a:lnTo>
                  <a:pt x="659" y="353"/>
                </a:lnTo>
                <a:lnTo>
                  <a:pt x="663" y="356"/>
                </a:lnTo>
                <a:lnTo>
                  <a:pt x="663" y="356"/>
                </a:lnTo>
                <a:lnTo>
                  <a:pt x="663" y="360"/>
                </a:lnTo>
                <a:lnTo>
                  <a:pt x="663" y="360"/>
                </a:lnTo>
                <a:lnTo>
                  <a:pt x="663" y="360"/>
                </a:lnTo>
                <a:lnTo>
                  <a:pt x="663" y="363"/>
                </a:lnTo>
                <a:lnTo>
                  <a:pt x="663" y="363"/>
                </a:lnTo>
                <a:lnTo>
                  <a:pt x="667" y="363"/>
                </a:lnTo>
                <a:lnTo>
                  <a:pt x="667" y="367"/>
                </a:lnTo>
                <a:lnTo>
                  <a:pt x="663" y="367"/>
                </a:lnTo>
                <a:lnTo>
                  <a:pt x="663" y="370"/>
                </a:lnTo>
                <a:lnTo>
                  <a:pt x="663" y="370"/>
                </a:lnTo>
                <a:lnTo>
                  <a:pt x="663" y="374"/>
                </a:lnTo>
                <a:lnTo>
                  <a:pt x="659" y="374"/>
                </a:lnTo>
                <a:lnTo>
                  <a:pt x="659" y="378"/>
                </a:lnTo>
                <a:lnTo>
                  <a:pt x="659" y="378"/>
                </a:lnTo>
                <a:lnTo>
                  <a:pt x="659" y="381"/>
                </a:lnTo>
                <a:lnTo>
                  <a:pt x="659" y="381"/>
                </a:lnTo>
                <a:lnTo>
                  <a:pt x="659" y="385"/>
                </a:lnTo>
                <a:lnTo>
                  <a:pt x="656" y="385"/>
                </a:lnTo>
                <a:lnTo>
                  <a:pt x="656" y="385"/>
                </a:lnTo>
                <a:lnTo>
                  <a:pt x="652" y="385"/>
                </a:lnTo>
                <a:lnTo>
                  <a:pt x="652" y="388"/>
                </a:lnTo>
                <a:lnTo>
                  <a:pt x="652" y="388"/>
                </a:lnTo>
                <a:lnTo>
                  <a:pt x="649" y="388"/>
                </a:lnTo>
                <a:lnTo>
                  <a:pt x="649" y="388"/>
                </a:lnTo>
                <a:lnTo>
                  <a:pt x="645" y="388"/>
                </a:lnTo>
                <a:lnTo>
                  <a:pt x="645" y="388"/>
                </a:lnTo>
                <a:lnTo>
                  <a:pt x="645" y="388"/>
                </a:lnTo>
                <a:lnTo>
                  <a:pt x="645" y="388"/>
                </a:lnTo>
                <a:lnTo>
                  <a:pt x="645" y="388"/>
                </a:lnTo>
                <a:lnTo>
                  <a:pt x="645" y="388"/>
                </a:lnTo>
                <a:lnTo>
                  <a:pt x="642" y="388"/>
                </a:lnTo>
                <a:lnTo>
                  <a:pt x="642" y="392"/>
                </a:lnTo>
                <a:lnTo>
                  <a:pt x="642" y="392"/>
                </a:lnTo>
                <a:lnTo>
                  <a:pt x="638" y="392"/>
                </a:lnTo>
                <a:lnTo>
                  <a:pt x="638" y="392"/>
                </a:lnTo>
                <a:lnTo>
                  <a:pt x="638" y="392"/>
                </a:lnTo>
                <a:lnTo>
                  <a:pt x="638" y="392"/>
                </a:lnTo>
                <a:lnTo>
                  <a:pt x="638" y="392"/>
                </a:lnTo>
                <a:lnTo>
                  <a:pt x="634" y="392"/>
                </a:lnTo>
                <a:lnTo>
                  <a:pt x="634" y="388"/>
                </a:lnTo>
                <a:lnTo>
                  <a:pt x="634" y="388"/>
                </a:lnTo>
                <a:lnTo>
                  <a:pt x="634" y="392"/>
                </a:lnTo>
                <a:lnTo>
                  <a:pt x="631" y="392"/>
                </a:lnTo>
                <a:lnTo>
                  <a:pt x="631" y="392"/>
                </a:lnTo>
                <a:lnTo>
                  <a:pt x="627" y="392"/>
                </a:lnTo>
                <a:lnTo>
                  <a:pt x="627" y="392"/>
                </a:lnTo>
                <a:lnTo>
                  <a:pt x="624" y="392"/>
                </a:lnTo>
                <a:lnTo>
                  <a:pt x="624" y="392"/>
                </a:lnTo>
                <a:lnTo>
                  <a:pt x="620" y="392"/>
                </a:lnTo>
                <a:lnTo>
                  <a:pt x="620" y="388"/>
                </a:lnTo>
                <a:lnTo>
                  <a:pt x="620" y="388"/>
                </a:lnTo>
                <a:lnTo>
                  <a:pt x="620" y="385"/>
                </a:lnTo>
                <a:lnTo>
                  <a:pt x="620" y="385"/>
                </a:lnTo>
                <a:lnTo>
                  <a:pt x="620" y="385"/>
                </a:lnTo>
                <a:lnTo>
                  <a:pt x="620" y="385"/>
                </a:lnTo>
                <a:lnTo>
                  <a:pt x="620" y="381"/>
                </a:lnTo>
                <a:lnTo>
                  <a:pt x="617" y="381"/>
                </a:lnTo>
                <a:lnTo>
                  <a:pt x="617" y="385"/>
                </a:lnTo>
                <a:lnTo>
                  <a:pt x="617" y="385"/>
                </a:lnTo>
                <a:lnTo>
                  <a:pt x="613" y="385"/>
                </a:lnTo>
                <a:lnTo>
                  <a:pt x="613" y="385"/>
                </a:lnTo>
                <a:lnTo>
                  <a:pt x="610" y="385"/>
                </a:lnTo>
                <a:lnTo>
                  <a:pt x="610" y="385"/>
                </a:lnTo>
                <a:lnTo>
                  <a:pt x="606" y="385"/>
                </a:lnTo>
                <a:lnTo>
                  <a:pt x="606" y="385"/>
                </a:lnTo>
                <a:lnTo>
                  <a:pt x="606" y="385"/>
                </a:lnTo>
                <a:lnTo>
                  <a:pt x="602" y="385"/>
                </a:lnTo>
                <a:lnTo>
                  <a:pt x="602" y="385"/>
                </a:lnTo>
                <a:lnTo>
                  <a:pt x="602" y="385"/>
                </a:lnTo>
                <a:lnTo>
                  <a:pt x="602" y="381"/>
                </a:lnTo>
                <a:lnTo>
                  <a:pt x="599" y="381"/>
                </a:lnTo>
                <a:lnTo>
                  <a:pt x="599" y="381"/>
                </a:lnTo>
                <a:lnTo>
                  <a:pt x="595" y="381"/>
                </a:lnTo>
                <a:lnTo>
                  <a:pt x="595" y="381"/>
                </a:lnTo>
                <a:lnTo>
                  <a:pt x="595" y="381"/>
                </a:lnTo>
                <a:lnTo>
                  <a:pt x="592" y="381"/>
                </a:lnTo>
                <a:lnTo>
                  <a:pt x="592" y="381"/>
                </a:lnTo>
                <a:lnTo>
                  <a:pt x="588" y="381"/>
                </a:lnTo>
                <a:lnTo>
                  <a:pt x="588" y="381"/>
                </a:lnTo>
                <a:lnTo>
                  <a:pt x="588" y="378"/>
                </a:lnTo>
                <a:lnTo>
                  <a:pt x="588" y="378"/>
                </a:lnTo>
                <a:lnTo>
                  <a:pt x="588" y="378"/>
                </a:lnTo>
                <a:lnTo>
                  <a:pt x="585" y="378"/>
                </a:lnTo>
                <a:lnTo>
                  <a:pt x="585" y="378"/>
                </a:lnTo>
                <a:lnTo>
                  <a:pt x="585" y="378"/>
                </a:lnTo>
                <a:lnTo>
                  <a:pt x="581" y="378"/>
                </a:lnTo>
                <a:lnTo>
                  <a:pt x="581" y="378"/>
                </a:lnTo>
                <a:lnTo>
                  <a:pt x="577" y="378"/>
                </a:lnTo>
                <a:lnTo>
                  <a:pt x="577" y="378"/>
                </a:lnTo>
                <a:lnTo>
                  <a:pt x="577" y="374"/>
                </a:lnTo>
                <a:lnTo>
                  <a:pt x="577" y="374"/>
                </a:lnTo>
                <a:lnTo>
                  <a:pt x="577" y="374"/>
                </a:lnTo>
                <a:lnTo>
                  <a:pt x="574" y="374"/>
                </a:lnTo>
                <a:lnTo>
                  <a:pt x="574" y="374"/>
                </a:lnTo>
                <a:lnTo>
                  <a:pt x="574" y="374"/>
                </a:lnTo>
                <a:lnTo>
                  <a:pt x="574" y="374"/>
                </a:lnTo>
                <a:lnTo>
                  <a:pt x="574" y="374"/>
                </a:lnTo>
                <a:lnTo>
                  <a:pt x="570" y="374"/>
                </a:lnTo>
                <a:lnTo>
                  <a:pt x="570" y="374"/>
                </a:lnTo>
                <a:lnTo>
                  <a:pt x="567" y="374"/>
                </a:lnTo>
                <a:lnTo>
                  <a:pt x="563" y="374"/>
                </a:lnTo>
                <a:lnTo>
                  <a:pt x="563" y="370"/>
                </a:lnTo>
                <a:lnTo>
                  <a:pt x="563" y="370"/>
                </a:lnTo>
                <a:lnTo>
                  <a:pt x="560" y="370"/>
                </a:lnTo>
                <a:lnTo>
                  <a:pt x="560" y="370"/>
                </a:lnTo>
                <a:lnTo>
                  <a:pt x="556" y="370"/>
                </a:lnTo>
                <a:lnTo>
                  <a:pt x="556" y="370"/>
                </a:lnTo>
                <a:lnTo>
                  <a:pt x="556" y="367"/>
                </a:lnTo>
                <a:lnTo>
                  <a:pt x="556" y="367"/>
                </a:lnTo>
                <a:lnTo>
                  <a:pt x="553" y="367"/>
                </a:lnTo>
                <a:lnTo>
                  <a:pt x="553" y="367"/>
                </a:lnTo>
                <a:lnTo>
                  <a:pt x="553" y="367"/>
                </a:lnTo>
                <a:lnTo>
                  <a:pt x="549" y="367"/>
                </a:lnTo>
                <a:lnTo>
                  <a:pt x="549" y="367"/>
                </a:lnTo>
                <a:lnTo>
                  <a:pt x="545" y="367"/>
                </a:lnTo>
                <a:lnTo>
                  <a:pt x="545" y="367"/>
                </a:lnTo>
                <a:lnTo>
                  <a:pt x="542" y="363"/>
                </a:lnTo>
                <a:lnTo>
                  <a:pt x="542" y="363"/>
                </a:lnTo>
                <a:lnTo>
                  <a:pt x="542" y="363"/>
                </a:lnTo>
                <a:lnTo>
                  <a:pt x="538" y="363"/>
                </a:lnTo>
                <a:lnTo>
                  <a:pt x="538" y="363"/>
                </a:lnTo>
                <a:lnTo>
                  <a:pt x="535" y="363"/>
                </a:lnTo>
                <a:lnTo>
                  <a:pt x="535" y="360"/>
                </a:lnTo>
                <a:lnTo>
                  <a:pt x="531" y="360"/>
                </a:lnTo>
                <a:lnTo>
                  <a:pt x="531" y="360"/>
                </a:lnTo>
                <a:lnTo>
                  <a:pt x="528" y="360"/>
                </a:lnTo>
                <a:lnTo>
                  <a:pt x="528" y="360"/>
                </a:lnTo>
                <a:lnTo>
                  <a:pt x="524" y="360"/>
                </a:lnTo>
                <a:lnTo>
                  <a:pt x="524" y="360"/>
                </a:lnTo>
                <a:lnTo>
                  <a:pt x="520" y="356"/>
                </a:lnTo>
                <a:lnTo>
                  <a:pt x="520" y="356"/>
                </a:lnTo>
                <a:lnTo>
                  <a:pt x="517" y="356"/>
                </a:lnTo>
                <a:lnTo>
                  <a:pt x="517" y="356"/>
                </a:lnTo>
                <a:lnTo>
                  <a:pt x="513" y="353"/>
                </a:lnTo>
                <a:lnTo>
                  <a:pt x="510" y="353"/>
                </a:lnTo>
                <a:lnTo>
                  <a:pt x="510" y="353"/>
                </a:lnTo>
                <a:lnTo>
                  <a:pt x="506" y="353"/>
                </a:lnTo>
                <a:lnTo>
                  <a:pt x="506" y="353"/>
                </a:lnTo>
                <a:lnTo>
                  <a:pt x="503" y="353"/>
                </a:lnTo>
                <a:lnTo>
                  <a:pt x="499" y="353"/>
                </a:lnTo>
                <a:lnTo>
                  <a:pt x="499" y="353"/>
                </a:lnTo>
                <a:lnTo>
                  <a:pt x="496" y="353"/>
                </a:lnTo>
                <a:lnTo>
                  <a:pt x="496" y="353"/>
                </a:lnTo>
                <a:lnTo>
                  <a:pt x="492" y="353"/>
                </a:lnTo>
                <a:lnTo>
                  <a:pt x="492" y="353"/>
                </a:lnTo>
                <a:lnTo>
                  <a:pt x="488" y="353"/>
                </a:lnTo>
                <a:lnTo>
                  <a:pt x="485" y="349"/>
                </a:lnTo>
                <a:lnTo>
                  <a:pt x="485" y="349"/>
                </a:lnTo>
                <a:lnTo>
                  <a:pt x="481" y="345"/>
                </a:lnTo>
                <a:lnTo>
                  <a:pt x="481" y="345"/>
                </a:lnTo>
                <a:lnTo>
                  <a:pt x="478" y="345"/>
                </a:lnTo>
                <a:lnTo>
                  <a:pt x="478" y="345"/>
                </a:lnTo>
                <a:lnTo>
                  <a:pt x="474" y="345"/>
                </a:lnTo>
                <a:lnTo>
                  <a:pt x="474" y="345"/>
                </a:lnTo>
                <a:lnTo>
                  <a:pt x="471" y="345"/>
                </a:lnTo>
                <a:lnTo>
                  <a:pt x="471" y="345"/>
                </a:lnTo>
                <a:lnTo>
                  <a:pt x="467" y="345"/>
                </a:lnTo>
                <a:lnTo>
                  <a:pt x="467" y="345"/>
                </a:lnTo>
                <a:lnTo>
                  <a:pt x="463" y="345"/>
                </a:lnTo>
                <a:lnTo>
                  <a:pt x="463" y="345"/>
                </a:lnTo>
                <a:lnTo>
                  <a:pt x="463" y="345"/>
                </a:lnTo>
                <a:lnTo>
                  <a:pt x="460" y="345"/>
                </a:lnTo>
                <a:lnTo>
                  <a:pt x="460" y="345"/>
                </a:lnTo>
                <a:lnTo>
                  <a:pt x="456" y="345"/>
                </a:lnTo>
                <a:lnTo>
                  <a:pt x="456" y="345"/>
                </a:lnTo>
                <a:lnTo>
                  <a:pt x="453" y="345"/>
                </a:lnTo>
                <a:lnTo>
                  <a:pt x="453" y="345"/>
                </a:lnTo>
                <a:lnTo>
                  <a:pt x="449" y="345"/>
                </a:lnTo>
                <a:lnTo>
                  <a:pt x="449" y="345"/>
                </a:lnTo>
                <a:lnTo>
                  <a:pt x="446" y="342"/>
                </a:lnTo>
                <a:lnTo>
                  <a:pt x="446" y="342"/>
                </a:lnTo>
                <a:lnTo>
                  <a:pt x="446" y="342"/>
                </a:lnTo>
                <a:lnTo>
                  <a:pt x="442" y="342"/>
                </a:lnTo>
                <a:lnTo>
                  <a:pt x="439" y="342"/>
                </a:lnTo>
                <a:lnTo>
                  <a:pt x="435" y="338"/>
                </a:lnTo>
                <a:lnTo>
                  <a:pt x="435" y="338"/>
                </a:lnTo>
                <a:lnTo>
                  <a:pt x="435" y="338"/>
                </a:lnTo>
                <a:lnTo>
                  <a:pt x="431" y="338"/>
                </a:lnTo>
                <a:lnTo>
                  <a:pt x="431" y="338"/>
                </a:lnTo>
                <a:lnTo>
                  <a:pt x="431" y="338"/>
                </a:lnTo>
                <a:lnTo>
                  <a:pt x="428" y="338"/>
                </a:lnTo>
                <a:lnTo>
                  <a:pt x="428" y="338"/>
                </a:lnTo>
                <a:lnTo>
                  <a:pt x="424" y="338"/>
                </a:lnTo>
                <a:lnTo>
                  <a:pt x="424" y="338"/>
                </a:lnTo>
                <a:lnTo>
                  <a:pt x="421" y="335"/>
                </a:lnTo>
                <a:lnTo>
                  <a:pt x="421" y="335"/>
                </a:lnTo>
                <a:lnTo>
                  <a:pt x="421" y="331"/>
                </a:lnTo>
                <a:lnTo>
                  <a:pt x="417" y="331"/>
                </a:lnTo>
                <a:lnTo>
                  <a:pt x="417" y="331"/>
                </a:lnTo>
                <a:lnTo>
                  <a:pt x="417" y="328"/>
                </a:lnTo>
                <a:lnTo>
                  <a:pt x="417" y="328"/>
                </a:lnTo>
                <a:lnTo>
                  <a:pt x="414" y="328"/>
                </a:lnTo>
                <a:lnTo>
                  <a:pt x="414" y="328"/>
                </a:lnTo>
                <a:lnTo>
                  <a:pt x="414" y="328"/>
                </a:lnTo>
                <a:lnTo>
                  <a:pt x="414" y="328"/>
                </a:lnTo>
                <a:lnTo>
                  <a:pt x="410" y="328"/>
                </a:lnTo>
                <a:lnTo>
                  <a:pt x="410" y="328"/>
                </a:lnTo>
                <a:lnTo>
                  <a:pt x="406" y="328"/>
                </a:lnTo>
                <a:lnTo>
                  <a:pt x="406" y="324"/>
                </a:lnTo>
                <a:lnTo>
                  <a:pt x="403" y="324"/>
                </a:lnTo>
                <a:lnTo>
                  <a:pt x="399" y="324"/>
                </a:lnTo>
                <a:lnTo>
                  <a:pt x="399" y="321"/>
                </a:lnTo>
                <a:lnTo>
                  <a:pt x="399" y="321"/>
                </a:lnTo>
                <a:lnTo>
                  <a:pt x="396" y="317"/>
                </a:lnTo>
                <a:lnTo>
                  <a:pt x="396" y="317"/>
                </a:lnTo>
                <a:lnTo>
                  <a:pt x="392" y="317"/>
                </a:lnTo>
                <a:lnTo>
                  <a:pt x="392" y="317"/>
                </a:lnTo>
                <a:lnTo>
                  <a:pt x="389" y="317"/>
                </a:lnTo>
                <a:lnTo>
                  <a:pt x="389" y="317"/>
                </a:lnTo>
                <a:lnTo>
                  <a:pt x="385" y="317"/>
                </a:lnTo>
                <a:lnTo>
                  <a:pt x="385" y="317"/>
                </a:lnTo>
                <a:lnTo>
                  <a:pt x="382" y="317"/>
                </a:lnTo>
                <a:lnTo>
                  <a:pt x="382" y="317"/>
                </a:lnTo>
                <a:lnTo>
                  <a:pt x="378" y="317"/>
                </a:lnTo>
                <a:lnTo>
                  <a:pt x="378" y="313"/>
                </a:lnTo>
                <a:lnTo>
                  <a:pt x="374" y="313"/>
                </a:lnTo>
                <a:lnTo>
                  <a:pt x="374" y="313"/>
                </a:lnTo>
                <a:lnTo>
                  <a:pt x="371" y="313"/>
                </a:lnTo>
                <a:lnTo>
                  <a:pt x="371" y="313"/>
                </a:lnTo>
                <a:lnTo>
                  <a:pt x="367" y="313"/>
                </a:lnTo>
                <a:lnTo>
                  <a:pt x="367" y="313"/>
                </a:lnTo>
                <a:lnTo>
                  <a:pt x="367" y="313"/>
                </a:lnTo>
                <a:lnTo>
                  <a:pt x="364" y="317"/>
                </a:lnTo>
                <a:lnTo>
                  <a:pt x="364" y="317"/>
                </a:lnTo>
                <a:lnTo>
                  <a:pt x="360" y="317"/>
                </a:lnTo>
                <a:lnTo>
                  <a:pt x="357" y="321"/>
                </a:lnTo>
                <a:lnTo>
                  <a:pt x="357" y="321"/>
                </a:lnTo>
                <a:lnTo>
                  <a:pt x="353" y="321"/>
                </a:lnTo>
                <a:lnTo>
                  <a:pt x="353" y="321"/>
                </a:lnTo>
                <a:lnTo>
                  <a:pt x="349" y="321"/>
                </a:lnTo>
                <a:lnTo>
                  <a:pt x="349" y="321"/>
                </a:lnTo>
                <a:lnTo>
                  <a:pt x="349" y="321"/>
                </a:lnTo>
                <a:lnTo>
                  <a:pt x="346" y="321"/>
                </a:lnTo>
                <a:lnTo>
                  <a:pt x="346" y="321"/>
                </a:lnTo>
                <a:lnTo>
                  <a:pt x="342" y="321"/>
                </a:lnTo>
                <a:lnTo>
                  <a:pt x="342" y="324"/>
                </a:lnTo>
                <a:lnTo>
                  <a:pt x="339" y="324"/>
                </a:lnTo>
                <a:lnTo>
                  <a:pt x="339" y="321"/>
                </a:lnTo>
                <a:lnTo>
                  <a:pt x="335" y="321"/>
                </a:lnTo>
                <a:lnTo>
                  <a:pt x="335" y="321"/>
                </a:lnTo>
                <a:lnTo>
                  <a:pt x="335" y="321"/>
                </a:lnTo>
                <a:lnTo>
                  <a:pt x="332" y="321"/>
                </a:lnTo>
                <a:lnTo>
                  <a:pt x="332" y="321"/>
                </a:lnTo>
                <a:lnTo>
                  <a:pt x="328" y="321"/>
                </a:lnTo>
                <a:lnTo>
                  <a:pt x="328" y="321"/>
                </a:lnTo>
                <a:lnTo>
                  <a:pt x="325" y="321"/>
                </a:lnTo>
                <a:lnTo>
                  <a:pt x="325" y="321"/>
                </a:lnTo>
                <a:lnTo>
                  <a:pt x="325" y="321"/>
                </a:lnTo>
                <a:lnTo>
                  <a:pt x="321" y="321"/>
                </a:lnTo>
                <a:lnTo>
                  <a:pt x="321" y="321"/>
                </a:lnTo>
                <a:lnTo>
                  <a:pt x="317" y="321"/>
                </a:lnTo>
                <a:lnTo>
                  <a:pt x="317" y="321"/>
                </a:lnTo>
                <a:lnTo>
                  <a:pt x="314" y="324"/>
                </a:lnTo>
                <a:lnTo>
                  <a:pt x="314" y="324"/>
                </a:lnTo>
                <a:lnTo>
                  <a:pt x="314" y="328"/>
                </a:lnTo>
                <a:lnTo>
                  <a:pt x="314" y="328"/>
                </a:lnTo>
                <a:lnTo>
                  <a:pt x="310" y="328"/>
                </a:lnTo>
                <a:lnTo>
                  <a:pt x="310" y="328"/>
                </a:lnTo>
                <a:lnTo>
                  <a:pt x="310" y="328"/>
                </a:lnTo>
                <a:lnTo>
                  <a:pt x="307" y="328"/>
                </a:lnTo>
                <a:lnTo>
                  <a:pt x="303" y="328"/>
                </a:lnTo>
                <a:lnTo>
                  <a:pt x="303" y="328"/>
                </a:lnTo>
                <a:lnTo>
                  <a:pt x="300" y="328"/>
                </a:lnTo>
                <a:lnTo>
                  <a:pt x="300" y="328"/>
                </a:lnTo>
                <a:lnTo>
                  <a:pt x="296" y="328"/>
                </a:lnTo>
                <a:lnTo>
                  <a:pt x="296" y="328"/>
                </a:lnTo>
                <a:lnTo>
                  <a:pt x="292" y="328"/>
                </a:lnTo>
                <a:lnTo>
                  <a:pt x="292" y="331"/>
                </a:lnTo>
                <a:lnTo>
                  <a:pt x="292" y="328"/>
                </a:lnTo>
                <a:lnTo>
                  <a:pt x="292" y="328"/>
                </a:lnTo>
                <a:lnTo>
                  <a:pt x="292" y="328"/>
                </a:lnTo>
                <a:lnTo>
                  <a:pt x="289" y="328"/>
                </a:lnTo>
                <a:lnTo>
                  <a:pt x="289" y="328"/>
                </a:lnTo>
                <a:lnTo>
                  <a:pt x="289" y="328"/>
                </a:lnTo>
                <a:lnTo>
                  <a:pt x="285" y="328"/>
                </a:lnTo>
                <a:lnTo>
                  <a:pt x="285" y="328"/>
                </a:lnTo>
                <a:lnTo>
                  <a:pt x="285" y="328"/>
                </a:lnTo>
                <a:lnTo>
                  <a:pt x="285" y="328"/>
                </a:lnTo>
                <a:lnTo>
                  <a:pt x="282" y="328"/>
                </a:lnTo>
                <a:lnTo>
                  <a:pt x="282" y="328"/>
                </a:lnTo>
                <a:lnTo>
                  <a:pt x="282" y="328"/>
                </a:lnTo>
                <a:lnTo>
                  <a:pt x="278" y="328"/>
                </a:lnTo>
                <a:lnTo>
                  <a:pt x="278" y="328"/>
                </a:lnTo>
                <a:lnTo>
                  <a:pt x="275" y="324"/>
                </a:lnTo>
                <a:lnTo>
                  <a:pt x="271" y="324"/>
                </a:lnTo>
                <a:lnTo>
                  <a:pt x="267" y="321"/>
                </a:lnTo>
                <a:lnTo>
                  <a:pt x="267" y="321"/>
                </a:lnTo>
                <a:lnTo>
                  <a:pt x="264" y="321"/>
                </a:lnTo>
                <a:lnTo>
                  <a:pt x="260" y="321"/>
                </a:lnTo>
                <a:lnTo>
                  <a:pt x="260" y="317"/>
                </a:lnTo>
                <a:lnTo>
                  <a:pt x="257" y="317"/>
                </a:lnTo>
                <a:lnTo>
                  <a:pt x="253" y="317"/>
                </a:lnTo>
                <a:lnTo>
                  <a:pt x="253" y="317"/>
                </a:lnTo>
                <a:lnTo>
                  <a:pt x="253" y="317"/>
                </a:lnTo>
                <a:lnTo>
                  <a:pt x="250" y="317"/>
                </a:lnTo>
                <a:lnTo>
                  <a:pt x="246" y="317"/>
                </a:lnTo>
                <a:lnTo>
                  <a:pt x="243" y="317"/>
                </a:lnTo>
                <a:lnTo>
                  <a:pt x="243" y="317"/>
                </a:lnTo>
                <a:lnTo>
                  <a:pt x="239" y="313"/>
                </a:lnTo>
                <a:lnTo>
                  <a:pt x="239" y="313"/>
                </a:lnTo>
                <a:lnTo>
                  <a:pt x="239" y="313"/>
                </a:lnTo>
                <a:lnTo>
                  <a:pt x="235" y="313"/>
                </a:lnTo>
                <a:lnTo>
                  <a:pt x="235" y="317"/>
                </a:lnTo>
                <a:lnTo>
                  <a:pt x="232" y="317"/>
                </a:lnTo>
                <a:lnTo>
                  <a:pt x="228" y="317"/>
                </a:lnTo>
                <a:lnTo>
                  <a:pt x="228" y="317"/>
                </a:lnTo>
                <a:lnTo>
                  <a:pt x="225" y="313"/>
                </a:lnTo>
                <a:lnTo>
                  <a:pt x="225" y="313"/>
                </a:lnTo>
                <a:lnTo>
                  <a:pt x="221" y="313"/>
                </a:lnTo>
                <a:lnTo>
                  <a:pt x="221" y="313"/>
                </a:lnTo>
                <a:lnTo>
                  <a:pt x="218" y="313"/>
                </a:lnTo>
                <a:lnTo>
                  <a:pt x="218" y="313"/>
                </a:lnTo>
                <a:lnTo>
                  <a:pt x="218" y="313"/>
                </a:lnTo>
                <a:lnTo>
                  <a:pt x="214" y="313"/>
                </a:lnTo>
                <a:lnTo>
                  <a:pt x="214" y="313"/>
                </a:lnTo>
                <a:lnTo>
                  <a:pt x="210" y="313"/>
                </a:lnTo>
                <a:lnTo>
                  <a:pt x="210" y="313"/>
                </a:lnTo>
                <a:lnTo>
                  <a:pt x="210" y="317"/>
                </a:lnTo>
                <a:lnTo>
                  <a:pt x="207" y="317"/>
                </a:lnTo>
                <a:lnTo>
                  <a:pt x="203" y="317"/>
                </a:lnTo>
                <a:lnTo>
                  <a:pt x="196" y="317"/>
                </a:lnTo>
                <a:lnTo>
                  <a:pt x="189" y="313"/>
                </a:lnTo>
                <a:lnTo>
                  <a:pt x="189" y="306"/>
                </a:lnTo>
                <a:lnTo>
                  <a:pt x="186" y="306"/>
                </a:lnTo>
                <a:lnTo>
                  <a:pt x="182" y="310"/>
                </a:lnTo>
                <a:lnTo>
                  <a:pt x="178" y="310"/>
                </a:lnTo>
                <a:lnTo>
                  <a:pt x="171" y="310"/>
                </a:lnTo>
                <a:lnTo>
                  <a:pt x="171" y="306"/>
                </a:lnTo>
                <a:lnTo>
                  <a:pt x="171" y="306"/>
                </a:lnTo>
                <a:lnTo>
                  <a:pt x="171" y="303"/>
                </a:lnTo>
                <a:lnTo>
                  <a:pt x="168" y="299"/>
                </a:lnTo>
                <a:lnTo>
                  <a:pt x="164" y="299"/>
                </a:lnTo>
                <a:lnTo>
                  <a:pt x="157" y="296"/>
                </a:lnTo>
                <a:lnTo>
                  <a:pt x="153" y="296"/>
                </a:lnTo>
                <a:lnTo>
                  <a:pt x="150" y="292"/>
                </a:lnTo>
                <a:lnTo>
                  <a:pt x="143" y="288"/>
                </a:lnTo>
                <a:lnTo>
                  <a:pt x="139" y="288"/>
                </a:lnTo>
                <a:lnTo>
                  <a:pt x="136" y="281"/>
                </a:lnTo>
                <a:lnTo>
                  <a:pt x="132" y="281"/>
                </a:lnTo>
                <a:lnTo>
                  <a:pt x="129" y="281"/>
                </a:lnTo>
                <a:lnTo>
                  <a:pt x="125" y="281"/>
                </a:lnTo>
                <a:lnTo>
                  <a:pt x="118" y="281"/>
                </a:lnTo>
                <a:lnTo>
                  <a:pt x="111" y="278"/>
                </a:lnTo>
                <a:lnTo>
                  <a:pt x="104" y="278"/>
                </a:lnTo>
                <a:lnTo>
                  <a:pt x="100" y="274"/>
                </a:lnTo>
                <a:lnTo>
                  <a:pt x="89" y="274"/>
                </a:lnTo>
                <a:lnTo>
                  <a:pt x="82" y="274"/>
                </a:lnTo>
                <a:lnTo>
                  <a:pt x="79" y="281"/>
                </a:lnTo>
                <a:lnTo>
                  <a:pt x="75" y="281"/>
                </a:lnTo>
                <a:lnTo>
                  <a:pt x="68" y="292"/>
                </a:lnTo>
                <a:lnTo>
                  <a:pt x="61" y="296"/>
                </a:lnTo>
                <a:lnTo>
                  <a:pt x="54" y="292"/>
                </a:lnTo>
                <a:lnTo>
                  <a:pt x="47" y="292"/>
                </a:lnTo>
                <a:lnTo>
                  <a:pt x="43" y="288"/>
                </a:lnTo>
                <a:lnTo>
                  <a:pt x="39" y="288"/>
                </a:lnTo>
                <a:lnTo>
                  <a:pt x="36" y="285"/>
                </a:lnTo>
                <a:lnTo>
                  <a:pt x="32" y="285"/>
                </a:lnTo>
                <a:lnTo>
                  <a:pt x="29" y="285"/>
                </a:lnTo>
                <a:lnTo>
                  <a:pt x="25" y="288"/>
                </a:lnTo>
                <a:lnTo>
                  <a:pt x="15" y="288"/>
                </a:lnTo>
                <a:lnTo>
                  <a:pt x="15" y="281"/>
                </a:lnTo>
                <a:lnTo>
                  <a:pt x="15" y="281"/>
                </a:lnTo>
                <a:lnTo>
                  <a:pt x="4" y="274"/>
                </a:lnTo>
                <a:lnTo>
                  <a:pt x="0" y="271"/>
                </a:lnTo>
                <a:lnTo>
                  <a:pt x="0" y="264"/>
                </a:lnTo>
                <a:lnTo>
                  <a:pt x="0" y="260"/>
                </a:lnTo>
                <a:lnTo>
                  <a:pt x="4" y="256"/>
                </a:lnTo>
                <a:lnTo>
                  <a:pt x="7" y="256"/>
                </a:lnTo>
                <a:lnTo>
                  <a:pt x="11" y="253"/>
                </a:lnTo>
                <a:lnTo>
                  <a:pt x="11" y="249"/>
                </a:lnTo>
                <a:lnTo>
                  <a:pt x="11" y="242"/>
                </a:lnTo>
                <a:lnTo>
                  <a:pt x="15" y="239"/>
                </a:lnTo>
                <a:lnTo>
                  <a:pt x="22" y="239"/>
                </a:lnTo>
                <a:lnTo>
                  <a:pt x="29" y="235"/>
                </a:lnTo>
                <a:lnTo>
                  <a:pt x="29" y="231"/>
                </a:lnTo>
                <a:lnTo>
                  <a:pt x="32" y="231"/>
                </a:lnTo>
                <a:lnTo>
                  <a:pt x="36" y="224"/>
                </a:lnTo>
                <a:lnTo>
                  <a:pt x="47" y="221"/>
                </a:lnTo>
                <a:lnTo>
                  <a:pt x="43" y="217"/>
                </a:lnTo>
                <a:lnTo>
                  <a:pt x="36" y="214"/>
                </a:lnTo>
                <a:lnTo>
                  <a:pt x="36" y="210"/>
                </a:lnTo>
                <a:lnTo>
                  <a:pt x="47" y="203"/>
                </a:lnTo>
                <a:lnTo>
                  <a:pt x="47" y="192"/>
                </a:lnTo>
                <a:lnTo>
                  <a:pt x="50" y="185"/>
                </a:lnTo>
                <a:lnTo>
                  <a:pt x="57" y="171"/>
                </a:lnTo>
                <a:lnTo>
                  <a:pt x="72" y="174"/>
                </a:lnTo>
                <a:lnTo>
                  <a:pt x="93" y="182"/>
                </a:lnTo>
                <a:lnTo>
                  <a:pt x="104" y="185"/>
                </a:lnTo>
                <a:lnTo>
                  <a:pt x="107" y="185"/>
                </a:lnTo>
                <a:lnTo>
                  <a:pt x="111" y="182"/>
                </a:lnTo>
                <a:lnTo>
                  <a:pt x="111" y="178"/>
                </a:lnTo>
                <a:lnTo>
                  <a:pt x="96" y="160"/>
                </a:lnTo>
                <a:lnTo>
                  <a:pt x="89" y="153"/>
                </a:lnTo>
                <a:lnTo>
                  <a:pt x="68" y="139"/>
                </a:lnTo>
                <a:lnTo>
                  <a:pt x="68" y="135"/>
                </a:lnTo>
                <a:lnTo>
                  <a:pt x="68" y="125"/>
                </a:lnTo>
                <a:lnTo>
                  <a:pt x="93" y="121"/>
                </a:lnTo>
                <a:lnTo>
                  <a:pt x="107" y="121"/>
                </a:lnTo>
                <a:lnTo>
                  <a:pt x="118" y="121"/>
                </a:lnTo>
                <a:lnTo>
                  <a:pt x="139" y="121"/>
                </a:lnTo>
                <a:lnTo>
                  <a:pt x="146" y="117"/>
                </a:lnTo>
                <a:lnTo>
                  <a:pt x="146" y="125"/>
                </a:lnTo>
                <a:lnTo>
                  <a:pt x="146" y="128"/>
                </a:lnTo>
                <a:lnTo>
                  <a:pt x="146" y="128"/>
                </a:lnTo>
                <a:lnTo>
                  <a:pt x="150" y="121"/>
                </a:lnTo>
                <a:lnTo>
                  <a:pt x="153" y="121"/>
                </a:lnTo>
                <a:lnTo>
                  <a:pt x="153" y="121"/>
                </a:lnTo>
                <a:lnTo>
                  <a:pt x="157" y="117"/>
                </a:lnTo>
                <a:lnTo>
                  <a:pt x="157" y="114"/>
                </a:lnTo>
                <a:lnTo>
                  <a:pt x="157" y="110"/>
                </a:lnTo>
                <a:lnTo>
                  <a:pt x="157" y="110"/>
                </a:lnTo>
                <a:lnTo>
                  <a:pt x="157" y="107"/>
                </a:lnTo>
                <a:lnTo>
                  <a:pt x="157" y="107"/>
                </a:lnTo>
                <a:lnTo>
                  <a:pt x="157" y="107"/>
                </a:lnTo>
                <a:lnTo>
                  <a:pt x="157" y="103"/>
                </a:lnTo>
                <a:lnTo>
                  <a:pt x="157" y="100"/>
                </a:lnTo>
                <a:lnTo>
                  <a:pt x="157" y="100"/>
                </a:lnTo>
                <a:lnTo>
                  <a:pt x="157" y="96"/>
                </a:lnTo>
                <a:lnTo>
                  <a:pt x="157" y="92"/>
                </a:lnTo>
                <a:lnTo>
                  <a:pt x="157" y="89"/>
                </a:lnTo>
                <a:lnTo>
                  <a:pt x="157" y="85"/>
                </a:lnTo>
                <a:lnTo>
                  <a:pt x="157" y="85"/>
                </a:lnTo>
                <a:lnTo>
                  <a:pt x="161" y="82"/>
                </a:lnTo>
                <a:lnTo>
                  <a:pt x="168" y="82"/>
                </a:lnTo>
                <a:lnTo>
                  <a:pt x="171" y="82"/>
                </a:lnTo>
                <a:lnTo>
                  <a:pt x="171" y="78"/>
                </a:lnTo>
                <a:lnTo>
                  <a:pt x="175" y="78"/>
                </a:lnTo>
                <a:lnTo>
                  <a:pt x="175" y="78"/>
                </a:lnTo>
                <a:lnTo>
                  <a:pt x="178" y="75"/>
                </a:lnTo>
                <a:lnTo>
                  <a:pt x="178" y="75"/>
                </a:lnTo>
                <a:lnTo>
                  <a:pt x="182" y="75"/>
                </a:lnTo>
                <a:lnTo>
                  <a:pt x="182" y="75"/>
                </a:lnTo>
                <a:lnTo>
                  <a:pt x="182" y="75"/>
                </a:lnTo>
                <a:lnTo>
                  <a:pt x="186" y="75"/>
                </a:lnTo>
                <a:lnTo>
                  <a:pt x="186" y="71"/>
                </a:lnTo>
                <a:lnTo>
                  <a:pt x="186" y="71"/>
                </a:lnTo>
                <a:lnTo>
                  <a:pt x="189" y="71"/>
                </a:lnTo>
                <a:lnTo>
                  <a:pt x="189" y="64"/>
                </a:lnTo>
                <a:lnTo>
                  <a:pt x="193" y="64"/>
                </a:lnTo>
                <a:lnTo>
                  <a:pt x="193" y="60"/>
                </a:lnTo>
                <a:lnTo>
                  <a:pt x="193" y="60"/>
                </a:lnTo>
                <a:lnTo>
                  <a:pt x="200" y="57"/>
                </a:lnTo>
                <a:lnTo>
                  <a:pt x="203" y="53"/>
                </a:lnTo>
                <a:lnTo>
                  <a:pt x="203" y="53"/>
                </a:lnTo>
                <a:lnTo>
                  <a:pt x="207" y="50"/>
                </a:lnTo>
                <a:lnTo>
                  <a:pt x="207" y="46"/>
                </a:lnTo>
                <a:lnTo>
                  <a:pt x="207" y="43"/>
                </a:lnTo>
                <a:lnTo>
                  <a:pt x="203" y="39"/>
                </a:lnTo>
                <a:lnTo>
                  <a:pt x="203" y="39"/>
                </a:lnTo>
                <a:lnTo>
                  <a:pt x="200" y="35"/>
                </a:lnTo>
                <a:lnTo>
                  <a:pt x="200" y="32"/>
                </a:lnTo>
                <a:lnTo>
                  <a:pt x="207" y="35"/>
                </a:lnTo>
                <a:lnTo>
                  <a:pt x="221" y="39"/>
                </a:lnTo>
                <a:lnTo>
                  <a:pt x="221" y="39"/>
                </a:lnTo>
                <a:lnTo>
                  <a:pt x="235" y="43"/>
                </a:lnTo>
                <a:lnTo>
                  <a:pt x="239" y="43"/>
                </a:lnTo>
                <a:lnTo>
                  <a:pt x="239" y="39"/>
                </a:lnTo>
                <a:lnTo>
                  <a:pt x="243" y="35"/>
                </a:lnTo>
                <a:lnTo>
                  <a:pt x="246" y="39"/>
                </a:lnTo>
                <a:lnTo>
                  <a:pt x="253" y="39"/>
                </a:lnTo>
                <a:lnTo>
                  <a:pt x="257" y="25"/>
                </a:lnTo>
                <a:lnTo>
                  <a:pt x="260" y="21"/>
                </a:lnTo>
                <a:lnTo>
                  <a:pt x="275" y="21"/>
                </a:lnTo>
                <a:lnTo>
                  <a:pt x="282" y="21"/>
                </a:lnTo>
                <a:lnTo>
                  <a:pt x="285" y="25"/>
                </a:lnTo>
                <a:lnTo>
                  <a:pt x="289" y="25"/>
                </a:lnTo>
                <a:lnTo>
                  <a:pt x="303" y="28"/>
                </a:lnTo>
                <a:lnTo>
                  <a:pt x="303" y="28"/>
                </a:lnTo>
                <a:lnTo>
                  <a:pt x="307" y="25"/>
                </a:lnTo>
                <a:lnTo>
                  <a:pt x="307" y="28"/>
                </a:lnTo>
                <a:lnTo>
                  <a:pt x="310" y="28"/>
                </a:lnTo>
                <a:lnTo>
                  <a:pt x="317" y="25"/>
                </a:lnTo>
                <a:lnTo>
                  <a:pt x="317" y="21"/>
                </a:lnTo>
                <a:lnTo>
                  <a:pt x="317" y="25"/>
                </a:lnTo>
                <a:lnTo>
                  <a:pt x="321" y="25"/>
                </a:lnTo>
                <a:lnTo>
                  <a:pt x="325" y="25"/>
                </a:lnTo>
                <a:lnTo>
                  <a:pt x="328" y="21"/>
                </a:lnTo>
                <a:lnTo>
                  <a:pt x="335" y="18"/>
                </a:lnTo>
                <a:lnTo>
                  <a:pt x="339" y="18"/>
                </a:lnTo>
                <a:lnTo>
                  <a:pt x="339" y="18"/>
                </a:lnTo>
                <a:lnTo>
                  <a:pt x="342" y="18"/>
                </a:lnTo>
                <a:lnTo>
                  <a:pt x="342" y="21"/>
                </a:lnTo>
                <a:lnTo>
                  <a:pt x="346" y="25"/>
                </a:lnTo>
                <a:lnTo>
                  <a:pt x="346" y="25"/>
                </a:lnTo>
                <a:lnTo>
                  <a:pt x="349" y="25"/>
                </a:lnTo>
                <a:lnTo>
                  <a:pt x="349" y="28"/>
                </a:lnTo>
                <a:lnTo>
                  <a:pt x="349" y="28"/>
                </a:lnTo>
                <a:lnTo>
                  <a:pt x="353" y="28"/>
                </a:lnTo>
                <a:lnTo>
                  <a:pt x="357" y="28"/>
                </a:lnTo>
                <a:lnTo>
                  <a:pt x="360" y="28"/>
                </a:lnTo>
                <a:lnTo>
                  <a:pt x="364" y="28"/>
                </a:lnTo>
                <a:lnTo>
                  <a:pt x="364" y="28"/>
                </a:lnTo>
                <a:lnTo>
                  <a:pt x="367" y="28"/>
                </a:lnTo>
                <a:lnTo>
                  <a:pt x="367" y="35"/>
                </a:lnTo>
                <a:lnTo>
                  <a:pt x="371" y="32"/>
                </a:lnTo>
                <a:lnTo>
                  <a:pt x="374" y="32"/>
                </a:lnTo>
                <a:lnTo>
                  <a:pt x="382" y="28"/>
                </a:lnTo>
                <a:lnTo>
                  <a:pt x="389" y="25"/>
                </a:lnTo>
                <a:lnTo>
                  <a:pt x="396" y="25"/>
                </a:lnTo>
                <a:lnTo>
                  <a:pt x="396" y="21"/>
                </a:lnTo>
                <a:lnTo>
                  <a:pt x="399" y="18"/>
                </a:lnTo>
                <a:lnTo>
                  <a:pt x="403" y="18"/>
                </a:lnTo>
                <a:lnTo>
                  <a:pt x="406" y="14"/>
                </a:lnTo>
                <a:lnTo>
                  <a:pt x="410" y="10"/>
                </a:lnTo>
                <a:lnTo>
                  <a:pt x="414" y="10"/>
                </a:lnTo>
                <a:lnTo>
                  <a:pt x="417" y="10"/>
                </a:lnTo>
                <a:lnTo>
                  <a:pt x="421" y="14"/>
                </a:lnTo>
                <a:lnTo>
                  <a:pt x="424" y="14"/>
                </a:lnTo>
                <a:lnTo>
                  <a:pt x="435" y="14"/>
                </a:lnTo>
                <a:lnTo>
                  <a:pt x="435" y="14"/>
                </a:lnTo>
                <a:lnTo>
                  <a:pt x="439" y="14"/>
                </a:lnTo>
                <a:lnTo>
                  <a:pt x="442" y="10"/>
                </a:lnTo>
                <a:lnTo>
                  <a:pt x="442" y="14"/>
                </a:lnTo>
                <a:lnTo>
                  <a:pt x="446" y="10"/>
                </a:lnTo>
                <a:lnTo>
                  <a:pt x="446" y="10"/>
                </a:lnTo>
                <a:lnTo>
                  <a:pt x="449" y="10"/>
                </a:lnTo>
                <a:lnTo>
                  <a:pt x="456" y="10"/>
                </a:lnTo>
                <a:lnTo>
                  <a:pt x="460" y="7"/>
                </a:lnTo>
                <a:lnTo>
                  <a:pt x="467" y="7"/>
                </a:lnTo>
                <a:lnTo>
                  <a:pt x="478" y="3"/>
                </a:lnTo>
                <a:lnTo>
                  <a:pt x="481" y="3"/>
                </a:lnTo>
                <a:lnTo>
                  <a:pt x="488" y="0"/>
                </a:lnTo>
                <a:lnTo>
                  <a:pt x="492" y="3"/>
                </a:lnTo>
                <a:lnTo>
                  <a:pt x="492" y="3"/>
                </a:lnTo>
                <a:close/>
              </a:path>
            </a:pathLst>
          </a:custGeom>
          <a:solidFill>
            <a:srgbClr val="A5A5A5">
              <a:lumMod val="40000"/>
              <a:lumOff val="60000"/>
            </a:srgbClr>
          </a:solidFill>
          <a:ln w="7">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Gill Sans MT"/>
              <a:cs typeface="Arial" charset="0"/>
            </a:endParaRPr>
          </a:p>
        </p:txBody>
      </p:sp>
      <p:sp>
        <p:nvSpPr>
          <p:cNvPr id="55" name="Freeform 20">
            <a:extLst>
              <a:ext uri="{FF2B5EF4-FFF2-40B4-BE49-F238E27FC236}">
                <a16:creationId xmlns:a16="http://schemas.microsoft.com/office/drawing/2014/main" xmlns="" id="{FE4D1EE0-B1FB-6AFE-C268-A1C94C9C4BF4}"/>
              </a:ext>
            </a:extLst>
          </p:cNvPr>
          <p:cNvSpPr>
            <a:spLocks noEditPoints="1"/>
          </p:cNvSpPr>
          <p:nvPr/>
        </p:nvSpPr>
        <p:spPr bwMode="auto">
          <a:xfrm>
            <a:off x="5306304" y="1602060"/>
            <a:ext cx="2489597" cy="844153"/>
          </a:xfrm>
          <a:custGeom>
            <a:avLst/>
            <a:gdLst>
              <a:gd name="T0" fmla="*/ 2147483646 w 2091"/>
              <a:gd name="T1" fmla="*/ 2147483646 h 709"/>
              <a:gd name="T2" fmla="*/ 2147483646 w 2091"/>
              <a:gd name="T3" fmla="*/ 2147483646 h 709"/>
              <a:gd name="T4" fmla="*/ 2147483646 w 2091"/>
              <a:gd name="T5" fmla="*/ 2147483646 h 709"/>
              <a:gd name="T6" fmla="*/ 2147483646 w 2091"/>
              <a:gd name="T7" fmla="*/ 2147483646 h 709"/>
              <a:gd name="T8" fmla="*/ 2147483646 w 2091"/>
              <a:gd name="T9" fmla="*/ 2147483646 h 709"/>
              <a:gd name="T10" fmla="*/ 2147483646 w 2091"/>
              <a:gd name="T11" fmla="*/ 2147483646 h 709"/>
              <a:gd name="T12" fmla="*/ 2147483646 w 2091"/>
              <a:gd name="T13" fmla="*/ 2147483646 h 709"/>
              <a:gd name="T14" fmla="*/ 2147483646 w 2091"/>
              <a:gd name="T15" fmla="*/ 2147483646 h 709"/>
              <a:gd name="T16" fmla="*/ 2147483646 w 2091"/>
              <a:gd name="T17" fmla="*/ 2147483646 h 709"/>
              <a:gd name="T18" fmla="*/ 2147483646 w 2091"/>
              <a:gd name="T19" fmla="*/ 2147483646 h 709"/>
              <a:gd name="T20" fmla="*/ 2147483646 w 2091"/>
              <a:gd name="T21" fmla="*/ 2147483646 h 709"/>
              <a:gd name="T22" fmla="*/ 2147483646 w 2091"/>
              <a:gd name="T23" fmla="*/ 2147483646 h 709"/>
              <a:gd name="T24" fmla="*/ 2147483646 w 2091"/>
              <a:gd name="T25" fmla="*/ 2147483646 h 709"/>
              <a:gd name="T26" fmla="*/ 2147483646 w 2091"/>
              <a:gd name="T27" fmla="*/ 2147483646 h 709"/>
              <a:gd name="T28" fmla="*/ 2147483646 w 2091"/>
              <a:gd name="T29" fmla="*/ 2147483646 h 709"/>
              <a:gd name="T30" fmla="*/ 2147483646 w 2091"/>
              <a:gd name="T31" fmla="*/ 2147483646 h 709"/>
              <a:gd name="T32" fmla="*/ 2147483646 w 2091"/>
              <a:gd name="T33" fmla="*/ 2147483646 h 709"/>
              <a:gd name="T34" fmla="*/ 2147483646 w 2091"/>
              <a:gd name="T35" fmla="*/ 2147483646 h 709"/>
              <a:gd name="T36" fmla="*/ 2147483646 w 2091"/>
              <a:gd name="T37" fmla="*/ 2147483646 h 709"/>
              <a:gd name="T38" fmla="*/ 2147483646 w 2091"/>
              <a:gd name="T39" fmla="*/ 2147483646 h 709"/>
              <a:gd name="T40" fmla="*/ 2147483646 w 2091"/>
              <a:gd name="T41" fmla="*/ 2147483646 h 709"/>
              <a:gd name="T42" fmla="*/ 2147483646 w 2091"/>
              <a:gd name="T43" fmla="*/ 2147483646 h 709"/>
              <a:gd name="T44" fmla="*/ 2147483646 w 2091"/>
              <a:gd name="T45" fmla="*/ 2147483646 h 709"/>
              <a:gd name="T46" fmla="*/ 2147483646 w 2091"/>
              <a:gd name="T47" fmla="*/ 2147483646 h 709"/>
              <a:gd name="T48" fmla="*/ 2147483646 w 2091"/>
              <a:gd name="T49" fmla="*/ 2147483646 h 709"/>
              <a:gd name="T50" fmla="*/ 2147483646 w 2091"/>
              <a:gd name="T51" fmla="*/ 2147483646 h 709"/>
              <a:gd name="T52" fmla="*/ 2147483646 w 2091"/>
              <a:gd name="T53" fmla="*/ 2147483646 h 709"/>
              <a:gd name="T54" fmla="*/ 2147483646 w 2091"/>
              <a:gd name="T55" fmla="*/ 2147483646 h 709"/>
              <a:gd name="T56" fmla="*/ 2147483646 w 2091"/>
              <a:gd name="T57" fmla="*/ 2147483646 h 709"/>
              <a:gd name="T58" fmla="*/ 2147483646 w 2091"/>
              <a:gd name="T59" fmla="*/ 2147483646 h 709"/>
              <a:gd name="T60" fmla="*/ 2147483646 w 2091"/>
              <a:gd name="T61" fmla="*/ 2147483646 h 709"/>
              <a:gd name="T62" fmla="*/ 2147483646 w 2091"/>
              <a:gd name="T63" fmla="*/ 2147483646 h 709"/>
              <a:gd name="T64" fmla="*/ 2147483646 w 2091"/>
              <a:gd name="T65" fmla="*/ 2147483646 h 709"/>
              <a:gd name="T66" fmla="*/ 2147483646 w 2091"/>
              <a:gd name="T67" fmla="*/ 2147483646 h 709"/>
              <a:gd name="T68" fmla="*/ 2147483646 w 2091"/>
              <a:gd name="T69" fmla="*/ 2147483646 h 709"/>
              <a:gd name="T70" fmla="*/ 2147483646 w 2091"/>
              <a:gd name="T71" fmla="*/ 2147483646 h 709"/>
              <a:gd name="T72" fmla="*/ 2147483646 w 2091"/>
              <a:gd name="T73" fmla="*/ 2147483646 h 709"/>
              <a:gd name="T74" fmla="*/ 2147483646 w 2091"/>
              <a:gd name="T75" fmla="*/ 2147483646 h 709"/>
              <a:gd name="T76" fmla="*/ 2147483646 w 2091"/>
              <a:gd name="T77" fmla="*/ 2147483646 h 709"/>
              <a:gd name="T78" fmla="*/ 2147483646 w 2091"/>
              <a:gd name="T79" fmla="*/ 2147483646 h 709"/>
              <a:gd name="T80" fmla="*/ 2147483646 w 2091"/>
              <a:gd name="T81" fmla="*/ 2147483646 h 709"/>
              <a:gd name="T82" fmla="*/ 2147483646 w 2091"/>
              <a:gd name="T83" fmla="*/ 2147483646 h 709"/>
              <a:gd name="T84" fmla="*/ 2147483646 w 2091"/>
              <a:gd name="T85" fmla="*/ 2147483646 h 709"/>
              <a:gd name="T86" fmla="*/ 2147483646 w 2091"/>
              <a:gd name="T87" fmla="*/ 2147483646 h 709"/>
              <a:gd name="T88" fmla="*/ 2147483646 w 2091"/>
              <a:gd name="T89" fmla="*/ 2147483646 h 709"/>
              <a:gd name="T90" fmla="*/ 2147483646 w 2091"/>
              <a:gd name="T91" fmla="*/ 2147483646 h 709"/>
              <a:gd name="T92" fmla="*/ 2147483646 w 2091"/>
              <a:gd name="T93" fmla="*/ 2147483646 h 709"/>
              <a:gd name="T94" fmla="*/ 2147483646 w 2091"/>
              <a:gd name="T95" fmla="*/ 2147483646 h 709"/>
              <a:gd name="T96" fmla="*/ 2147483646 w 2091"/>
              <a:gd name="T97" fmla="*/ 2147483646 h 709"/>
              <a:gd name="T98" fmla="*/ 2147483646 w 2091"/>
              <a:gd name="T99" fmla="*/ 2147483646 h 709"/>
              <a:gd name="T100" fmla="*/ 2147483646 w 2091"/>
              <a:gd name="T101" fmla="*/ 2147483646 h 709"/>
              <a:gd name="T102" fmla="*/ 2147483646 w 2091"/>
              <a:gd name="T103" fmla="*/ 2147483646 h 709"/>
              <a:gd name="T104" fmla="*/ 2147483646 w 2091"/>
              <a:gd name="T105" fmla="*/ 2147483646 h 709"/>
              <a:gd name="T106" fmla="*/ 2147483646 w 2091"/>
              <a:gd name="T107" fmla="*/ 2147483646 h 709"/>
              <a:gd name="T108" fmla="*/ 2147483646 w 2091"/>
              <a:gd name="T109" fmla="*/ 2147483646 h 709"/>
              <a:gd name="T110" fmla="*/ 2147483646 w 2091"/>
              <a:gd name="T111" fmla="*/ 2147483646 h 709"/>
              <a:gd name="T112" fmla="*/ 2147483646 w 2091"/>
              <a:gd name="T113" fmla="*/ 2147483646 h 709"/>
              <a:gd name="T114" fmla="*/ 2147483646 w 2091"/>
              <a:gd name="T115" fmla="*/ 2147483646 h 709"/>
              <a:gd name="T116" fmla="*/ 2147483646 w 2091"/>
              <a:gd name="T117" fmla="*/ 2147483646 h 709"/>
              <a:gd name="T118" fmla="*/ 2147483646 w 2091"/>
              <a:gd name="T119" fmla="*/ 2147483646 h 709"/>
              <a:gd name="T120" fmla="*/ 2147483646 w 2091"/>
              <a:gd name="T121" fmla="*/ 2147483646 h 709"/>
              <a:gd name="T122" fmla="*/ 2147483646 w 2091"/>
              <a:gd name="T123" fmla="*/ 2147483646 h 7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91"/>
              <a:gd name="T187" fmla="*/ 0 h 709"/>
              <a:gd name="T188" fmla="*/ 2091 w 2091"/>
              <a:gd name="T189" fmla="*/ 709 h 70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91" h="709">
                <a:moveTo>
                  <a:pt x="588" y="3"/>
                </a:moveTo>
                <a:lnTo>
                  <a:pt x="595" y="3"/>
                </a:lnTo>
                <a:lnTo>
                  <a:pt x="602" y="3"/>
                </a:lnTo>
                <a:lnTo>
                  <a:pt x="599" y="3"/>
                </a:lnTo>
                <a:lnTo>
                  <a:pt x="599" y="7"/>
                </a:lnTo>
                <a:lnTo>
                  <a:pt x="602" y="7"/>
                </a:lnTo>
                <a:lnTo>
                  <a:pt x="606" y="7"/>
                </a:lnTo>
                <a:lnTo>
                  <a:pt x="609" y="7"/>
                </a:lnTo>
                <a:lnTo>
                  <a:pt x="606" y="7"/>
                </a:lnTo>
                <a:lnTo>
                  <a:pt x="609" y="10"/>
                </a:lnTo>
                <a:lnTo>
                  <a:pt x="613" y="7"/>
                </a:lnTo>
                <a:lnTo>
                  <a:pt x="616" y="7"/>
                </a:lnTo>
                <a:lnTo>
                  <a:pt x="620" y="7"/>
                </a:lnTo>
                <a:lnTo>
                  <a:pt x="620" y="10"/>
                </a:lnTo>
                <a:lnTo>
                  <a:pt x="624" y="10"/>
                </a:lnTo>
                <a:lnTo>
                  <a:pt x="627" y="14"/>
                </a:lnTo>
                <a:lnTo>
                  <a:pt x="631" y="14"/>
                </a:lnTo>
                <a:lnTo>
                  <a:pt x="627" y="17"/>
                </a:lnTo>
                <a:lnTo>
                  <a:pt x="631" y="17"/>
                </a:lnTo>
                <a:lnTo>
                  <a:pt x="631" y="21"/>
                </a:lnTo>
                <a:lnTo>
                  <a:pt x="645" y="21"/>
                </a:lnTo>
                <a:lnTo>
                  <a:pt x="645" y="25"/>
                </a:lnTo>
                <a:lnTo>
                  <a:pt x="648" y="25"/>
                </a:lnTo>
                <a:lnTo>
                  <a:pt x="648" y="28"/>
                </a:lnTo>
                <a:lnTo>
                  <a:pt x="652" y="28"/>
                </a:lnTo>
                <a:lnTo>
                  <a:pt x="652" y="32"/>
                </a:lnTo>
                <a:lnTo>
                  <a:pt x="659" y="32"/>
                </a:lnTo>
                <a:lnTo>
                  <a:pt x="663" y="32"/>
                </a:lnTo>
                <a:lnTo>
                  <a:pt x="666" y="32"/>
                </a:lnTo>
                <a:lnTo>
                  <a:pt x="670" y="32"/>
                </a:lnTo>
                <a:lnTo>
                  <a:pt x="670" y="35"/>
                </a:lnTo>
                <a:lnTo>
                  <a:pt x="673" y="32"/>
                </a:lnTo>
                <a:lnTo>
                  <a:pt x="673" y="35"/>
                </a:lnTo>
                <a:lnTo>
                  <a:pt x="677" y="32"/>
                </a:lnTo>
                <a:lnTo>
                  <a:pt x="681" y="35"/>
                </a:lnTo>
                <a:lnTo>
                  <a:pt x="677" y="39"/>
                </a:lnTo>
                <a:lnTo>
                  <a:pt x="681" y="42"/>
                </a:lnTo>
                <a:lnTo>
                  <a:pt x="684" y="42"/>
                </a:lnTo>
                <a:lnTo>
                  <a:pt x="684" y="46"/>
                </a:lnTo>
                <a:lnTo>
                  <a:pt x="691" y="46"/>
                </a:lnTo>
                <a:lnTo>
                  <a:pt x="688" y="46"/>
                </a:lnTo>
                <a:lnTo>
                  <a:pt x="691" y="46"/>
                </a:lnTo>
                <a:lnTo>
                  <a:pt x="691" y="49"/>
                </a:lnTo>
                <a:lnTo>
                  <a:pt x="695" y="49"/>
                </a:lnTo>
                <a:lnTo>
                  <a:pt x="702" y="49"/>
                </a:lnTo>
                <a:lnTo>
                  <a:pt x="705" y="53"/>
                </a:lnTo>
                <a:lnTo>
                  <a:pt x="709" y="49"/>
                </a:lnTo>
                <a:lnTo>
                  <a:pt x="705" y="53"/>
                </a:lnTo>
                <a:lnTo>
                  <a:pt x="713" y="57"/>
                </a:lnTo>
                <a:lnTo>
                  <a:pt x="716" y="53"/>
                </a:lnTo>
                <a:lnTo>
                  <a:pt x="727" y="53"/>
                </a:lnTo>
                <a:lnTo>
                  <a:pt x="727" y="57"/>
                </a:lnTo>
                <a:lnTo>
                  <a:pt x="730" y="57"/>
                </a:lnTo>
                <a:lnTo>
                  <a:pt x="734" y="60"/>
                </a:lnTo>
                <a:lnTo>
                  <a:pt x="738" y="57"/>
                </a:lnTo>
                <a:lnTo>
                  <a:pt x="748" y="64"/>
                </a:lnTo>
                <a:lnTo>
                  <a:pt x="748" y="60"/>
                </a:lnTo>
                <a:lnTo>
                  <a:pt x="755" y="64"/>
                </a:lnTo>
                <a:lnTo>
                  <a:pt x="759" y="60"/>
                </a:lnTo>
                <a:lnTo>
                  <a:pt x="759" y="64"/>
                </a:lnTo>
                <a:lnTo>
                  <a:pt x="755" y="64"/>
                </a:lnTo>
                <a:lnTo>
                  <a:pt x="759" y="64"/>
                </a:lnTo>
                <a:lnTo>
                  <a:pt x="762" y="64"/>
                </a:lnTo>
                <a:lnTo>
                  <a:pt x="766" y="64"/>
                </a:lnTo>
                <a:lnTo>
                  <a:pt x="770" y="71"/>
                </a:lnTo>
                <a:lnTo>
                  <a:pt x="777" y="78"/>
                </a:lnTo>
                <a:lnTo>
                  <a:pt x="777" y="82"/>
                </a:lnTo>
                <a:lnTo>
                  <a:pt x="787" y="92"/>
                </a:lnTo>
                <a:lnTo>
                  <a:pt x="791" y="92"/>
                </a:lnTo>
                <a:lnTo>
                  <a:pt x="798" y="99"/>
                </a:lnTo>
                <a:lnTo>
                  <a:pt x="809" y="103"/>
                </a:lnTo>
                <a:lnTo>
                  <a:pt x="812" y="110"/>
                </a:lnTo>
                <a:lnTo>
                  <a:pt x="827" y="110"/>
                </a:lnTo>
                <a:lnTo>
                  <a:pt x="830" y="121"/>
                </a:lnTo>
                <a:lnTo>
                  <a:pt x="837" y="121"/>
                </a:lnTo>
                <a:lnTo>
                  <a:pt x="841" y="124"/>
                </a:lnTo>
                <a:lnTo>
                  <a:pt x="841" y="128"/>
                </a:lnTo>
                <a:lnTo>
                  <a:pt x="848" y="131"/>
                </a:lnTo>
                <a:lnTo>
                  <a:pt x="855" y="135"/>
                </a:lnTo>
                <a:lnTo>
                  <a:pt x="859" y="131"/>
                </a:lnTo>
                <a:lnTo>
                  <a:pt x="866" y="135"/>
                </a:lnTo>
                <a:lnTo>
                  <a:pt x="869" y="131"/>
                </a:lnTo>
                <a:lnTo>
                  <a:pt x="869" y="128"/>
                </a:lnTo>
                <a:lnTo>
                  <a:pt x="873" y="131"/>
                </a:lnTo>
                <a:lnTo>
                  <a:pt x="876" y="128"/>
                </a:lnTo>
                <a:lnTo>
                  <a:pt x="876" y="131"/>
                </a:lnTo>
                <a:lnTo>
                  <a:pt x="880" y="128"/>
                </a:lnTo>
                <a:lnTo>
                  <a:pt x="880" y="131"/>
                </a:lnTo>
                <a:lnTo>
                  <a:pt x="884" y="128"/>
                </a:lnTo>
                <a:lnTo>
                  <a:pt x="891" y="131"/>
                </a:lnTo>
                <a:lnTo>
                  <a:pt x="894" y="128"/>
                </a:lnTo>
                <a:lnTo>
                  <a:pt x="901" y="128"/>
                </a:lnTo>
                <a:lnTo>
                  <a:pt x="916" y="131"/>
                </a:lnTo>
                <a:lnTo>
                  <a:pt x="916" y="135"/>
                </a:lnTo>
                <a:lnTo>
                  <a:pt x="919" y="139"/>
                </a:lnTo>
                <a:lnTo>
                  <a:pt x="923" y="139"/>
                </a:lnTo>
                <a:lnTo>
                  <a:pt x="926" y="142"/>
                </a:lnTo>
                <a:lnTo>
                  <a:pt x="930" y="142"/>
                </a:lnTo>
                <a:lnTo>
                  <a:pt x="933" y="146"/>
                </a:lnTo>
                <a:lnTo>
                  <a:pt x="937" y="146"/>
                </a:lnTo>
                <a:lnTo>
                  <a:pt x="937" y="149"/>
                </a:lnTo>
                <a:lnTo>
                  <a:pt x="941" y="149"/>
                </a:lnTo>
                <a:lnTo>
                  <a:pt x="944" y="149"/>
                </a:lnTo>
                <a:lnTo>
                  <a:pt x="948" y="149"/>
                </a:lnTo>
                <a:lnTo>
                  <a:pt x="951" y="153"/>
                </a:lnTo>
                <a:lnTo>
                  <a:pt x="962" y="156"/>
                </a:lnTo>
                <a:lnTo>
                  <a:pt x="966" y="160"/>
                </a:lnTo>
                <a:lnTo>
                  <a:pt x="966" y="156"/>
                </a:lnTo>
                <a:lnTo>
                  <a:pt x="969" y="156"/>
                </a:lnTo>
                <a:lnTo>
                  <a:pt x="976" y="160"/>
                </a:lnTo>
                <a:lnTo>
                  <a:pt x="973" y="160"/>
                </a:lnTo>
                <a:lnTo>
                  <a:pt x="980" y="163"/>
                </a:lnTo>
                <a:lnTo>
                  <a:pt x="990" y="167"/>
                </a:lnTo>
                <a:lnTo>
                  <a:pt x="1001" y="171"/>
                </a:lnTo>
                <a:lnTo>
                  <a:pt x="1001" y="167"/>
                </a:lnTo>
                <a:lnTo>
                  <a:pt x="1005" y="171"/>
                </a:lnTo>
                <a:lnTo>
                  <a:pt x="1008" y="171"/>
                </a:lnTo>
                <a:lnTo>
                  <a:pt x="1012" y="174"/>
                </a:lnTo>
                <a:lnTo>
                  <a:pt x="1015" y="174"/>
                </a:lnTo>
                <a:lnTo>
                  <a:pt x="1019" y="174"/>
                </a:lnTo>
                <a:lnTo>
                  <a:pt x="1026" y="174"/>
                </a:lnTo>
                <a:lnTo>
                  <a:pt x="1030" y="178"/>
                </a:lnTo>
                <a:lnTo>
                  <a:pt x="1033" y="178"/>
                </a:lnTo>
                <a:lnTo>
                  <a:pt x="1037" y="181"/>
                </a:lnTo>
                <a:lnTo>
                  <a:pt x="1037" y="185"/>
                </a:lnTo>
                <a:lnTo>
                  <a:pt x="1044" y="185"/>
                </a:lnTo>
                <a:lnTo>
                  <a:pt x="1047" y="188"/>
                </a:lnTo>
                <a:lnTo>
                  <a:pt x="1065" y="192"/>
                </a:lnTo>
                <a:lnTo>
                  <a:pt x="1069" y="192"/>
                </a:lnTo>
                <a:lnTo>
                  <a:pt x="1076" y="192"/>
                </a:lnTo>
                <a:lnTo>
                  <a:pt x="1080" y="199"/>
                </a:lnTo>
                <a:lnTo>
                  <a:pt x="1087" y="203"/>
                </a:lnTo>
                <a:lnTo>
                  <a:pt x="1090" y="203"/>
                </a:lnTo>
                <a:lnTo>
                  <a:pt x="1097" y="203"/>
                </a:lnTo>
                <a:lnTo>
                  <a:pt x="1101" y="203"/>
                </a:lnTo>
                <a:lnTo>
                  <a:pt x="1104" y="203"/>
                </a:lnTo>
                <a:lnTo>
                  <a:pt x="1112" y="199"/>
                </a:lnTo>
                <a:lnTo>
                  <a:pt x="1119" y="203"/>
                </a:lnTo>
                <a:lnTo>
                  <a:pt x="1122" y="203"/>
                </a:lnTo>
                <a:lnTo>
                  <a:pt x="1126" y="199"/>
                </a:lnTo>
                <a:lnTo>
                  <a:pt x="1129" y="203"/>
                </a:lnTo>
                <a:lnTo>
                  <a:pt x="1137" y="203"/>
                </a:lnTo>
                <a:lnTo>
                  <a:pt x="1140" y="203"/>
                </a:lnTo>
                <a:lnTo>
                  <a:pt x="1144" y="206"/>
                </a:lnTo>
                <a:lnTo>
                  <a:pt x="1147" y="206"/>
                </a:lnTo>
                <a:lnTo>
                  <a:pt x="1151" y="206"/>
                </a:lnTo>
                <a:lnTo>
                  <a:pt x="1154" y="206"/>
                </a:lnTo>
                <a:lnTo>
                  <a:pt x="1158" y="206"/>
                </a:lnTo>
                <a:lnTo>
                  <a:pt x="1169" y="206"/>
                </a:lnTo>
                <a:lnTo>
                  <a:pt x="1179" y="210"/>
                </a:lnTo>
                <a:lnTo>
                  <a:pt x="1183" y="210"/>
                </a:lnTo>
                <a:lnTo>
                  <a:pt x="1186" y="210"/>
                </a:lnTo>
                <a:lnTo>
                  <a:pt x="1190" y="210"/>
                </a:lnTo>
                <a:lnTo>
                  <a:pt x="1197" y="210"/>
                </a:lnTo>
                <a:lnTo>
                  <a:pt x="1204" y="213"/>
                </a:lnTo>
                <a:lnTo>
                  <a:pt x="1208" y="213"/>
                </a:lnTo>
                <a:lnTo>
                  <a:pt x="1211" y="213"/>
                </a:lnTo>
                <a:lnTo>
                  <a:pt x="1222" y="210"/>
                </a:lnTo>
                <a:lnTo>
                  <a:pt x="1226" y="210"/>
                </a:lnTo>
                <a:lnTo>
                  <a:pt x="1233" y="213"/>
                </a:lnTo>
                <a:lnTo>
                  <a:pt x="1240" y="213"/>
                </a:lnTo>
                <a:lnTo>
                  <a:pt x="1247" y="213"/>
                </a:lnTo>
                <a:lnTo>
                  <a:pt x="1251" y="213"/>
                </a:lnTo>
                <a:lnTo>
                  <a:pt x="1254" y="217"/>
                </a:lnTo>
                <a:lnTo>
                  <a:pt x="1261" y="213"/>
                </a:lnTo>
                <a:lnTo>
                  <a:pt x="1272" y="220"/>
                </a:lnTo>
                <a:lnTo>
                  <a:pt x="1286" y="220"/>
                </a:lnTo>
                <a:lnTo>
                  <a:pt x="1290" y="220"/>
                </a:lnTo>
                <a:lnTo>
                  <a:pt x="1304" y="224"/>
                </a:lnTo>
                <a:lnTo>
                  <a:pt x="1315" y="228"/>
                </a:lnTo>
                <a:lnTo>
                  <a:pt x="1325" y="231"/>
                </a:lnTo>
                <a:lnTo>
                  <a:pt x="1332" y="231"/>
                </a:lnTo>
                <a:lnTo>
                  <a:pt x="1336" y="231"/>
                </a:lnTo>
                <a:lnTo>
                  <a:pt x="1350" y="224"/>
                </a:lnTo>
                <a:lnTo>
                  <a:pt x="1357" y="217"/>
                </a:lnTo>
                <a:lnTo>
                  <a:pt x="1368" y="213"/>
                </a:lnTo>
                <a:lnTo>
                  <a:pt x="1368" y="206"/>
                </a:lnTo>
                <a:lnTo>
                  <a:pt x="1368" y="203"/>
                </a:lnTo>
                <a:lnTo>
                  <a:pt x="1372" y="196"/>
                </a:lnTo>
                <a:lnTo>
                  <a:pt x="1372" y="188"/>
                </a:lnTo>
                <a:lnTo>
                  <a:pt x="1372" y="185"/>
                </a:lnTo>
                <a:lnTo>
                  <a:pt x="1375" y="181"/>
                </a:lnTo>
                <a:lnTo>
                  <a:pt x="1375" y="174"/>
                </a:lnTo>
                <a:lnTo>
                  <a:pt x="1386" y="167"/>
                </a:lnTo>
                <a:lnTo>
                  <a:pt x="1389" y="160"/>
                </a:lnTo>
                <a:lnTo>
                  <a:pt x="1393" y="160"/>
                </a:lnTo>
                <a:lnTo>
                  <a:pt x="1397" y="160"/>
                </a:lnTo>
                <a:lnTo>
                  <a:pt x="1400" y="160"/>
                </a:lnTo>
                <a:lnTo>
                  <a:pt x="1404" y="156"/>
                </a:lnTo>
                <a:lnTo>
                  <a:pt x="1429" y="156"/>
                </a:lnTo>
                <a:lnTo>
                  <a:pt x="1432" y="156"/>
                </a:lnTo>
                <a:lnTo>
                  <a:pt x="1436" y="156"/>
                </a:lnTo>
                <a:lnTo>
                  <a:pt x="1443" y="153"/>
                </a:lnTo>
                <a:lnTo>
                  <a:pt x="1447" y="153"/>
                </a:lnTo>
                <a:lnTo>
                  <a:pt x="1454" y="156"/>
                </a:lnTo>
                <a:lnTo>
                  <a:pt x="1454" y="160"/>
                </a:lnTo>
                <a:lnTo>
                  <a:pt x="1464" y="163"/>
                </a:lnTo>
                <a:lnTo>
                  <a:pt x="1479" y="163"/>
                </a:lnTo>
                <a:lnTo>
                  <a:pt x="1486" y="171"/>
                </a:lnTo>
                <a:lnTo>
                  <a:pt x="1493" y="174"/>
                </a:lnTo>
                <a:lnTo>
                  <a:pt x="1511" y="171"/>
                </a:lnTo>
                <a:lnTo>
                  <a:pt x="1518" y="171"/>
                </a:lnTo>
                <a:lnTo>
                  <a:pt x="1525" y="171"/>
                </a:lnTo>
                <a:lnTo>
                  <a:pt x="1528" y="167"/>
                </a:lnTo>
                <a:lnTo>
                  <a:pt x="1536" y="167"/>
                </a:lnTo>
                <a:lnTo>
                  <a:pt x="1539" y="167"/>
                </a:lnTo>
                <a:lnTo>
                  <a:pt x="1546" y="167"/>
                </a:lnTo>
                <a:lnTo>
                  <a:pt x="1564" y="163"/>
                </a:lnTo>
                <a:lnTo>
                  <a:pt x="1575" y="163"/>
                </a:lnTo>
                <a:lnTo>
                  <a:pt x="1578" y="163"/>
                </a:lnTo>
                <a:lnTo>
                  <a:pt x="1578" y="171"/>
                </a:lnTo>
                <a:lnTo>
                  <a:pt x="1589" y="171"/>
                </a:lnTo>
                <a:lnTo>
                  <a:pt x="1614" y="171"/>
                </a:lnTo>
                <a:lnTo>
                  <a:pt x="1628" y="174"/>
                </a:lnTo>
                <a:lnTo>
                  <a:pt x="1635" y="178"/>
                </a:lnTo>
                <a:lnTo>
                  <a:pt x="1632" y="185"/>
                </a:lnTo>
                <a:lnTo>
                  <a:pt x="1632" y="192"/>
                </a:lnTo>
                <a:lnTo>
                  <a:pt x="1639" y="196"/>
                </a:lnTo>
                <a:lnTo>
                  <a:pt x="1642" y="199"/>
                </a:lnTo>
                <a:lnTo>
                  <a:pt x="1653" y="199"/>
                </a:lnTo>
                <a:lnTo>
                  <a:pt x="1660" y="196"/>
                </a:lnTo>
                <a:lnTo>
                  <a:pt x="1664" y="196"/>
                </a:lnTo>
                <a:lnTo>
                  <a:pt x="1675" y="192"/>
                </a:lnTo>
                <a:lnTo>
                  <a:pt x="1689" y="192"/>
                </a:lnTo>
                <a:lnTo>
                  <a:pt x="1696" y="188"/>
                </a:lnTo>
                <a:lnTo>
                  <a:pt x="1699" y="188"/>
                </a:lnTo>
                <a:lnTo>
                  <a:pt x="1707" y="188"/>
                </a:lnTo>
                <a:lnTo>
                  <a:pt x="1710" y="188"/>
                </a:lnTo>
                <a:lnTo>
                  <a:pt x="1721" y="185"/>
                </a:lnTo>
                <a:lnTo>
                  <a:pt x="1724" y="178"/>
                </a:lnTo>
                <a:lnTo>
                  <a:pt x="1732" y="174"/>
                </a:lnTo>
                <a:lnTo>
                  <a:pt x="1732" y="171"/>
                </a:lnTo>
                <a:lnTo>
                  <a:pt x="1735" y="171"/>
                </a:lnTo>
                <a:lnTo>
                  <a:pt x="1739" y="171"/>
                </a:lnTo>
                <a:lnTo>
                  <a:pt x="1749" y="171"/>
                </a:lnTo>
                <a:lnTo>
                  <a:pt x="1753" y="174"/>
                </a:lnTo>
                <a:lnTo>
                  <a:pt x="1756" y="174"/>
                </a:lnTo>
                <a:lnTo>
                  <a:pt x="1767" y="174"/>
                </a:lnTo>
                <a:lnTo>
                  <a:pt x="1771" y="174"/>
                </a:lnTo>
                <a:lnTo>
                  <a:pt x="1778" y="174"/>
                </a:lnTo>
                <a:lnTo>
                  <a:pt x="1781" y="174"/>
                </a:lnTo>
                <a:lnTo>
                  <a:pt x="1785" y="174"/>
                </a:lnTo>
                <a:lnTo>
                  <a:pt x="1792" y="178"/>
                </a:lnTo>
                <a:lnTo>
                  <a:pt x="1799" y="174"/>
                </a:lnTo>
                <a:lnTo>
                  <a:pt x="1803" y="174"/>
                </a:lnTo>
                <a:lnTo>
                  <a:pt x="1810" y="174"/>
                </a:lnTo>
                <a:lnTo>
                  <a:pt x="1813" y="174"/>
                </a:lnTo>
                <a:lnTo>
                  <a:pt x="1817" y="174"/>
                </a:lnTo>
                <a:lnTo>
                  <a:pt x="1821" y="174"/>
                </a:lnTo>
                <a:lnTo>
                  <a:pt x="1824" y="178"/>
                </a:lnTo>
                <a:lnTo>
                  <a:pt x="1831" y="178"/>
                </a:lnTo>
                <a:lnTo>
                  <a:pt x="1835" y="174"/>
                </a:lnTo>
                <a:lnTo>
                  <a:pt x="1838" y="174"/>
                </a:lnTo>
                <a:lnTo>
                  <a:pt x="1846" y="174"/>
                </a:lnTo>
                <a:lnTo>
                  <a:pt x="1853" y="171"/>
                </a:lnTo>
                <a:lnTo>
                  <a:pt x="1856" y="167"/>
                </a:lnTo>
                <a:lnTo>
                  <a:pt x="1856" y="163"/>
                </a:lnTo>
                <a:lnTo>
                  <a:pt x="1856" y="160"/>
                </a:lnTo>
                <a:lnTo>
                  <a:pt x="1853" y="156"/>
                </a:lnTo>
                <a:lnTo>
                  <a:pt x="1860" y="156"/>
                </a:lnTo>
                <a:lnTo>
                  <a:pt x="1870" y="153"/>
                </a:lnTo>
                <a:lnTo>
                  <a:pt x="1874" y="153"/>
                </a:lnTo>
                <a:lnTo>
                  <a:pt x="1881" y="156"/>
                </a:lnTo>
                <a:lnTo>
                  <a:pt x="1892" y="153"/>
                </a:lnTo>
                <a:lnTo>
                  <a:pt x="1895" y="149"/>
                </a:lnTo>
                <a:lnTo>
                  <a:pt x="1895" y="146"/>
                </a:lnTo>
                <a:lnTo>
                  <a:pt x="1899" y="142"/>
                </a:lnTo>
                <a:lnTo>
                  <a:pt x="1895" y="142"/>
                </a:lnTo>
                <a:lnTo>
                  <a:pt x="1895" y="139"/>
                </a:lnTo>
                <a:lnTo>
                  <a:pt x="1903" y="139"/>
                </a:lnTo>
                <a:lnTo>
                  <a:pt x="1906" y="142"/>
                </a:lnTo>
                <a:lnTo>
                  <a:pt x="1913" y="142"/>
                </a:lnTo>
                <a:lnTo>
                  <a:pt x="1917" y="142"/>
                </a:lnTo>
                <a:lnTo>
                  <a:pt x="1920" y="142"/>
                </a:lnTo>
                <a:lnTo>
                  <a:pt x="1924" y="142"/>
                </a:lnTo>
                <a:lnTo>
                  <a:pt x="1927" y="142"/>
                </a:lnTo>
                <a:lnTo>
                  <a:pt x="1927" y="146"/>
                </a:lnTo>
                <a:lnTo>
                  <a:pt x="1931" y="142"/>
                </a:lnTo>
                <a:lnTo>
                  <a:pt x="1935" y="142"/>
                </a:lnTo>
                <a:lnTo>
                  <a:pt x="1938" y="146"/>
                </a:lnTo>
                <a:lnTo>
                  <a:pt x="1942" y="146"/>
                </a:lnTo>
                <a:lnTo>
                  <a:pt x="1945" y="142"/>
                </a:lnTo>
                <a:lnTo>
                  <a:pt x="1949" y="142"/>
                </a:lnTo>
                <a:lnTo>
                  <a:pt x="1952" y="139"/>
                </a:lnTo>
                <a:lnTo>
                  <a:pt x="1960" y="142"/>
                </a:lnTo>
                <a:lnTo>
                  <a:pt x="1963" y="139"/>
                </a:lnTo>
                <a:lnTo>
                  <a:pt x="1967" y="139"/>
                </a:lnTo>
                <a:lnTo>
                  <a:pt x="1974" y="139"/>
                </a:lnTo>
                <a:lnTo>
                  <a:pt x="1977" y="139"/>
                </a:lnTo>
                <a:lnTo>
                  <a:pt x="1981" y="139"/>
                </a:lnTo>
                <a:lnTo>
                  <a:pt x="1984" y="142"/>
                </a:lnTo>
                <a:lnTo>
                  <a:pt x="1988" y="146"/>
                </a:lnTo>
                <a:lnTo>
                  <a:pt x="1992" y="149"/>
                </a:lnTo>
                <a:lnTo>
                  <a:pt x="1992" y="153"/>
                </a:lnTo>
                <a:lnTo>
                  <a:pt x="1995" y="153"/>
                </a:lnTo>
                <a:lnTo>
                  <a:pt x="1999" y="156"/>
                </a:lnTo>
                <a:lnTo>
                  <a:pt x="2006" y="153"/>
                </a:lnTo>
                <a:lnTo>
                  <a:pt x="2009" y="146"/>
                </a:lnTo>
                <a:lnTo>
                  <a:pt x="2013" y="142"/>
                </a:lnTo>
                <a:lnTo>
                  <a:pt x="2020" y="142"/>
                </a:lnTo>
                <a:lnTo>
                  <a:pt x="2024" y="142"/>
                </a:lnTo>
                <a:lnTo>
                  <a:pt x="2027" y="142"/>
                </a:lnTo>
                <a:lnTo>
                  <a:pt x="2034" y="142"/>
                </a:lnTo>
                <a:lnTo>
                  <a:pt x="2038" y="142"/>
                </a:lnTo>
                <a:lnTo>
                  <a:pt x="2041" y="146"/>
                </a:lnTo>
                <a:lnTo>
                  <a:pt x="2049" y="142"/>
                </a:lnTo>
                <a:lnTo>
                  <a:pt x="2056" y="142"/>
                </a:lnTo>
                <a:lnTo>
                  <a:pt x="2056" y="146"/>
                </a:lnTo>
                <a:lnTo>
                  <a:pt x="2059" y="153"/>
                </a:lnTo>
                <a:lnTo>
                  <a:pt x="2056" y="156"/>
                </a:lnTo>
                <a:lnTo>
                  <a:pt x="2059" y="156"/>
                </a:lnTo>
                <a:lnTo>
                  <a:pt x="2066" y="156"/>
                </a:lnTo>
                <a:lnTo>
                  <a:pt x="2070" y="156"/>
                </a:lnTo>
                <a:lnTo>
                  <a:pt x="2074" y="156"/>
                </a:lnTo>
                <a:lnTo>
                  <a:pt x="2077" y="160"/>
                </a:lnTo>
                <a:lnTo>
                  <a:pt x="2084" y="163"/>
                </a:lnTo>
                <a:lnTo>
                  <a:pt x="2088" y="167"/>
                </a:lnTo>
                <a:lnTo>
                  <a:pt x="2091" y="167"/>
                </a:lnTo>
                <a:lnTo>
                  <a:pt x="2091" y="174"/>
                </a:lnTo>
                <a:lnTo>
                  <a:pt x="2088" y="174"/>
                </a:lnTo>
                <a:lnTo>
                  <a:pt x="2084" y="178"/>
                </a:lnTo>
                <a:lnTo>
                  <a:pt x="2081" y="178"/>
                </a:lnTo>
                <a:lnTo>
                  <a:pt x="2077" y="178"/>
                </a:lnTo>
                <a:lnTo>
                  <a:pt x="2074" y="178"/>
                </a:lnTo>
                <a:lnTo>
                  <a:pt x="2070" y="178"/>
                </a:lnTo>
                <a:lnTo>
                  <a:pt x="2070" y="181"/>
                </a:lnTo>
                <a:lnTo>
                  <a:pt x="2066" y="181"/>
                </a:lnTo>
                <a:lnTo>
                  <a:pt x="2066" y="185"/>
                </a:lnTo>
                <a:lnTo>
                  <a:pt x="2063" y="185"/>
                </a:lnTo>
                <a:lnTo>
                  <a:pt x="2059" y="185"/>
                </a:lnTo>
                <a:lnTo>
                  <a:pt x="2056" y="188"/>
                </a:lnTo>
                <a:lnTo>
                  <a:pt x="2056" y="192"/>
                </a:lnTo>
                <a:lnTo>
                  <a:pt x="2052" y="192"/>
                </a:lnTo>
                <a:lnTo>
                  <a:pt x="2052" y="196"/>
                </a:lnTo>
                <a:lnTo>
                  <a:pt x="2049" y="196"/>
                </a:lnTo>
                <a:lnTo>
                  <a:pt x="2045" y="196"/>
                </a:lnTo>
                <a:lnTo>
                  <a:pt x="2045" y="199"/>
                </a:lnTo>
                <a:lnTo>
                  <a:pt x="2041" y="203"/>
                </a:lnTo>
                <a:lnTo>
                  <a:pt x="2041" y="206"/>
                </a:lnTo>
                <a:lnTo>
                  <a:pt x="2041" y="210"/>
                </a:lnTo>
                <a:lnTo>
                  <a:pt x="2041" y="213"/>
                </a:lnTo>
                <a:lnTo>
                  <a:pt x="2041" y="217"/>
                </a:lnTo>
                <a:lnTo>
                  <a:pt x="2038" y="220"/>
                </a:lnTo>
                <a:lnTo>
                  <a:pt x="2034" y="224"/>
                </a:lnTo>
                <a:lnTo>
                  <a:pt x="2031" y="224"/>
                </a:lnTo>
                <a:lnTo>
                  <a:pt x="2027" y="224"/>
                </a:lnTo>
                <a:lnTo>
                  <a:pt x="2024" y="224"/>
                </a:lnTo>
                <a:lnTo>
                  <a:pt x="2020" y="224"/>
                </a:lnTo>
                <a:lnTo>
                  <a:pt x="2017" y="224"/>
                </a:lnTo>
                <a:lnTo>
                  <a:pt x="2017" y="220"/>
                </a:lnTo>
                <a:lnTo>
                  <a:pt x="2013" y="220"/>
                </a:lnTo>
                <a:lnTo>
                  <a:pt x="2009" y="220"/>
                </a:lnTo>
                <a:lnTo>
                  <a:pt x="2009" y="224"/>
                </a:lnTo>
                <a:lnTo>
                  <a:pt x="2006" y="224"/>
                </a:lnTo>
                <a:lnTo>
                  <a:pt x="2002" y="224"/>
                </a:lnTo>
                <a:lnTo>
                  <a:pt x="1999" y="224"/>
                </a:lnTo>
                <a:lnTo>
                  <a:pt x="1995" y="220"/>
                </a:lnTo>
                <a:lnTo>
                  <a:pt x="1995" y="224"/>
                </a:lnTo>
                <a:lnTo>
                  <a:pt x="1992" y="224"/>
                </a:lnTo>
                <a:lnTo>
                  <a:pt x="1988" y="224"/>
                </a:lnTo>
                <a:lnTo>
                  <a:pt x="1988" y="228"/>
                </a:lnTo>
                <a:lnTo>
                  <a:pt x="1984" y="228"/>
                </a:lnTo>
                <a:lnTo>
                  <a:pt x="1981" y="228"/>
                </a:lnTo>
                <a:lnTo>
                  <a:pt x="1977" y="228"/>
                </a:lnTo>
                <a:lnTo>
                  <a:pt x="1974" y="224"/>
                </a:lnTo>
                <a:lnTo>
                  <a:pt x="1970" y="224"/>
                </a:lnTo>
                <a:lnTo>
                  <a:pt x="1967" y="224"/>
                </a:lnTo>
                <a:lnTo>
                  <a:pt x="1963" y="224"/>
                </a:lnTo>
                <a:lnTo>
                  <a:pt x="1960" y="224"/>
                </a:lnTo>
                <a:lnTo>
                  <a:pt x="1960" y="228"/>
                </a:lnTo>
                <a:lnTo>
                  <a:pt x="1956" y="228"/>
                </a:lnTo>
                <a:lnTo>
                  <a:pt x="1952" y="228"/>
                </a:lnTo>
                <a:lnTo>
                  <a:pt x="1949" y="228"/>
                </a:lnTo>
                <a:lnTo>
                  <a:pt x="1945" y="228"/>
                </a:lnTo>
                <a:lnTo>
                  <a:pt x="1942" y="228"/>
                </a:lnTo>
                <a:lnTo>
                  <a:pt x="1938" y="228"/>
                </a:lnTo>
                <a:lnTo>
                  <a:pt x="1935" y="228"/>
                </a:lnTo>
                <a:lnTo>
                  <a:pt x="1931" y="228"/>
                </a:lnTo>
                <a:lnTo>
                  <a:pt x="1927" y="228"/>
                </a:lnTo>
                <a:lnTo>
                  <a:pt x="1924" y="228"/>
                </a:lnTo>
                <a:lnTo>
                  <a:pt x="1920" y="231"/>
                </a:lnTo>
                <a:lnTo>
                  <a:pt x="1920" y="235"/>
                </a:lnTo>
                <a:lnTo>
                  <a:pt x="1917" y="235"/>
                </a:lnTo>
                <a:lnTo>
                  <a:pt x="1917" y="231"/>
                </a:lnTo>
                <a:lnTo>
                  <a:pt x="1913" y="231"/>
                </a:lnTo>
                <a:lnTo>
                  <a:pt x="1910" y="231"/>
                </a:lnTo>
                <a:lnTo>
                  <a:pt x="1906" y="231"/>
                </a:lnTo>
                <a:lnTo>
                  <a:pt x="1903" y="231"/>
                </a:lnTo>
                <a:lnTo>
                  <a:pt x="1899" y="231"/>
                </a:lnTo>
                <a:lnTo>
                  <a:pt x="1899" y="235"/>
                </a:lnTo>
                <a:lnTo>
                  <a:pt x="1895" y="235"/>
                </a:lnTo>
                <a:lnTo>
                  <a:pt x="1892" y="235"/>
                </a:lnTo>
                <a:lnTo>
                  <a:pt x="1888" y="235"/>
                </a:lnTo>
                <a:lnTo>
                  <a:pt x="1885" y="235"/>
                </a:lnTo>
                <a:lnTo>
                  <a:pt x="1885" y="238"/>
                </a:lnTo>
                <a:lnTo>
                  <a:pt x="1881" y="238"/>
                </a:lnTo>
                <a:lnTo>
                  <a:pt x="1881" y="242"/>
                </a:lnTo>
                <a:lnTo>
                  <a:pt x="1878" y="242"/>
                </a:lnTo>
                <a:lnTo>
                  <a:pt x="1874" y="242"/>
                </a:lnTo>
                <a:lnTo>
                  <a:pt x="1870" y="242"/>
                </a:lnTo>
                <a:lnTo>
                  <a:pt x="1867" y="242"/>
                </a:lnTo>
                <a:lnTo>
                  <a:pt x="1863" y="242"/>
                </a:lnTo>
                <a:lnTo>
                  <a:pt x="1860" y="242"/>
                </a:lnTo>
                <a:lnTo>
                  <a:pt x="1856" y="242"/>
                </a:lnTo>
                <a:lnTo>
                  <a:pt x="1853" y="242"/>
                </a:lnTo>
                <a:lnTo>
                  <a:pt x="1849" y="242"/>
                </a:lnTo>
                <a:lnTo>
                  <a:pt x="1846" y="242"/>
                </a:lnTo>
                <a:lnTo>
                  <a:pt x="1842" y="242"/>
                </a:lnTo>
                <a:lnTo>
                  <a:pt x="1838" y="242"/>
                </a:lnTo>
                <a:lnTo>
                  <a:pt x="1835" y="242"/>
                </a:lnTo>
                <a:lnTo>
                  <a:pt x="1831" y="242"/>
                </a:lnTo>
                <a:lnTo>
                  <a:pt x="1828" y="242"/>
                </a:lnTo>
                <a:lnTo>
                  <a:pt x="1824" y="242"/>
                </a:lnTo>
                <a:lnTo>
                  <a:pt x="1821" y="242"/>
                </a:lnTo>
                <a:lnTo>
                  <a:pt x="1817" y="242"/>
                </a:lnTo>
                <a:lnTo>
                  <a:pt x="1813" y="242"/>
                </a:lnTo>
                <a:lnTo>
                  <a:pt x="1810" y="242"/>
                </a:lnTo>
                <a:lnTo>
                  <a:pt x="1806" y="245"/>
                </a:lnTo>
                <a:lnTo>
                  <a:pt x="1803" y="245"/>
                </a:lnTo>
                <a:lnTo>
                  <a:pt x="1803" y="242"/>
                </a:lnTo>
                <a:lnTo>
                  <a:pt x="1799" y="242"/>
                </a:lnTo>
                <a:lnTo>
                  <a:pt x="1799" y="245"/>
                </a:lnTo>
                <a:lnTo>
                  <a:pt x="1796" y="245"/>
                </a:lnTo>
                <a:lnTo>
                  <a:pt x="1792" y="245"/>
                </a:lnTo>
                <a:lnTo>
                  <a:pt x="1792" y="242"/>
                </a:lnTo>
                <a:lnTo>
                  <a:pt x="1789" y="242"/>
                </a:lnTo>
                <a:lnTo>
                  <a:pt x="1785" y="242"/>
                </a:lnTo>
                <a:lnTo>
                  <a:pt x="1785" y="245"/>
                </a:lnTo>
                <a:lnTo>
                  <a:pt x="1781" y="249"/>
                </a:lnTo>
                <a:lnTo>
                  <a:pt x="1778" y="249"/>
                </a:lnTo>
                <a:lnTo>
                  <a:pt x="1774" y="249"/>
                </a:lnTo>
                <a:lnTo>
                  <a:pt x="1771" y="245"/>
                </a:lnTo>
                <a:lnTo>
                  <a:pt x="1771" y="249"/>
                </a:lnTo>
                <a:lnTo>
                  <a:pt x="1767" y="249"/>
                </a:lnTo>
                <a:lnTo>
                  <a:pt x="1764" y="249"/>
                </a:lnTo>
                <a:lnTo>
                  <a:pt x="1764" y="245"/>
                </a:lnTo>
                <a:lnTo>
                  <a:pt x="1760" y="245"/>
                </a:lnTo>
                <a:lnTo>
                  <a:pt x="1760" y="242"/>
                </a:lnTo>
                <a:lnTo>
                  <a:pt x="1760" y="245"/>
                </a:lnTo>
                <a:lnTo>
                  <a:pt x="1756" y="245"/>
                </a:lnTo>
                <a:lnTo>
                  <a:pt x="1753" y="245"/>
                </a:lnTo>
                <a:lnTo>
                  <a:pt x="1749" y="245"/>
                </a:lnTo>
                <a:lnTo>
                  <a:pt x="1746" y="245"/>
                </a:lnTo>
                <a:lnTo>
                  <a:pt x="1742" y="245"/>
                </a:lnTo>
                <a:lnTo>
                  <a:pt x="1739" y="245"/>
                </a:lnTo>
                <a:lnTo>
                  <a:pt x="1735" y="245"/>
                </a:lnTo>
                <a:lnTo>
                  <a:pt x="1732" y="245"/>
                </a:lnTo>
                <a:lnTo>
                  <a:pt x="1732" y="242"/>
                </a:lnTo>
                <a:lnTo>
                  <a:pt x="1728" y="242"/>
                </a:lnTo>
                <a:lnTo>
                  <a:pt x="1724" y="242"/>
                </a:lnTo>
                <a:lnTo>
                  <a:pt x="1724" y="238"/>
                </a:lnTo>
                <a:lnTo>
                  <a:pt x="1721" y="238"/>
                </a:lnTo>
                <a:lnTo>
                  <a:pt x="1717" y="242"/>
                </a:lnTo>
                <a:lnTo>
                  <a:pt x="1714" y="245"/>
                </a:lnTo>
                <a:lnTo>
                  <a:pt x="1714" y="249"/>
                </a:lnTo>
                <a:lnTo>
                  <a:pt x="1714" y="253"/>
                </a:lnTo>
                <a:lnTo>
                  <a:pt x="1714" y="256"/>
                </a:lnTo>
                <a:lnTo>
                  <a:pt x="1710" y="253"/>
                </a:lnTo>
                <a:lnTo>
                  <a:pt x="1707" y="253"/>
                </a:lnTo>
                <a:lnTo>
                  <a:pt x="1703" y="253"/>
                </a:lnTo>
                <a:lnTo>
                  <a:pt x="1699" y="253"/>
                </a:lnTo>
                <a:lnTo>
                  <a:pt x="1692" y="256"/>
                </a:lnTo>
                <a:lnTo>
                  <a:pt x="1689" y="256"/>
                </a:lnTo>
                <a:lnTo>
                  <a:pt x="1689" y="260"/>
                </a:lnTo>
                <a:lnTo>
                  <a:pt x="1685" y="260"/>
                </a:lnTo>
                <a:lnTo>
                  <a:pt x="1689" y="260"/>
                </a:lnTo>
                <a:lnTo>
                  <a:pt x="1689" y="263"/>
                </a:lnTo>
                <a:lnTo>
                  <a:pt x="1685" y="263"/>
                </a:lnTo>
                <a:lnTo>
                  <a:pt x="1682" y="260"/>
                </a:lnTo>
                <a:lnTo>
                  <a:pt x="1678" y="260"/>
                </a:lnTo>
                <a:lnTo>
                  <a:pt x="1675" y="260"/>
                </a:lnTo>
                <a:lnTo>
                  <a:pt x="1671" y="260"/>
                </a:lnTo>
                <a:lnTo>
                  <a:pt x="1671" y="256"/>
                </a:lnTo>
                <a:lnTo>
                  <a:pt x="1671" y="260"/>
                </a:lnTo>
                <a:lnTo>
                  <a:pt x="1667" y="260"/>
                </a:lnTo>
                <a:lnTo>
                  <a:pt x="1664" y="260"/>
                </a:lnTo>
                <a:lnTo>
                  <a:pt x="1664" y="263"/>
                </a:lnTo>
                <a:lnTo>
                  <a:pt x="1660" y="263"/>
                </a:lnTo>
                <a:lnTo>
                  <a:pt x="1657" y="267"/>
                </a:lnTo>
                <a:lnTo>
                  <a:pt x="1653" y="270"/>
                </a:lnTo>
                <a:lnTo>
                  <a:pt x="1650" y="270"/>
                </a:lnTo>
                <a:lnTo>
                  <a:pt x="1646" y="270"/>
                </a:lnTo>
                <a:lnTo>
                  <a:pt x="1642" y="270"/>
                </a:lnTo>
                <a:lnTo>
                  <a:pt x="1642" y="274"/>
                </a:lnTo>
                <a:lnTo>
                  <a:pt x="1639" y="274"/>
                </a:lnTo>
                <a:lnTo>
                  <a:pt x="1639" y="278"/>
                </a:lnTo>
                <a:lnTo>
                  <a:pt x="1635" y="278"/>
                </a:lnTo>
                <a:lnTo>
                  <a:pt x="1632" y="278"/>
                </a:lnTo>
                <a:lnTo>
                  <a:pt x="1632" y="281"/>
                </a:lnTo>
                <a:lnTo>
                  <a:pt x="1628" y="281"/>
                </a:lnTo>
                <a:lnTo>
                  <a:pt x="1625" y="285"/>
                </a:lnTo>
                <a:lnTo>
                  <a:pt x="1621" y="285"/>
                </a:lnTo>
                <a:lnTo>
                  <a:pt x="1618" y="285"/>
                </a:lnTo>
                <a:lnTo>
                  <a:pt x="1618" y="288"/>
                </a:lnTo>
                <a:lnTo>
                  <a:pt x="1614" y="288"/>
                </a:lnTo>
                <a:lnTo>
                  <a:pt x="1610" y="292"/>
                </a:lnTo>
                <a:lnTo>
                  <a:pt x="1607" y="292"/>
                </a:lnTo>
                <a:lnTo>
                  <a:pt x="1603" y="292"/>
                </a:lnTo>
                <a:lnTo>
                  <a:pt x="1603" y="295"/>
                </a:lnTo>
                <a:lnTo>
                  <a:pt x="1600" y="299"/>
                </a:lnTo>
                <a:lnTo>
                  <a:pt x="1600" y="302"/>
                </a:lnTo>
                <a:lnTo>
                  <a:pt x="1596" y="302"/>
                </a:lnTo>
                <a:lnTo>
                  <a:pt x="1593" y="302"/>
                </a:lnTo>
                <a:lnTo>
                  <a:pt x="1589" y="302"/>
                </a:lnTo>
                <a:lnTo>
                  <a:pt x="1589" y="306"/>
                </a:lnTo>
                <a:lnTo>
                  <a:pt x="1585" y="306"/>
                </a:lnTo>
                <a:lnTo>
                  <a:pt x="1582" y="306"/>
                </a:lnTo>
                <a:lnTo>
                  <a:pt x="1578" y="306"/>
                </a:lnTo>
                <a:lnTo>
                  <a:pt x="1578" y="310"/>
                </a:lnTo>
                <a:lnTo>
                  <a:pt x="1575" y="310"/>
                </a:lnTo>
                <a:lnTo>
                  <a:pt x="1575" y="313"/>
                </a:lnTo>
                <a:lnTo>
                  <a:pt x="1575" y="317"/>
                </a:lnTo>
                <a:lnTo>
                  <a:pt x="1578" y="317"/>
                </a:lnTo>
                <a:lnTo>
                  <a:pt x="1575" y="317"/>
                </a:lnTo>
                <a:lnTo>
                  <a:pt x="1575" y="320"/>
                </a:lnTo>
                <a:lnTo>
                  <a:pt x="1571" y="324"/>
                </a:lnTo>
                <a:lnTo>
                  <a:pt x="1568" y="327"/>
                </a:lnTo>
                <a:lnTo>
                  <a:pt x="1564" y="327"/>
                </a:lnTo>
                <a:lnTo>
                  <a:pt x="1561" y="327"/>
                </a:lnTo>
                <a:lnTo>
                  <a:pt x="1557" y="327"/>
                </a:lnTo>
                <a:lnTo>
                  <a:pt x="1553" y="327"/>
                </a:lnTo>
                <a:lnTo>
                  <a:pt x="1553" y="324"/>
                </a:lnTo>
                <a:lnTo>
                  <a:pt x="1550" y="324"/>
                </a:lnTo>
                <a:lnTo>
                  <a:pt x="1546" y="324"/>
                </a:lnTo>
                <a:lnTo>
                  <a:pt x="1543" y="324"/>
                </a:lnTo>
                <a:lnTo>
                  <a:pt x="1539" y="320"/>
                </a:lnTo>
                <a:lnTo>
                  <a:pt x="1536" y="320"/>
                </a:lnTo>
                <a:lnTo>
                  <a:pt x="1532" y="320"/>
                </a:lnTo>
                <a:lnTo>
                  <a:pt x="1528" y="320"/>
                </a:lnTo>
                <a:lnTo>
                  <a:pt x="1528" y="324"/>
                </a:lnTo>
                <a:lnTo>
                  <a:pt x="1525" y="324"/>
                </a:lnTo>
                <a:lnTo>
                  <a:pt x="1525" y="327"/>
                </a:lnTo>
                <a:lnTo>
                  <a:pt x="1521" y="327"/>
                </a:lnTo>
                <a:lnTo>
                  <a:pt x="1521" y="324"/>
                </a:lnTo>
                <a:lnTo>
                  <a:pt x="1518" y="324"/>
                </a:lnTo>
                <a:lnTo>
                  <a:pt x="1514" y="327"/>
                </a:lnTo>
                <a:lnTo>
                  <a:pt x="1511" y="327"/>
                </a:lnTo>
                <a:lnTo>
                  <a:pt x="1507" y="327"/>
                </a:lnTo>
                <a:lnTo>
                  <a:pt x="1504" y="327"/>
                </a:lnTo>
                <a:lnTo>
                  <a:pt x="1504" y="331"/>
                </a:lnTo>
                <a:lnTo>
                  <a:pt x="1500" y="331"/>
                </a:lnTo>
                <a:lnTo>
                  <a:pt x="1496" y="331"/>
                </a:lnTo>
                <a:lnTo>
                  <a:pt x="1496" y="327"/>
                </a:lnTo>
                <a:lnTo>
                  <a:pt x="1493" y="331"/>
                </a:lnTo>
                <a:lnTo>
                  <a:pt x="1489" y="331"/>
                </a:lnTo>
                <a:lnTo>
                  <a:pt x="1486" y="331"/>
                </a:lnTo>
                <a:lnTo>
                  <a:pt x="1482" y="331"/>
                </a:lnTo>
                <a:lnTo>
                  <a:pt x="1479" y="331"/>
                </a:lnTo>
                <a:lnTo>
                  <a:pt x="1475" y="331"/>
                </a:lnTo>
                <a:lnTo>
                  <a:pt x="1471" y="335"/>
                </a:lnTo>
                <a:lnTo>
                  <a:pt x="1468" y="335"/>
                </a:lnTo>
                <a:lnTo>
                  <a:pt x="1464" y="335"/>
                </a:lnTo>
                <a:lnTo>
                  <a:pt x="1464" y="338"/>
                </a:lnTo>
                <a:lnTo>
                  <a:pt x="1461" y="342"/>
                </a:lnTo>
                <a:lnTo>
                  <a:pt x="1457" y="342"/>
                </a:lnTo>
                <a:lnTo>
                  <a:pt x="1454" y="342"/>
                </a:lnTo>
                <a:lnTo>
                  <a:pt x="1454" y="338"/>
                </a:lnTo>
                <a:lnTo>
                  <a:pt x="1450" y="338"/>
                </a:lnTo>
                <a:lnTo>
                  <a:pt x="1447" y="338"/>
                </a:lnTo>
                <a:lnTo>
                  <a:pt x="1447" y="335"/>
                </a:lnTo>
                <a:lnTo>
                  <a:pt x="1447" y="338"/>
                </a:lnTo>
                <a:lnTo>
                  <a:pt x="1443" y="338"/>
                </a:lnTo>
                <a:lnTo>
                  <a:pt x="1439" y="338"/>
                </a:lnTo>
                <a:lnTo>
                  <a:pt x="1436" y="338"/>
                </a:lnTo>
                <a:lnTo>
                  <a:pt x="1432" y="338"/>
                </a:lnTo>
                <a:lnTo>
                  <a:pt x="1432" y="342"/>
                </a:lnTo>
                <a:lnTo>
                  <a:pt x="1429" y="342"/>
                </a:lnTo>
                <a:lnTo>
                  <a:pt x="1425" y="342"/>
                </a:lnTo>
                <a:lnTo>
                  <a:pt x="1422" y="345"/>
                </a:lnTo>
                <a:lnTo>
                  <a:pt x="1418" y="345"/>
                </a:lnTo>
                <a:lnTo>
                  <a:pt x="1414" y="345"/>
                </a:lnTo>
                <a:lnTo>
                  <a:pt x="1414" y="342"/>
                </a:lnTo>
                <a:lnTo>
                  <a:pt x="1411" y="342"/>
                </a:lnTo>
                <a:lnTo>
                  <a:pt x="1411" y="338"/>
                </a:lnTo>
                <a:lnTo>
                  <a:pt x="1407" y="338"/>
                </a:lnTo>
                <a:lnTo>
                  <a:pt x="1404" y="338"/>
                </a:lnTo>
                <a:lnTo>
                  <a:pt x="1400" y="338"/>
                </a:lnTo>
                <a:lnTo>
                  <a:pt x="1397" y="338"/>
                </a:lnTo>
                <a:lnTo>
                  <a:pt x="1397" y="335"/>
                </a:lnTo>
                <a:lnTo>
                  <a:pt x="1393" y="335"/>
                </a:lnTo>
                <a:lnTo>
                  <a:pt x="1393" y="331"/>
                </a:lnTo>
                <a:lnTo>
                  <a:pt x="1389" y="331"/>
                </a:lnTo>
                <a:lnTo>
                  <a:pt x="1386" y="331"/>
                </a:lnTo>
                <a:lnTo>
                  <a:pt x="1386" y="335"/>
                </a:lnTo>
                <a:lnTo>
                  <a:pt x="1382" y="335"/>
                </a:lnTo>
                <a:lnTo>
                  <a:pt x="1382" y="338"/>
                </a:lnTo>
                <a:lnTo>
                  <a:pt x="1382" y="342"/>
                </a:lnTo>
                <a:lnTo>
                  <a:pt x="1382" y="345"/>
                </a:lnTo>
                <a:lnTo>
                  <a:pt x="1386" y="349"/>
                </a:lnTo>
                <a:lnTo>
                  <a:pt x="1389" y="349"/>
                </a:lnTo>
                <a:lnTo>
                  <a:pt x="1386" y="352"/>
                </a:lnTo>
                <a:lnTo>
                  <a:pt x="1386" y="356"/>
                </a:lnTo>
                <a:lnTo>
                  <a:pt x="1382" y="356"/>
                </a:lnTo>
                <a:lnTo>
                  <a:pt x="1382" y="359"/>
                </a:lnTo>
                <a:lnTo>
                  <a:pt x="1386" y="359"/>
                </a:lnTo>
                <a:lnTo>
                  <a:pt x="1382" y="359"/>
                </a:lnTo>
                <a:lnTo>
                  <a:pt x="1386" y="359"/>
                </a:lnTo>
                <a:lnTo>
                  <a:pt x="1386" y="363"/>
                </a:lnTo>
                <a:lnTo>
                  <a:pt x="1382" y="363"/>
                </a:lnTo>
                <a:lnTo>
                  <a:pt x="1382" y="367"/>
                </a:lnTo>
                <a:lnTo>
                  <a:pt x="1382" y="363"/>
                </a:lnTo>
                <a:lnTo>
                  <a:pt x="1379" y="363"/>
                </a:lnTo>
                <a:lnTo>
                  <a:pt x="1375" y="363"/>
                </a:lnTo>
                <a:lnTo>
                  <a:pt x="1372" y="363"/>
                </a:lnTo>
                <a:lnTo>
                  <a:pt x="1368" y="359"/>
                </a:lnTo>
                <a:lnTo>
                  <a:pt x="1368" y="363"/>
                </a:lnTo>
                <a:lnTo>
                  <a:pt x="1365" y="363"/>
                </a:lnTo>
                <a:lnTo>
                  <a:pt x="1361" y="363"/>
                </a:lnTo>
                <a:lnTo>
                  <a:pt x="1357" y="363"/>
                </a:lnTo>
                <a:lnTo>
                  <a:pt x="1357" y="367"/>
                </a:lnTo>
                <a:lnTo>
                  <a:pt x="1354" y="370"/>
                </a:lnTo>
                <a:lnTo>
                  <a:pt x="1350" y="370"/>
                </a:lnTo>
                <a:lnTo>
                  <a:pt x="1347" y="370"/>
                </a:lnTo>
                <a:lnTo>
                  <a:pt x="1343" y="370"/>
                </a:lnTo>
                <a:lnTo>
                  <a:pt x="1340" y="370"/>
                </a:lnTo>
                <a:lnTo>
                  <a:pt x="1336" y="370"/>
                </a:lnTo>
                <a:lnTo>
                  <a:pt x="1332" y="370"/>
                </a:lnTo>
                <a:lnTo>
                  <a:pt x="1332" y="374"/>
                </a:lnTo>
                <a:lnTo>
                  <a:pt x="1329" y="374"/>
                </a:lnTo>
                <a:lnTo>
                  <a:pt x="1332" y="377"/>
                </a:lnTo>
                <a:lnTo>
                  <a:pt x="1332" y="381"/>
                </a:lnTo>
                <a:lnTo>
                  <a:pt x="1329" y="384"/>
                </a:lnTo>
                <a:lnTo>
                  <a:pt x="1325" y="388"/>
                </a:lnTo>
                <a:lnTo>
                  <a:pt x="1325" y="392"/>
                </a:lnTo>
                <a:lnTo>
                  <a:pt x="1322" y="392"/>
                </a:lnTo>
                <a:lnTo>
                  <a:pt x="1318" y="395"/>
                </a:lnTo>
                <a:lnTo>
                  <a:pt x="1315" y="395"/>
                </a:lnTo>
                <a:lnTo>
                  <a:pt x="1315" y="399"/>
                </a:lnTo>
                <a:lnTo>
                  <a:pt x="1311" y="399"/>
                </a:lnTo>
                <a:lnTo>
                  <a:pt x="1308" y="399"/>
                </a:lnTo>
                <a:lnTo>
                  <a:pt x="1308" y="402"/>
                </a:lnTo>
                <a:lnTo>
                  <a:pt x="1304" y="402"/>
                </a:lnTo>
                <a:lnTo>
                  <a:pt x="1304" y="406"/>
                </a:lnTo>
                <a:lnTo>
                  <a:pt x="1300" y="406"/>
                </a:lnTo>
                <a:lnTo>
                  <a:pt x="1300" y="409"/>
                </a:lnTo>
                <a:lnTo>
                  <a:pt x="1300" y="406"/>
                </a:lnTo>
                <a:lnTo>
                  <a:pt x="1297" y="406"/>
                </a:lnTo>
                <a:lnTo>
                  <a:pt x="1293" y="406"/>
                </a:lnTo>
                <a:lnTo>
                  <a:pt x="1293" y="409"/>
                </a:lnTo>
                <a:lnTo>
                  <a:pt x="1290" y="409"/>
                </a:lnTo>
                <a:lnTo>
                  <a:pt x="1290" y="413"/>
                </a:lnTo>
                <a:lnTo>
                  <a:pt x="1286" y="413"/>
                </a:lnTo>
                <a:lnTo>
                  <a:pt x="1283" y="413"/>
                </a:lnTo>
                <a:lnTo>
                  <a:pt x="1279" y="413"/>
                </a:lnTo>
                <a:lnTo>
                  <a:pt x="1275" y="413"/>
                </a:lnTo>
                <a:lnTo>
                  <a:pt x="1272" y="413"/>
                </a:lnTo>
                <a:lnTo>
                  <a:pt x="1272" y="416"/>
                </a:lnTo>
                <a:lnTo>
                  <a:pt x="1272" y="420"/>
                </a:lnTo>
                <a:lnTo>
                  <a:pt x="1268" y="420"/>
                </a:lnTo>
                <a:lnTo>
                  <a:pt x="1265" y="420"/>
                </a:lnTo>
                <a:lnTo>
                  <a:pt x="1261" y="420"/>
                </a:lnTo>
                <a:lnTo>
                  <a:pt x="1258" y="420"/>
                </a:lnTo>
                <a:lnTo>
                  <a:pt x="1254" y="420"/>
                </a:lnTo>
                <a:lnTo>
                  <a:pt x="1254" y="416"/>
                </a:lnTo>
                <a:lnTo>
                  <a:pt x="1251" y="416"/>
                </a:lnTo>
                <a:lnTo>
                  <a:pt x="1247" y="416"/>
                </a:lnTo>
                <a:lnTo>
                  <a:pt x="1243" y="416"/>
                </a:lnTo>
                <a:lnTo>
                  <a:pt x="1240" y="416"/>
                </a:lnTo>
                <a:lnTo>
                  <a:pt x="1240" y="413"/>
                </a:lnTo>
                <a:lnTo>
                  <a:pt x="1240" y="409"/>
                </a:lnTo>
                <a:lnTo>
                  <a:pt x="1240" y="406"/>
                </a:lnTo>
                <a:lnTo>
                  <a:pt x="1236" y="406"/>
                </a:lnTo>
                <a:lnTo>
                  <a:pt x="1233" y="406"/>
                </a:lnTo>
                <a:lnTo>
                  <a:pt x="1229" y="406"/>
                </a:lnTo>
                <a:lnTo>
                  <a:pt x="1229" y="409"/>
                </a:lnTo>
                <a:lnTo>
                  <a:pt x="1226" y="409"/>
                </a:lnTo>
                <a:lnTo>
                  <a:pt x="1226" y="413"/>
                </a:lnTo>
                <a:lnTo>
                  <a:pt x="1222" y="413"/>
                </a:lnTo>
                <a:lnTo>
                  <a:pt x="1218" y="413"/>
                </a:lnTo>
                <a:lnTo>
                  <a:pt x="1215" y="413"/>
                </a:lnTo>
                <a:lnTo>
                  <a:pt x="1211" y="413"/>
                </a:lnTo>
                <a:lnTo>
                  <a:pt x="1208" y="413"/>
                </a:lnTo>
                <a:lnTo>
                  <a:pt x="1204" y="413"/>
                </a:lnTo>
                <a:lnTo>
                  <a:pt x="1204" y="416"/>
                </a:lnTo>
                <a:lnTo>
                  <a:pt x="1201" y="416"/>
                </a:lnTo>
                <a:lnTo>
                  <a:pt x="1197" y="413"/>
                </a:lnTo>
                <a:lnTo>
                  <a:pt x="1194" y="413"/>
                </a:lnTo>
                <a:lnTo>
                  <a:pt x="1190" y="413"/>
                </a:lnTo>
                <a:lnTo>
                  <a:pt x="1186" y="413"/>
                </a:lnTo>
                <a:lnTo>
                  <a:pt x="1186" y="416"/>
                </a:lnTo>
                <a:lnTo>
                  <a:pt x="1183" y="416"/>
                </a:lnTo>
                <a:lnTo>
                  <a:pt x="1179" y="416"/>
                </a:lnTo>
                <a:lnTo>
                  <a:pt x="1176" y="413"/>
                </a:lnTo>
                <a:lnTo>
                  <a:pt x="1172" y="409"/>
                </a:lnTo>
                <a:lnTo>
                  <a:pt x="1169" y="406"/>
                </a:lnTo>
                <a:lnTo>
                  <a:pt x="1165" y="406"/>
                </a:lnTo>
                <a:lnTo>
                  <a:pt x="1161" y="406"/>
                </a:lnTo>
                <a:lnTo>
                  <a:pt x="1161" y="409"/>
                </a:lnTo>
                <a:lnTo>
                  <a:pt x="1158" y="409"/>
                </a:lnTo>
                <a:lnTo>
                  <a:pt x="1158" y="413"/>
                </a:lnTo>
                <a:lnTo>
                  <a:pt x="1154" y="413"/>
                </a:lnTo>
                <a:lnTo>
                  <a:pt x="1151" y="413"/>
                </a:lnTo>
                <a:lnTo>
                  <a:pt x="1147" y="413"/>
                </a:lnTo>
                <a:lnTo>
                  <a:pt x="1144" y="413"/>
                </a:lnTo>
                <a:lnTo>
                  <a:pt x="1140" y="413"/>
                </a:lnTo>
                <a:lnTo>
                  <a:pt x="1140" y="416"/>
                </a:lnTo>
                <a:lnTo>
                  <a:pt x="1137" y="416"/>
                </a:lnTo>
                <a:lnTo>
                  <a:pt x="1133" y="416"/>
                </a:lnTo>
                <a:lnTo>
                  <a:pt x="1129" y="416"/>
                </a:lnTo>
                <a:lnTo>
                  <a:pt x="1129" y="420"/>
                </a:lnTo>
                <a:lnTo>
                  <a:pt x="1126" y="420"/>
                </a:lnTo>
                <a:lnTo>
                  <a:pt x="1122" y="420"/>
                </a:lnTo>
                <a:lnTo>
                  <a:pt x="1119" y="420"/>
                </a:lnTo>
                <a:lnTo>
                  <a:pt x="1115" y="420"/>
                </a:lnTo>
                <a:lnTo>
                  <a:pt x="1112" y="420"/>
                </a:lnTo>
                <a:lnTo>
                  <a:pt x="1108" y="424"/>
                </a:lnTo>
                <a:lnTo>
                  <a:pt x="1104" y="420"/>
                </a:lnTo>
                <a:lnTo>
                  <a:pt x="1101" y="420"/>
                </a:lnTo>
                <a:lnTo>
                  <a:pt x="1101" y="416"/>
                </a:lnTo>
                <a:lnTo>
                  <a:pt x="1097" y="416"/>
                </a:lnTo>
                <a:lnTo>
                  <a:pt x="1097" y="413"/>
                </a:lnTo>
                <a:lnTo>
                  <a:pt x="1094" y="413"/>
                </a:lnTo>
                <a:lnTo>
                  <a:pt x="1090" y="413"/>
                </a:lnTo>
                <a:lnTo>
                  <a:pt x="1087" y="416"/>
                </a:lnTo>
                <a:lnTo>
                  <a:pt x="1083" y="413"/>
                </a:lnTo>
                <a:lnTo>
                  <a:pt x="1080" y="413"/>
                </a:lnTo>
                <a:lnTo>
                  <a:pt x="1076" y="413"/>
                </a:lnTo>
                <a:lnTo>
                  <a:pt x="1072" y="413"/>
                </a:lnTo>
                <a:lnTo>
                  <a:pt x="1069" y="416"/>
                </a:lnTo>
                <a:lnTo>
                  <a:pt x="1065" y="416"/>
                </a:lnTo>
                <a:lnTo>
                  <a:pt x="1062" y="416"/>
                </a:lnTo>
                <a:lnTo>
                  <a:pt x="1058" y="416"/>
                </a:lnTo>
                <a:lnTo>
                  <a:pt x="1055" y="416"/>
                </a:lnTo>
                <a:lnTo>
                  <a:pt x="1051" y="416"/>
                </a:lnTo>
                <a:lnTo>
                  <a:pt x="1051" y="413"/>
                </a:lnTo>
                <a:lnTo>
                  <a:pt x="1047" y="413"/>
                </a:lnTo>
                <a:lnTo>
                  <a:pt x="1047" y="409"/>
                </a:lnTo>
                <a:lnTo>
                  <a:pt x="1044" y="409"/>
                </a:lnTo>
                <a:lnTo>
                  <a:pt x="1040" y="409"/>
                </a:lnTo>
                <a:lnTo>
                  <a:pt x="1037" y="409"/>
                </a:lnTo>
                <a:lnTo>
                  <a:pt x="1033" y="409"/>
                </a:lnTo>
                <a:lnTo>
                  <a:pt x="1033" y="413"/>
                </a:lnTo>
                <a:lnTo>
                  <a:pt x="1030" y="413"/>
                </a:lnTo>
                <a:lnTo>
                  <a:pt x="1026" y="413"/>
                </a:lnTo>
                <a:lnTo>
                  <a:pt x="1026" y="416"/>
                </a:lnTo>
                <a:lnTo>
                  <a:pt x="1023" y="416"/>
                </a:lnTo>
                <a:lnTo>
                  <a:pt x="1019" y="416"/>
                </a:lnTo>
                <a:lnTo>
                  <a:pt x="1019" y="420"/>
                </a:lnTo>
                <a:lnTo>
                  <a:pt x="1015" y="420"/>
                </a:lnTo>
                <a:lnTo>
                  <a:pt x="1012" y="420"/>
                </a:lnTo>
                <a:lnTo>
                  <a:pt x="1008" y="420"/>
                </a:lnTo>
                <a:lnTo>
                  <a:pt x="1005" y="420"/>
                </a:lnTo>
                <a:lnTo>
                  <a:pt x="1001" y="420"/>
                </a:lnTo>
                <a:lnTo>
                  <a:pt x="998" y="420"/>
                </a:lnTo>
                <a:lnTo>
                  <a:pt x="998" y="416"/>
                </a:lnTo>
                <a:lnTo>
                  <a:pt x="994" y="416"/>
                </a:lnTo>
                <a:lnTo>
                  <a:pt x="994" y="413"/>
                </a:lnTo>
                <a:lnTo>
                  <a:pt x="990" y="413"/>
                </a:lnTo>
                <a:lnTo>
                  <a:pt x="990" y="409"/>
                </a:lnTo>
                <a:lnTo>
                  <a:pt x="987" y="409"/>
                </a:lnTo>
                <a:lnTo>
                  <a:pt x="983" y="409"/>
                </a:lnTo>
                <a:lnTo>
                  <a:pt x="980" y="409"/>
                </a:lnTo>
                <a:lnTo>
                  <a:pt x="980" y="413"/>
                </a:lnTo>
                <a:lnTo>
                  <a:pt x="976" y="413"/>
                </a:lnTo>
                <a:lnTo>
                  <a:pt x="973" y="413"/>
                </a:lnTo>
                <a:lnTo>
                  <a:pt x="969" y="413"/>
                </a:lnTo>
                <a:lnTo>
                  <a:pt x="969" y="416"/>
                </a:lnTo>
                <a:lnTo>
                  <a:pt x="966" y="416"/>
                </a:lnTo>
                <a:lnTo>
                  <a:pt x="962" y="420"/>
                </a:lnTo>
                <a:lnTo>
                  <a:pt x="958" y="416"/>
                </a:lnTo>
                <a:lnTo>
                  <a:pt x="955" y="416"/>
                </a:lnTo>
                <a:lnTo>
                  <a:pt x="951" y="416"/>
                </a:lnTo>
                <a:lnTo>
                  <a:pt x="948" y="416"/>
                </a:lnTo>
                <a:lnTo>
                  <a:pt x="948" y="413"/>
                </a:lnTo>
                <a:lnTo>
                  <a:pt x="944" y="413"/>
                </a:lnTo>
                <a:lnTo>
                  <a:pt x="941" y="413"/>
                </a:lnTo>
                <a:lnTo>
                  <a:pt x="937" y="413"/>
                </a:lnTo>
                <a:lnTo>
                  <a:pt x="933" y="413"/>
                </a:lnTo>
                <a:lnTo>
                  <a:pt x="930" y="413"/>
                </a:lnTo>
                <a:lnTo>
                  <a:pt x="930" y="416"/>
                </a:lnTo>
                <a:lnTo>
                  <a:pt x="926" y="416"/>
                </a:lnTo>
                <a:lnTo>
                  <a:pt x="923" y="416"/>
                </a:lnTo>
                <a:lnTo>
                  <a:pt x="919" y="416"/>
                </a:lnTo>
                <a:lnTo>
                  <a:pt x="919" y="413"/>
                </a:lnTo>
                <a:lnTo>
                  <a:pt x="916" y="413"/>
                </a:lnTo>
                <a:lnTo>
                  <a:pt x="912" y="416"/>
                </a:lnTo>
                <a:lnTo>
                  <a:pt x="909" y="416"/>
                </a:lnTo>
                <a:lnTo>
                  <a:pt x="905" y="420"/>
                </a:lnTo>
                <a:lnTo>
                  <a:pt x="901" y="416"/>
                </a:lnTo>
                <a:lnTo>
                  <a:pt x="901" y="420"/>
                </a:lnTo>
                <a:lnTo>
                  <a:pt x="898" y="420"/>
                </a:lnTo>
                <a:lnTo>
                  <a:pt x="894" y="420"/>
                </a:lnTo>
                <a:lnTo>
                  <a:pt x="894" y="416"/>
                </a:lnTo>
                <a:lnTo>
                  <a:pt x="891" y="416"/>
                </a:lnTo>
                <a:lnTo>
                  <a:pt x="891" y="420"/>
                </a:lnTo>
                <a:lnTo>
                  <a:pt x="887" y="416"/>
                </a:lnTo>
                <a:lnTo>
                  <a:pt x="884" y="420"/>
                </a:lnTo>
                <a:lnTo>
                  <a:pt x="880" y="420"/>
                </a:lnTo>
                <a:lnTo>
                  <a:pt x="876" y="420"/>
                </a:lnTo>
                <a:lnTo>
                  <a:pt x="876" y="424"/>
                </a:lnTo>
                <a:lnTo>
                  <a:pt x="876" y="427"/>
                </a:lnTo>
                <a:lnTo>
                  <a:pt x="880" y="427"/>
                </a:lnTo>
                <a:lnTo>
                  <a:pt x="884" y="431"/>
                </a:lnTo>
                <a:lnTo>
                  <a:pt x="887" y="434"/>
                </a:lnTo>
                <a:lnTo>
                  <a:pt x="887" y="438"/>
                </a:lnTo>
                <a:lnTo>
                  <a:pt x="887" y="441"/>
                </a:lnTo>
                <a:lnTo>
                  <a:pt x="891" y="441"/>
                </a:lnTo>
                <a:lnTo>
                  <a:pt x="891" y="445"/>
                </a:lnTo>
                <a:lnTo>
                  <a:pt x="894" y="445"/>
                </a:lnTo>
                <a:lnTo>
                  <a:pt x="894" y="449"/>
                </a:lnTo>
                <a:lnTo>
                  <a:pt x="898" y="449"/>
                </a:lnTo>
                <a:lnTo>
                  <a:pt x="901" y="449"/>
                </a:lnTo>
                <a:lnTo>
                  <a:pt x="901" y="452"/>
                </a:lnTo>
                <a:lnTo>
                  <a:pt x="905" y="456"/>
                </a:lnTo>
                <a:lnTo>
                  <a:pt x="905" y="459"/>
                </a:lnTo>
                <a:lnTo>
                  <a:pt x="905" y="463"/>
                </a:lnTo>
                <a:lnTo>
                  <a:pt x="905" y="466"/>
                </a:lnTo>
                <a:lnTo>
                  <a:pt x="909" y="466"/>
                </a:lnTo>
                <a:lnTo>
                  <a:pt x="912" y="466"/>
                </a:lnTo>
                <a:lnTo>
                  <a:pt x="916" y="466"/>
                </a:lnTo>
                <a:lnTo>
                  <a:pt x="912" y="470"/>
                </a:lnTo>
                <a:lnTo>
                  <a:pt x="916" y="470"/>
                </a:lnTo>
                <a:lnTo>
                  <a:pt x="916" y="474"/>
                </a:lnTo>
                <a:lnTo>
                  <a:pt x="912" y="474"/>
                </a:lnTo>
                <a:lnTo>
                  <a:pt x="909" y="477"/>
                </a:lnTo>
                <a:lnTo>
                  <a:pt x="905" y="477"/>
                </a:lnTo>
                <a:lnTo>
                  <a:pt x="901" y="481"/>
                </a:lnTo>
                <a:lnTo>
                  <a:pt x="898" y="481"/>
                </a:lnTo>
                <a:lnTo>
                  <a:pt x="898" y="477"/>
                </a:lnTo>
                <a:lnTo>
                  <a:pt x="894" y="477"/>
                </a:lnTo>
                <a:lnTo>
                  <a:pt x="891" y="481"/>
                </a:lnTo>
                <a:lnTo>
                  <a:pt x="887" y="477"/>
                </a:lnTo>
                <a:lnTo>
                  <a:pt x="884" y="481"/>
                </a:lnTo>
                <a:lnTo>
                  <a:pt x="880" y="481"/>
                </a:lnTo>
                <a:lnTo>
                  <a:pt x="880" y="477"/>
                </a:lnTo>
                <a:lnTo>
                  <a:pt x="880" y="481"/>
                </a:lnTo>
                <a:lnTo>
                  <a:pt x="876" y="477"/>
                </a:lnTo>
                <a:lnTo>
                  <a:pt x="873" y="477"/>
                </a:lnTo>
                <a:lnTo>
                  <a:pt x="869" y="477"/>
                </a:lnTo>
                <a:lnTo>
                  <a:pt x="869" y="481"/>
                </a:lnTo>
                <a:lnTo>
                  <a:pt x="866" y="481"/>
                </a:lnTo>
                <a:lnTo>
                  <a:pt x="862" y="484"/>
                </a:lnTo>
                <a:lnTo>
                  <a:pt x="859" y="484"/>
                </a:lnTo>
                <a:lnTo>
                  <a:pt x="855" y="484"/>
                </a:lnTo>
                <a:lnTo>
                  <a:pt x="855" y="481"/>
                </a:lnTo>
                <a:lnTo>
                  <a:pt x="852" y="484"/>
                </a:lnTo>
                <a:lnTo>
                  <a:pt x="848" y="484"/>
                </a:lnTo>
                <a:lnTo>
                  <a:pt x="848" y="481"/>
                </a:lnTo>
                <a:lnTo>
                  <a:pt x="844" y="484"/>
                </a:lnTo>
                <a:lnTo>
                  <a:pt x="844" y="488"/>
                </a:lnTo>
                <a:lnTo>
                  <a:pt x="841" y="488"/>
                </a:lnTo>
                <a:lnTo>
                  <a:pt x="841" y="491"/>
                </a:lnTo>
                <a:lnTo>
                  <a:pt x="841" y="495"/>
                </a:lnTo>
                <a:lnTo>
                  <a:pt x="837" y="498"/>
                </a:lnTo>
                <a:lnTo>
                  <a:pt x="837" y="502"/>
                </a:lnTo>
                <a:lnTo>
                  <a:pt x="834" y="502"/>
                </a:lnTo>
                <a:lnTo>
                  <a:pt x="830" y="502"/>
                </a:lnTo>
                <a:lnTo>
                  <a:pt x="827" y="502"/>
                </a:lnTo>
                <a:lnTo>
                  <a:pt x="823" y="502"/>
                </a:lnTo>
                <a:lnTo>
                  <a:pt x="823" y="506"/>
                </a:lnTo>
                <a:lnTo>
                  <a:pt x="823" y="509"/>
                </a:lnTo>
                <a:lnTo>
                  <a:pt x="819" y="513"/>
                </a:lnTo>
                <a:lnTo>
                  <a:pt x="816" y="513"/>
                </a:lnTo>
                <a:lnTo>
                  <a:pt x="812" y="513"/>
                </a:lnTo>
                <a:lnTo>
                  <a:pt x="809" y="513"/>
                </a:lnTo>
                <a:lnTo>
                  <a:pt x="809" y="509"/>
                </a:lnTo>
                <a:lnTo>
                  <a:pt x="805" y="509"/>
                </a:lnTo>
                <a:lnTo>
                  <a:pt x="802" y="509"/>
                </a:lnTo>
                <a:lnTo>
                  <a:pt x="798" y="509"/>
                </a:lnTo>
                <a:lnTo>
                  <a:pt x="795" y="509"/>
                </a:lnTo>
                <a:lnTo>
                  <a:pt x="791" y="509"/>
                </a:lnTo>
                <a:lnTo>
                  <a:pt x="787" y="509"/>
                </a:lnTo>
                <a:lnTo>
                  <a:pt x="784" y="509"/>
                </a:lnTo>
                <a:lnTo>
                  <a:pt x="780" y="513"/>
                </a:lnTo>
                <a:lnTo>
                  <a:pt x="777" y="513"/>
                </a:lnTo>
                <a:lnTo>
                  <a:pt x="773" y="513"/>
                </a:lnTo>
                <a:lnTo>
                  <a:pt x="770" y="513"/>
                </a:lnTo>
                <a:lnTo>
                  <a:pt x="766" y="513"/>
                </a:lnTo>
                <a:lnTo>
                  <a:pt x="766" y="516"/>
                </a:lnTo>
                <a:lnTo>
                  <a:pt x="762" y="516"/>
                </a:lnTo>
                <a:lnTo>
                  <a:pt x="759" y="516"/>
                </a:lnTo>
                <a:lnTo>
                  <a:pt x="759" y="513"/>
                </a:lnTo>
                <a:lnTo>
                  <a:pt x="755" y="513"/>
                </a:lnTo>
                <a:lnTo>
                  <a:pt x="752" y="516"/>
                </a:lnTo>
                <a:lnTo>
                  <a:pt x="748" y="516"/>
                </a:lnTo>
                <a:lnTo>
                  <a:pt x="745" y="516"/>
                </a:lnTo>
                <a:lnTo>
                  <a:pt x="741" y="516"/>
                </a:lnTo>
                <a:lnTo>
                  <a:pt x="738" y="516"/>
                </a:lnTo>
                <a:lnTo>
                  <a:pt x="734" y="520"/>
                </a:lnTo>
                <a:lnTo>
                  <a:pt x="730" y="520"/>
                </a:lnTo>
                <a:lnTo>
                  <a:pt x="727" y="520"/>
                </a:lnTo>
                <a:lnTo>
                  <a:pt x="727" y="523"/>
                </a:lnTo>
                <a:lnTo>
                  <a:pt x="723" y="523"/>
                </a:lnTo>
                <a:lnTo>
                  <a:pt x="720" y="523"/>
                </a:lnTo>
                <a:lnTo>
                  <a:pt x="720" y="520"/>
                </a:lnTo>
                <a:lnTo>
                  <a:pt x="716" y="520"/>
                </a:lnTo>
                <a:lnTo>
                  <a:pt x="713" y="516"/>
                </a:lnTo>
                <a:lnTo>
                  <a:pt x="713" y="520"/>
                </a:lnTo>
                <a:lnTo>
                  <a:pt x="709" y="516"/>
                </a:lnTo>
                <a:lnTo>
                  <a:pt x="705" y="520"/>
                </a:lnTo>
                <a:lnTo>
                  <a:pt x="702" y="520"/>
                </a:lnTo>
                <a:lnTo>
                  <a:pt x="698" y="520"/>
                </a:lnTo>
                <a:lnTo>
                  <a:pt x="695" y="520"/>
                </a:lnTo>
                <a:lnTo>
                  <a:pt x="691" y="520"/>
                </a:lnTo>
                <a:lnTo>
                  <a:pt x="688" y="523"/>
                </a:lnTo>
                <a:lnTo>
                  <a:pt x="684" y="523"/>
                </a:lnTo>
                <a:lnTo>
                  <a:pt x="681" y="523"/>
                </a:lnTo>
                <a:lnTo>
                  <a:pt x="677" y="523"/>
                </a:lnTo>
                <a:lnTo>
                  <a:pt x="673" y="520"/>
                </a:lnTo>
                <a:lnTo>
                  <a:pt x="673" y="523"/>
                </a:lnTo>
                <a:lnTo>
                  <a:pt x="670" y="523"/>
                </a:lnTo>
                <a:lnTo>
                  <a:pt x="670" y="520"/>
                </a:lnTo>
                <a:lnTo>
                  <a:pt x="666" y="520"/>
                </a:lnTo>
                <a:lnTo>
                  <a:pt x="666" y="523"/>
                </a:lnTo>
                <a:lnTo>
                  <a:pt x="663" y="523"/>
                </a:lnTo>
                <a:lnTo>
                  <a:pt x="659" y="523"/>
                </a:lnTo>
                <a:lnTo>
                  <a:pt x="659" y="520"/>
                </a:lnTo>
                <a:lnTo>
                  <a:pt x="656" y="520"/>
                </a:lnTo>
                <a:lnTo>
                  <a:pt x="652" y="520"/>
                </a:lnTo>
                <a:lnTo>
                  <a:pt x="652" y="516"/>
                </a:lnTo>
                <a:lnTo>
                  <a:pt x="648" y="516"/>
                </a:lnTo>
                <a:lnTo>
                  <a:pt x="641" y="534"/>
                </a:lnTo>
                <a:lnTo>
                  <a:pt x="638" y="545"/>
                </a:lnTo>
                <a:lnTo>
                  <a:pt x="634" y="559"/>
                </a:lnTo>
                <a:lnTo>
                  <a:pt x="631" y="566"/>
                </a:lnTo>
                <a:lnTo>
                  <a:pt x="627" y="566"/>
                </a:lnTo>
                <a:lnTo>
                  <a:pt x="624" y="566"/>
                </a:lnTo>
                <a:lnTo>
                  <a:pt x="627" y="570"/>
                </a:lnTo>
                <a:lnTo>
                  <a:pt x="631" y="570"/>
                </a:lnTo>
                <a:lnTo>
                  <a:pt x="634" y="570"/>
                </a:lnTo>
                <a:lnTo>
                  <a:pt x="638" y="573"/>
                </a:lnTo>
                <a:lnTo>
                  <a:pt x="641" y="573"/>
                </a:lnTo>
                <a:lnTo>
                  <a:pt x="645" y="573"/>
                </a:lnTo>
                <a:lnTo>
                  <a:pt x="648" y="573"/>
                </a:lnTo>
                <a:lnTo>
                  <a:pt x="648" y="577"/>
                </a:lnTo>
                <a:lnTo>
                  <a:pt x="652" y="577"/>
                </a:lnTo>
                <a:lnTo>
                  <a:pt x="656" y="577"/>
                </a:lnTo>
                <a:lnTo>
                  <a:pt x="656" y="580"/>
                </a:lnTo>
                <a:lnTo>
                  <a:pt x="663" y="580"/>
                </a:lnTo>
                <a:lnTo>
                  <a:pt x="663" y="584"/>
                </a:lnTo>
                <a:lnTo>
                  <a:pt x="666" y="584"/>
                </a:lnTo>
                <a:lnTo>
                  <a:pt x="663" y="584"/>
                </a:lnTo>
                <a:lnTo>
                  <a:pt x="659" y="584"/>
                </a:lnTo>
                <a:lnTo>
                  <a:pt x="656" y="588"/>
                </a:lnTo>
                <a:lnTo>
                  <a:pt x="652" y="588"/>
                </a:lnTo>
                <a:lnTo>
                  <a:pt x="652" y="591"/>
                </a:lnTo>
                <a:lnTo>
                  <a:pt x="652" y="595"/>
                </a:lnTo>
                <a:lnTo>
                  <a:pt x="648" y="595"/>
                </a:lnTo>
                <a:lnTo>
                  <a:pt x="645" y="595"/>
                </a:lnTo>
                <a:lnTo>
                  <a:pt x="641" y="595"/>
                </a:lnTo>
                <a:lnTo>
                  <a:pt x="641" y="598"/>
                </a:lnTo>
                <a:lnTo>
                  <a:pt x="638" y="602"/>
                </a:lnTo>
                <a:lnTo>
                  <a:pt x="634" y="602"/>
                </a:lnTo>
                <a:lnTo>
                  <a:pt x="634" y="605"/>
                </a:lnTo>
                <a:lnTo>
                  <a:pt x="631" y="605"/>
                </a:lnTo>
                <a:lnTo>
                  <a:pt x="631" y="609"/>
                </a:lnTo>
                <a:lnTo>
                  <a:pt x="631" y="616"/>
                </a:lnTo>
                <a:lnTo>
                  <a:pt x="634" y="616"/>
                </a:lnTo>
                <a:lnTo>
                  <a:pt x="634" y="620"/>
                </a:lnTo>
                <a:lnTo>
                  <a:pt x="634" y="623"/>
                </a:lnTo>
                <a:lnTo>
                  <a:pt x="634" y="627"/>
                </a:lnTo>
                <a:lnTo>
                  <a:pt x="634" y="630"/>
                </a:lnTo>
                <a:lnTo>
                  <a:pt x="631" y="634"/>
                </a:lnTo>
                <a:lnTo>
                  <a:pt x="627" y="637"/>
                </a:lnTo>
                <a:lnTo>
                  <a:pt x="624" y="637"/>
                </a:lnTo>
                <a:lnTo>
                  <a:pt x="620" y="637"/>
                </a:lnTo>
                <a:lnTo>
                  <a:pt x="620" y="641"/>
                </a:lnTo>
                <a:lnTo>
                  <a:pt x="616" y="641"/>
                </a:lnTo>
                <a:lnTo>
                  <a:pt x="616" y="645"/>
                </a:lnTo>
                <a:lnTo>
                  <a:pt x="613" y="645"/>
                </a:lnTo>
                <a:lnTo>
                  <a:pt x="613" y="648"/>
                </a:lnTo>
                <a:lnTo>
                  <a:pt x="609" y="652"/>
                </a:lnTo>
                <a:lnTo>
                  <a:pt x="609" y="659"/>
                </a:lnTo>
                <a:lnTo>
                  <a:pt x="613" y="662"/>
                </a:lnTo>
                <a:lnTo>
                  <a:pt x="616" y="662"/>
                </a:lnTo>
                <a:lnTo>
                  <a:pt x="613" y="662"/>
                </a:lnTo>
                <a:lnTo>
                  <a:pt x="613" y="666"/>
                </a:lnTo>
                <a:lnTo>
                  <a:pt x="609" y="666"/>
                </a:lnTo>
                <a:lnTo>
                  <a:pt x="602" y="669"/>
                </a:lnTo>
                <a:lnTo>
                  <a:pt x="602" y="673"/>
                </a:lnTo>
                <a:lnTo>
                  <a:pt x="599" y="677"/>
                </a:lnTo>
                <a:lnTo>
                  <a:pt x="599" y="673"/>
                </a:lnTo>
                <a:lnTo>
                  <a:pt x="595" y="673"/>
                </a:lnTo>
                <a:lnTo>
                  <a:pt x="591" y="673"/>
                </a:lnTo>
                <a:lnTo>
                  <a:pt x="588" y="673"/>
                </a:lnTo>
                <a:lnTo>
                  <a:pt x="584" y="669"/>
                </a:lnTo>
                <a:lnTo>
                  <a:pt x="581" y="669"/>
                </a:lnTo>
                <a:lnTo>
                  <a:pt x="577" y="669"/>
                </a:lnTo>
                <a:lnTo>
                  <a:pt x="574" y="669"/>
                </a:lnTo>
                <a:lnTo>
                  <a:pt x="570" y="669"/>
                </a:lnTo>
                <a:lnTo>
                  <a:pt x="567" y="669"/>
                </a:lnTo>
                <a:lnTo>
                  <a:pt x="567" y="673"/>
                </a:lnTo>
                <a:lnTo>
                  <a:pt x="563" y="673"/>
                </a:lnTo>
                <a:lnTo>
                  <a:pt x="559" y="673"/>
                </a:lnTo>
                <a:lnTo>
                  <a:pt x="556" y="673"/>
                </a:lnTo>
                <a:lnTo>
                  <a:pt x="556" y="677"/>
                </a:lnTo>
                <a:lnTo>
                  <a:pt x="552" y="680"/>
                </a:lnTo>
                <a:lnTo>
                  <a:pt x="549" y="684"/>
                </a:lnTo>
                <a:lnTo>
                  <a:pt x="549" y="687"/>
                </a:lnTo>
                <a:lnTo>
                  <a:pt x="545" y="687"/>
                </a:lnTo>
                <a:lnTo>
                  <a:pt x="545" y="691"/>
                </a:lnTo>
                <a:lnTo>
                  <a:pt x="545" y="694"/>
                </a:lnTo>
                <a:lnTo>
                  <a:pt x="545" y="698"/>
                </a:lnTo>
                <a:lnTo>
                  <a:pt x="545" y="702"/>
                </a:lnTo>
                <a:lnTo>
                  <a:pt x="545" y="705"/>
                </a:lnTo>
                <a:lnTo>
                  <a:pt x="542" y="709"/>
                </a:lnTo>
                <a:lnTo>
                  <a:pt x="534" y="709"/>
                </a:lnTo>
                <a:lnTo>
                  <a:pt x="527" y="709"/>
                </a:lnTo>
                <a:lnTo>
                  <a:pt x="527" y="705"/>
                </a:lnTo>
                <a:lnTo>
                  <a:pt x="524" y="702"/>
                </a:lnTo>
                <a:lnTo>
                  <a:pt x="527" y="694"/>
                </a:lnTo>
                <a:lnTo>
                  <a:pt x="531" y="694"/>
                </a:lnTo>
                <a:lnTo>
                  <a:pt x="531" y="691"/>
                </a:lnTo>
                <a:lnTo>
                  <a:pt x="531" y="687"/>
                </a:lnTo>
                <a:lnTo>
                  <a:pt x="531" y="684"/>
                </a:lnTo>
                <a:lnTo>
                  <a:pt x="534" y="680"/>
                </a:lnTo>
                <a:lnTo>
                  <a:pt x="534" y="677"/>
                </a:lnTo>
                <a:lnTo>
                  <a:pt x="534" y="673"/>
                </a:lnTo>
                <a:lnTo>
                  <a:pt x="531" y="673"/>
                </a:lnTo>
                <a:lnTo>
                  <a:pt x="527" y="673"/>
                </a:lnTo>
                <a:lnTo>
                  <a:pt x="524" y="677"/>
                </a:lnTo>
                <a:lnTo>
                  <a:pt x="520" y="677"/>
                </a:lnTo>
                <a:lnTo>
                  <a:pt x="517" y="677"/>
                </a:lnTo>
                <a:lnTo>
                  <a:pt x="510" y="680"/>
                </a:lnTo>
                <a:lnTo>
                  <a:pt x="506" y="680"/>
                </a:lnTo>
                <a:lnTo>
                  <a:pt x="502" y="677"/>
                </a:lnTo>
                <a:lnTo>
                  <a:pt x="499" y="677"/>
                </a:lnTo>
                <a:lnTo>
                  <a:pt x="499" y="680"/>
                </a:lnTo>
                <a:lnTo>
                  <a:pt x="495" y="677"/>
                </a:lnTo>
                <a:lnTo>
                  <a:pt x="495" y="673"/>
                </a:lnTo>
                <a:lnTo>
                  <a:pt x="492" y="673"/>
                </a:lnTo>
                <a:lnTo>
                  <a:pt x="492" y="669"/>
                </a:lnTo>
                <a:lnTo>
                  <a:pt x="492" y="666"/>
                </a:lnTo>
                <a:lnTo>
                  <a:pt x="495" y="666"/>
                </a:lnTo>
                <a:lnTo>
                  <a:pt x="492" y="662"/>
                </a:lnTo>
                <a:lnTo>
                  <a:pt x="492" y="659"/>
                </a:lnTo>
                <a:lnTo>
                  <a:pt x="488" y="659"/>
                </a:lnTo>
                <a:lnTo>
                  <a:pt x="485" y="659"/>
                </a:lnTo>
                <a:lnTo>
                  <a:pt x="481" y="659"/>
                </a:lnTo>
                <a:lnTo>
                  <a:pt x="481" y="655"/>
                </a:lnTo>
                <a:lnTo>
                  <a:pt x="477" y="655"/>
                </a:lnTo>
                <a:lnTo>
                  <a:pt x="474" y="655"/>
                </a:lnTo>
                <a:lnTo>
                  <a:pt x="474" y="652"/>
                </a:lnTo>
                <a:lnTo>
                  <a:pt x="470" y="652"/>
                </a:lnTo>
                <a:lnTo>
                  <a:pt x="470" y="648"/>
                </a:lnTo>
                <a:lnTo>
                  <a:pt x="470" y="645"/>
                </a:lnTo>
                <a:lnTo>
                  <a:pt x="467" y="641"/>
                </a:lnTo>
                <a:lnTo>
                  <a:pt x="463" y="641"/>
                </a:lnTo>
                <a:lnTo>
                  <a:pt x="460" y="645"/>
                </a:lnTo>
                <a:lnTo>
                  <a:pt x="460" y="648"/>
                </a:lnTo>
                <a:lnTo>
                  <a:pt x="456" y="648"/>
                </a:lnTo>
                <a:lnTo>
                  <a:pt x="453" y="652"/>
                </a:lnTo>
                <a:lnTo>
                  <a:pt x="449" y="652"/>
                </a:lnTo>
                <a:lnTo>
                  <a:pt x="445" y="652"/>
                </a:lnTo>
                <a:lnTo>
                  <a:pt x="438" y="648"/>
                </a:lnTo>
                <a:lnTo>
                  <a:pt x="438" y="652"/>
                </a:lnTo>
                <a:lnTo>
                  <a:pt x="435" y="655"/>
                </a:lnTo>
                <a:lnTo>
                  <a:pt x="431" y="655"/>
                </a:lnTo>
                <a:lnTo>
                  <a:pt x="428" y="655"/>
                </a:lnTo>
                <a:lnTo>
                  <a:pt x="424" y="655"/>
                </a:lnTo>
                <a:lnTo>
                  <a:pt x="420" y="655"/>
                </a:lnTo>
                <a:lnTo>
                  <a:pt x="417" y="655"/>
                </a:lnTo>
                <a:lnTo>
                  <a:pt x="417" y="659"/>
                </a:lnTo>
                <a:lnTo>
                  <a:pt x="413" y="655"/>
                </a:lnTo>
                <a:lnTo>
                  <a:pt x="410" y="655"/>
                </a:lnTo>
                <a:lnTo>
                  <a:pt x="406" y="655"/>
                </a:lnTo>
                <a:lnTo>
                  <a:pt x="403" y="655"/>
                </a:lnTo>
                <a:lnTo>
                  <a:pt x="399" y="655"/>
                </a:lnTo>
                <a:lnTo>
                  <a:pt x="396" y="659"/>
                </a:lnTo>
                <a:lnTo>
                  <a:pt x="396" y="655"/>
                </a:lnTo>
                <a:lnTo>
                  <a:pt x="392" y="652"/>
                </a:lnTo>
                <a:lnTo>
                  <a:pt x="388" y="652"/>
                </a:lnTo>
                <a:lnTo>
                  <a:pt x="385" y="655"/>
                </a:lnTo>
                <a:lnTo>
                  <a:pt x="381" y="655"/>
                </a:lnTo>
                <a:lnTo>
                  <a:pt x="381" y="659"/>
                </a:lnTo>
                <a:lnTo>
                  <a:pt x="378" y="655"/>
                </a:lnTo>
                <a:lnTo>
                  <a:pt x="374" y="659"/>
                </a:lnTo>
                <a:lnTo>
                  <a:pt x="371" y="655"/>
                </a:lnTo>
                <a:lnTo>
                  <a:pt x="371" y="652"/>
                </a:lnTo>
                <a:lnTo>
                  <a:pt x="367" y="652"/>
                </a:lnTo>
                <a:lnTo>
                  <a:pt x="371" y="648"/>
                </a:lnTo>
                <a:lnTo>
                  <a:pt x="367" y="648"/>
                </a:lnTo>
                <a:lnTo>
                  <a:pt x="371" y="648"/>
                </a:lnTo>
                <a:lnTo>
                  <a:pt x="371" y="645"/>
                </a:lnTo>
                <a:lnTo>
                  <a:pt x="367" y="645"/>
                </a:lnTo>
                <a:lnTo>
                  <a:pt x="363" y="645"/>
                </a:lnTo>
                <a:lnTo>
                  <a:pt x="363" y="641"/>
                </a:lnTo>
                <a:lnTo>
                  <a:pt x="363" y="637"/>
                </a:lnTo>
                <a:lnTo>
                  <a:pt x="360" y="637"/>
                </a:lnTo>
                <a:lnTo>
                  <a:pt x="360" y="634"/>
                </a:lnTo>
                <a:lnTo>
                  <a:pt x="360" y="630"/>
                </a:lnTo>
                <a:lnTo>
                  <a:pt x="360" y="627"/>
                </a:lnTo>
                <a:lnTo>
                  <a:pt x="356" y="627"/>
                </a:lnTo>
                <a:lnTo>
                  <a:pt x="353" y="627"/>
                </a:lnTo>
                <a:lnTo>
                  <a:pt x="349" y="627"/>
                </a:lnTo>
                <a:lnTo>
                  <a:pt x="346" y="630"/>
                </a:lnTo>
                <a:lnTo>
                  <a:pt x="342" y="630"/>
                </a:lnTo>
                <a:lnTo>
                  <a:pt x="339" y="630"/>
                </a:lnTo>
                <a:lnTo>
                  <a:pt x="339" y="627"/>
                </a:lnTo>
                <a:lnTo>
                  <a:pt x="335" y="627"/>
                </a:lnTo>
                <a:lnTo>
                  <a:pt x="331" y="627"/>
                </a:lnTo>
                <a:lnTo>
                  <a:pt x="328" y="623"/>
                </a:lnTo>
                <a:lnTo>
                  <a:pt x="328" y="627"/>
                </a:lnTo>
                <a:lnTo>
                  <a:pt x="324" y="627"/>
                </a:lnTo>
                <a:lnTo>
                  <a:pt x="321" y="623"/>
                </a:lnTo>
                <a:lnTo>
                  <a:pt x="317" y="623"/>
                </a:lnTo>
                <a:lnTo>
                  <a:pt x="314" y="623"/>
                </a:lnTo>
                <a:lnTo>
                  <a:pt x="310" y="623"/>
                </a:lnTo>
                <a:lnTo>
                  <a:pt x="310" y="627"/>
                </a:lnTo>
                <a:lnTo>
                  <a:pt x="306" y="627"/>
                </a:lnTo>
                <a:lnTo>
                  <a:pt x="303" y="627"/>
                </a:lnTo>
                <a:lnTo>
                  <a:pt x="299" y="627"/>
                </a:lnTo>
                <a:lnTo>
                  <a:pt x="299" y="630"/>
                </a:lnTo>
                <a:lnTo>
                  <a:pt x="296" y="630"/>
                </a:lnTo>
                <a:lnTo>
                  <a:pt x="292" y="630"/>
                </a:lnTo>
                <a:lnTo>
                  <a:pt x="289" y="630"/>
                </a:lnTo>
                <a:lnTo>
                  <a:pt x="285" y="630"/>
                </a:lnTo>
                <a:lnTo>
                  <a:pt x="281" y="630"/>
                </a:lnTo>
                <a:lnTo>
                  <a:pt x="278" y="634"/>
                </a:lnTo>
                <a:lnTo>
                  <a:pt x="274" y="634"/>
                </a:lnTo>
                <a:lnTo>
                  <a:pt x="271" y="630"/>
                </a:lnTo>
                <a:lnTo>
                  <a:pt x="267" y="630"/>
                </a:lnTo>
                <a:lnTo>
                  <a:pt x="267" y="634"/>
                </a:lnTo>
                <a:lnTo>
                  <a:pt x="264" y="634"/>
                </a:lnTo>
                <a:lnTo>
                  <a:pt x="264" y="630"/>
                </a:lnTo>
                <a:lnTo>
                  <a:pt x="260" y="630"/>
                </a:lnTo>
                <a:lnTo>
                  <a:pt x="257" y="630"/>
                </a:lnTo>
                <a:lnTo>
                  <a:pt x="253" y="630"/>
                </a:lnTo>
                <a:lnTo>
                  <a:pt x="253" y="634"/>
                </a:lnTo>
                <a:lnTo>
                  <a:pt x="249" y="634"/>
                </a:lnTo>
                <a:lnTo>
                  <a:pt x="246" y="634"/>
                </a:lnTo>
                <a:lnTo>
                  <a:pt x="242" y="634"/>
                </a:lnTo>
                <a:lnTo>
                  <a:pt x="239" y="634"/>
                </a:lnTo>
                <a:lnTo>
                  <a:pt x="235" y="634"/>
                </a:lnTo>
                <a:lnTo>
                  <a:pt x="232" y="630"/>
                </a:lnTo>
                <a:lnTo>
                  <a:pt x="228" y="630"/>
                </a:lnTo>
                <a:lnTo>
                  <a:pt x="228" y="627"/>
                </a:lnTo>
                <a:lnTo>
                  <a:pt x="224" y="627"/>
                </a:lnTo>
                <a:lnTo>
                  <a:pt x="221" y="627"/>
                </a:lnTo>
                <a:lnTo>
                  <a:pt x="217" y="627"/>
                </a:lnTo>
                <a:lnTo>
                  <a:pt x="217" y="623"/>
                </a:lnTo>
                <a:lnTo>
                  <a:pt x="214" y="623"/>
                </a:lnTo>
                <a:lnTo>
                  <a:pt x="210" y="623"/>
                </a:lnTo>
                <a:lnTo>
                  <a:pt x="207" y="623"/>
                </a:lnTo>
                <a:lnTo>
                  <a:pt x="203" y="627"/>
                </a:lnTo>
                <a:lnTo>
                  <a:pt x="203" y="623"/>
                </a:lnTo>
                <a:lnTo>
                  <a:pt x="203" y="620"/>
                </a:lnTo>
                <a:lnTo>
                  <a:pt x="200" y="620"/>
                </a:lnTo>
                <a:lnTo>
                  <a:pt x="196" y="620"/>
                </a:lnTo>
                <a:lnTo>
                  <a:pt x="192" y="623"/>
                </a:lnTo>
                <a:lnTo>
                  <a:pt x="189" y="623"/>
                </a:lnTo>
                <a:lnTo>
                  <a:pt x="185" y="623"/>
                </a:lnTo>
                <a:lnTo>
                  <a:pt x="185" y="620"/>
                </a:lnTo>
                <a:lnTo>
                  <a:pt x="185" y="616"/>
                </a:lnTo>
                <a:lnTo>
                  <a:pt x="182" y="616"/>
                </a:lnTo>
                <a:lnTo>
                  <a:pt x="178" y="616"/>
                </a:lnTo>
                <a:lnTo>
                  <a:pt x="175" y="616"/>
                </a:lnTo>
                <a:lnTo>
                  <a:pt x="175" y="620"/>
                </a:lnTo>
                <a:lnTo>
                  <a:pt x="175" y="616"/>
                </a:lnTo>
                <a:lnTo>
                  <a:pt x="171" y="616"/>
                </a:lnTo>
                <a:lnTo>
                  <a:pt x="167" y="616"/>
                </a:lnTo>
                <a:lnTo>
                  <a:pt x="164" y="616"/>
                </a:lnTo>
                <a:lnTo>
                  <a:pt x="160" y="616"/>
                </a:lnTo>
                <a:lnTo>
                  <a:pt x="157" y="616"/>
                </a:lnTo>
                <a:lnTo>
                  <a:pt x="153" y="616"/>
                </a:lnTo>
                <a:lnTo>
                  <a:pt x="153" y="620"/>
                </a:lnTo>
                <a:lnTo>
                  <a:pt x="150" y="616"/>
                </a:lnTo>
                <a:lnTo>
                  <a:pt x="146" y="616"/>
                </a:lnTo>
                <a:lnTo>
                  <a:pt x="143" y="612"/>
                </a:lnTo>
                <a:lnTo>
                  <a:pt x="139" y="612"/>
                </a:lnTo>
                <a:lnTo>
                  <a:pt x="143" y="609"/>
                </a:lnTo>
                <a:lnTo>
                  <a:pt x="143" y="605"/>
                </a:lnTo>
                <a:lnTo>
                  <a:pt x="143" y="602"/>
                </a:lnTo>
                <a:lnTo>
                  <a:pt x="139" y="602"/>
                </a:lnTo>
                <a:lnTo>
                  <a:pt x="139" y="598"/>
                </a:lnTo>
                <a:lnTo>
                  <a:pt x="135" y="598"/>
                </a:lnTo>
                <a:lnTo>
                  <a:pt x="135" y="595"/>
                </a:lnTo>
                <a:lnTo>
                  <a:pt x="135" y="591"/>
                </a:lnTo>
                <a:lnTo>
                  <a:pt x="135" y="588"/>
                </a:lnTo>
                <a:lnTo>
                  <a:pt x="132" y="588"/>
                </a:lnTo>
                <a:lnTo>
                  <a:pt x="128" y="588"/>
                </a:lnTo>
                <a:lnTo>
                  <a:pt x="128" y="584"/>
                </a:lnTo>
                <a:lnTo>
                  <a:pt x="125" y="584"/>
                </a:lnTo>
                <a:lnTo>
                  <a:pt x="121" y="584"/>
                </a:lnTo>
                <a:lnTo>
                  <a:pt x="118" y="584"/>
                </a:lnTo>
                <a:lnTo>
                  <a:pt x="114" y="584"/>
                </a:lnTo>
                <a:lnTo>
                  <a:pt x="110" y="580"/>
                </a:lnTo>
                <a:lnTo>
                  <a:pt x="107" y="580"/>
                </a:lnTo>
                <a:lnTo>
                  <a:pt x="107" y="577"/>
                </a:lnTo>
                <a:lnTo>
                  <a:pt x="103" y="577"/>
                </a:lnTo>
                <a:lnTo>
                  <a:pt x="100" y="577"/>
                </a:lnTo>
                <a:lnTo>
                  <a:pt x="96" y="577"/>
                </a:lnTo>
                <a:lnTo>
                  <a:pt x="93" y="577"/>
                </a:lnTo>
                <a:lnTo>
                  <a:pt x="89" y="577"/>
                </a:lnTo>
                <a:lnTo>
                  <a:pt x="86" y="577"/>
                </a:lnTo>
                <a:lnTo>
                  <a:pt x="86" y="573"/>
                </a:lnTo>
                <a:lnTo>
                  <a:pt x="82" y="573"/>
                </a:lnTo>
                <a:lnTo>
                  <a:pt x="78" y="573"/>
                </a:lnTo>
                <a:lnTo>
                  <a:pt x="75" y="573"/>
                </a:lnTo>
                <a:lnTo>
                  <a:pt x="71" y="573"/>
                </a:lnTo>
                <a:lnTo>
                  <a:pt x="68" y="570"/>
                </a:lnTo>
                <a:lnTo>
                  <a:pt x="64" y="573"/>
                </a:lnTo>
                <a:lnTo>
                  <a:pt x="64" y="570"/>
                </a:lnTo>
                <a:lnTo>
                  <a:pt x="61" y="570"/>
                </a:lnTo>
                <a:lnTo>
                  <a:pt x="57" y="570"/>
                </a:lnTo>
                <a:lnTo>
                  <a:pt x="57" y="573"/>
                </a:lnTo>
                <a:lnTo>
                  <a:pt x="53" y="573"/>
                </a:lnTo>
                <a:lnTo>
                  <a:pt x="50" y="573"/>
                </a:lnTo>
                <a:lnTo>
                  <a:pt x="46" y="573"/>
                </a:lnTo>
                <a:lnTo>
                  <a:pt x="43" y="573"/>
                </a:lnTo>
                <a:lnTo>
                  <a:pt x="39" y="570"/>
                </a:lnTo>
                <a:lnTo>
                  <a:pt x="36" y="570"/>
                </a:lnTo>
                <a:lnTo>
                  <a:pt x="32" y="570"/>
                </a:lnTo>
                <a:lnTo>
                  <a:pt x="32" y="566"/>
                </a:lnTo>
                <a:lnTo>
                  <a:pt x="32" y="563"/>
                </a:lnTo>
                <a:lnTo>
                  <a:pt x="32" y="559"/>
                </a:lnTo>
                <a:lnTo>
                  <a:pt x="29" y="559"/>
                </a:lnTo>
                <a:lnTo>
                  <a:pt x="32" y="559"/>
                </a:lnTo>
                <a:lnTo>
                  <a:pt x="32" y="555"/>
                </a:lnTo>
                <a:lnTo>
                  <a:pt x="29" y="555"/>
                </a:lnTo>
                <a:lnTo>
                  <a:pt x="25" y="555"/>
                </a:lnTo>
                <a:lnTo>
                  <a:pt x="29" y="555"/>
                </a:lnTo>
                <a:lnTo>
                  <a:pt x="32" y="555"/>
                </a:lnTo>
                <a:lnTo>
                  <a:pt x="36" y="552"/>
                </a:lnTo>
                <a:lnTo>
                  <a:pt x="36" y="548"/>
                </a:lnTo>
                <a:lnTo>
                  <a:pt x="32" y="545"/>
                </a:lnTo>
                <a:lnTo>
                  <a:pt x="32" y="541"/>
                </a:lnTo>
                <a:lnTo>
                  <a:pt x="29" y="541"/>
                </a:lnTo>
                <a:lnTo>
                  <a:pt x="25" y="541"/>
                </a:lnTo>
                <a:lnTo>
                  <a:pt x="21" y="541"/>
                </a:lnTo>
                <a:lnTo>
                  <a:pt x="21" y="538"/>
                </a:lnTo>
                <a:lnTo>
                  <a:pt x="18" y="538"/>
                </a:lnTo>
                <a:lnTo>
                  <a:pt x="14" y="538"/>
                </a:lnTo>
                <a:lnTo>
                  <a:pt x="11" y="538"/>
                </a:lnTo>
                <a:lnTo>
                  <a:pt x="7" y="538"/>
                </a:lnTo>
                <a:lnTo>
                  <a:pt x="7" y="534"/>
                </a:lnTo>
                <a:lnTo>
                  <a:pt x="4" y="534"/>
                </a:lnTo>
                <a:lnTo>
                  <a:pt x="0" y="534"/>
                </a:lnTo>
                <a:lnTo>
                  <a:pt x="4" y="531"/>
                </a:lnTo>
                <a:lnTo>
                  <a:pt x="4" y="527"/>
                </a:lnTo>
                <a:lnTo>
                  <a:pt x="4" y="523"/>
                </a:lnTo>
                <a:lnTo>
                  <a:pt x="7" y="523"/>
                </a:lnTo>
                <a:lnTo>
                  <a:pt x="7" y="520"/>
                </a:lnTo>
                <a:lnTo>
                  <a:pt x="4" y="516"/>
                </a:lnTo>
                <a:lnTo>
                  <a:pt x="4" y="513"/>
                </a:lnTo>
                <a:lnTo>
                  <a:pt x="4" y="509"/>
                </a:lnTo>
                <a:lnTo>
                  <a:pt x="4" y="506"/>
                </a:lnTo>
                <a:lnTo>
                  <a:pt x="4" y="502"/>
                </a:lnTo>
                <a:lnTo>
                  <a:pt x="4" y="498"/>
                </a:lnTo>
                <a:lnTo>
                  <a:pt x="7" y="498"/>
                </a:lnTo>
                <a:lnTo>
                  <a:pt x="11" y="498"/>
                </a:lnTo>
                <a:lnTo>
                  <a:pt x="14" y="498"/>
                </a:lnTo>
                <a:lnTo>
                  <a:pt x="18" y="502"/>
                </a:lnTo>
                <a:lnTo>
                  <a:pt x="21" y="502"/>
                </a:lnTo>
                <a:lnTo>
                  <a:pt x="25" y="506"/>
                </a:lnTo>
                <a:lnTo>
                  <a:pt x="29" y="506"/>
                </a:lnTo>
                <a:lnTo>
                  <a:pt x="32" y="506"/>
                </a:lnTo>
                <a:lnTo>
                  <a:pt x="36" y="509"/>
                </a:lnTo>
                <a:lnTo>
                  <a:pt x="39" y="509"/>
                </a:lnTo>
                <a:lnTo>
                  <a:pt x="39" y="506"/>
                </a:lnTo>
                <a:lnTo>
                  <a:pt x="43" y="506"/>
                </a:lnTo>
                <a:lnTo>
                  <a:pt x="46" y="506"/>
                </a:lnTo>
                <a:lnTo>
                  <a:pt x="46" y="502"/>
                </a:lnTo>
                <a:lnTo>
                  <a:pt x="50" y="498"/>
                </a:lnTo>
                <a:lnTo>
                  <a:pt x="50" y="495"/>
                </a:lnTo>
                <a:lnTo>
                  <a:pt x="53" y="495"/>
                </a:lnTo>
                <a:lnTo>
                  <a:pt x="57" y="495"/>
                </a:lnTo>
                <a:lnTo>
                  <a:pt x="61" y="495"/>
                </a:lnTo>
                <a:lnTo>
                  <a:pt x="61" y="491"/>
                </a:lnTo>
                <a:lnTo>
                  <a:pt x="64" y="491"/>
                </a:lnTo>
                <a:lnTo>
                  <a:pt x="68" y="491"/>
                </a:lnTo>
                <a:lnTo>
                  <a:pt x="68" y="488"/>
                </a:lnTo>
                <a:lnTo>
                  <a:pt x="71" y="488"/>
                </a:lnTo>
                <a:lnTo>
                  <a:pt x="75" y="488"/>
                </a:lnTo>
                <a:lnTo>
                  <a:pt x="78" y="488"/>
                </a:lnTo>
                <a:lnTo>
                  <a:pt x="82" y="488"/>
                </a:lnTo>
                <a:lnTo>
                  <a:pt x="86" y="488"/>
                </a:lnTo>
                <a:lnTo>
                  <a:pt x="89" y="488"/>
                </a:lnTo>
                <a:lnTo>
                  <a:pt x="93" y="488"/>
                </a:lnTo>
                <a:lnTo>
                  <a:pt x="96" y="488"/>
                </a:lnTo>
                <a:lnTo>
                  <a:pt x="100" y="488"/>
                </a:lnTo>
                <a:lnTo>
                  <a:pt x="103" y="488"/>
                </a:lnTo>
                <a:lnTo>
                  <a:pt x="103" y="484"/>
                </a:lnTo>
                <a:lnTo>
                  <a:pt x="107" y="484"/>
                </a:lnTo>
                <a:lnTo>
                  <a:pt x="107" y="481"/>
                </a:lnTo>
                <a:lnTo>
                  <a:pt x="110" y="481"/>
                </a:lnTo>
                <a:lnTo>
                  <a:pt x="114" y="481"/>
                </a:lnTo>
                <a:lnTo>
                  <a:pt x="118" y="481"/>
                </a:lnTo>
                <a:lnTo>
                  <a:pt x="121" y="481"/>
                </a:lnTo>
                <a:lnTo>
                  <a:pt x="121" y="484"/>
                </a:lnTo>
                <a:lnTo>
                  <a:pt x="125" y="484"/>
                </a:lnTo>
                <a:lnTo>
                  <a:pt x="128" y="484"/>
                </a:lnTo>
                <a:lnTo>
                  <a:pt x="128" y="488"/>
                </a:lnTo>
                <a:lnTo>
                  <a:pt x="132" y="488"/>
                </a:lnTo>
                <a:lnTo>
                  <a:pt x="135" y="488"/>
                </a:lnTo>
                <a:lnTo>
                  <a:pt x="139" y="488"/>
                </a:lnTo>
                <a:lnTo>
                  <a:pt x="143" y="488"/>
                </a:lnTo>
                <a:lnTo>
                  <a:pt x="146" y="488"/>
                </a:lnTo>
                <a:lnTo>
                  <a:pt x="150" y="488"/>
                </a:lnTo>
                <a:lnTo>
                  <a:pt x="150" y="484"/>
                </a:lnTo>
                <a:lnTo>
                  <a:pt x="153" y="484"/>
                </a:lnTo>
                <a:lnTo>
                  <a:pt x="153" y="481"/>
                </a:lnTo>
                <a:lnTo>
                  <a:pt x="153" y="477"/>
                </a:lnTo>
                <a:lnTo>
                  <a:pt x="153" y="474"/>
                </a:lnTo>
                <a:lnTo>
                  <a:pt x="157" y="474"/>
                </a:lnTo>
                <a:lnTo>
                  <a:pt x="160" y="474"/>
                </a:lnTo>
                <a:lnTo>
                  <a:pt x="164" y="474"/>
                </a:lnTo>
                <a:lnTo>
                  <a:pt x="171" y="474"/>
                </a:lnTo>
                <a:lnTo>
                  <a:pt x="175" y="474"/>
                </a:lnTo>
                <a:lnTo>
                  <a:pt x="178" y="474"/>
                </a:lnTo>
                <a:lnTo>
                  <a:pt x="182" y="474"/>
                </a:lnTo>
                <a:lnTo>
                  <a:pt x="185" y="474"/>
                </a:lnTo>
                <a:lnTo>
                  <a:pt x="189" y="474"/>
                </a:lnTo>
                <a:lnTo>
                  <a:pt x="192" y="474"/>
                </a:lnTo>
                <a:lnTo>
                  <a:pt x="200" y="474"/>
                </a:lnTo>
                <a:lnTo>
                  <a:pt x="203" y="477"/>
                </a:lnTo>
                <a:lnTo>
                  <a:pt x="207" y="477"/>
                </a:lnTo>
                <a:lnTo>
                  <a:pt x="210" y="477"/>
                </a:lnTo>
                <a:lnTo>
                  <a:pt x="210" y="481"/>
                </a:lnTo>
                <a:lnTo>
                  <a:pt x="214" y="481"/>
                </a:lnTo>
                <a:lnTo>
                  <a:pt x="214" y="484"/>
                </a:lnTo>
                <a:lnTo>
                  <a:pt x="217" y="484"/>
                </a:lnTo>
                <a:lnTo>
                  <a:pt x="221" y="484"/>
                </a:lnTo>
                <a:lnTo>
                  <a:pt x="224" y="484"/>
                </a:lnTo>
                <a:lnTo>
                  <a:pt x="228" y="484"/>
                </a:lnTo>
                <a:lnTo>
                  <a:pt x="228" y="481"/>
                </a:lnTo>
                <a:lnTo>
                  <a:pt x="232" y="481"/>
                </a:lnTo>
                <a:lnTo>
                  <a:pt x="232" y="477"/>
                </a:lnTo>
                <a:lnTo>
                  <a:pt x="235" y="477"/>
                </a:lnTo>
                <a:lnTo>
                  <a:pt x="239" y="477"/>
                </a:lnTo>
                <a:lnTo>
                  <a:pt x="242" y="477"/>
                </a:lnTo>
                <a:lnTo>
                  <a:pt x="246" y="477"/>
                </a:lnTo>
                <a:lnTo>
                  <a:pt x="249" y="474"/>
                </a:lnTo>
                <a:lnTo>
                  <a:pt x="253" y="474"/>
                </a:lnTo>
                <a:lnTo>
                  <a:pt x="257" y="470"/>
                </a:lnTo>
                <a:lnTo>
                  <a:pt x="260" y="470"/>
                </a:lnTo>
                <a:lnTo>
                  <a:pt x="260" y="474"/>
                </a:lnTo>
                <a:lnTo>
                  <a:pt x="264" y="474"/>
                </a:lnTo>
                <a:lnTo>
                  <a:pt x="267" y="470"/>
                </a:lnTo>
                <a:lnTo>
                  <a:pt x="271" y="470"/>
                </a:lnTo>
                <a:lnTo>
                  <a:pt x="274" y="470"/>
                </a:lnTo>
                <a:lnTo>
                  <a:pt x="274" y="466"/>
                </a:lnTo>
                <a:lnTo>
                  <a:pt x="278" y="466"/>
                </a:lnTo>
                <a:lnTo>
                  <a:pt x="278" y="463"/>
                </a:lnTo>
                <a:lnTo>
                  <a:pt x="281" y="463"/>
                </a:lnTo>
                <a:lnTo>
                  <a:pt x="281" y="459"/>
                </a:lnTo>
                <a:lnTo>
                  <a:pt x="281" y="456"/>
                </a:lnTo>
                <a:lnTo>
                  <a:pt x="281" y="452"/>
                </a:lnTo>
                <a:lnTo>
                  <a:pt x="281" y="449"/>
                </a:lnTo>
                <a:lnTo>
                  <a:pt x="281" y="445"/>
                </a:lnTo>
                <a:lnTo>
                  <a:pt x="281" y="441"/>
                </a:lnTo>
                <a:lnTo>
                  <a:pt x="285" y="441"/>
                </a:lnTo>
                <a:lnTo>
                  <a:pt x="289" y="441"/>
                </a:lnTo>
                <a:lnTo>
                  <a:pt x="289" y="438"/>
                </a:lnTo>
                <a:lnTo>
                  <a:pt x="289" y="434"/>
                </a:lnTo>
                <a:lnTo>
                  <a:pt x="289" y="431"/>
                </a:lnTo>
                <a:lnTo>
                  <a:pt x="292" y="431"/>
                </a:lnTo>
                <a:lnTo>
                  <a:pt x="296" y="427"/>
                </a:lnTo>
                <a:lnTo>
                  <a:pt x="299" y="427"/>
                </a:lnTo>
                <a:lnTo>
                  <a:pt x="303" y="427"/>
                </a:lnTo>
                <a:lnTo>
                  <a:pt x="303" y="424"/>
                </a:lnTo>
                <a:lnTo>
                  <a:pt x="303" y="420"/>
                </a:lnTo>
                <a:lnTo>
                  <a:pt x="306" y="416"/>
                </a:lnTo>
                <a:lnTo>
                  <a:pt x="303" y="416"/>
                </a:lnTo>
                <a:lnTo>
                  <a:pt x="303" y="413"/>
                </a:lnTo>
                <a:lnTo>
                  <a:pt x="306" y="409"/>
                </a:lnTo>
                <a:lnTo>
                  <a:pt x="306" y="406"/>
                </a:lnTo>
                <a:lnTo>
                  <a:pt x="303" y="406"/>
                </a:lnTo>
                <a:lnTo>
                  <a:pt x="299" y="406"/>
                </a:lnTo>
                <a:lnTo>
                  <a:pt x="296" y="406"/>
                </a:lnTo>
                <a:lnTo>
                  <a:pt x="296" y="402"/>
                </a:lnTo>
                <a:lnTo>
                  <a:pt x="292" y="402"/>
                </a:lnTo>
                <a:lnTo>
                  <a:pt x="289" y="402"/>
                </a:lnTo>
                <a:lnTo>
                  <a:pt x="289" y="399"/>
                </a:lnTo>
                <a:lnTo>
                  <a:pt x="289" y="395"/>
                </a:lnTo>
                <a:lnTo>
                  <a:pt x="285" y="395"/>
                </a:lnTo>
                <a:lnTo>
                  <a:pt x="285" y="399"/>
                </a:lnTo>
                <a:lnTo>
                  <a:pt x="281" y="399"/>
                </a:lnTo>
                <a:lnTo>
                  <a:pt x="278" y="399"/>
                </a:lnTo>
                <a:lnTo>
                  <a:pt x="274" y="399"/>
                </a:lnTo>
                <a:lnTo>
                  <a:pt x="271" y="399"/>
                </a:lnTo>
                <a:lnTo>
                  <a:pt x="271" y="395"/>
                </a:lnTo>
                <a:lnTo>
                  <a:pt x="267" y="395"/>
                </a:lnTo>
                <a:lnTo>
                  <a:pt x="267" y="392"/>
                </a:lnTo>
                <a:lnTo>
                  <a:pt x="264" y="392"/>
                </a:lnTo>
                <a:lnTo>
                  <a:pt x="264" y="388"/>
                </a:lnTo>
                <a:lnTo>
                  <a:pt x="260" y="388"/>
                </a:lnTo>
                <a:lnTo>
                  <a:pt x="257" y="388"/>
                </a:lnTo>
                <a:lnTo>
                  <a:pt x="257" y="392"/>
                </a:lnTo>
                <a:lnTo>
                  <a:pt x="257" y="395"/>
                </a:lnTo>
                <a:lnTo>
                  <a:pt x="253" y="395"/>
                </a:lnTo>
                <a:lnTo>
                  <a:pt x="253" y="399"/>
                </a:lnTo>
                <a:lnTo>
                  <a:pt x="253" y="402"/>
                </a:lnTo>
                <a:lnTo>
                  <a:pt x="253" y="406"/>
                </a:lnTo>
                <a:lnTo>
                  <a:pt x="253" y="409"/>
                </a:lnTo>
                <a:lnTo>
                  <a:pt x="253" y="413"/>
                </a:lnTo>
                <a:lnTo>
                  <a:pt x="249" y="413"/>
                </a:lnTo>
                <a:lnTo>
                  <a:pt x="249" y="416"/>
                </a:lnTo>
                <a:lnTo>
                  <a:pt x="246" y="416"/>
                </a:lnTo>
                <a:lnTo>
                  <a:pt x="242" y="416"/>
                </a:lnTo>
                <a:lnTo>
                  <a:pt x="239" y="416"/>
                </a:lnTo>
                <a:lnTo>
                  <a:pt x="239" y="420"/>
                </a:lnTo>
                <a:lnTo>
                  <a:pt x="235" y="420"/>
                </a:lnTo>
                <a:lnTo>
                  <a:pt x="235" y="416"/>
                </a:lnTo>
                <a:lnTo>
                  <a:pt x="235" y="413"/>
                </a:lnTo>
                <a:lnTo>
                  <a:pt x="232" y="409"/>
                </a:lnTo>
                <a:lnTo>
                  <a:pt x="228" y="402"/>
                </a:lnTo>
                <a:lnTo>
                  <a:pt x="221" y="399"/>
                </a:lnTo>
                <a:lnTo>
                  <a:pt x="217" y="399"/>
                </a:lnTo>
                <a:lnTo>
                  <a:pt x="214" y="395"/>
                </a:lnTo>
                <a:lnTo>
                  <a:pt x="210" y="395"/>
                </a:lnTo>
                <a:lnTo>
                  <a:pt x="210" y="392"/>
                </a:lnTo>
                <a:lnTo>
                  <a:pt x="207" y="384"/>
                </a:lnTo>
                <a:lnTo>
                  <a:pt x="203" y="381"/>
                </a:lnTo>
                <a:lnTo>
                  <a:pt x="200" y="381"/>
                </a:lnTo>
                <a:lnTo>
                  <a:pt x="200" y="377"/>
                </a:lnTo>
                <a:lnTo>
                  <a:pt x="192" y="370"/>
                </a:lnTo>
                <a:lnTo>
                  <a:pt x="192" y="367"/>
                </a:lnTo>
                <a:lnTo>
                  <a:pt x="192" y="363"/>
                </a:lnTo>
                <a:lnTo>
                  <a:pt x="192" y="359"/>
                </a:lnTo>
                <a:lnTo>
                  <a:pt x="189" y="359"/>
                </a:lnTo>
                <a:lnTo>
                  <a:pt x="189" y="352"/>
                </a:lnTo>
                <a:lnTo>
                  <a:pt x="189" y="349"/>
                </a:lnTo>
                <a:lnTo>
                  <a:pt x="185" y="345"/>
                </a:lnTo>
                <a:lnTo>
                  <a:pt x="185" y="342"/>
                </a:lnTo>
                <a:lnTo>
                  <a:pt x="189" y="338"/>
                </a:lnTo>
                <a:lnTo>
                  <a:pt x="189" y="335"/>
                </a:lnTo>
                <a:lnTo>
                  <a:pt x="189" y="331"/>
                </a:lnTo>
                <a:lnTo>
                  <a:pt x="189" y="327"/>
                </a:lnTo>
                <a:lnTo>
                  <a:pt x="185" y="324"/>
                </a:lnTo>
                <a:lnTo>
                  <a:pt x="189" y="320"/>
                </a:lnTo>
                <a:lnTo>
                  <a:pt x="185" y="317"/>
                </a:lnTo>
                <a:lnTo>
                  <a:pt x="189" y="313"/>
                </a:lnTo>
                <a:lnTo>
                  <a:pt x="189" y="310"/>
                </a:lnTo>
                <a:lnTo>
                  <a:pt x="192" y="306"/>
                </a:lnTo>
                <a:lnTo>
                  <a:pt x="192" y="302"/>
                </a:lnTo>
                <a:lnTo>
                  <a:pt x="196" y="302"/>
                </a:lnTo>
                <a:lnTo>
                  <a:pt x="200" y="299"/>
                </a:lnTo>
                <a:lnTo>
                  <a:pt x="196" y="299"/>
                </a:lnTo>
                <a:lnTo>
                  <a:pt x="200" y="295"/>
                </a:lnTo>
                <a:lnTo>
                  <a:pt x="200" y="292"/>
                </a:lnTo>
                <a:lnTo>
                  <a:pt x="200" y="288"/>
                </a:lnTo>
                <a:lnTo>
                  <a:pt x="200" y="285"/>
                </a:lnTo>
                <a:lnTo>
                  <a:pt x="200" y="281"/>
                </a:lnTo>
                <a:lnTo>
                  <a:pt x="203" y="281"/>
                </a:lnTo>
                <a:lnTo>
                  <a:pt x="203" y="278"/>
                </a:lnTo>
                <a:lnTo>
                  <a:pt x="203" y="274"/>
                </a:lnTo>
                <a:lnTo>
                  <a:pt x="207" y="270"/>
                </a:lnTo>
                <a:lnTo>
                  <a:pt x="210" y="267"/>
                </a:lnTo>
                <a:lnTo>
                  <a:pt x="210" y="263"/>
                </a:lnTo>
                <a:lnTo>
                  <a:pt x="214" y="260"/>
                </a:lnTo>
                <a:lnTo>
                  <a:pt x="221" y="253"/>
                </a:lnTo>
                <a:lnTo>
                  <a:pt x="224" y="253"/>
                </a:lnTo>
                <a:lnTo>
                  <a:pt x="228" y="249"/>
                </a:lnTo>
                <a:lnTo>
                  <a:pt x="228" y="242"/>
                </a:lnTo>
                <a:lnTo>
                  <a:pt x="228" y="238"/>
                </a:lnTo>
                <a:lnTo>
                  <a:pt x="232" y="235"/>
                </a:lnTo>
                <a:lnTo>
                  <a:pt x="232" y="231"/>
                </a:lnTo>
                <a:lnTo>
                  <a:pt x="232" y="228"/>
                </a:lnTo>
                <a:lnTo>
                  <a:pt x="232" y="220"/>
                </a:lnTo>
                <a:lnTo>
                  <a:pt x="232" y="217"/>
                </a:lnTo>
                <a:lnTo>
                  <a:pt x="232" y="213"/>
                </a:lnTo>
                <a:lnTo>
                  <a:pt x="232" y="210"/>
                </a:lnTo>
                <a:lnTo>
                  <a:pt x="232" y="206"/>
                </a:lnTo>
                <a:lnTo>
                  <a:pt x="232" y="203"/>
                </a:lnTo>
                <a:lnTo>
                  <a:pt x="232" y="199"/>
                </a:lnTo>
                <a:lnTo>
                  <a:pt x="232" y="196"/>
                </a:lnTo>
                <a:lnTo>
                  <a:pt x="228" y="192"/>
                </a:lnTo>
                <a:lnTo>
                  <a:pt x="228" y="188"/>
                </a:lnTo>
                <a:lnTo>
                  <a:pt x="224" y="185"/>
                </a:lnTo>
                <a:lnTo>
                  <a:pt x="224" y="181"/>
                </a:lnTo>
                <a:lnTo>
                  <a:pt x="224" y="178"/>
                </a:lnTo>
                <a:lnTo>
                  <a:pt x="228" y="174"/>
                </a:lnTo>
                <a:lnTo>
                  <a:pt x="224" y="174"/>
                </a:lnTo>
                <a:lnTo>
                  <a:pt x="224" y="171"/>
                </a:lnTo>
                <a:lnTo>
                  <a:pt x="232" y="163"/>
                </a:lnTo>
                <a:lnTo>
                  <a:pt x="242" y="156"/>
                </a:lnTo>
                <a:lnTo>
                  <a:pt x="249" y="153"/>
                </a:lnTo>
                <a:lnTo>
                  <a:pt x="249" y="149"/>
                </a:lnTo>
                <a:lnTo>
                  <a:pt x="249" y="146"/>
                </a:lnTo>
                <a:lnTo>
                  <a:pt x="249" y="142"/>
                </a:lnTo>
                <a:lnTo>
                  <a:pt x="246" y="142"/>
                </a:lnTo>
                <a:lnTo>
                  <a:pt x="246" y="139"/>
                </a:lnTo>
                <a:lnTo>
                  <a:pt x="249" y="131"/>
                </a:lnTo>
                <a:lnTo>
                  <a:pt x="246" y="131"/>
                </a:lnTo>
                <a:lnTo>
                  <a:pt x="246" y="128"/>
                </a:lnTo>
                <a:lnTo>
                  <a:pt x="246" y="124"/>
                </a:lnTo>
                <a:lnTo>
                  <a:pt x="249" y="121"/>
                </a:lnTo>
                <a:lnTo>
                  <a:pt x="249" y="117"/>
                </a:lnTo>
                <a:lnTo>
                  <a:pt x="285" y="106"/>
                </a:lnTo>
                <a:lnTo>
                  <a:pt x="299" y="99"/>
                </a:lnTo>
                <a:lnTo>
                  <a:pt x="321" y="96"/>
                </a:lnTo>
                <a:lnTo>
                  <a:pt x="353" y="78"/>
                </a:lnTo>
                <a:lnTo>
                  <a:pt x="360" y="78"/>
                </a:lnTo>
                <a:lnTo>
                  <a:pt x="367" y="74"/>
                </a:lnTo>
                <a:lnTo>
                  <a:pt x="371" y="74"/>
                </a:lnTo>
                <a:lnTo>
                  <a:pt x="374" y="74"/>
                </a:lnTo>
                <a:lnTo>
                  <a:pt x="378" y="71"/>
                </a:lnTo>
                <a:lnTo>
                  <a:pt x="385" y="67"/>
                </a:lnTo>
                <a:lnTo>
                  <a:pt x="392" y="64"/>
                </a:lnTo>
                <a:lnTo>
                  <a:pt x="396" y="71"/>
                </a:lnTo>
                <a:lnTo>
                  <a:pt x="431" y="74"/>
                </a:lnTo>
                <a:lnTo>
                  <a:pt x="435" y="71"/>
                </a:lnTo>
                <a:lnTo>
                  <a:pt x="438" y="60"/>
                </a:lnTo>
                <a:lnTo>
                  <a:pt x="442" y="57"/>
                </a:lnTo>
                <a:lnTo>
                  <a:pt x="449" y="53"/>
                </a:lnTo>
                <a:lnTo>
                  <a:pt x="449" y="46"/>
                </a:lnTo>
                <a:lnTo>
                  <a:pt x="453" y="46"/>
                </a:lnTo>
                <a:lnTo>
                  <a:pt x="453" y="42"/>
                </a:lnTo>
                <a:lnTo>
                  <a:pt x="456" y="32"/>
                </a:lnTo>
                <a:lnTo>
                  <a:pt x="456" y="25"/>
                </a:lnTo>
                <a:lnTo>
                  <a:pt x="456" y="21"/>
                </a:lnTo>
                <a:lnTo>
                  <a:pt x="460" y="17"/>
                </a:lnTo>
                <a:lnTo>
                  <a:pt x="467" y="21"/>
                </a:lnTo>
                <a:lnTo>
                  <a:pt x="474" y="28"/>
                </a:lnTo>
                <a:lnTo>
                  <a:pt x="485" y="35"/>
                </a:lnTo>
                <a:lnTo>
                  <a:pt x="499" y="46"/>
                </a:lnTo>
                <a:lnTo>
                  <a:pt x="506" y="42"/>
                </a:lnTo>
                <a:lnTo>
                  <a:pt x="517" y="35"/>
                </a:lnTo>
                <a:lnTo>
                  <a:pt x="524" y="35"/>
                </a:lnTo>
                <a:lnTo>
                  <a:pt x="538" y="32"/>
                </a:lnTo>
                <a:lnTo>
                  <a:pt x="552" y="32"/>
                </a:lnTo>
                <a:lnTo>
                  <a:pt x="559" y="32"/>
                </a:lnTo>
                <a:lnTo>
                  <a:pt x="570" y="32"/>
                </a:lnTo>
                <a:lnTo>
                  <a:pt x="574" y="32"/>
                </a:lnTo>
                <a:lnTo>
                  <a:pt x="584" y="32"/>
                </a:lnTo>
                <a:lnTo>
                  <a:pt x="588" y="28"/>
                </a:lnTo>
                <a:lnTo>
                  <a:pt x="584" y="25"/>
                </a:lnTo>
                <a:lnTo>
                  <a:pt x="577" y="10"/>
                </a:lnTo>
                <a:lnTo>
                  <a:pt x="574" y="3"/>
                </a:lnTo>
                <a:lnTo>
                  <a:pt x="574" y="0"/>
                </a:lnTo>
                <a:lnTo>
                  <a:pt x="577" y="0"/>
                </a:lnTo>
                <a:lnTo>
                  <a:pt x="581" y="0"/>
                </a:lnTo>
                <a:lnTo>
                  <a:pt x="584" y="0"/>
                </a:lnTo>
                <a:lnTo>
                  <a:pt x="588" y="0"/>
                </a:lnTo>
                <a:lnTo>
                  <a:pt x="588" y="3"/>
                </a:lnTo>
                <a:close/>
                <a:moveTo>
                  <a:pt x="777" y="153"/>
                </a:moveTo>
                <a:lnTo>
                  <a:pt x="773" y="153"/>
                </a:lnTo>
                <a:lnTo>
                  <a:pt x="777" y="149"/>
                </a:lnTo>
                <a:lnTo>
                  <a:pt x="777" y="146"/>
                </a:lnTo>
                <a:lnTo>
                  <a:pt x="777" y="142"/>
                </a:lnTo>
                <a:lnTo>
                  <a:pt x="773" y="142"/>
                </a:lnTo>
                <a:lnTo>
                  <a:pt x="773" y="139"/>
                </a:lnTo>
                <a:lnTo>
                  <a:pt x="777" y="135"/>
                </a:lnTo>
                <a:lnTo>
                  <a:pt x="759" y="139"/>
                </a:lnTo>
                <a:lnTo>
                  <a:pt x="759" y="142"/>
                </a:lnTo>
                <a:lnTo>
                  <a:pt x="759" y="146"/>
                </a:lnTo>
                <a:lnTo>
                  <a:pt x="762" y="146"/>
                </a:lnTo>
                <a:lnTo>
                  <a:pt x="762" y="149"/>
                </a:lnTo>
                <a:lnTo>
                  <a:pt x="759" y="149"/>
                </a:lnTo>
                <a:lnTo>
                  <a:pt x="762" y="149"/>
                </a:lnTo>
                <a:lnTo>
                  <a:pt x="762" y="153"/>
                </a:lnTo>
                <a:lnTo>
                  <a:pt x="762" y="156"/>
                </a:lnTo>
                <a:lnTo>
                  <a:pt x="766" y="156"/>
                </a:lnTo>
                <a:lnTo>
                  <a:pt x="770" y="156"/>
                </a:lnTo>
                <a:lnTo>
                  <a:pt x="770" y="153"/>
                </a:lnTo>
                <a:lnTo>
                  <a:pt x="773" y="156"/>
                </a:lnTo>
                <a:lnTo>
                  <a:pt x="770" y="160"/>
                </a:lnTo>
                <a:lnTo>
                  <a:pt x="770" y="163"/>
                </a:lnTo>
                <a:lnTo>
                  <a:pt x="770" y="167"/>
                </a:lnTo>
                <a:lnTo>
                  <a:pt x="766" y="171"/>
                </a:lnTo>
                <a:lnTo>
                  <a:pt x="766" y="174"/>
                </a:lnTo>
                <a:lnTo>
                  <a:pt x="770" y="174"/>
                </a:lnTo>
                <a:lnTo>
                  <a:pt x="766" y="174"/>
                </a:lnTo>
                <a:lnTo>
                  <a:pt x="762" y="174"/>
                </a:lnTo>
                <a:lnTo>
                  <a:pt x="759" y="174"/>
                </a:lnTo>
                <a:lnTo>
                  <a:pt x="759" y="178"/>
                </a:lnTo>
                <a:lnTo>
                  <a:pt x="759" y="181"/>
                </a:lnTo>
                <a:lnTo>
                  <a:pt x="748" y="181"/>
                </a:lnTo>
                <a:lnTo>
                  <a:pt x="745" y="181"/>
                </a:lnTo>
                <a:lnTo>
                  <a:pt x="738" y="181"/>
                </a:lnTo>
                <a:lnTo>
                  <a:pt x="738" y="185"/>
                </a:lnTo>
                <a:lnTo>
                  <a:pt x="734" y="185"/>
                </a:lnTo>
                <a:lnTo>
                  <a:pt x="734" y="188"/>
                </a:lnTo>
                <a:lnTo>
                  <a:pt x="734" y="192"/>
                </a:lnTo>
                <a:lnTo>
                  <a:pt x="730" y="192"/>
                </a:lnTo>
                <a:lnTo>
                  <a:pt x="727" y="192"/>
                </a:lnTo>
                <a:lnTo>
                  <a:pt x="727" y="199"/>
                </a:lnTo>
                <a:lnTo>
                  <a:pt x="734" y="199"/>
                </a:lnTo>
                <a:lnTo>
                  <a:pt x="738" y="199"/>
                </a:lnTo>
                <a:lnTo>
                  <a:pt x="738" y="203"/>
                </a:lnTo>
                <a:lnTo>
                  <a:pt x="741" y="203"/>
                </a:lnTo>
                <a:lnTo>
                  <a:pt x="745" y="203"/>
                </a:lnTo>
                <a:lnTo>
                  <a:pt x="745" y="206"/>
                </a:lnTo>
                <a:lnTo>
                  <a:pt x="748" y="206"/>
                </a:lnTo>
                <a:lnTo>
                  <a:pt x="748" y="213"/>
                </a:lnTo>
                <a:lnTo>
                  <a:pt x="745" y="213"/>
                </a:lnTo>
                <a:lnTo>
                  <a:pt x="745" y="220"/>
                </a:lnTo>
                <a:lnTo>
                  <a:pt x="748" y="220"/>
                </a:lnTo>
                <a:lnTo>
                  <a:pt x="745" y="228"/>
                </a:lnTo>
                <a:lnTo>
                  <a:pt x="752" y="224"/>
                </a:lnTo>
                <a:lnTo>
                  <a:pt x="752" y="228"/>
                </a:lnTo>
                <a:lnTo>
                  <a:pt x="755" y="228"/>
                </a:lnTo>
                <a:lnTo>
                  <a:pt x="759" y="228"/>
                </a:lnTo>
                <a:lnTo>
                  <a:pt x="762" y="228"/>
                </a:lnTo>
                <a:lnTo>
                  <a:pt x="762" y="231"/>
                </a:lnTo>
                <a:lnTo>
                  <a:pt x="766" y="235"/>
                </a:lnTo>
                <a:lnTo>
                  <a:pt x="766" y="238"/>
                </a:lnTo>
                <a:lnTo>
                  <a:pt x="770" y="238"/>
                </a:lnTo>
                <a:lnTo>
                  <a:pt x="770" y="245"/>
                </a:lnTo>
                <a:lnTo>
                  <a:pt x="766" y="245"/>
                </a:lnTo>
                <a:lnTo>
                  <a:pt x="766" y="249"/>
                </a:lnTo>
                <a:lnTo>
                  <a:pt x="762" y="249"/>
                </a:lnTo>
                <a:lnTo>
                  <a:pt x="762" y="253"/>
                </a:lnTo>
                <a:lnTo>
                  <a:pt x="766" y="253"/>
                </a:lnTo>
                <a:lnTo>
                  <a:pt x="770" y="253"/>
                </a:lnTo>
                <a:lnTo>
                  <a:pt x="777" y="253"/>
                </a:lnTo>
                <a:lnTo>
                  <a:pt x="780" y="253"/>
                </a:lnTo>
                <a:lnTo>
                  <a:pt x="777" y="249"/>
                </a:lnTo>
                <a:lnTo>
                  <a:pt x="773" y="245"/>
                </a:lnTo>
                <a:lnTo>
                  <a:pt x="773" y="238"/>
                </a:lnTo>
                <a:lnTo>
                  <a:pt x="773" y="235"/>
                </a:lnTo>
                <a:lnTo>
                  <a:pt x="773" y="228"/>
                </a:lnTo>
                <a:lnTo>
                  <a:pt x="777" y="228"/>
                </a:lnTo>
                <a:lnTo>
                  <a:pt x="784" y="228"/>
                </a:lnTo>
                <a:lnTo>
                  <a:pt x="784" y="224"/>
                </a:lnTo>
                <a:lnTo>
                  <a:pt x="780" y="224"/>
                </a:lnTo>
                <a:lnTo>
                  <a:pt x="777" y="228"/>
                </a:lnTo>
                <a:lnTo>
                  <a:pt x="777" y="224"/>
                </a:lnTo>
                <a:lnTo>
                  <a:pt x="777" y="220"/>
                </a:lnTo>
                <a:lnTo>
                  <a:pt x="780" y="220"/>
                </a:lnTo>
                <a:lnTo>
                  <a:pt x="784" y="224"/>
                </a:lnTo>
                <a:lnTo>
                  <a:pt x="787" y="224"/>
                </a:lnTo>
                <a:lnTo>
                  <a:pt x="791" y="228"/>
                </a:lnTo>
                <a:lnTo>
                  <a:pt x="795" y="228"/>
                </a:lnTo>
                <a:lnTo>
                  <a:pt x="798" y="228"/>
                </a:lnTo>
                <a:lnTo>
                  <a:pt x="802" y="228"/>
                </a:lnTo>
                <a:lnTo>
                  <a:pt x="802" y="224"/>
                </a:lnTo>
                <a:lnTo>
                  <a:pt x="802" y="220"/>
                </a:lnTo>
                <a:lnTo>
                  <a:pt x="798" y="220"/>
                </a:lnTo>
                <a:lnTo>
                  <a:pt x="798" y="213"/>
                </a:lnTo>
                <a:lnTo>
                  <a:pt x="802" y="213"/>
                </a:lnTo>
                <a:lnTo>
                  <a:pt x="802" y="206"/>
                </a:lnTo>
                <a:lnTo>
                  <a:pt x="802" y="203"/>
                </a:lnTo>
                <a:lnTo>
                  <a:pt x="805" y="203"/>
                </a:lnTo>
                <a:lnTo>
                  <a:pt x="809" y="203"/>
                </a:lnTo>
                <a:lnTo>
                  <a:pt x="816" y="203"/>
                </a:lnTo>
                <a:lnTo>
                  <a:pt x="823" y="206"/>
                </a:lnTo>
                <a:lnTo>
                  <a:pt x="823" y="203"/>
                </a:lnTo>
                <a:lnTo>
                  <a:pt x="823" y="199"/>
                </a:lnTo>
                <a:lnTo>
                  <a:pt x="823" y="196"/>
                </a:lnTo>
                <a:lnTo>
                  <a:pt x="827" y="196"/>
                </a:lnTo>
                <a:lnTo>
                  <a:pt x="827" y="192"/>
                </a:lnTo>
                <a:lnTo>
                  <a:pt x="827" y="188"/>
                </a:lnTo>
                <a:lnTo>
                  <a:pt x="823" y="188"/>
                </a:lnTo>
                <a:lnTo>
                  <a:pt x="819" y="188"/>
                </a:lnTo>
                <a:lnTo>
                  <a:pt x="816" y="192"/>
                </a:lnTo>
                <a:lnTo>
                  <a:pt x="812" y="192"/>
                </a:lnTo>
                <a:lnTo>
                  <a:pt x="809" y="188"/>
                </a:lnTo>
                <a:lnTo>
                  <a:pt x="809" y="185"/>
                </a:lnTo>
                <a:lnTo>
                  <a:pt x="805" y="185"/>
                </a:lnTo>
                <a:lnTo>
                  <a:pt x="805" y="181"/>
                </a:lnTo>
                <a:lnTo>
                  <a:pt x="802" y="181"/>
                </a:lnTo>
                <a:lnTo>
                  <a:pt x="798" y="181"/>
                </a:lnTo>
                <a:lnTo>
                  <a:pt x="795" y="181"/>
                </a:lnTo>
                <a:lnTo>
                  <a:pt x="795" y="178"/>
                </a:lnTo>
                <a:lnTo>
                  <a:pt x="791" y="174"/>
                </a:lnTo>
                <a:lnTo>
                  <a:pt x="791" y="171"/>
                </a:lnTo>
                <a:lnTo>
                  <a:pt x="791" y="167"/>
                </a:lnTo>
                <a:lnTo>
                  <a:pt x="791" y="163"/>
                </a:lnTo>
                <a:lnTo>
                  <a:pt x="795" y="160"/>
                </a:lnTo>
                <a:lnTo>
                  <a:pt x="798" y="156"/>
                </a:lnTo>
                <a:lnTo>
                  <a:pt x="795" y="156"/>
                </a:lnTo>
                <a:lnTo>
                  <a:pt x="791" y="156"/>
                </a:lnTo>
                <a:lnTo>
                  <a:pt x="787" y="156"/>
                </a:lnTo>
                <a:lnTo>
                  <a:pt x="784" y="153"/>
                </a:lnTo>
                <a:lnTo>
                  <a:pt x="784" y="156"/>
                </a:lnTo>
                <a:lnTo>
                  <a:pt x="784" y="160"/>
                </a:lnTo>
                <a:lnTo>
                  <a:pt x="784" y="163"/>
                </a:lnTo>
                <a:lnTo>
                  <a:pt x="780" y="167"/>
                </a:lnTo>
                <a:lnTo>
                  <a:pt x="780" y="171"/>
                </a:lnTo>
                <a:lnTo>
                  <a:pt x="780" y="174"/>
                </a:lnTo>
                <a:lnTo>
                  <a:pt x="777" y="174"/>
                </a:lnTo>
                <a:lnTo>
                  <a:pt x="777" y="171"/>
                </a:lnTo>
                <a:lnTo>
                  <a:pt x="777" y="167"/>
                </a:lnTo>
                <a:lnTo>
                  <a:pt x="777" y="163"/>
                </a:lnTo>
                <a:lnTo>
                  <a:pt x="777" y="160"/>
                </a:lnTo>
                <a:lnTo>
                  <a:pt x="777" y="156"/>
                </a:lnTo>
                <a:lnTo>
                  <a:pt x="777" y="153"/>
                </a:lnTo>
                <a:close/>
              </a:path>
            </a:pathLst>
          </a:custGeom>
          <a:solidFill>
            <a:srgbClr val="002060"/>
          </a:solidFill>
          <a:ln w="7">
            <a:solidFill>
              <a:srgbClr val="000000"/>
            </a:solidFill>
            <a:round/>
            <a:headEnd/>
            <a:tailEnd/>
          </a:ln>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6" name="Freeform 21">
            <a:extLst>
              <a:ext uri="{FF2B5EF4-FFF2-40B4-BE49-F238E27FC236}">
                <a16:creationId xmlns:a16="http://schemas.microsoft.com/office/drawing/2014/main" xmlns="" id="{235C2B5E-4CE0-701E-FFD5-BFBB0593F3A8}"/>
              </a:ext>
            </a:extLst>
          </p:cNvPr>
          <p:cNvSpPr>
            <a:spLocks/>
          </p:cNvSpPr>
          <p:nvPr/>
        </p:nvSpPr>
        <p:spPr bwMode="auto">
          <a:xfrm>
            <a:off x="6171887" y="1762794"/>
            <a:ext cx="119063" cy="140494"/>
          </a:xfrm>
          <a:custGeom>
            <a:avLst/>
            <a:gdLst>
              <a:gd name="T0" fmla="*/ 2147483646 w 100"/>
              <a:gd name="T1" fmla="*/ 2147483646 h 118"/>
              <a:gd name="T2" fmla="*/ 2147483646 w 100"/>
              <a:gd name="T3" fmla="*/ 2147483646 h 118"/>
              <a:gd name="T4" fmla="*/ 2147483646 w 100"/>
              <a:gd name="T5" fmla="*/ 2147483646 h 118"/>
              <a:gd name="T6" fmla="*/ 2147483646 w 100"/>
              <a:gd name="T7" fmla="*/ 2147483646 h 118"/>
              <a:gd name="T8" fmla="*/ 2147483646 w 100"/>
              <a:gd name="T9" fmla="*/ 2147483646 h 118"/>
              <a:gd name="T10" fmla="*/ 2147483646 w 100"/>
              <a:gd name="T11" fmla="*/ 2147483646 h 118"/>
              <a:gd name="T12" fmla="*/ 2147483646 w 100"/>
              <a:gd name="T13" fmla="*/ 2147483646 h 118"/>
              <a:gd name="T14" fmla="*/ 2147483646 w 100"/>
              <a:gd name="T15" fmla="*/ 2147483646 h 118"/>
              <a:gd name="T16" fmla="*/ 2147483646 w 100"/>
              <a:gd name="T17" fmla="*/ 2147483646 h 118"/>
              <a:gd name="T18" fmla="*/ 2147483646 w 100"/>
              <a:gd name="T19" fmla="*/ 2147483646 h 118"/>
              <a:gd name="T20" fmla="*/ 2147483646 w 100"/>
              <a:gd name="T21" fmla="*/ 2147483646 h 118"/>
              <a:gd name="T22" fmla="*/ 2147483646 w 100"/>
              <a:gd name="T23" fmla="*/ 2147483646 h 118"/>
              <a:gd name="T24" fmla="*/ 2147483646 w 100"/>
              <a:gd name="T25" fmla="*/ 2147483646 h 118"/>
              <a:gd name="T26" fmla="*/ 2147483646 w 100"/>
              <a:gd name="T27" fmla="*/ 2147483646 h 118"/>
              <a:gd name="T28" fmla="*/ 2147483646 w 100"/>
              <a:gd name="T29" fmla="*/ 2147483646 h 118"/>
              <a:gd name="T30" fmla="*/ 2147483646 w 100"/>
              <a:gd name="T31" fmla="*/ 2147483646 h 118"/>
              <a:gd name="T32" fmla="*/ 2147483646 w 100"/>
              <a:gd name="T33" fmla="*/ 2147483646 h 118"/>
              <a:gd name="T34" fmla="*/ 2147483646 w 100"/>
              <a:gd name="T35" fmla="*/ 2147483646 h 118"/>
              <a:gd name="T36" fmla="*/ 2147483646 w 100"/>
              <a:gd name="T37" fmla="*/ 2147483646 h 118"/>
              <a:gd name="T38" fmla="*/ 2147483646 w 100"/>
              <a:gd name="T39" fmla="*/ 2147483646 h 118"/>
              <a:gd name="T40" fmla="*/ 2147483646 w 100"/>
              <a:gd name="T41" fmla="*/ 2147483646 h 118"/>
              <a:gd name="T42" fmla="*/ 2147483646 w 100"/>
              <a:gd name="T43" fmla="*/ 2147483646 h 118"/>
              <a:gd name="T44" fmla="*/ 2147483646 w 100"/>
              <a:gd name="T45" fmla="*/ 2147483646 h 118"/>
              <a:gd name="T46" fmla="*/ 2147483646 w 100"/>
              <a:gd name="T47" fmla="*/ 2147483646 h 118"/>
              <a:gd name="T48" fmla="*/ 2147483646 w 100"/>
              <a:gd name="T49" fmla="*/ 2147483646 h 118"/>
              <a:gd name="T50" fmla="*/ 2147483646 w 100"/>
              <a:gd name="T51" fmla="*/ 2147483646 h 118"/>
              <a:gd name="T52" fmla="*/ 2147483646 w 100"/>
              <a:gd name="T53" fmla="*/ 2147483646 h 118"/>
              <a:gd name="T54" fmla="*/ 2147483646 w 100"/>
              <a:gd name="T55" fmla="*/ 2147483646 h 118"/>
              <a:gd name="T56" fmla="*/ 2147483646 w 100"/>
              <a:gd name="T57" fmla="*/ 2147483646 h 118"/>
              <a:gd name="T58" fmla="*/ 2147483646 w 100"/>
              <a:gd name="T59" fmla="*/ 2147483646 h 118"/>
              <a:gd name="T60" fmla="*/ 2147483646 w 100"/>
              <a:gd name="T61" fmla="*/ 2147483646 h 118"/>
              <a:gd name="T62" fmla="*/ 2147483646 w 100"/>
              <a:gd name="T63" fmla="*/ 2147483646 h 118"/>
              <a:gd name="T64" fmla="*/ 2147483646 w 100"/>
              <a:gd name="T65" fmla="*/ 2147483646 h 118"/>
              <a:gd name="T66" fmla="*/ 2147483646 w 100"/>
              <a:gd name="T67" fmla="*/ 2147483646 h 118"/>
              <a:gd name="T68" fmla="*/ 2147483646 w 100"/>
              <a:gd name="T69" fmla="*/ 2147483646 h 118"/>
              <a:gd name="T70" fmla="*/ 2147483646 w 100"/>
              <a:gd name="T71" fmla="*/ 2147483646 h 118"/>
              <a:gd name="T72" fmla="*/ 2147483646 w 100"/>
              <a:gd name="T73" fmla="*/ 2147483646 h 118"/>
              <a:gd name="T74" fmla="*/ 2147483646 w 100"/>
              <a:gd name="T75" fmla="*/ 2147483646 h 118"/>
              <a:gd name="T76" fmla="*/ 2147483646 w 100"/>
              <a:gd name="T77" fmla="*/ 2147483646 h 118"/>
              <a:gd name="T78" fmla="*/ 2147483646 w 100"/>
              <a:gd name="T79" fmla="*/ 2147483646 h 118"/>
              <a:gd name="T80" fmla="*/ 2147483646 w 100"/>
              <a:gd name="T81" fmla="*/ 2147483646 h 118"/>
              <a:gd name="T82" fmla="*/ 2147483646 w 100"/>
              <a:gd name="T83" fmla="*/ 2147483646 h 118"/>
              <a:gd name="T84" fmla="*/ 2147483646 w 100"/>
              <a:gd name="T85" fmla="*/ 2147483646 h 118"/>
              <a:gd name="T86" fmla="*/ 2147483646 w 100"/>
              <a:gd name="T87" fmla="*/ 2147483646 h 118"/>
              <a:gd name="T88" fmla="*/ 2147483646 w 100"/>
              <a:gd name="T89" fmla="*/ 2147483646 h 118"/>
              <a:gd name="T90" fmla="*/ 2147483646 w 100"/>
              <a:gd name="T91" fmla="*/ 2147483646 h 118"/>
              <a:gd name="T92" fmla="*/ 2147483646 w 100"/>
              <a:gd name="T93" fmla="*/ 2147483646 h 118"/>
              <a:gd name="T94" fmla="*/ 2147483646 w 100"/>
              <a:gd name="T95" fmla="*/ 2147483646 h 118"/>
              <a:gd name="T96" fmla="*/ 2147483646 w 100"/>
              <a:gd name="T97" fmla="*/ 2147483646 h 118"/>
              <a:gd name="T98" fmla="*/ 2147483646 w 100"/>
              <a:gd name="T99" fmla="*/ 2147483646 h 118"/>
              <a:gd name="T100" fmla="*/ 2147483646 w 100"/>
              <a:gd name="T101" fmla="*/ 2147483646 h 118"/>
              <a:gd name="T102" fmla="*/ 2147483646 w 100"/>
              <a:gd name="T103" fmla="*/ 2147483646 h 118"/>
              <a:gd name="T104" fmla="*/ 2147483646 w 100"/>
              <a:gd name="T105" fmla="*/ 2147483646 h 118"/>
              <a:gd name="T106" fmla="*/ 2147483646 w 100"/>
              <a:gd name="T107" fmla="*/ 2147483646 h 1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0"/>
              <a:gd name="T163" fmla="*/ 0 h 118"/>
              <a:gd name="T164" fmla="*/ 100 w 100"/>
              <a:gd name="T165" fmla="*/ 118 h 11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0" h="118">
                <a:moveTo>
                  <a:pt x="50" y="18"/>
                </a:moveTo>
                <a:lnTo>
                  <a:pt x="46" y="18"/>
                </a:lnTo>
                <a:lnTo>
                  <a:pt x="50" y="14"/>
                </a:lnTo>
                <a:lnTo>
                  <a:pt x="50" y="11"/>
                </a:lnTo>
                <a:lnTo>
                  <a:pt x="50" y="7"/>
                </a:lnTo>
                <a:lnTo>
                  <a:pt x="46" y="7"/>
                </a:lnTo>
                <a:lnTo>
                  <a:pt x="46" y="4"/>
                </a:lnTo>
                <a:lnTo>
                  <a:pt x="50" y="0"/>
                </a:lnTo>
                <a:lnTo>
                  <a:pt x="32" y="4"/>
                </a:lnTo>
                <a:lnTo>
                  <a:pt x="32" y="7"/>
                </a:lnTo>
                <a:lnTo>
                  <a:pt x="32" y="11"/>
                </a:lnTo>
                <a:lnTo>
                  <a:pt x="35" y="11"/>
                </a:lnTo>
                <a:lnTo>
                  <a:pt x="35" y="14"/>
                </a:lnTo>
                <a:lnTo>
                  <a:pt x="32" y="14"/>
                </a:lnTo>
                <a:lnTo>
                  <a:pt x="35" y="14"/>
                </a:lnTo>
                <a:lnTo>
                  <a:pt x="35" y="18"/>
                </a:lnTo>
                <a:lnTo>
                  <a:pt x="35" y="21"/>
                </a:lnTo>
                <a:lnTo>
                  <a:pt x="39" y="21"/>
                </a:lnTo>
                <a:lnTo>
                  <a:pt x="43" y="21"/>
                </a:lnTo>
                <a:lnTo>
                  <a:pt x="43" y="18"/>
                </a:lnTo>
                <a:lnTo>
                  <a:pt x="46" y="21"/>
                </a:lnTo>
                <a:lnTo>
                  <a:pt x="43" y="25"/>
                </a:lnTo>
                <a:lnTo>
                  <a:pt x="43" y="28"/>
                </a:lnTo>
                <a:lnTo>
                  <a:pt x="43" y="32"/>
                </a:lnTo>
                <a:lnTo>
                  <a:pt x="39" y="36"/>
                </a:lnTo>
                <a:lnTo>
                  <a:pt x="39" y="39"/>
                </a:lnTo>
                <a:lnTo>
                  <a:pt x="43" y="39"/>
                </a:lnTo>
                <a:lnTo>
                  <a:pt x="39" y="39"/>
                </a:lnTo>
                <a:lnTo>
                  <a:pt x="35" y="39"/>
                </a:lnTo>
                <a:lnTo>
                  <a:pt x="32" y="39"/>
                </a:lnTo>
                <a:lnTo>
                  <a:pt x="32" y="43"/>
                </a:lnTo>
                <a:lnTo>
                  <a:pt x="32" y="46"/>
                </a:lnTo>
                <a:lnTo>
                  <a:pt x="21" y="46"/>
                </a:lnTo>
                <a:lnTo>
                  <a:pt x="18" y="46"/>
                </a:lnTo>
                <a:lnTo>
                  <a:pt x="11" y="46"/>
                </a:lnTo>
                <a:lnTo>
                  <a:pt x="11" y="50"/>
                </a:lnTo>
                <a:lnTo>
                  <a:pt x="7" y="50"/>
                </a:lnTo>
                <a:lnTo>
                  <a:pt x="7" y="53"/>
                </a:lnTo>
                <a:lnTo>
                  <a:pt x="7" y="57"/>
                </a:lnTo>
                <a:lnTo>
                  <a:pt x="3" y="57"/>
                </a:lnTo>
                <a:lnTo>
                  <a:pt x="0" y="57"/>
                </a:lnTo>
                <a:lnTo>
                  <a:pt x="0" y="64"/>
                </a:lnTo>
                <a:lnTo>
                  <a:pt x="7" y="64"/>
                </a:lnTo>
                <a:lnTo>
                  <a:pt x="11" y="64"/>
                </a:lnTo>
                <a:lnTo>
                  <a:pt x="11" y="68"/>
                </a:lnTo>
                <a:lnTo>
                  <a:pt x="14" y="68"/>
                </a:lnTo>
                <a:lnTo>
                  <a:pt x="18" y="68"/>
                </a:lnTo>
                <a:lnTo>
                  <a:pt x="18" y="71"/>
                </a:lnTo>
                <a:lnTo>
                  <a:pt x="21" y="71"/>
                </a:lnTo>
                <a:lnTo>
                  <a:pt x="21" y="78"/>
                </a:lnTo>
                <a:lnTo>
                  <a:pt x="18" y="78"/>
                </a:lnTo>
                <a:lnTo>
                  <a:pt x="18" y="85"/>
                </a:lnTo>
                <a:lnTo>
                  <a:pt x="21" y="85"/>
                </a:lnTo>
                <a:lnTo>
                  <a:pt x="18" y="93"/>
                </a:lnTo>
                <a:lnTo>
                  <a:pt x="25" y="89"/>
                </a:lnTo>
                <a:lnTo>
                  <a:pt x="25" y="93"/>
                </a:lnTo>
                <a:lnTo>
                  <a:pt x="28" y="93"/>
                </a:lnTo>
                <a:lnTo>
                  <a:pt x="32" y="93"/>
                </a:lnTo>
                <a:lnTo>
                  <a:pt x="35" y="93"/>
                </a:lnTo>
                <a:lnTo>
                  <a:pt x="35" y="96"/>
                </a:lnTo>
                <a:lnTo>
                  <a:pt x="39" y="100"/>
                </a:lnTo>
                <a:lnTo>
                  <a:pt x="39" y="103"/>
                </a:lnTo>
                <a:lnTo>
                  <a:pt x="43" y="103"/>
                </a:lnTo>
                <a:lnTo>
                  <a:pt x="43" y="110"/>
                </a:lnTo>
                <a:lnTo>
                  <a:pt x="39" y="110"/>
                </a:lnTo>
                <a:lnTo>
                  <a:pt x="39" y="114"/>
                </a:lnTo>
                <a:lnTo>
                  <a:pt x="35" y="114"/>
                </a:lnTo>
                <a:lnTo>
                  <a:pt x="35" y="118"/>
                </a:lnTo>
                <a:lnTo>
                  <a:pt x="39" y="118"/>
                </a:lnTo>
                <a:lnTo>
                  <a:pt x="43" y="118"/>
                </a:lnTo>
                <a:lnTo>
                  <a:pt x="50" y="118"/>
                </a:lnTo>
                <a:lnTo>
                  <a:pt x="53" y="118"/>
                </a:lnTo>
                <a:lnTo>
                  <a:pt x="50" y="114"/>
                </a:lnTo>
                <a:lnTo>
                  <a:pt x="46" y="110"/>
                </a:lnTo>
                <a:lnTo>
                  <a:pt x="46" y="103"/>
                </a:lnTo>
                <a:lnTo>
                  <a:pt x="46" y="100"/>
                </a:lnTo>
                <a:lnTo>
                  <a:pt x="46" y="93"/>
                </a:lnTo>
                <a:lnTo>
                  <a:pt x="50" y="93"/>
                </a:lnTo>
                <a:lnTo>
                  <a:pt x="57" y="93"/>
                </a:lnTo>
                <a:lnTo>
                  <a:pt x="57" y="89"/>
                </a:lnTo>
                <a:lnTo>
                  <a:pt x="53" y="89"/>
                </a:lnTo>
                <a:lnTo>
                  <a:pt x="50" y="93"/>
                </a:lnTo>
                <a:lnTo>
                  <a:pt x="50" y="89"/>
                </a:lnTo>
                <a:lnTo>
                  <a:pt x="50" y="85"/>
                </a:lnTo>
                <a:lnTo>
                  <a:pt x="53" y="85"/>
                </a:lnTo>
                <a:lnTo>
                  <a:pt x="57" y="89"/>
                </a:lnTo>
                <a:lnTo>
                  <a:pt x="60" y="89"/>
                </a:lnTo>
                <a:lnTo>
                  <a:pt x="64" y="93"/>
                </a:lnTo>
                <a:lnTo>
                  <a:pt x="68" y="93"/>
                </a:lnTo>
                <a:lnTo>
                  <a:pt x="71" y="93"/>
                </a:lnTo>
                <a:lnTo>
                  <a:pt x="75" y="93"/>
                </a:lnTo>
                <a:lnTo>
                  <a:pt x="75" y="89"/>
                </a:lnTo>
                <a:lnTo>
                  <a:pt x="75" y="85"/>
                </a:lnTo>
                <a:lnTo>
                  <a:pt x="71" y="85"/>
                </a:lnTo>
                <a:lnTo>
                  <a:pt x="71" y="78"/>
                </a:lnTo>
                <a:lnTo>
                  <a:pt x="75" y="78"/>
                </a:lnTo>
                <a:lnTo>
                  <a:pt x="75" y="71"/>
                </a:lnTo>
                <a:lnTo>
                  <a:pt x="75" y="68"/>
                </a:lnTo>
                <a:lnTo>
                  <a:pt x="78" y="68"/>
                </a:lnTo>
                <a:lnTo>
                  <a:pt x="82" y="68"/>
                </a:lnTo>
                <a:lnTo>
                  <a:pt x="89" y="68"/>
                </a:lnTo>
                <a:lnTo>
                  <a:pt x="96" y="71"/>
                </a:lnTo>
                <a:lnTo>
                  <a:pt x="96" y="68"/>
                </a:lnTo>
                <a:lnTo>
                  <a:pt x="96" y="64"/>
                </a:lnTo>
                <a:lnTo>
                  <a:pt x="96" y="61"/>
                </a:lnTo>
                <a:lnTo>
                  <a:pt x="100" y="61"/>
                </a:lnTo>
                <a:lnTo>
                  <a:pt x="100" y="57"/>
                </a:lnTo>
                <a:lnTo>
                  <a:pt x="100" y="53"/>
                </a:lnTo>
                <a:lnTo>
                  <a:pt x="96" y="53"/>
                </a:lnTo>
                <a:lnTo>
                  <a:pt x="92" y="53"/>
                </a:lnTo>
                <a:lnTo>
                  <a:pt x="89" y="57"/>
                </a:lnTo>
                <a:lnTo>
                  <a:pt x="85" y="57"/>
                </a:lnTo>
                <a:lnTo>
                  <a:pt x="82" y="53"/>
                </a:lnTo>
                <a:lnTo>
                  <a:pt x="82" y="50"/>
                </a:lnTo>
                <a:lnTo>
                  <a:pt x="78" y="50"/>
                </a:lnTo>
                <a:lnTo>
                  <a:pt x="78" y="46"/>
                </a:lnTo>
                <a:lnTo>
                  <a:pt x="75" y="46"/>
                </a:lnTo>
                <a:lnTo>
                  <a:pt x="71" y="46"/>
                </a:lnTo>
                <a:lnTo>
                  <a:pt x="68" y="46"/>
                </a:lnTo>
                <a:lnTo>
                  <a:pt x="68" y="43"/>
                </a:lnTo>
                <a:lnTo>
                  <a:pt x="64" y="39"/>
                </a:lnTo>
                <a:lnTo>
                  <a:pt x="64" y="36"/>
                </a:lnTo>
                <a:lnTo>
                  <a:pt x="64" y="32"/>
                </a:lnTo>
                <a:lnTo>
                  <a:pt x="64" y="28"/>
                </a:lnTo>
                <a:lnTo>
                  <a:pt x="68" y="25"/>
                </a:lnTo>
                <a:lnTo>
                  <a:pt x="71" y="21"/>
                </a:lnTo>
                <a:lnTo>
                  <a:pt x="68" y="21"/>
                </a:lnTo>
                <a:lnTo>
                  <a:pt x="64" y="21"/>
                </a:lnTo>
                <a:lnTo>
                  <a:pt x="60" y="21"/>
                </a:lnTo>
                <a:lnTo>
                  <a:pt x="57" y="18"/>
                </a:lnTo>
                <a:lnTo>
                  <a:pt x="57" y="21"/>
                </a:lnTo>
                <a:lnTo>
                  <a:pt x="57" y="25"/>
                </a:lnTo>
                <a:lnTo>
                  <a:pt x="57" y="28"/>
                </a:lnTo>
                <a:lnTo>
                  <a:pt x="53" y="32"/>
                </a:lnTo>
                <a:lnTo>
                  <a:pt x="53" y="36"/>
                </a:lnTo>
                <a:lnTo>
                  <a:pt x="53" y="39"/>
                </a:lnTo>
                <a:lnTo>
                  <a:pt x="50" y="39"/>
                </a:lnTo>
                <a:lnTo>
                  <a:pt x="50" y="36"/>
                </a:lnTo>
                <a:lnTo>
                  <a:pt x="50" y="32"/>
                </a:lnTo>
                <a:lnTo>
                  <a:pt x="50" y="28"/>
                </a:lnTo>
                <a:lnTo>
                  <a:pt x="50" y="25"/>
                </a:lnTo>
                <a:lnTo>
                  <a:pt x="50" y="21"/>
                </a:lnTo>
                <a:lnTo>
                  <a:pt x="50" y="18"/>
                </a:lnTo>
              </a:path>
            </a:pathLst>
          </a:custGeom>
          <a:noFill/>
          <a:ln w="7">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ru-RU" sz="1400">
              <a:solidFill>
                <a:schemeClr val="tx2"/>
              </a:solidFill>
              <a:latin typeface="Calibri" panose="020F0502020204030204"/>
              <a:cs typeface="Arial" charset="0"/>
            </a:endParaRPr>
          </a:p>
        </p:txBody>
      </p:sp>
      <p:sp>
        <p:nvSpPr>
          <p:cNvPr id="57" name="Freeform 23">
            <a:extLst>
              <a:ext uri="{FF2B5EF4-FFF2-40B4-BE49-F238E27FC236}">
                <a16:creationId xmlns:a16="http://schemas.microsoft.com/office/drawing/2014/main" xmlns="" id="{3DDCC4E1-CFAE-6154-38D7-741750C703E5}"/>
              </a:ext>
            </a:extLst>
          </p:cNvPr>
          <p:cNvSpPr>
            <a:spLocks/>
          </p:cNvSpPr>
          <p:nvPr/>
        </p:nvSpPr>
        <p:spPr bwMode="auto">
          <a:xfrm>
            <a:off x="5137235" y="3192734"/>
            <a:ext cx="46435" cy="71438"/>
          </a:xfrm>
          <a:custGeom>
            <a:avLst/>
            <a:gdLst>
              <a:gd name="T0" fmla="*/ 24 w 39"/>
              <a:gd name="T1" fmla="*/ 3 h 60"/>
              <a:gd name="T2" fmla="*/ 21 w 39"/>
              <a:gd name="T3" fmla="*/ 11 h 60"/>
              <a:gd name="T4" fmla="*/ 17 w 39"/>
              <a:gd name="T5" fmla="*/ 7 h 60"/>
              <a:gd name="T6" fmla="*/ 17 w 39"/>
              <a:gd name="T7" fmla="*/ 11 h 60"/>
              <a:gd name="T8" fmla="*/ 17 w 39"/>
              <a:gd name="T9" fmla="*/ 14 h 60"/>
              <a:gd name="T10" fmla="*/ 17 w 39"/>
              <a:gd name="T11" fmla="*/ 18 h 60"/>
              <a:gd name="T12" fmla="*/ 14 w 39"/>
              <a:gd name="T13" fmla="*/ 21 h 60"/>
              <a:gd name="T14" fmla="*/ 14 w 39"/>
              <a:gd name="T15" fmla="*/ 18 h 60"/>
              <a:gd name="T16" fmla="*/ 10 w 39"/>
              <a:gd name="T17" fmla="*/ 21 h 60"/>
              <a:gd name="T18" fmla="*/ 7 w 39"/>
              <a:gd name="T19" fmla="*/ 18 h 60"/>
              <a:gd name="T20" fmla="*/ 3 w 39"/>
              <a:gd name="T21" fmla="*/ 18 h 60"/>
              <a:gd name="T22" fmla="*/ 7 w 39"/>
              <a:gd name="T23" fmla="*/ 21 h 60"/>
              <a:gd name="T24" fmla="*/ 7 w 39"/>
              <a:gd name="T25" fmla="*/ 25 h 60"/>
              <a:gd name="T26" fmla="*/ 7 w 39"/>
              <a:gd name="T27" fmla="*/ 25 h 60"/>
              <a:gd name="T28" fmla="*/ 7 w 39"/>
              <a:gd name="T29" fmla="*/ 28 h 60"/>
              <a:gd name="T30" fmla="*/ 7 w 39"/>
              <a:gd name="T31" fmla="*/ 28 h 60"/>
              <a:gd name="T32" fmla="*/ 3 w 39"/>
              <a:gd name="T33" fmla="*/ 32 h 60"/>
              <a:gd name="T34" fmla="*/ 3 w 39"/>
              <a:gd name="T35" fmla="*/ 36 h 60"/>
              <a:gd name="T36" fmla="*/ 7 w 39"/>
              <a:gd name="T37" fmla="*/ 36 h 60"/>
              <a:gd name="T38" fmla="*/ 7 w 39"/>
              <a:gd name="T39" fmla="*/ 39 h 60"/>
              <a:gd name="T40" fmla="*/ 10 w 39"/>
              <a:gd name="T41" fmla="*/ 36 h 60"/>
              <a:gd name="T42" fmla="*/ 14 w 39"/>
              <a:gd name="T43" fmla="*/ 36 h 60"/>
              <a:gd name="T44" fmla="*/ 14 w 39"/>
              <a:gd name="T45" fmla="*/ 39 h 60"/>
              <a:gd name="T46" fmla="*/ 14 w 39"/>
              <a:gd name="T47" fmla="*/ 43 h 60"/>
              <a:gd name="T48" fmla="*/ 14 w 39"/>
              <a:gd name="T49" fmla="*/ 43 h 60"/>
              <a:gd name="T50" fmla="*/ 17 w 39"/>
              <a:gd name="T51" fmla="*/ 43 h 60"/>
              <a:gd name="T52" fmla="*/ 17 w 39"/>
              <a:gd name="T53" fmla="*/ 46 h 60"/>
              <a:gd name="T54" fmla="*/ 21 w 39"/>
              <a:gd name="T55" fmla="*/ 46 h 60"/>
              <a:gd name="T56" fmla="*/ 21 w 39"/>
              <a:gd name="T57" fmla="*/ 46 h 60"/>
              <a:gd name="T58" fmla="*/ 21 w 39"/>
              <a:gd name="T59" fmla="*/ 50 h 60"/>
              <a:gd name="T60" fmla="*/ 17 w 39"/>
              <a:gd name="T61" fmla="*/ 50 h 60"/>
              <a:gd name="T62" fmla="*/ 17 w 39"/>
              <a:gd name="T63" fmla="*/ 53 h 60"/>
              <a:gd name="T64" fmla="*/ 14 w 39"/>
              <a:gd name="T65" fmla="*/ 57 h 60"/>
              <a:gd name="T66" fmla="*/ 10 w 39"/>
              <a:gd name="T67" fmla="*/ 57 h 60"/>
              <a:gd name="T68" fmla="*/ 3 w 39"/>
              <a:gd name="T69" fmla="*/ 57 h 60"/>
              <a:gd name="T70" fmla="*/ 0 w 39"/>
              <a:gd name="T71" fmla="*/ 60 h 60"/>
              <a:gd name="T72" fmla="*/ 10 w 39"/>
              <a:gd name="T73" fmla="*/ 60 h 60"/>
              <a:gd name="T74" fmla="*/ 21 w 39"/>
              <a:gd name="T75" fmla="*/ 60 h 60"/>
              <a:gd name="T76" fmla="*/ 28 w 39"/>
              <a:gd name="T77" fmla="*/ 57 h 60"/>
              <a:gd name="T78" fmla="*/ 32 w 39"/>
              <a:gd name="T79" fmla="*/ 57 h 60"/>
              <a:gd name="T80" fmla="*/ 28 w 39"/>
              <a:gd name="T81" fmla="*/ 53 h 60"/>
              <a:gd name="T82" fmla="*/ 24 w 39"/>
              <a:gd name="T83" fmla="*/ 50 h 60"/>
              <a:gd name="T84" fmla="*/ 28 w 39"/>
              <a:gd name="T85" fmla="*/ 50 h 60"/>
              <a:gd name="T86" fmla="*/ 32 w 39"/>
              <a:gd name="T87" fmla="*/ 53 h 60"/>
              <a:gd name="T88" fmla="*/ 35 w 39"/>
              <a:gd name="T89" fmla="*/ 50 h 60"/>
              <a:gd name="T90" fmla="*/ 39 w 39"/>
              <a:gd name="T91" fmla="*/ 50 h 60"/>
              <a:gd name="T92" fmla="*/ 39 w 39"/>
              <a:gd name="T93" fmla="*/ 46 h 60"/>
              <a:gd name="T94" fmla="*/ 35 w 39"/>
              <a:gd name="T95" fmla="*/ 46 h 60"/>
              <a:gd name="T96" fmla="*/ 35 w 39"/>
              <a:gd name="T97" fmla="*/ 43 h 60"/>
              <a:gd name="T98" fmla="*/ 32 w 39"/>
              <a:gd name="T99" fmla="*/ 39 h 60"/>
              <a:gd name="T100" fmla="*/ 32 w 39"/>
              <a:gd name="T101" fmla="*/ 36 h 60"/>
              <a:gd name="T102" fmla="*/ 28 w 39"/>
              <a:gd name="T103" fmla="*/ 36 h 60"/>
              <a:gd name="T104" fmla="*/ 28 w 39"/>
              <a:gd name="T105" fmla="*/ 32 h 60"/>
              <a:gd name="T106" fmla="*/ 24 w 39"/>
              <a:gd name="T107" fmla="*/ 28 h 60"/>
              <a:gd name="T108" fmla="*/ 28 w 39"/>
              <a:gd name="T109" fmla="*/ 28 h 60"/>
              <a:gd name="T110" fmla="*/ 24 w 39"/>
              <a:gd name="T111" fmla="*/ 28 h 60"/>
              <a:gd name="T112" fmla="*/ 24 w 39"/>
              <a:gd name="T113" fmla="*/ 25 h 60"/>
              <a:gd name="T114" fmla="*/ 24 w 39"/>
              <a:gd name="T115" fmla="*/ 21 h 60"/>
              <a:gd name="T116" fmla="*/ 24 w 39"/>
              <a:gd name="T117" fmla="*/ 18 h 60"/>
              <a:gd name="T118" fmla="*/ 24 w 39"/>
              <a:gd name="T119" fmla="*/ 11 h 60"/>
              <a:gd name="T120" fmla="*/ 28 w 39"/>
              <a:gd name="T121" fmla="*/ 7 h 60"/>
              <a:gd name="T122" fmla="*/ 28 w 39"/>
              <a:gd name="T123" fmla="*/ 3 h 60"/>
              <a:gd name="T124" fmla="*/ 28 w 39"/>
              <a:gd name="T1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 h="60">
                <a:moveTo>
                  <a:pt x="24" y="3"/>
                </a:moveTo>
                <a:lnTo>
                  <a:pt x="24" y="3"/>
                </a:lnTo>
                <a:lnTo>
                  <a:pt x="21" y="11"/>
                </a:lnTo>
                <a:lnTo>
                  <a:pt x="21" y="11"/>
                </a:lnTo>
                <a:lnTo>
                  <a:pt x="17" y="7"/>
                </a:lnTo>
                <a:lnTo>
                  <a:pt x="17" y="7"/>
                </a:lnTo>
                <a:lnTo>
                  <a:pt x="17" y="11"/>
                </a:lnTo>
                <a:lnTo>
                  <a:pt x="17" y="11"/>
                </a:lnTo>
                <a:lnTo>
                  <a:pt x="17" y="14"/>
                </a:lnTo>
                <a:lnTo>
                  <a:pt x="17" y="14"/>
                </a:lnTo>
                <a:lnTo>
                  <a:pt x="17" y="18"/>
                </a:lnTo>
                <a:lnTo>
                  <a:pt x="17" y="18"/>
                </a:lnTo>
                <a:lnTo>
                  <a:pt x="14" y="18"/>
                </a:lnTo>
                <a:lnTo>
                  <a:pt x="14" y="21"/>
                </a:lnTo>
                <a:lnTo>
                  <a:pt x="14" y="21"/>
                </a:lnTo>
                <a:lnTo>
                  <a:pt x="14" y="18"/>
                </a:lnTo>
                <a:lnTo>
                  <a:pt x="10" y="21"/>
                </a:lnTo>
                <a:lnTo>
                  <a:pt x="10" y="21"/>
                </a:lnTo>
                <a:lnTo>
                  <a:pt x="7" y="18"/>
                </a:lnTo>
                <a:lnTo>
                  <a:pt x="7" y="18"/>
                </a:lnTo>
                <a:lnTo>
                  <a:pt x="7" y="18"/>
                </a:lnTo>
                <a:lnTo>
                  <a:pt x="3" y="18"/>
                </a:lnTo>
                <a:lnTo>
                  <a:pt x="7" y="18"/>
                </a:lnTo>
                <a:lnTo>
                  <a:pt x="7" y="21"/>
                </a:lnTo>
                <a:lnTo>
                  <a:pt x="7" y="21"/>
                </a:lnTo>
                <a:lnTo>
                  <a:pt x="7" y="25"/>
                </a:lnTo>
                <a:lnTo>
                  <a:pt x="7" y="25"/>
                </a:lnTo>
                <a:lnTo>
                  <a:pt x="7" y="25"/>
                </a:lnTo>
                <a:lnTo>
                  <a:pt x="10" y="28"/>
                </a:lnTo>
                <a:lnTo>
                  <a:pt x="7" y="28"/>
                </a:lnTo>
                <a:lnTo>
                  <a:pt x="7" y="28"/>
                </a:lnTo>
                <a:lnTo>
                  <a:pt x="7" y="28"/>
                </a:lnTo>
                <a:lnTo>
                  <a:pt x="7" y="32"/>
                </a:lnTo>
                <a:lnTo>
                  <a:pt x="3" y="32"/>
                </a:lnTo>
                <a:lnTo>
                  <a:pt x="3" y="32"/>
                </a:lnTo>
                <a:lnTo>
                  <a:pt x="3" y="36"/>
                </a:lnTo>
                <a:lnTo>
                  <a:pt x="3" y="36"/>
                </a:lnTo>
                <a:lnTo>
                  <a:pt x="7" y="36"/>
                </a:lnTo>
                <a:lnTo>
                  <a:pt x="7" y="36"/>
                </a:lnTo>
                <a:lnTo>
                  <a:pt x="7" y="39"/>
                </a:lnTo>
                <a:lnTo>
                  <a:pt x="7" y="36"/>
                </a:lnTo>
                <a:lnTo>
                  <a:pt x="10" y="36"/>
                </a:lnTo>
                <a:lnTo>
                  <a:pt x="10" y="36"/>
                </a:lnTo>
                <a:lnTo>
                  <a:pt x="14" y="36"/>
                </a:lnTo>
                <a:lnTo>
                  <a:pt x="14" y="39"/>
                </a:lnTo>
                <a:lnTo>
                  <a:pt x="14" y="39"/>
                </a:lnTo>
                <a:lnTo>
                  <a:pt x="14" y="39"/>
                </a:lnTo>
                <a:lnTo>
                  <a:pt x="14" y="43"/>
                </a:lnTo>
                <a:lnTo>
                  <a:pt x="14" y="43"/>
                </a:lnTo>
                <a:lnTo>
                  <a:pt x="14" y="43"/>
                </a:lnTo>
                <a:lnTo>
                  <a:pt x="17" y="43"/>
                </a:lnTo>
                <a:lnTo>
                  <a:pt x="17" y="43"/>
                </a:lnTo>
                <a:lnTo>
                  <a:pt x="17" y="46"/>
                </a:lnTo>
                <a:lnTo>
                  <a:pt x="17" y="46"/>
                </a:lnTo>
                <a:lnTo>
                  <a:pt x="21" y="46"/>
                </a:lnTo>
                <a:lnTo>
                  <a:pt x="21" y="46"/>
                </a:lnTo>
                <a:lnTo>
                  <a:pt x="21" y="46"/>
                </a:lnTo>
                <a:lnTo>
                  <a:pt x="21" y="46"/>
                </a:lnTo>
                <a:lnTo>
                  <a:pt x="21" y="50"/>
                </a:lnTo>
                <a:lnTo>
                  <a:pt x="21" y="50"/>
                </a:lnTo>
                <a:lnTo>
                  <a:pt x="21" y="50"/>
                </a:lnTo>
                <a:lnTo>
                  <a:pt x="17" y="50"/>
                </a:lnTo>
                <a:lnTo>
                  <a:pt x="17" y="50"/>
                </a:lnTo>
                <a:lnTo>
                  <a:pt x="17" y="53"/>
                </a:lnTo>
                <a:lnTo>
                  <a:pt x="17" y="53"/>
                </a:lnTo>
                <a:lnTo>
                  <a:pt x="14" y="57"/>
                </a:lnTo>
                <a:lnTo>
                  <a:pt x="14" y="57"/>
                </a:lnTo>
                <a:lnTo>
                  <a:pt x="10" y="57"/>
                </a:lnTo>
                <a:lnTo>
                  <a:pt x="7" y="57"/>
                </a:lnTo>
                <a:lnTo>
                  <a:pt x="3" y="57"/>
                </a:lnTo>
                <a:lnTo>
                  <a:pt x="0" y="57"/>
                </a:lnTo>
                <a:lnTo>
                  <a:pt x="0" y="60"/>
                </a:lnTo>
                <a:lnTo>
                  <a:pt x="0" y="60"/>
                </a:lnTo>
                <a:lnTo>
                  <a:pt x="10" y="60"/>
                </a:lnTo>
                <a:lnTo>
                  <a:pt x="17" y="60"/>
                </a:lnTo>
                <a:lnTo>
                  <a:pt x="21" y="60"/>
                </a:lnTo>
                <a:lnTo>
                  <a:pt x="21" y="57"/>
                </a:lnTo>
                <a:lnTo>
                  <a:pt x="28" y="57"/>
                </a:lnTo>
                <a:lnTo>
                  <a:pt x="32" y="57"/>
                </a:lnTo>
                <a:lnTo>
                  <a:pt x="32" y="57"/>
                </a:lnTo>
                <a:lnTo>
                  <a:pt x="28" y="53"/>
                </a:lnTo>
                <a:lnTo>
                  <a:pt x="28" y="53"/>
                </a:lnTo>
                <a:lnTo>
                  <a:pt x="24" y="50"/>
                </a:lnTo>
                <a:lnTo>
                  <a:pt x="24" y="50"/>
                </a:lnTo>
                <a:lnTo>
                  <a:pt x="28" y="50"/>
                </a:lnTo>
                <a:lnTo>
                  <a:pt x="28" y="50"/>
                </a:lnTo>
                <a:lnTo>
                  <a:pt x="32" y="50"/>
                </a:lnTo>
                <a:lnTo>
                  <a:pt x="32" y="53"/>
                </a:lnTo>
                <a:lnTo>
                  <a:pt x="35" y="53"/>
                </a:lnTo>
                <a:lnTo>
                  <a:pt x="35" y="50"/>
                </a:lnTo>
                <a:lnTo>
                  <a:pt x="39" y="53"/>
                </a:lnTo>
                <a:lnTo>
                  <a:pt x="39" y="50"/>
                </a:lnTo>
                <a:lnTo>
                  <a:pt x="39" y="50"/>
                </a:lnTo>
                <a:lnTo>
                  <a:pt x="39" y="46"/>
                </a:lnTo>
                <a:lnTo>
                  <a:pt x="35" y="43"/>
                </a:lnTo>
                <a:lnTo>
                  <a:pt x="35" y="46"/>
                </a:lnTo>
                <a:lnTo>
                  <a:pt x="35" y="43"/>
                </a:lnTo>
                <a:lnTo>
                  <a:pt x="35" y="43"/>
                </a:lnTo>
                <a:lnTo>
                  <a:pt x="35" y="43"/>
                </a:lnTo>
                <a:lnTo>
                  <a:pt x="32" y="39"/>
                </a:lnTo>
                <a:lnTo>
                  <a:pt x="32" y="39"/>
                </a:lnTo>
                <a:lnTo>
                  <a:pt x="32" y="36"/>
                </a:lnTo>
                <a:lnTo>
                  <a:pt x="32" y="36"/>
                </a:lnTo>
                <a:lnTo>
                  <a:pt x="28" y="36"/>
                </a:lnTo>
                <a:lnTo>
                  <a:pt x="28" y="32"/>
                </a:lnTo>
                <a:lnTo>
                  <a:pt x="28" y="32"/>
                </a:lnTo>
                <a:lnTo>
                  <a:pt x="24" y="32"/>
                </a:lnTo>
                <a:lnTo>
                  <a:pt x="24" y="28"/>
                </a:lnTo>
                <a:lnTo>
                  <a:pt x="28" y="28"/>
                </a:lnTo>
                <a:lnTo>
                  <a:pt x="28" y="28"/>
                </a:lnTo>
                <a:lnTo>
                  <a:pt x="24" y="28"/>
                </a:lnTo>
                <a:lnTo>
                  <a:pt x="24" y="28"/>
                </a:lnTo>
                <a:lnTo>
                  <a:pt x="24" y="25"/>
                </a:lnTo>
                <a:lnTo>
                  <a:pt x="24" y="25"/>
                </a:lnTo>
                <a:lnTo>
                  <a:pt x="24" y="21"/>
                </a:lnTo>
                <a:lnTo>
                  <a:pt x="24" y="21"/>
                </a:lnTo>
                <a:lnTo>
                  <a:pt x="24" y="18"/>
                </a:lnTo>
                <a:lnTo>
                  <a:pt x="24" y="18"/>
                </a:lnTo>
                <a:lnTo>
                  <a:pt x="24" y="14"/>
                </a:lnTo>
                <a:lnTo>
                  <a:pt x="24" y="11"/>
                </a:lnTo>
                <a:lnTo>
                  <a:pt x="24" y="11"/>
                </a:lnTo>
                <a:lnTo>
                  <a:pt x="28" y="7"/>
                </a:lnTo>
                <a:lnTo>
                  <a:pt x="24" y="7"/>
                </a:lnTo>
                <a:lnTo>
                  <a:pt x="28" y="3"/>
                </a:lnTo>
                <a:lnTo>
                  <a:pt x="28" y="3"/>
                </a:lnTo>
                <a:lnTo>
                  <a:pt x="28" y="0"/>
                </a:lnTo>
                <a:lnTo>
                  <a:pt x="24" y="3"/>
                </a:lnTo>
              </a:path>
            </a:pathLst>
          </a:custGeom>
          <a:solidFill>
            <a:srgbClr val="44546A">
              <a:lumMod val="20000"/>
              <a:lumOff val="80000"/>
            </a:srgbClr>
          </a:solidFill>
          <a:ln w="7">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Gill Sans MT"/>
              <a:cs typeface="Arial" charset="0"/>
            </a:endParaRPr>
          </a:p>
        </p:txBody>
      </p:sp>
      <p:sp>
        <p:nvSpPr>
          <p:cNvPr id="58" name="TextBox 32">
            <a:extLst>
              <a:ext uri="{FF2B5EF4-FFF2-40B4-BE49-F238E27FC236}">
                <a16:creationId xmlns:a16="http://schemas.microsoft.com/office/drawing/2014/main" xmlns="" id="{80D02993-A05B-2A01-7692-B671BBBB1612}"/>
              </a:ext>
            </a:extLst>
          </p:cNvPr>
          <p:cNvSpPr txBox="1">
            <a:spLocks noChangeArrowheads="1"/>
          </p:cNvSpPr>
          <p:nvPr/>
        </p:nvSpPr>
        <p:spPr bwMode="auto">
          <a:xfrm>
            <a:off x="3969909" y="1837804"/>
            <a:ext cx="14930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Талас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endParaRPr lang="en-US" altLang="ru-RU" sz="1200" dirty="0">
              <a:solidFill>
                <a:schemeClr val="tx2"/>
              </a:solidFill>
              <a:latin typeface="Times New Roman" panose="02020603050405020304" pitchFamily="18" charset="0"/>
              <a:cs typeface="Times New Roman" panose="02020603050405020304" pitchFamily="18" charset="0"/>
            </a:endParaRPr>
          </a:p>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121,9 </a:t>
            </a:r>
            <a:endParaRPr lang="en-US" altLang="ru-RU" sz="1200" dirty="0">
              <a:solidFill>
                <a:schemeClr val="tx2"/>
              </a:solidFill>
              <a:latin typeface="Times New Roman" panose="02020603050405020304" pitchFamily="18" charset="0"/>
              <a:cs typeface="Times New Roman" panose="02020603050405020304" pitchFamily="18" charset="0"/>
            </a:endParaRPr>
          </a:p>
        </p:txBody>
      </p:sp>
      <p:sp>
        <p:nvSpPr>
          <p:cNvPr id="59" name="TextBox 33">
            <a:extLst>
              <a:ext uri="{FF2B5EF4-FFF2-40B4-BE49-F238E27FC236}">
                <a16:creationId xmlns:a16="http://schemas.microsoft.com/office/drawing/2014/main" xmlns="" id="{12DBD019-3C95-26A0-B208-2E0D35D41A46}"/>
              </a:ext>
            </a:extLst>
          </p:cNvPr>
          <p:cNvSpPr txBox="1">
            <a:spLocks noChangeArrowheads="1"/>
          </p:cNvSpPr>
          <p:nvPr/>
        </p:nvSpPr>
        <p:spPr bwMode="auto">
          <a:xfrm>
            <a:off x="5512282" y="1658019"/>
            <a:ext cx="10263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Чуй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endParaRPr lang="en-US" altLang="ru-RU" sz="1200" dirty="0">
              <a:solidFill>
                <a:schemeClr val="tx2"/>
              </a:solidFill>
              <a:latin typeface="Times New Roman" panose="02020603050405020304" pitchFamily="18" charset="0"/>
              <a:cs typeface="Times New Roman" panose="02020603050405020304" pitchFamily="18" charset="0"/>
            </a:endParaRPr>
          </a:p>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407,4 </a:t>
            </a:r>
            <a:endParaRPr lang="en-US" altLang="ru-RU" sz="1200" dirty="0">
              <a:solidFill>
                <a:schemeClr val="tx2"/>
              </a:solidFill>
              <a:latin typeface="Times New Roman" panose="02020603050405020304" pitchFamily="18" charset="0"/>
              <a:cs typeface="Times New Roman" panose="02020603050405020304" pitchFamily="18" charset="0"/>
            </a:endParaRPr>
          </a:p>
        </p:txBody>
      </p:sp>
      <p:sp>
        <p:nvSpPr>
          <p:cNvPr id="60" name="TextBox 34">
            <a:extLst>
              <a:ext uri="{FF2B5EF4-FFF2-40B4-BE49-F238E27FC236}">
                <a16:creationId xmlns:a16="http://schemas.microsoft.com/office/drawing/2014/main" xmlns="" id="{9F639180-F3EC-CE9F-CC52-0551075B12D1}"/>
              </a:ext>
            </a:extLst>
          </p:cNvPr>
          <p:cNvSpPr txBox="1">
            <a:spLocks noChangeArrowheads="1"/>
          </p:cNvSpPr>
          <p:nvPr/>
        </p:nvSpPr>
        <p:spPr bwMode="auto">
          <a:xfrm>
            <a:off x="6267137" y="1472281"/>
            <a:ext cx="1381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Бишкек ш. 593,9</a:t>
            </a:r>
            <a:r>
              <a:rPr lang="ru-RU" altLang="ru-RU" sz="1200" b="0" dirty="0">
                <a:solidFill>
                  <a:schemeClr val="tx2"/>
                </a:solidFill>
                <a:latin typeface="Times New Roman" panose="02020603050405020304" pitchFamily="18" charset="0"/>
                <a:cs typeface="Times New Roman" panose="02020603050405020304" pitchFamily="18" charset="0"/>
              </a:rPr>
              <a:t> </a:t>
            </a:r>
            <a:r>
              <a:rPr lang="ru-RU" altLang="ru-RU" sz="1200" dirty="0">
                <a:solidFill>
                  <a:schemeClr val="tx2"/>
                </a:solidFill>
                <a:latin typeface="Times New Roman" panose="02020603050405020304" pitchFamily="18" charset="0"/>
                <a:cs typeface="Times New Roman" panose="02020603050405020304" pitchFamily="18" charset="0"/>
              </a:rPr>
              <a:t> </a:t>
            </a:r>
            <a:endParaRPr lang="en-US" altLang="ru-RU" sz="1200" dirty="0">
              <a:solidFill>
                <a:schemeClr val="tx2"/>
              </a:solidFill>
              <a:latin typeface="Times New Roman" panose="02020603050405020304" pitchFamily="18" charset="0"/>
              <a:cs typeface="Times New Roman" panose="02020603050405020304" pitchFamily="18" charset="0"/>
            </a:endParaRPr>
          </a:p>
        </p:txBody>
      </p:sp>
      <p:cxnSp>
        <p:nvCxnSpPr>
          <p:cNvPr id="61" name="Straight Connector 36">
            <a:extLst>
              <a:ext uri="{FF2B5EF4-FFF2-40B4-BE49-F238E27FC236}">
                <a16:creationId xmlns:a16="http://schemas.microsoft.com/office/drawing/2014/main" xmlns="" id="{76770253-439A-6EBC-DE92-6943B672CAE5}"/>
              </a:ext>
            </a:extLst>
          </p:cNvPr>
          <p:cNvCxnSpPr>
            <a:stCxn id="45" idx="3"/>
          </p:cNvCxnSpPr>
          <p:nvPr/>
        </p:nvCxnSpPr>
        <p:spPr>
          <a:xfrm flipV="1">
            <a:off x="6231419" y="1602060"/>
            <a:ext cx="348853" cy="207169"/>
          </a:xfrm>
          <a:prstGeom prst="line">
            <a:avLst/>
          </a:prstGeom>
          <a:noFill/>
          <a:ln w="12700" cap="flat" cmpd="sng" algn="ctr">
            <a:solidFill>
              <a:sysClr val="windowText" lastClr="000000"/>
            </a:solidFill>
            <a:prstDash val="solid"/>
            <a:miter lim="800000"/>
          </a:ln>
          <a:effectLst/>
        </p:spPr>
      </p:cxnSp>
      <p:sp>
        <p:nvSpPr>
          <p:cNvPr id="62" name="TextBox 37">
            <a:extLst>
              <a:ext uri="{FF2B5EF4-FFF2-40B4-BE49-F238E27FC236}">
                <a16:creationId xmlns:a16="http://schemas.microsoft.com/office/drawing/2014/main" xmlns="" id="{D22E4AB6-E7C5-4F97-0AAA-3FCEF4899B17}"/>
              </a:ext>
            </a:extLst>
          </p:cNvPr>
          <p:cNvSpPr txBox="1">
            <a:spLocks noChangeArrowheads="1"/>
          </p:cNvSpPr>
          <p:nvPr/>
        </p:nvSpPr>
        <p:spPr bwMode="auto">
          <a:xfrm>
            <a:off x="3804925" y="2876029"/>
            <a:ext cx="1381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fontAlgn="base">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 Ош ш, 134,1 </a:t>
            </a:r>
            <a:endParaRPr lang="en-US" altLang="ru-RU" sz="1200" dirty="0">
              <a:solidFill>
                <a:schemeClr val="tx2"/>
              </a:solidFill>
              <a:latin typeface="Times New Roman" panose="02020603050405020304" pitchFamily="18" charset="0"/>
              <a:cs typeface="Times New Roman" panose="02020603050405020304" pitchFamily="18" charset="0"/>
            </a:endParaRPr>
          </a:p>
        </p:txBody>
      </p:sp>
      <p:cxnSp>
        <p:nvCxnSpPr>
          <p:cNvPr id="63" name="Straight Connector 39">
            <a:extLst>
              <a:ext uri="{FF2B5EF4-FFF2-40B4-BE49-F238E27FC236}">
                <a16:creationId xmlns:a16="http://schemas.microsoft.com/office/drawing/2014/main" xmlns="" id="{93AB7902-6385-A893-1D59-CD5450EB75A6}"/>
              </a:ext>
            </a:extLst>
          </p:cNvPr>
          <p:cNvCxnSpPr/>
          <p:nvPr/>
        </p:nvCxnSpPr>
        <p:spPr>
          <a:xfrm>
            <a:off x="4886013" y="3065337"/>
            <a:ext cx="273844" cy="163116"/>
          </a:xfrm>
          <a:prstGeom prst="line">
            <a:avLst/>
          </a:prstGeom>
          <a:noFill/>
          <a:ln w="12700" cap="flat" cmpd="sng" algn="ctr">
            <a:solidFill>
              <a:sysClr val="windowText" lastClr="000000"/>
            </a:solidFill>
            <a:prstDash val="solid"/>
            <a:miter lim="800000"/>
          </a:ln>
          <a:effectLst/>
        </p:spPr>
      </p:cxnSp>
      <p:sp>
        <p:nvSpPr>
          <p:cNvPr id="64" name="Freeform 22">
            <a:extLst>
              <a:ext uri="{FF2B5EF4-FFF2-40B4-BE49-F238E27FC236}">
                <a16:creationId xmlns:a16="http://schemas.microsoft.com/office/drawing/2014/main" xmlns="" id="{DA70E3E0-D389-4C18-061F-2FAD1E5C004F}"/>
              </a:ext>
            </a:extLst>
          </p:cNvPr>
          <p:cNvSpPr>
            <a:spLocks noEditPoints="1"/>
          </p:cNvSpPr>
          <p:nvPr/>
        </p:nvSpPr>
        <p:spPr bwMode="auto">
          <a:xfrm>
            <a:off x="4377615" y="2861741"/>
            <a:ext cx="2039541" cy="1170384"/>
          </a:xfrm>
          <a:custGeom>
            <a:avLst/>
            <a:gdLst>
              <a:gd name="T0" fmla="*/ 2147483646 w 1713"/>
              <a:gd name="T1" fmla="*/ 2147483646 h 983"/>
              <a:gd name="T2" fmla="*/ 2147483646 w 1713"/>
              <a:gd name="T3" fmla="*/ 2147483646 h 983"/>
              <a:gd name="T4" fmla="*/ 2147483646 w 1713"/>
              <a:gd name="T5" fmla="*/ 2147483646 h 983"/>
              <a:gd name="T6" fmla="*/ 2147483646 w 1713"/>
              <a:gd name="T7" fmla="*/ 2147483646 h 983"/>
              <a:gd name="T8" fmla="*/ 2147483646 w 1713"/>
              <a:gd name="T9" fmla="*/ 2147483646 h 983"/>
              <a:gd name="T10" fmla="*/ 2147483646 w 1713"/>
              <a:gd name="T11" fmla="*/ 2147483646 h 983"/>
              <a:gd name="T12" fmla="*/ 2147483646 w 1713"/>
              <a:gd name="T13" fmla="*/ 2147483646 h 983"/>
              <a:gd name="T14" fmla="*/ 2147483646 w 1713"/>
              <a:gd name="T15" fmla="*/ 2147483646 h 983"/>
              <a:gd name="T16" fmla="*/ 2147483646 w 1713"/>
              <a:gd name="T17" fmla="*/ 2147483646 h 983"/>
              <a:gd name="T18" fmla="*/ 2147483646 w 1713"/>
              <a:gd name="T19" fmla="*/ 2147483646 h 983"/>
              <a:gd name="T20" fmla="*/ 2147483646 w 1713"/>
              <a:gd name="T21" fmla="*/ 2147483646 h 983"/>
              <a:gd name="T22" fmla="*/ 2147483646 w 1713"/>
              <a:gd name="T23" fmla="*/ 2147483646 h 983"/>
              <a:gd name="T24" fmla="*/ 2147483646 w 1713"/>
              <a:gd name="T25" fmla="*/ 2147483646 h 983"/>
              <a:gd name="T26" fmla="*/ 2147483646 w 1713"/>
              <a:gd name="T27" fmla="*/ 2147483646 h 983"/>
              <a:gd name="T28" fmla="*/ 2147483646 w 1713"/>
              <a:gd name="T29" fmla="*/ 2147483646 h 983"/>
              <a:gd name="T30" fmla="*/ 2147483646 w 1713"/>
              <a:gd name="T31" fmla="*/ 2147483646 h 983"/>
              <a:gd name="T32" fmla="*/ 2147483646 w 1713"/>
              <a:gd name="T33" fmla="*/ 2147483646 h 983"/>
              <a:gd name="T34" fmla="*/ 2147483646 w 1713"/>
              <a:gd name="T35" fmla="*/ 2147483646 h 983"/>
              <a:gd name="T36" fmla="*/ 2147483646 w 1713"/>
              <a:gd name="T37" fmla="*/ 2147483646 h 983"/>
              <a:gd name="T38" fmla="*/ 2147483646 w 1713"/>
              <a:gd name="T39" fmla="*/ 2147483646 h 983"/>
              <a:gd name="T40" fmla="*/ 2147483646 w 1713"/>
              <a:gd name="T41" fmla="*/ 2147483646 h 983"/>
              <a:gd name="T42" fmla="*/ 2147483646 w 1713"/>
              <a:gd name="T43" fmla="*/ 2147483646 h 983"/>
              <a:gd name="T44" fmla="*/ 2147483646 w 1713"/>
              <a:gd name="T45" fmla="*/ 2147483646 h 983"/>
              <a:gd name="T46" fmla="*/ 2147483646 w 1713"/>
              <a:gd name="T47" fmla="*/ 2147483646 h 983"/>
              <a:gd name="T48" fmla="*/ 2147483646 w 1713"/>
              <a:gd name="T49" fmla="*/ 2147483646 h 983"/>
              <a:gd name="T50" fmla="*/ 2147483646 w 1713"/>
              <a:gd name="T51" fmla="*/ 2147483646 h 983"/>
              <a:gd name="T52" fmla="*/ 2147483646 w 1713"/>
              <a:gd name="T53" fmla="*/ 2147483646 h 983"/>
              <a:gd name="T54" fmla="*/ 2147483646 w 1713"/>
              <a:gd name="T55" fmla="*/ 2147483646 h 983"/>
              <a:gd name="T56" fmla="*/ 2147483646 w 1713"/>
              <a:gd name="T57" fmla="*/ 2147483646 h 983"/>
              <a:gd name="T58" fmla="*/ 2147483646 w 1713"/>
              <a:gd name="T59" fmla="*/ 2147483646 h 983"/>
              <a:gd name="T60" fmla="*/ 2147483646 w 1713"/>
              <a:gd name="T61" fmla="*/ 2147483646 h 983"/>
              <a:gd name="T62" fmla="*/ 2147483646 w 1713"/>
              <a:gd name="T63" fmla="*/ 2147483646 h 983"/>
              <a:gd name="T64" fmla="*/ 2147483646 w 1713"/>
              <a:gd name="T65" fmla="*/ 2147483646 h 983"/>
              <a:gd name="T66" fmla="*/ 2147483646 w 1713"/>
              <a:gd name="T67" fmla="*/ 2147483646 h 983"/>
              <a:gd name="T68" fmla="*/ 2147483646 w 1713"/>
              <a:gd name="T69" fmla="*/ 2147483646 h 983"/>
              <a:gd name="T70" fmla="*/ 2147483646 w 1713"/>
              <a:gd name="T71" fmla="*/ 2147483646 h 983"/>
              <a:gd name="T72" fmla="*/ 2147483646 w 1713"/>
              <a:gd name="T73" fmla="*/ 2147483646 h 983"/>
              <a:gd name="T74" fmla="*/ 2147483646 w 1713"/>
              <a:gd name="T75" fmla="*/ 2147483646 h 983"/>
              <a:gd name="T76" fmla="*/ 2147483646 w 1713"/>
              <a:gd name="T77" fmla="*/ 2147483646 h 983"/>
              <a:gd name="T78" fmla="*/ 2147483646 w 1713"/>
              <a:gd name="T79" fmla="*/ 2147483646 h 983"/>
              <a:gd name="T80" fmla="*/ 2147483646 w 1713"/>
              <a:gd name="T81" fmla="*/ 2147483646 h 983"/>
              <a:gd name="T82" fmla="*/ 2147483646 w 1713"/>
              <a:gd name="T83" fmla="*/ 2147483646 h 983"/>
              <a:gd name="T84" fmla="*/ 2147483646 w 1713"/>
              <a:gd name="T85" fmla="*/ 2147483646 h 983"/>
              <a:gd name="T86" fmla="*/ 2147483646 w 1713"/>
              <a:gd name="T87" fmla="*/ 2147483646 h 983"/>
              <a:gd name="T88" fmla="*/ 2147483646 w 1713"/>
              <a:gd name="T89" fmla="*/ 2147483646 h 983"/>
              <a:gd name="T90" fmla="*/ 2147483646 w 1713"/>
              <a:gd name="T91" fmla="*/ 2147483646 h 983"/>
              <a:gd name="T92" fmla="*/ 2147483646 w 1713"/>
              <a:gd name="T93" fmla="*/ 2147483646 h 983"/>
              <a:gd name="T94" fmla="*/ 2147483646 w 1713"/>
              <a:gd name="T95" fmla="*/ 2147483646 h 983"/>
              <a:gd name="T96" fmla="*/ 2147483646 w 1713"/>
              <a:gd name="T97" fmla="*/ 2147483646 h 983"/>
              <a:gd name="T98" fmla="*/ 2147483646 w 1713"/>
              <a:gd name="T99" fmla="*/ 2147483646 h 983"/>
              <a:gd name="T100" fmla="*/ 2147483646 w 1713"/>
              <a:gd name="T101" fmla="*/ 2147483646 h 983"/>
              <a:gd name="T102" fmla="*/ 2147483646 w 1713"/>
              <a:gd name="T103" fmla="*/ 2147483646 h 983"/>
              <a:gd name="T104" fmla="*/ 2147483646 w 1713"/>
              <a:gd name="T105" fmla="*/ 2147483646 h 983"/>
              <a:gd name="T106" fmla="*/ 2147483646 w 1713"/>
              <a:gd name="T107" fmla="*/ 2147483646 h 983"/>
              <a:gd name="T108" fmla="*/ 2147483646 w 1713"/>
              <a:gd name="T109" fmla="*/ 2147483646 h 983"/>
              <a:gd name="T110" fmla="*/ 2147483646 w 1713"/>
              <a:gd name="T111" fmla="*/ 2147483646 h 983"/>
              <a:gd name="T112" fmla="*/ 2147483646 w 1713"/>
              <a:gd name="T113" fmla="*/ 2147483646 h 983"/>
              <a:gd name="T114" fmla="*/ 2147483646 w 1713"/>
              <a:gd name="T115" fmla="*/ 2147483646 h 983"/>
              <a:gd name="T116" fmla="*/ 2147483646 w 1713"/>
              <a:gd name="T117" fmla="*/ 2147483646 h 983"/>
              <a:gd name="T118" fmla="*/ 2147483646 w 1713"/>
              <a:gd name="T119" fmla="*/ 2147483646 h 983"/>
              <a:gd name="T120" fmla="*/ 2147483646 w 1713"/>
              <a:gd name="T121" fmla="*/ 2147483646 h 983"/>
              <a:gd name="T122" fmla="*/ 2147483646 w 1713"/>
              <a:gd name="T123" fmla="*/ 2147483646 h 983"/>
              <a:gd name="T124" fmla="*/ 2147483646 w 1713"/>
              <a:gd name="T125" fmla="*/ 2147483646 h 98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713" h="983">
                <a:moveTo>
                  <a:pt x="1265" y="85"/>
                </a:moveTo>
                <a:lnTo>
                  <a:pt x="1268" y="85"/>
                </a:lnTo>
                <a:lnTo>
                  <a:pt x="1268" y="89"/>
                </a:lnTo>
                <a:lnTo>
                  <a:pt x="1268" y="93"/>
                </a:lnTo>
                <a:lnTo>
                  <a:pt x="1272" y="93"/>
                </a:lnTo>
                <a:lnTo>
                  <a:pt x="1275" y="93"/>
                </a:lnTo>
                <a:lnTo>
                  <a:pt x="1279" y="93"/>
                </a:lnTo>
                <a:lnTo>
                  <a:pt x="1282" y="96"/>
                </a:lnTo>
                <a:lnTo>
                  <a:pt x="1282" y="100"/>
                </a:lnTo>
                <a:lnTo>
                  <a:pt x="1286" y="100"/>
                </a:lnTo>
                <a:lnTo>
                  <a:pt x="1290" y="100"/>
                </a:lnTo>
                <a:lnTo>
                  <a:pt x="1290" y="103"/>
                </a:lnTo>
                <a:lnTo>
                  <a:pt x="1290" y="107"/>
                </a:lnTo>
                <a:lnTo>
                  <a:pt x="1293" y="110"/>
                </a:lnTo>
                <a:lnTo>
                  <a:pt x="1297" y="114"/>
                </a:lnTo>
                <a:lnTo>
                  <a:pt x="1300" y="118"/>
                </a:lnTo>
                <a:lnTo>
                  <a:pt x="1300" y="121"/>
                </a:lnTo>
                <a:lnTo>
                  <a:pt x="1304" y="121"/>
                </a:lnTo>
                <a:lnTo>
                  <a:pt x="1307" y="121"/>
                </a:lnTo>
                <a:lnTo>
                  <a:pt x="1311" y="121"/>
                </a:lnTo>
                <a:lnTo>
                  <a:pt x="1314" y="121"/>
                </a:lnTo>
                <a:lnTo>
                  <a:pt x="1314" y="118"/>
                </a:lnTo>
                <a:lnTo>
                  <a:pt x="1318" y="121"/>
                </a:lnTo>
                <a:lnTo>
                  <a:pt x="1318" y="125"/>
                </a:lnTo>
                <a:lnTo>
                  <a:pt x="1318" y="128"/>
                </a:lnTo>
                <a:lnTo>
                  <a:pt x="1318" y="132"/>
                </a:lnTo>
                <a:lnTo>
                  <a:pt x="1322" y="132"/>
                </a:lnTo>
                <a:lnTo>
                  <a:pt x="1325" y="132"/>
                </a:lnTo>
                <a:lnTo>
                  <a:pt x="1329" y="132"/>
                </a:lnTo>
                <a:lnTo>
                  <a:pt x="1329" y="135"/>
                </a:lnTo>
                <a:lnTo>
                  <a:pt x="1332" y="135"/>
                </a:lnTo>
                <a:lnTo>
                  <a:pt x="1336" y="135"/>
                </a:lnTo>
                <a:lnTo>
                  <a:pt x="1339" y="135"/>
                </a:lnTo>
                <a:lnTo>
                  <a:pt x="1339" y="139"/>
                </a:lnTo>
                <a:lnTo>
                  <a:pt x="1343" y="139"/>
                </a:lnTo>
                <a:lnTo>
                  <a:pt x="1343" y="142"/>
                </a:lnTo>
                <a:lnTo>
                  <a:pt x="1347" y="146"/>
                </a:lnTo>
                <a:lnTo>
                  <a:pt x="1350" y="146"/>
                </a:lnTo>
                <a:lnTo>
                  <a:pt x="1350" y="150"/>
                </a:lnTo>
                <a:lnTo>
                  <a:pt x="1354" y="150"/>
                </a:lnTo>
                <a:lnTo>
                  <a:pt x="1354" y="153"/>
                </a:lnTo>
                <a:lnTo>
                  <a:pt x="1354" y="160"/>
                </a:lnTo>
                <a:lnTo>
                  <a:pt x="1357" y="164"/>
                </a:lnTo>
                <a:lnTo>
                  <a:pt x="1357" y="167"/>
                </a:lnTo>
                <a:lnTo>
                  <a:pt x="1354" y="167"/>
                </a:lnTo>
                <a:lnTo>
                  <a:pt x="1357" y="167"/>
                </a:lnTo>
                <a:lnTo>
                  <a:pt x="1357" y="171"/>
                </a:lnTo>
                <a:lnTo>
                  <a:pt x="1361" y="171"/>
                </a:lnTo>
                <a:lnTo>
                  <a:pt x="1364" y="171"/>
                </a:lnTo>
                <a:lnTo>
                  <a:pt x="1368" y="171"/>
                </a:lnTo>
                <a:lnTo>
                  <a:pt x="1371" y="175"/>
                </a:lnTo>
                <a:lnTo>
                  <a:pt x="1375" y="175"/>
                </a:lnTo>
                <a:lnTo>
                  <a:pt x="1379" y="175"/>
                </a:lnTo>
                <a:lnTo>
                  <a:pt x="1379" y="178"/>
                </a:lnTo>
                <a:lnTo>
                  <a:pt x="1379" y="182"/>
                </a:lnTo>
                <a:lnTo>
                  <a:pt x="1382" y="185"/>
                </a:lnTo>
                <a:lnTo>
                  <a:pt x="1382" y="189"/>
                </a:lnTo>
                <a:lnTo>
                  <a:pt x="1386" y="189"/>
                </a:lnTo>
                <a:lnTo>
                  <a:pt x="1389" y="189"/>
                </a:lnTo>
                <a:lnTo>
                  <a:pt x="1389" y="192"/>
                </a:lnTo>
                <a:lnTo>
                  <a:pt x="1393" y="196"/>
                </a:lnTo>
                <a:lnTo>
                  <a:pt x="1396" y="196"/>
                </a:lnTo>
                <a:lnTo>
                  <a:pt x="1400" y="192"/>
                </a:lnTo>
                <a:lnTo>
                  <a:pt x="1404" y="189"/>
                </a:lnTo>
                <a:lnTo>
                  <a:pt x="1400" y="196"/>
                </a:lnTo>
                <a:lnTo>
                  <a:pt x="1407" y="199"/>
                </a:lnTo>
                <a:lnTo>
                  <a:pt x="1411" y="199"/>
                </a:lnTo>
                <a:lnTo>
                  <a:pt x="1414" y="199"/>
                </a:lnTo>
                <a:lnTo>
                  <a:pt x="1411" y="203"/>
                </a:lnTo>
                <a:lnTo>
                  <a:pt x="1411" y="207"/>
                </a:lnTo>
                <a:lnTo>
                  <a:pt x="1411" y="210"/>
                </a:lnTo>
                <a:lnTo>
                  <a:pt x="1414" y="210"/>
                </a:lnTo>
                <a:lnTo>
                  <a:pt x="1414" y="214"/>
                </a:lnTo>
                <a:lnTo>
                  <a:pt x="1418" y="217"/>
                </a:lnTo>
                <a:lnTo>
                  <a:pt x="1425" y="221"/>
                </a:lnTo>
                <a:lnTo>
                  <a:pt x="1425" y="224"/>
                </a:lnTo>
                <a:lnTo>
                  <a:pt x="1428" y="224"/>
                </a:lnTo>
                <a:lnTo>
                  <a:pt x="1432" y="221"/>
                </a:lnTo>
                <a:lnTo>
                  <a:pt x="1436" y="221"/>
                </a:lnTo>
                <a:lnTo>
                  <a:pt x="1436" y="224"/>
                </a:lnTo>
                <a:lnTo>
                  <a:pt x="1439" y="224"/>
                </a:lnTo>
                <a:lnTo>
                  <a:pt x="1439" y="228"/>
                </a:lnTo>
                <a:lnTo>
                  <a:pt x="1443" y="232"/>
                </a:lnTo>
                <a:lnTo>
                  <a:pt x="1446" y="232"/>
                </a:lnTo>
                <a:lnTo>
                  <a:pt x="1450" y="235"/>
                </a:lnTo>
                <a:lnTo>
                  <a:pt x="1450" y="239"/>
                </a:lnTo>
                <a:lnTo>
                  <a:pt x="1453" y="235"/>
                </a:lnTo>
                <a:lnTo>
                  <a:pt x="1457" y="235"/>
                </a:lnTo>
                <a:lnTo>
                  <a:pt x="1457" y="239"/>
                </a:lnTo>
                <a:lnTo>
                  <a:pt x="1461" y="239"/>
                </a:lnTo>
                <a:lnTo>
                  <a:pt x="1464" y="239"/>
                </a:lnTo>
                <a:lnTo>
                  <a:pt x="1464" y="242"/>
                </a:lnTo>
                <a:lnTo>
                  <a:pt x="1468" y="242"/>
                </a:lnTo>
                <a:lnTo>
                  <a:pt x="1475" y="242"/>
                </a:lnTo>
                <a:lnTo>
                  <a:pt x="1475" y="246"/>
                </a:lnTo>
                <a:lnTo>
                  <a:pt x="1478" y="246"/>
                </a:lnTo>
                <a:lnTo>
                  <a:pt x="1482" y="246"/>
                </a:lnTo>
                <a:lnTo>
                  <a:pt x="1482" y="249"/>
                </a:lnTo>
                <a:lnTo>
                  <a:pt x="1482" y="253"/>
                </a:lnTo>
                <a:lnTo>
                  <a:pt x="1485" y="253"/>
                </a:lnTo>
                <a:lnTo>
                  <a:pt x="1485" y="249"/>
                </a:lnTo>
                <a:lnTo>
                  <a:pt x="1489" y="249"/>
                </a:lnTo>
                <a:lnTo>
                  <a:pt x="1493" y="249"/>
                </a:lnTo>
                <a:lnTo>
                  <a:pt x="1496" y="249"/>
                </a:lnTo>
                <a:lnTo>
                  <a:pt x="1500" y="249"/>
                </a:lnTo>
                <a:lnTo>
                  <a:pt x="1503" y="253"/>
                </a:lnTo>
                <a:lnTo>
                  <a:pt x="1507" y="253"/>
                </a:lnTo>
                <a:lnTo>
                  <a:pt x="1510" y="253"/>
                </a:lnTo>
                <a:lnTo>
                  <a:pt x="1510" y="256"/>
                </a:lnTo>
                <a:lnTo>
                  <a:pt x="1514" y="256"/>
                </a:lnTo>
                <a:lnTo>
                  <a:pt x="1518" y="256"/>
                </a:lnTo>
                <a:lnTo>
                  <a:pt x="1521" y="256"/>
                </a:lnTo>
                <a:lnTo>
                  <a:pt x="1525" y="256"/>
                </a:lnTo>
                <a:lnTo>
                  <a:pt x="1525" y="260"/>
                </a:lnTo>
                <a:lnTo>
                  <a:pt x="1528" y="260"/>
                </a:lnTo>
                <a:lnTo>
                  <a:pt x="1532" y="260"/>
                </a:lnTo>
                <a:lnTo>
                  <a:pt x="1535" y="260"/>
                </a:lnTo>
                <a:lnTo>
                  <a:pt x="1539" y="260"/>
                </a:lnTo>
                <a:lnTo>
                  <a:pt x="1539" y="264"/>
                </a:lnTo>
                <a:lnTo>
                  <a:pt x="1539" y="267"/>
                </a:lnTo>
                <a:lnTo>
                  <a:pt x="1542" y="267"/>
                </a:lnTo>
                <a:lnTo>
                  <a:pt x="1546" y="267"/>
                </a:lnTo>
                <a:lnTo>
                  <a:pt x="1546" y="271"/>
                </a:lnTo>
                <a:lnTo>
                  <a:pt x="1550" y="274"/>
                </a:lnTo>
                <a:lnTo>
                  <a:pt x="1550" y="278"/>
                </a:lnTo>
                <a:lnTo>
                  <a:pt x="1546" y="278"/>
                </a:lnTo>
                <a:lnTo>
                  <a:pt x="1546" y="281"/>
                </a:lnTo>
                <a:lnTo>
                  <a:pt x="1542" y="281"/>
                </a:lnTo>
                <a:lnTo>
                  <a:pt x="1542" y="285"/>
                </a:lnTo>
                <a:lnTo>
                  <a:pt x="1539" y="289"/>
                </a:lnTo>
                <a:lnTo>
                  <a:pt x="1539" y="292"/>
                </a:lnTo>
                <a:lnTo>
                  <a:pt x="1539" y="296"/>
                </a:lnTo>
                <a:lnTo>
                  <a:pt x="1539" y="299"/>
                </a:lnTo>
                <a:lnTo>
                  <a:pt x="1539" y="303"/>
                </a:lnTo>
                <a:lnTo>
                  <a:pt x="1539" y="299"/>
                </a:lnTo>
                <a:lnTo>
                  <a:pt x="1542" y="299"/>
                </a:lnTo>
                <a:lnTo>
                  <a:pt x="1546" y="299"/>
                </a:lnTo>
                <a:lnTo>
                  <a:pt x="1550" y="299"/>
                </a:lnTo>
                <a:lnTo>
                  <a:pt x="1550" y="296"/>
                </a:lnTo>
                <a:lnTo>
                  <a:pt x="1553" y="299"/>
                </a:lnTo>
                <a:lnTo>
                  <a:pt x="1553" y="303"/>
                </a:lnTo>
                <a:lnTo>
                  <a:pt x="1557" y="303"/>
                </a:lnTo>
                <a:lnTo>
                  <a:pt x="1557" y="306"/>
                </a:lnTo>
                <a:lnTo>
                  <a:pt x="1560" y="306"/>
                </a:lnTo>
                <a:lnTo>
                  <a:pt x="1560" y="303"/>
                </a:lnTo>
                <a:lnTo>
                  <a:pt x="1564" y="303"/>
                </a:lnTo>
                <a:lnTo>
                  <a:pt x="1567" y="303"/>
                </a:lnTo>
                <a:lnTo>
                  <a:pt x="1567" y="299"/>
                </a:lnTo>
                <a:lnTo>
                  <a:pt x="1567" y="303"/>
                </a:lnTo>
                <a:lnTo>
                  <a:pt x="1571" y="303"/>
                </a:lnTo>
                <a:lnTo>
                  <a:pt x="1571" y="306"/>
                </a:lnTo>
                <a:lnTo>
                  <a:pt x="1575" y="306"/>
                </a:lnTo>
                <a:lnTo>
                  <a:pt x="1578" y="306"/>
                </a:lnTo>
                <a:lnTo>
                  <a:pt x="1582" y="306"/>
                </a:lnTo>
                <a:lnTo>
                  <a:pt x="1585" y="306"/>
                </a:lnTo>
                <a:lnTo>
                  <a:pt x="1589" y="306"/>
                </a:lnTo>
                <a:lnTo>
                  <a:pt x="1589" y="310"/>
                </a:lnTo>
                <a:lnTo>
                  <a:pt x="1592" y="310"/>
                </a:lnTo>
                <a:lnTo>
                  <a:pt x="1596" y="310"/>
                </a:lnTo>
                <a:lnTo>
                  <a:pt x="1596" y="314"/>
                </a:lnTo>
                <a:lnTo>
                  <a:pt x="1592" y="314"/>
                </a:lnTo>
                <a:lnTo>
                  <a:pt x="1596" y="314"/>
                </a:lnTo>
                <a:lnTo>
                  <a:pt x="1596" y="317"/>
                </a:lnTo>
                <a:lnTo>
                  <a:pt x="1599" y="317"/>
                </a:lnTo>
                <a:lnTo>
                  <a:pt x="1603" y="317"/>
                </a:lnTo>
                <a:lnTo>
                  <a:pt x="1603" y="314"/>
                </a:lnTo>
                <a:lnTo>
                  <a:pt x="1607" y="314"/>
                </a:lnTo>
                <a:lnTo>
                  <a:pt x="1610" y="314"/>
                </a:lnTo>
                <a:lnTo>
                  <a:pt x="1614" y="314"/>
                </a:lnTo>
                <a:lnTo>
                  <a:pt x="1617" y="314"/>
                </a:lnTo>
                <a:lnTo>
                  <a:pt x="1621" y="314"/>
                </a:lnTo>
                <a:lnTo>
                  <a:pt x="1624" y="317"/>
                </a:lnTo>
                <a:lnTo>
                  <a:pt x="1628" y="317"/>
                </a:lnTo>
                <a:lnTo>
                  <a:pt x="1632" y="317"/>
                </a:lnTo>
                <a:lnTo>
                  <a:pt x="1635" y="317"/>
                </a:lnTo>
                <a:lnTo>
                  <a:pt x="1639" y="317"/>
                </a:lnTo>
                <a:lnTo>
                  <a:pt x="1642" y="321"/>
                </a:lnTo>
                <a:lnTo>
                  <a:pt x="1646" y="321"/>
                </a:lnTo>
                <a:lnTo>
                  <a:pt x="1646" y="317"/>
                </a:lnTo>
                <a:lnTo>
                  <a:pt x="1649" y="317"/>
                </a:lnTo>
                <a:lnTo>
                  <a:pt x="1649" y="314"/>
                </a:lnTo>
                <a:lnTo>
                  <a:pt x="1653" y="310"/>
                </a:lnTo>
                <a:lnTo>
                  <a:pt x="1656" y="314"/>
                </a:lnTo>
                <a:lnTo>
                  <a:pt x="1660" y="317"/>
                </a:lnTo>
                <a:lnTo>
                  <a:pt x="1667" y="321"/>
                </a:lnTo>
                <a:lnTo>
                  <a:pt x="1667" y="342"/>
                </a:lnTo>
                <a:lnTo>
                  <a:pt x="1664" y="346"/>
                </a:lnTo>
                <a:lnTo>
                  <a:pt x="1653" y="346"/>
                </a:lnTo>
                <a:lnTo>
                  <a:pt x="1656" y="356"/>
                </a:lnTo>
                <a:lnTo>
                  <a:pt x="1689" y="381"/>
                </a:lnTo>
                <a:lnTo>
                  <a:pt x="1696" y="392"/>
                </a:lnTo>
                <a:lnTo>
                  <a:pt x="1713" y="399"/>
                </a:lnTo>
                <a:lnTo>
                  <a:pt x="1710" y="406"/>
                </a:lnTo>
                <a:lnTo>
                  <a:pt x="1703" y="403"/>
                </a:lnTo>
                <a:lnTo>
                  <a:pt x="1689" y="413"/>
                </a:lnTo>
                <a:lnTo>
                  <a:pt x="1664" y="399"/>
                </a:lnTo>
                <a:lnTo>
                  <a:pt x="1653" y="399"/>
                </a:lnTo>
                <a:lnTo>
                  <a:pt x="1639" y="399"/>
                </a:lnTo>
                <a:lnTo>
                  <a:pt x="1632" y="399"/>
                </a:lnTo>
                <a:lnTo>
                  <a:pt x="1628" y="403"/>
                </a:lnTo>
                <a:lnTo>
                  <a:pt x="1617" y="399"/>
                </a:lnTo>
                <a:lnTo>
                  <a:pt x="1603" y="399"/>
                </a:lnTo>
                <a:lnTo>
                  <a:pt x="1610" y="406"/>
                </a:lnTo>
                <a:lnTo>
                  <a:pt x="1603" y="420"/>
                </a:lnTo>
                <a:lnTo>
                  <a:pt x="1592" y="435"/>
                </a:lnTo>
                <a:lnTo>
                  <a:pt x="1578" y="435"/>
                </a:lnTo>
                <a:lnTo>
                  <a:pt x="1575" y="431"/>
                </a:lnTo>
                <a:lnTo>
                  <a:pt x="1553" y="435"/>
                </a:lnTo>
                <a:lnTo>
                  <a:pt x="1539" y="445"/>
                </a:lnTo>
                <a:lnTo>
                  <a:pt x="1532" y="456"/>
                </a:lnTo>
                <a:lnTo>
                  <a:pt x="1521" y="467"/>
                </a:lnTo>
                <a:lnTo>
                  <a:pt x="1507" y="474"/>
                </a:lnTo>
                <a:lnTo>
                  <a:pt x="1482" y="495"/>
                </a:lnTo>
                <a:lnTo>
                  <a:pt x="1457" y="509"/>
                </a:lnTo>
                <a:lnTo>
                  <a:pt x="1439" y="524"/>
                </a:lnTo>
                <a:lnTo>
                  <a:pt x="1425" y="527"/>
                </a:lnTo>
                <a:lnTo>
                  <a:pt x="1414" y="517"/>
                </a:lnTo>
                <a:lnTo>
                  <a:pt x="1400" y="524"/>
                </a:lnTo>
                <a:lnTo>
                  <a:pt x="1393" y="517"/>
                </a:lnTo>
                <a:lnTo>
                  <a:pt x="1389" y="509"/>
                </a:lnTo>
                <a:lnTo>
                  <a:pt x="1375" y="513"/>
                </a:lnTo>
                <a:lnTo>
                  <a:pt x="1368" y="513"/>
                </a:lnTo>
                <a:lnTo>
                  <a:pt x="1339" y="517"/>
                </a:lnTo>
                <a:lnTo>
                  <a:pt x="1332" y="520"/>
                </a:lnTo>
                <a:lnTo>
                  <a:pt x="1318" y="520"/>
                </a:lnTo>
                <a:lnTo>
                  <a:pt x="1314" y="524"/>
                </a:lnTo>
                <a:lnTo>
                  <a:pt x="1311" y="531"/>
                </a:lnTo>
                <a:lnTo>
                  <a:pt x="1304" y="531"/>
                </a:lnTo>
                <a:lnTo>
                  <a:pt x="1293" y="534"/>
                </a:lnTo>
                <a:lnTo>
                  <a:pt x="1279" y="527"/>
                </a:lnTo>
                <a:lnTo>
                  <a:pt x="1265" y="534"/>
                </a:lnTo>
                <a:lnTo>
                  <a:pt x="1268" y="538"/>
                </a:lnTo>
                <a:lnTo>
                  <a:pt x="1257" y="542"/>
                </a:lnTo>
                <a:lnTo>
                  <a:pt x="1257" y="552"/>
                </a:lnTo>
                <a:lnTo>
                  <a:pt x="1250" y="549"/>
                </a:lnTo>
                <a:lnTo>
                  <a:pt x="1236" y="559"/>
                </a:lnTo>
                <a:lnTo>
                  <a:pt x="1225" y="559"/>
                </a:lnTo>
                <a:lnTo>
                  <a:pt x="1222" y="563"/>
                </a:lnTo>
                <a:lnTo>
                  <a:pt x="1236" y="567"/>
                </a:lnTo>
                <a:lnTo>
                  <a:pt x="1243" y="567"/>
                </a:lnTo>
                <a:lnTo>
                  <a:pt x="1240" y="567"/>
                </a:lnTo>
                <a:lnTo>
                  <a:pt x="1243" y="570"/>
                </a:lnTo>
                <a:lnTo>
                  <a:pt x="1247" y="570"/>
                </a:lnTo>
                <a:lnTo>
                  <a:pt x="1243" y="574"/>
                </a:lnTo>
                <a:lnTo>
                  <a:pt x="1236" y="584"/>
                </a:lnTo>
                <a:lnTo>
                  <a:pt x="1236" y="588"/>
                </a:lnTo>
                <a:lnTo>
                  <a:pt x="1233" y="588"/>
                </a:lnTo>
                <a:lnTo>
                  <a:pt x="1229" y="591"/>
                </a:lnTo>
                <a:lnTo>
                  <a:pt x="1222" y="595"/>
                </a:lnTo>
                <a:lnTo>
                  <a:pt x="1215" y="606"/>
                </a:lnTo>
                <a:lnTo>
                  <a:pt x="1211" y="613"/>
                </a:lnTo>
                <a:lnTo>
                  <a:pt x="1211" y="616"/>
                </a:lnTo>
                <a:lnTo>
                  <a:pt x="1218" y="620"/>
                </a:lnTo>
                <a:lnTo>
                  <a:pt x="1218" y="624"/>
                </a:lnTo>
                <a:lnTo>
                  <a:pt x="1215" y="634"/>
                </a:lnTo>
                <a:lnTo>
                  <a:pt x="1215" y="638"/>
                </a:lnTo>
                <a:lnTo>
                  <a:pt x="1211" y="638"/>
                </a:lnTo>
                <a:lnTo>
                  <a:pt x="1208" y="641"/>
                </a:lnTo>
                <a:lnTo>
                  <a:pt x="1197" y="641"/>
                </a:lnTo>
                <a:lnTo>
                  <a:pt x="1197" y="648"/>
                </a:lnTo>
                <a:lnTo>
                  <a:pt x="1186" y="652"/>
                </a:lnTo>
                <a:lnTo>
                  <a:pt x="1183" y="656"/>
                </a:lnTo>
                <a:lnTo>
                  <a:pt x="1179" y="663"/>
                </a:lnTo>
                <a:lnTo>
                  <a:pt x="1179" y="666"/>
                </a:lnTo>
                <a:lnTo>
                  <a:pt x="1176" y="670"/>
                </a:lnTo>
                <a:lnTo>
                  <a:pt x="1176" y="677"/>
                </a:lnTo>
                <a:lnTo>
                  <a:pt x="1172" y="684"/>
                </a:lnTo>
                <a:lnTo>
                  <a:pt x="1176" y="688"/>
                </a:lnTo>
                <a:lnTo>
                  <a:pt x="1176" y="695"/>
                </a:lnTo>
                <a:lnTo>
                  <a:pt x="1176" y="698"/>
                </a:lnTo>
                <a:lnTo>
                  <a:pt x="1179" y="698"/>
                </a:lnTo>
                <a:lnTo>
                  <a:pt x="1179" y="695"/>
                </a:lnTo>
                <a:lnTo>
                  <a:pt x="1190" y="695"/>
                </a:lnTo>
                <a:lnTo>
                  <a:pt x="1193" y="702"/>
                </a:lnTo>
                <a:lnTo>
                  <a:pt x="1200" y="702"/>
                </a:lnTo>
                <a:lnTo>
                  <a:pt x="1204" y="702"/>
                </a:lnTo>
                <a:lnTo>
                  <a:pt x="1211" y="702"/>
                </a:lnTo>
                <a:lnTo>
                  <a:pt x="1211" y="705"/>
                </a:lnTo>
                <a:lnTo>
                  <a:pt x="1218" y="713"/>
                </a:lnTo>
                <a:lnTo>
                  <a:pt x="1215" y="713"/>
                </a:lnTo>
                <a:lnTo>
                  <a:pt x="1211" y="713"/>
                </a:lnTo>
                <a:lnTo>
                  <a:pt x="1215" y="716"/>
                </a:lnTo>
                <a:lnTo>
                  <a:pt x="1218" y="720"/>
                </a:lnTo>
                <a:lnTo>
                  <a:pt x="1218" y="734"/>
                </a:lnTo>
                <a:lnTo>
                  <a:pt x="1222" y="734"/>
                </a:lnTo>
                <a:lnTo>
                  <a:pt x="1225" y="741"/>
                </a:lnTo>
                <a:lnTo>
                  <a:pt x="1225" y="748"/>
                </a:lnTo>
                <a:lnTo>
                  <a:pt x="1229" y="759"/>
                </a:lnTo>
                <a:lnTo>
                  <a:pt x="1233" y="759"/>
                </a:lnTo>
                <a:lnTo>
                  <a:pt x="1233" y="766"/>
                </a:lnTo>
                <a:lnTo>
                  <a:pt x="1233" y="770"/>
                </a:lnTo>
                <a:lnTo>
                  <a:pt x="1233" y="777"/>
                </a:lnTo>
                <a:lnTo>
                  <a:pt x="1229" y="777"/>
                </a:lnTo>
                <a:lnTo>
                  <a:pt x="1225" y="777"/>
                </a:lnTo>
                <a:lnTo>
                  <a:pt x="1222" y="777"/>
                </a:lnTo>
                <a:lnTo>
                  <a:pt x="1218" y="777"/>
                </a:lnTo>
                <a:lnTo>
                  <a:pt x="1215" y="780"/>
                </a:lnTo>
                <a:lnTo>
                  <a:pt x="1211" y="780"/>
                </a:lnTo>
                <a:lnTo>
                  <a:pt x="1215" y="780"/>
                </a:lnTo>
                <a:lnTo>
                  <a:pt x="1215" y="784"/>
                </a:lnTo>
                <a:lnTo>
                  <a:pt x="1215" y="791"/>
                </a:lnTo>
                <a:lnTo>
                  <a:pt x="1211" y="795"/>
                </a:lnTo>
                <a:lnTo>
                  <a:pt x="1208" y="798"/>
                </a:lnTo>
                <a:lnTo>
                  <a:pt x="1204" y="798"/>
                </a:lnTo>
                <a:lnTo>
                  <a:pt x="1200" y="798"/>
                </a:lnTo>
                <a:lnTo>
                  <a:pt x="1197" y="802"/>
                </a:lnTo>
                <a:lnTo>
                  <a:pt x="1200" y="805"/>
                </a:lnTo>
                <a:lnTo>
                  <a:pt x="1204" y="809"/>
                </a:lnTo>
                <a:lnTo>
                  <a:pt x="1200" y="812"/>
                </a:lnTo>
                <a:lnTo>
                  <a:pt x="1197" y="812"/>
                </a:lnTo>
                <a:lnTo>
                  <a:pt x="1197" y="816"/>
                </a:lnTo>
                <a:lnTo>
                  <a:pt x="1193" y="820"/>
                </a:lnTo>
                <a:lnTo>
                  <a:pt x="1193" y="823"/>
                </a:lnTo>
                <a:lnTo>
                  <a:pt x="1193" y="827"/>
                </a:lnTo>
                <a:lnTo>
                  <a:pt x="1197" y="827"/>
                </a:lnTo>
                <a:lnTo>
                  <a:pt x="1193" y="830"/>
                </a:lnTo>
                <a:lnTo>
                  <a:pt x="1193" y="834"/>
                </a:lnTo>
                <a:lnTo>
                  <a:pt x="1190" y="834"/>
                </a:lnTo>
                <a:lnTo>
                  <a:pt x="1186" y="834"/>
                </a:lnTo>
                <a:lnTo>
                  <a:pt x="1183" y="837"/>
                </a:lnTo>
                <a:lnTo>
                  <a:pt x="1176" y="837"/>
                </a:lnTo>
                <a:lnTo>
                  <a:pt x="1172" y="837"/>
                </a:lnTo>
                <a:lnTo>
                  <a:pt x="1168" y="837"/>
                </a:lnTo>
                <a:lnTo>
                  <a:pt x="1165" y="837"/>
                </a:lnTo>
                <a:lnTo>
                  <a:pt x="1161" y="837"/>
                </a:lnTo>
                <a:lnTo>
                  <a:pt x="1158" y="841"/>
                </a:lnTo>
                <a:lnTo>
                  <a:pt x="1154" y="841"/>
                </a:lnTo>
                <a:lnTo>
                  <a:pt x="1151" y="841"/>
                </a:lnTo>
                <a:lnTo>
                  <a:pt x="1147" y="841"/>
                </a:lnTo>
                <a:lnTo>
                  <a:pt x="1140" y="841"/>
                </a:lnTo>
                <a:lnTo>
                  <a:pt x="1140" y="844"/>
                </a:lnTo>
                <a:lnTo>
                  <a:pt x="1133" y="844"/>
                </a:lnTo>
                <a:lnTo>
                  <a:pt x="1129" y="844"/>
                </a:lnTo>
                <a:lnTo>
                  <a:pt x="1126" y="844"/>
                </a:lnTo>
                <a:lnTo>
                  <a:pt x="1122" y="844"/>
                </a:lnTo>
                <a:lnTo>
                  <a:pt x="1119" y="844"/>
                </a:lnTo>
                <a:lnTo>
                  <a:pt x="1115" y="844"/>
                </a:lnTo>
                <a:lnTo>
                  <a:pt x="1111" y="844"/>
                </a:lnTo>
                <a:lnTo>
                  <a:pt x="1108" y="844"/>
                </a:lnTo>
                <a:lnTo>
                  <a:pt x="1104" y="841"/>
                </a:lnTo>
                <a:lnTo>
                  <a:pt x="1101" y="841"/>
                </a:lnTo>
                <a:lnTo>
                  <a:pt x="1097" y="844"/>
                </a:lnTo>
                <a:lnTo>
                  <a:pt x="1094" y="844"/>
                </a:lnTo>
                <a:lnTo>
                  <a:pt x="1090" y="841"/>
                </a:lnTo>
                <a:lnTo>
                  <a:pt x="1086" y="841"/>
                </a:lnTo>
                <a:lnTo>
                  <a:pt x="1083" y="841"/>
                </a:lnTo>
                <a:lnTo>
                  <a:pt x="1079" y="837"/>
                </a:lnTo>
                <a:lnTo>
                  <a:pt x="1076" y="837"/>
                </a:lnTo>
                <a:lnTo>
                  <a:pt x="1072" y="837"/>
                </a:lnTo>
                <a:lnTo>
                  <a:pt x="1072" y="841"/>
                </a:lnTo>
                <a:lnTo>
                  <a:pt x="1069" y="841"/>
                </a:lnTo>
                <a:lnTo>
                  <a:pt x="1065" y="841"/>
                </a:lnTo>
                <a:lnTo>
                  <a:pt x="1061" y="844"/>
                </a:lnTo>
                <a:lnTo>
                  <a:pt x="1058" y="844"/>
                </a:lnTo>
                <a:lnTo>
                  <a:pt x="1054" y="844"/>
                </a:lnTo>
                <a:lnTo>
                  <a:pt x="1054" y="841"/>
                </a:lnTo>
                <a:lnTo>
                  <a:pt x="1051" y="841"/>
                </a:lnTo>
                <a:lnTo>
                  <a:pt x="1047" y="841"/>
                </a:lnTo>
                <a:lnTo>
                  <a:pt x="1044" y="841"/>
                </a:lnTo>
                <a:lnTo>
                  <a:pt x="1044" y="844"/>
                </a:lnTo>
                <a:lnTo>
                  <a:pt x="1040" y="844"/>
                </a:lnTo>
                <a:lnTo>
                  <a:pt x="1037" y="844"/>
                </a:lnTo>
                <a:lnTo>
                  <a:pt x="1033" y="844"/>
                </a:lnTo>
                <a:lnTo>
                  <a:pt x="1029" y="844"/>
                </a:lnTo>
                <a:lnTo>
                  <a:pt x="1026" y="844"/>
                </a:lnTo>
                <a:lnTo>
                  <a:pt x="1022" y="841"/>
                </a:lnTo>
                <a:lnTo>
                  <a:pt x="1019" y="841"/>
                </a:lnTo>
                <a:lnTo>
                  <a:pt x="1015" y="841"/>
                </a:lnTo>
                <a:lnTo>
                  <a:pt x="1012" y="837"/>
                </a:lnTo>
                <a:lnTo>
                  <a:pt x="1008" y="837"/>
                </a:lnTo>
                <a:lnTo>
                  <a:pt x="1004" y="841"/>
                </a:lnTo>
                <a:lnTo>
                  <a:pt x="1001" y="841"/>
                </a:lnTo>
                <a:lnTo>
                  <a:pt x="997" y="837"/>
                </a:lnTo>
                <a:lnTo>
                  <a:pt x="990" y="841"/>
                </a:lnTo>
                <a:lnTo>
                  <a:pt x="990" y="844"/>
                </a:lnTo>
                <a:lnTo>
                  <a:pt x="987" y="844"/>
                </a:lnTo>
                <a:lnTo>
                  <a:pt x="980" y="844"/>
                </a:lnTo>
                <a:lnTo>
                  <a:pt x="976" y="848"/>
                </a:lnTo>
                <a:lnTo>
                  <a:pt x="972" y="848"/>
                </a:lnTo>
                <a:lnTo>
                  <a:pt x="969" y="848"/>
                </a:lnTo>
                <a:lnTo>
                  <a:pt x="965" y="848"/>
                </a:lnTo>
                <a:lnTo>
                  <a:pt x="962" y="848"/>
                </a:lnTo>
                <a:lnTo>
                  <a:pt x="958" y="848"/>
                </a:lnTo>
                <a:lnTo>
                  <a:pt x="951" y="848"/>
                </a:lnTo>
                <a:lnTo>
                  <a:pt x="951" y="852"/>
                </a:lnTo>
                <a:lnTo>
                  <a:pt x="947" y="855"/>
                </a:lnTo>
                <a:lnTo>
                  <a:pt x="940" y="859"/>
                </a:lnTo>
                <a:lnTo>
                  <a:pt x="933" y="859"/>
                </a:lnTo>
                <a:lnTo>
                  <a:pt x="933" y="862"/>
                </a:lnTo>
                <a:lnTo>
                  <a:pt x="937" y="866"/>
                </a:lnTo>
                <a:lnTo>
                  <a:pt x="937" y="873"/>
                </a:lnTo>
                <a:lnTo>
                  <a:pt x="933" y="877"/>
                </a:lnTo>
                <a:lnTo>
                  <a:pt x="919" y="880"/>
                </a:lnTo>
                <a:lnTo>
                  <a:pt x="915" y="884"/>
                </a:lnTo>
                <a:lnTo>
                  <a:pt x="905" y="880"/>
                </a:lnTo>
                <a:lnTo>
                  <a:pt x="901" y="884"/>
                </a:lnTo>
                <a:lnTo>
                  <a:pt x="894" y="884"/>
                </a:lnTo>
                <a:lnTo>
                  <a:pt x="887" y="884"/>
                </a:lnTo>
                <a:lnTo>
                  <a:pt x="880" y="887"/>
                </a:lnTo>
                <a:lnTo>
                  <a:pt x="880" y="894"/>
                </a:lnTo>
                <a:lnTo>
                  <a:pt x="873" y="894"/>
                </a:lnTo>
                <a:lnTo>
                  <a:pt x="866" y="891"/>
                </a:lnTo>
                <a:lnTo>
                  <a:pt x="858" y="898"/>
                </a:lnTo>
                <a:lnTo>
                  <a:pt x="851" y="898"/>
                </a:lnTo>
                <a:lnTo>
                  <a:pt x="837" y="898"/>
                </a:lnTo>
                <a:lnTo>
                  <a:pt x="833" y="894"/>
                </a:lnTo>
                <a:lnTo>
                  <a:pt x="830" y="894"/>
                </a:lnTo>
                <a:lnTo>
                  <a:pt x="826" y="891"/>
                </a:lnTo>
                <a:lnTo>
                  <a:pt x="819" y="891"/>
                </a:lnTo>
                <a:lnTo>
                  <a:pt x="816" y="891"/>
                </a:lnTo>
                <a:lnTo>
                  <a:pt x="809" y="887"/>
                </a:lnTo>
                <a:lnTo>
                  <a:pt x="801" y="891"/>
                </a:lnTo>
                <a:lnTo>
                  <a:pt x="794" y="891"/>
                </a:lnTo>
                <a:lnTo>
                  <a:pt x="791" y="891"/>
                </a:lnTo>
                <a:lnTo>
                  <a:pt x="791" y="894"/>
                </a:lnTo>
                <a:lnTo>
                  <a:pt x="787" y="894"/>
                </a:lnTo>
                <a:lnTo>
                  <a:pt x="780" y="898"/>
                </a:lnTo>
                <a:lnTo>
                  <a:pt x="773" y="898"/>
                </a:lnTo>
                <a:lnTo>
                  <a:pt x="766" y="894"/>
                </a:lnTo>
                <a:lnTo>
                  <a:pt x="762" y="894"/>
                </a:lnTo>
                <a:lnTo>
                  <a:pt x="759" y="891"/>
                </a:lnTo>
                <a:lnTo>
                  <a:pt x="755" y="894"/>
                </a:lnTo>
                <a:lnTo>
                  <a:pt x="748" y="894"/>
                </a:lnTo>
                <a:lnTo>
                  <a:pt x="744" y="894"/>
                </a:lnTo>
                <a:lnTo>
                  <a:pt x="741" y="898"/>
                </a:lnTo>
                <a:lnTo>
                  <a:pt x="737" y="901"/>
                </a:lnTo>
                <a:lnTo>
                  <a:pt x="734" y="901"/>
                </a:lnTo>
                <a:lnTo>
                  <a:pt x="727" y="894"/>
                </a:lnTo>
                <a:lnTo>
                  <a:pt x="727" y="891"/>
                </a:lnTo>
                <a:lnTo>
                  <a:pt x="723" y="887"/>
                </a:lnTo>
                <a:lnTo>
                  <a:pt x="716" y="891"/>
                </a:lnTo>
                <a:lnTo>
                  <a:pt x="712" y="891"/>
                </a:lnTo>
                <a:lnTo>
                  <a:pt x="709" y="891"/>
                </a:lnTo>
                <a:lnTo>
                  <a:pt x="702" y="894"/>
                </a:lnTo>
                <a:lnTo>
                  <a:pt x="695" y="901"/>
                </a:lnTo>
                <a:lnTo>
                  <a:pt x="691" y="901"/>
                </a:lnTo>
                <a:lnTo>
                  <a:pt x="684" y="898"/>
                </a:lnTo>
                <a:lnTo>
                  <a:pt x="677" y="898"/>
                </a:lnTo>
                <a:lnTo>
                  <a:pt x="673" y="894"/>
                </a:lnTo>
                <a:lnTo>
                  <a:pt x="662" y="894"/>
                </a:lnTo>
                <a:lnTo>
                  <a:pt x="652" y="901"/>
                </a:lnTo>
                <a:lnTo>
                  <a:pt x="648" y="901"/>
                </a:lnTo>
                <a:lnTo>
                  <a:pt x="648" y="894"/>
                </a:lnTo>
                <a:lnTo>
                  <a:pt x="645" y="891"/>
                </a:lnTo>
                <a:lnTo>
                  <a:pt x="638" y="891"/>
                </a:lnTo>
                <a:lnTo>
                  <a:pt x="634" y="891"/>
                </a:lnTo>
                <a:lnTo>
                  <a:pt x="627" y="891"/>
                </a:lnTo>
                <a:lnTo>
                  <a:pt x="613" y="884"/>
                </a:lnTo>
                <a:lnTo>
                  <a:pt x="609" y="880"/>
                </a:lnTo>
                <a:lnTo>
                  <a:pt x="602" y="877"/>
                </a:lnTo>
                <a:lnTo>
                  <a:pt x="595" y="880"/>
                </a:lnTo>
                <a:lnTo>
                  <a:pt x="591" y="880"/>
                </a:lnTo>
                <a:lnTo>
                  <a:pt x="588" y="877"/>
                </a:lnTo>
                <a:lnTo>
                  <a:pt x="584" y="880"/>
                </a:lnTo>
                <a:lnTo>
                  <a:pt x="581" y="880"/>
                </a:lnTo>
                <a:lnTo>
                  <a:pt x="577" y="880"/>
                </a:lnTo>
                <a:lnTo>
                  <a:pt x="570" y="877"/>
                </a:lnTo>
                <a:lnTo>
                  <a:pt x="563" y="877"/>
                </a:lnTo>
                <a:lnTo>
                  <a:pt x="563" y="880"/>
                </a:lnTo>
                <a:lnTo>
                  <a:pt x="559" y="884"/>
                </a:lnTo>
                <a:lnTo>
                  <a:pt x="556" y="891"/>
                </a:lnTo>
                <a:lnTo>
                  <a:pt x="552" y="891"/>
                </a:lnTo>
                <a:lnTo>
                  <a:pt x="548" y="898"/>
                </a:lnTo>
                <a:lnTo>
                  <a:pt x="545" y="898"/>
                </a:lnTo>
                <a:lnTo>
                  <a:pt x="538" y="898"/>
                </a:lnTo>
                <a:lnTo>
                  <a:pt x="538" y="894"/>
                </a:lnTo>
                <a:lnTo>
                  <a:pt x="531" y="891"/>
                </a:lnTo>
                <a:lnTo>
                  <a:pt x="531" y="887"/>
                </a:lnTo>
                <a:lnTo>
                  <a:pt x="527" y="884"/>
                </a:lnTo>
                <a:lnTo>
                  <a:pt x="524" y="884"/>
                </a:lnTo>
                <a:lnTo>
                  <a:pt x="499" y="887"/>
                </a:lnTo>
                <a:lnTo>
                  <a:pt x="491" y="894"/>
                </a:lnTo>
                <a:lnTo>
                  <a:pt x="495" y="898"/>
                </a:lnTo>
                <a:lnTo>
                  <a:pt x="495" y="901"/>
                </a:lnTo>
                <a:lnTo>
                  <a:pt x="474" y="901"/>
                </a:lnTo>
                <a:lnTo>
                  <a:pt x="470" y="905"/>
                </a:lnTo>
                <a:lnTo>
                  <a:pt x="452" y="905"/>
                </a:lnTo>
                <a:lnTo>
                  <a:pt x="449" y="909"/>
                </a:lnTo>
                <a:lnTo>
                  <a:pt x="424" y="909"/>
                </a:lnTo>
                <a:lnTo>
                  <a:pt x="420" y="916"/>
                </a:lnTo>
                <a:lnTo>
                  <a:pt x="410" y="916"/>
                </a:lnTo>
                <a:lnTo>
                  <a:pt x="413" y="919"/>
                </a:lnTo>
                <a:lnTo>
                  <a:pt x="410" y="926"/>
                </a:lnTo>
                <a:lnTo>
                  <a:pt x="406" y="926"/>
                </a:lnTo>
                <a:lnTo>
                  <a:pt x="406" y="937"/>
                </a:lnTo>
                <a:lnTo>
                  <a:pt x="395" y="951"/>
                </a:lnTo>
                <a:lnTo>
                  <a:pt x="399" y="955"/>
                </a:lnTo>
                <a:lnTo>
                  <a:pt x="392" y="958"/>
                </a:lnTo>
                <a:lnTo>
                  <a:pt x="392" y="962"/>
                </a:lnTo>
                <a:lnTo>
                  <a:pt x="388" y="962"/>
                </a:lnTo>
                <a:lnTo>
                  <a:pt x="388" y="966"/>
                </a:lnTo>
                <a:lnTo>
                  <a:pt x="377" y="973"/>
                </a:lnTo>
                <a:lnTo>
                  <a:pt x="377" y="980"/>
                </a:lnTo>
                <a:lnTo>
                  <a:pt x="374" y="983"/>
                </a:lnTo>
                <a:lnTo>
                  <a:pt x="370" y="983"/>
                </a:lnTo>
                <a:lnTo>
                  <a:pt x="363" y="976"/>
                </a:lnTo>
                <a:lnTo>
                  <a:pt x="360" y="955"/>
                </a:lnTo>
                <a:lnTo>
                  <a:pt x="345" y="951"/>
                </a:lnTo>
                <a:lnTo>
                  <a:pt x="342" y="941"/>
                </a:lnTo>
                <a:lnTo>
                  <a:pt x="328" y="941"/>
                </a:lnTo>
                <a:lnTo>
                  <a:pt x="306" y="941"/>
                </a:lnTo>
                <a:lnTo>
                  <a:pt x="296" y="934"/>
                </a:lnTo>
                <a:lnTo>
                  <a:pt x="292" y="919"/>
                </a:lnTo>
                <a:lnTo>
                  <a:pt x="292" y="916"/>
                </a:lnTo>
                <a:lnTo>
                  <a:pt x="288" y="898"/>
                </a:lnTo>
                <a:lnTo>
                  <a:pt x="274" y="891"/>
                </a:lnTo>
                <a:lnTo>
                  <a:pt x="271" y="894"/>
                </a:lnTo>
                <a:lnTo>
                  <a:pt x="263" y="898"/>
                </a:lnTo>
                <a:lnTo>
                  <a:pt x="256" y="898"/>
                </a:lnTo>
                <a:lnTo>
                  <a:pt x="242" y="901"/>
                </a:lnTo>
                <a:lnTo>
                  <a:pt x="242" y="905"/>
                </a:lnTo>
                <a:lnTo>
                  <a:pt x="231" y="905"/>
                </a:lnTo>
                <a:lnTo>
                  <a:pt x="224" y="916"/>
                </a:lnTo>
                <a:lnTo>
                  <a:pt x="217" y="916"/>
                </a:lnTo>
                <a:lnTo>
                  <a:pt x="217" y="923"/>
                </a:lnTo>
                <a:lnTo>
                  <a:pt x="206" y="934"/>
                </a:lnTo>
                <a:lnTo>
                  <a:pt x="178" y="930"/>
                </a:lnTo>
                <a:lnTo>
                  <a:pt x="160" y="937"/>
                </a:lnTo>
                <a:lnTo>
                  <a:pt x="157" y="941"/>
                </a:lnTo>
                <a:lnTo>
                  <a:pt x="132" y="909"/>
                </a:lnTo>
                <a:lnTo>
                  <a:pt x="142" y="898"/>
                </a:lnTo>
                <a:lnTo>
                  <a:pt x="142" y="891"/>
                </a:lnTo>
                <a:lnTo>
                  <a:pt x="157" y="884"/>
                </a:lnTo>
                <a:lnTo>
                  <a:pt x="157" y="877"/>
                </a:lnTo>
                <a:lnTo>
                  <a:pt x="157" y="873"/>
                </a:lnTo>
                <a:lnTo>
                  <a:pt x="157" y="859"/>
                </a:lnTo>
                <a:lnTo>
                  <a:pt x="146" y="852"/>
                </a:lnTo>
                <a:lnTo>
                  <a:pt x="146" y="844"/>
                </a:lnTo>
                <a:lnTo>
                  <a:pt x="139" y="844"/>
                </a:lnTo>
                <a:lnTo>
                  <a:pt x="121" y="848"/>
                </a:lnTo>
                <a:lnTo>
                  <a:pt x="114" y="844"/>
                </a:lnTo>
                <a:lnTo>
                  <a:pt x="89" y="852"/>
                </a:lnTo>
                <a:lnTo>
                  <a:pt x="68" y="852"/>
                </a:lnTo>
                <a:lnTo>
                  <a:pt x="64" y="844"/>
                </a:lnTo>
                <a:lnTo>
                  <a:pt x="53" y="852"/>
                </a:lnTo>
                <a:lnTo>
                  <a:pt x="50" y="848"/>
                </a:lnTo>
                <a:lnTo>
                  <a:pt x="35" y="844"/>
                </a:lnTo>
                <a:lnTo>
                  <a:pt x="28" y="841"/>
                </a:lnTo>
                <a:lnTo>
                  <a:pt x="32" y="834"/>
                </a:lnTo>
                <a:lnTo>
                  <a:pt x="25" y="827"/>
                </a:lnTo>
                <a:lnTo>
                  <a:pt x="25" y="816"/>
                </a:lnTo>
                <a:lnTo>
                  <a:pt x="32" y="802"/>
                </a:lnTo>
                <a:lnTo>
                  <a:pt x="35" y="795"/>
                </a:lnTo>
                <a:lnTo>
                  <a:pt x="35" y="787"/>
                </a:lnTo>
                <a:lnTo>
                  <a:pt x="25" y="777"/>
                </a:lnTo>
                <a:lnTo>
                  <a:pt x="18" y="770"/>
                </a:lnTo>
                <a:lnTo>
                  <a:pt x="0" y="766"/>
                </a:lnTo>
                <a:lnTo>
                  <a:pt x="3" y="766"/>
                </a:lnTo>
                <a:lnTo>
                  <a:pt x="7" y="766"/>
                </a:lnTo>
                <a:lnTo>
                  <a:pt x="11" y="763"/>
                </a:lnTo>
                <a:lnTo>
                  <a:pt x="14" y="763"/>
                </a:lnTo>
                <a:lnTo>
                  <a:pt x="14" y="759"/>
                </a:lnTo>
                <a:lnTo>
                  <a:pt x="14" y="755"/>
                </a:lnTo>
                <a:lnTo>
                  <a:pt x="18" y="755"/>
                </a:lnTo>
                <a:lnTo>
                  <a:pt x="18" y="752"/>
                </a:lnTo>
                <a:lnTo>
                  <a:pt x="14" y="748"/>
                </a:lnTo>
                <a:lnTo>
                  <a:pt x="18" y="748"/>
                </a:lnTo>
                <a:lnTo>
                  <a:pt x="18" y="745"/>
                </a:lnTo>
                <a:lnTo>
                  <a:pt x="21" y="741"/>
                </a:lnTo>
                <a:lnTo>
                  <a:pt x="25" y="738"/>
                </a:lnTo>
                <a:lnTo>
                  <a:pt x="28" y="738"/>
                </a:lnTo>
                <a:lnTo>
                  <a:pt x="28" y="734"/>
                </a:lnTo>
                <a:lnTo>
                  <a:pt x="28" y="730"/>
                </a:lnTo>
                <a:lnTo>
                  <a:pt x="32" y="730"/>
                </a:lnTo>
                <a:lnTo>
                  <a:pt x="32" y="727"/>
                </a:lnTo>
                <a:lnTo>
                  <a:pt x="35" y="723"/>
                </a:lnTo>
                <a:lnTo>
                  <a:pt x="35" y="720"/>
                </a:lnTo>
                <a:lnTo>
                  <a:pt x="35" y="716"/>
                </a:lnTo>
                <a:lnTo>
                  <a:pt x="39" y="716"/>
                </a:lnTo>
                <a:lnTo>
                  <a:pt x="43" y="716"/>
                </a:lnTo>
                <a:lnTo>
                  <a:pt x="43" y="713"/>
                </a:lnTo>
                <a:lnTo>
                  <a:pt x="46" y="713"/>
                </a:lnTo>
                <a:lnTo>
                  <a:pt x="50" y="713"/>
                </a:lnTo>
                <a:lnTo>
                  <a:pt x="53" y="713"/>
                </a:lnTo>
                <a:lnTo>
                  <a:pt x="57" y="713"/>
                </a:lnTo>
                <a:lnTo>
                  <a:pt x="60" y="709"/>
                </a:lnTo>
                <a:lnTo>
                  <a:pt x="64" y="709"/>
                </a:lnTo>
                <a:lnTo>
                  <a:pt x="68" y="709"/>
                </a:lnTo>
                <a:lnTo>
                  <a:pt x="71" y="709"/>
                </a:lnTo>
                <a:lnTo>
                  <a:pt x="75" y="709"/>
                </a:lnTo>
                <a:lnTo>
                  <a:pt x="78" y="709"/>
                </a:lnTo>
                <a:lnTo>
                  <a:pt x="82" y="709"/>
                </a:lnTo>
                <a:lnTo>
                  <a:pt x="85" y="705"/>
                </a:lnTo>
                <a:lnTo>
                  <a:pt x="85" y="702"/>
                </a:lnTo>
                <a:lnTo>
                  <a:pt x="89" y="702"/>
                </a:lnTo>
                <a:lnTo>
                  <a:pt x="92" y="702"/>
                </a:lnTo>
                <a:lnTo>
                  <a:pt x="92" y="698"/>
                </a:lnTo>
                <a:lnTo>
                  <a:pt x="92" y="695"/>
                </a:lnTo>
                <a:lnTo>
                  <a:pt x="96" y="695"/>
                </a:lnTo>
                <a:lnTo>
                  <a:pt x="100" y="695"/>
                </a:lnTo>
                <a:lnTo>
                  <a:pt x="103" y="691"/>
                </a:lnTo>
                <a:lnTo>
                  <a:pt x="110" y="691"/>
                </a:lnTo>
                <a:lnTo>
                  <a:pt x="114" y="695"/>
                </a:lnTo>
                <a:lnTo>
                  <a:pt x="117" y="695"/>
                </a:lnTo>
                <a:lnTo>
                  <a:pt x="117" y="698"/>
                </a:lnTo>
                <a:lnTo>
                  <a:pt x="121" y="698"/>
                </a:lnTo>
                <a:lnTo>
                  <a:pt x="125" y="698"/>
                </a:lnTo>
                <a:lnTo>
                  <a:pt x="125" y="702"/>
                </a:lnTo>
                <a:lnTo>
                  <a:pt x="121" y="705"/>
                </a:lnTo>
                <a:lnTo>
                  <a:pt x="121" y="709"/>
                </a:lnTo>
                <a:lnTo>
                  <a:pt x="125" y="709"/>
                </a:lnTo>
                <a:lnTo>
                  <a:pt x="128" y="709"/>
                </a:lnTo>
                <a:lnTo>
                  <a:pt x="128" y="713"/>
                </a:lnTo>
                <a:lnTo>
                  <a:pt x="132" y="713"/>
                </a:lnTo>
                <a:lnTo>
                  <a:pt x="132" y="716"/>
                </a:lnTo>
                <a:lnTo>
                  <a:pt x="135" y="716"/>
                </a:lnTo>
                <a:lnTo>
                  <a:pt x="139" y="716"/>
                </a:lnTo>
                <a:lnTo>
                  <a:pt x="142" y="716"/>
                </a:lnTo>
                <a:lnTo>
                  <a:pt x="146" y="716"/>
                </a:lnTo>
                <a:lnTo>
                  <a:pt x="149" y="716"/>
                </a:lnTo>
                <a:lnTo>
                  <a:pt x="153" y="716"/>
                </a:lnTo>
                <a:lnTo>
                  <a:pt x="157" y="713"/>
                </a:lnTo>
                <a:lnTo>
                  <a:pt x="160" y="713"/>
                </a:lnTo>
                <a:lnTo>
                  <a:pt x="164" y="713"/>
                </a:lnTo>
                <a:lnTo>
                  <a:pt x="167" y="716"/>
                </a:lnTo>
                <a:lnTo>
                  <a:pt x="171" y="716"/>
                </a:lnTo>
                <a:lnTo>
                  <a:pt x="178" y="716"/>
                </a:lnTo>
                <a:lnTo>
                  <a:pt x="182" y="716"/>
                </a:lnTo>
                <a:lnTo>
                  <a:pt x="182" y="720"/>
                </a:lnTo>
                <a:lnTo>
                  <a:pt x="185" y="723"/>
                </a:lnTo>
                <a:lnTo>
                  <a:pt x="189" y="723"/>
                </a:lnTo>
                <a:lnTo>
                  <a:pt x="192" y="727"/>
                </a:lnTo>
                <a:lnTo>
                  <a:pt x="196" y="727"/>
                </a:lnTo>
                <a:lnTo>
                  <a:pt x="199" y="727"/>
                </a:lnTo>
                <a:lnTo>
                  <a:pt x="203" y="727"/>
                </a:lnTo>
                <a:lnTo>
                  <a:pt x="206" y="723"/>
                </a:lnTo>
                <a:lnTo>
                  <a:pt x="210" y="723"/>
                </a:lnTo>
                <a:lnTo>
                  <a:pt x="214" y="723"/>
                </a:lnTo>
                <a:lnTo>
                  <a:pt x="217" y="723"/>
                </a:lnTo>
                <a:lnTo>
                  <a:pt x="221" y="723"/>
                </a:lnTo>
                <a:lnTo>
                  <a:pt x="224" y="723"/>
                </a:lnTo>
                <a:lnTo>
                  <a:pt x="228" y="720"/>
                </a:lnTo>
                <a:lnTo>
                  <a:pt x="231" y="723"/>
                </a:lnTo>
                <a:lnTo>
                  <a:pt x="228" y="723"/>
                </a:lnTo>
                <a:lnTo>
                  <a:pt x="231" y="727"/>
                </a:lnTo>
                <a:lnTo>
                  <a:pt x="235" y="730"/>
                </a:lnTo>
                <a:lnTo>
                  <a:pt x="239" y="730"/>
                </a:lnTo>
                <a:lnTo>
                  <a:pt x="242" y="730"/>
                </a:lnTo>
                <a:lnTo>
                  <a:pt x="246" y="734"/>
                </a:lnTo>
                <a:lnTo>
                  <a:pt x="249" y="734"/>
                </a:lnTo>
                <a:lnTo>
                  <a:pt x="253" y="738"/>
                </a:lnTo>
                <a:lnTo>
                  <a:pt x="256" y="738"/>
                </a:lnTo>
                <a:lnTo>
                  <a:pt x="260" y="738"/>
                </a:lnTo>
                <a:lnTo>
                  <a:pt x="263" y="738"/>
                </a:lnTo>
                <a:lnTo>
                  <a:pt x="267" y="741"/>
                </a:lnTo>
                <a:lnTo>
                  <a:pt x="271" y="741"/>
                </a:lnTo>
                <a:lnTo>
                  <a:pt x="274" y="745"/>
                </a:lnTo>
                <a:lnTo>
                  <a:pt x="278" y="745"/>
                </a:lnTo>
                <a:lnTo>
                  <a:pt x="281" y="741"/>
                </a:lnTo>
                <a:lnTo>
                  <a:pt x="285" y="741"/>
                </a:lnTo>
                <a:lnTo>
                  <a:pt x="288" y="741"/>
                </a:lnTo>
                <a:lnTo>
                  <a:pt x="292" y="741"/>
                </a:lnTo>
                <a:lnTo>
                  <a:pt x="292" y="738"/>
                </a:lnTo>
                <a:lnTo>
                  <a:pt x="296" y="738"/>
                </a:lnTo>
                <a:lnTo>
                  <a:pt x="296" y="741"/>
                </a:lnTo>
                <a:lnTo>
                  <a:pt x="296" y="745"/>
                </a:lnTo>
                <a:lnTo>
                  <a:pt x="296" y="748"/>
                </a:lnTo>
                <a:lnTo>
                  <a:pt x="299" y="748"/>
                </a:lnTo>
                <a:lnTo>
                  <a:pt x="303" y="748"/>
                </a:lnTo>
                <a:lnTo>
                  <a:pt x="306" y="748"/>
                </a:lnTo>
                <a:lnTo>
                  <a:pt x="306" y="745"/>
                </a:lnTo>
                <a:lnTo>
                  <a:pt x="310" y="745"/>
                </a:lnTo>
                <a:lnTo>
                  <a:pt x="313" y="745"/>
                </a:lnTo>
                <a:lnTo>
                  <a:pt x="317" y="745"/>
                </a:lnTo>
                <a:lnTo>
                  <a:pt x="317" y="741"/>
                </a:lnTo>
                <a:lnTo>
                  <a:pt x="320" y="738"/>
                </a:lnTo>
                <a:lnTo>
                  <a:pt x="324" y="738"/>
                </a:lnTo>
                <a:lnTo>
                  <a:pt x="328" y="738"/>
                </a:lnTo>
                <a:lnTo>
                  <a:pt x="331" y="738"/>
                </a:lnTo>
                <a:lnTo>
                  <a:pt x="335" y="738"/>
                </a:lnTo>
                <a:lnTo>
                  <a:pt x="338" y="738"/>
                </a:lnTo>
                <a:lnTo>
                  <a:pt x="342" y="738"/>
                </a:lnTo>
                <a:lnTo>
                  <a:pt x="345" y="738"/>
                </a:lnTo>
                <a:lnTo>
                  <a:pt x="349" y="738"/>
                </a:lnTo>
                <a:lnTo>
                  <a:pt x="353" y="738"/>
                </a:lnTo>
                <a:lnTo>
                  <a:pt x="356" y="738"/>
                </a:lnTo>
                <a:lnTo>
                  <a:pt x="360" y="741"/>
                </a:lnTo>
                <a:lnTo>
                  <a:pt x="363" y="741"/>
                </a:lnTo>
                <a:lnTo>
                  <a:pt x="367" y="745"/>
                </a:lnTo>
                <a:lnTo>
                  <a:pt x="370" y="745"/>
                </a:lnTo>
                <a:lnTo>
                  <a:pt x="374" y="745"/>
                </a:lnTo>
                <a:lnTo>
                  <a:pt x="377" y="745"/>
                </a:lnTo>
                <a:lnTo>
                  <a:pt x="381" y="745"/>
                </a:lnTo>
                <a:lnTo>
                  <a:pt x="385" y="745"/>
                </a:lnTo>
                <a:lnTo>
                  <a:pt x="388" y="745"/>
                </a:lnTo>
                <a:lnTo>
                  <a:pt x="395" y="745"/>
                </a:lnTo>
                <a:lnTo>
                  <a:pt x="399" y="745"/>
                </a:lnTo>
                <a:lnTo>
                  <a:pt x="399" y="741"/>
                </a:lnTo>
                <a:lnTo>
                  <a:pt x="399" y="738"/>
                </a:lnTo>
                <a:lnTo>
                  <a:pt x="402" y="738"/>
                </a:lnTo>
                <a:lnTo>
                  <a:pt x="406" y="734"/>
                </a:lnTo>
                <a:lnTo>
                  <a:pt x="410" y="738"/>
                </a:lnTo>
                <a:lnTo>
                  <a:pt x="413" y="734"/>
                </a:lnTo>
                <a:lnTo>
                  <a:pt x="417" y="734"/>
                </a:lnTo>
                <a:lnTo>
                  <a:pt x="420" y="734"/>
                </a:lnTo>
                <a:lnTo>
                  <a:pt x="424" y="734"/>
                </a:lnTo>
                <a:lnTo>
                  <a:pt x="427" y="734"/>
                </a:lnTo>
                <a:lnTo>
                  <a:pt x="431" y="734"/>
                </a:lnTo>
                <a:lnTo>
                  <a:pt x="434" y="730"/>
                </a:lnTo>
                <a:lnTo>
                  <a:pt x="434" y="727"/>
                </a:lnTo>
                <a:lnTo>
                  <a:pt x="434" y="723"/>
                </a:lnTo>
                <a:lnTo>
                  <a:pt x="438" y="723"/>
                </a:lnTo>
                <a:lnTo>
                  <a:pt x="442" y="723"/>
                </a:lnTo>
                <a:lnTo>
                  <a:pt x="445" y="723"/>
                </a:lnTo>
                <a:lnTo>
                  <a:pt x="445" y="720"/>
                </a:lnTo>
                <a:lnTo>
                  <a:pt x="449" y="720"/>
                </a:lnTo>
                <a:lnTo>
                  <a:pt x="452" y="720"/>
                </a:lnTo>
                <a:lnTo>
                  <a:pt x="452" y="723"/>
                </a:lnTo>
                <a:lnTo>
                  <a:pt x="456" y="723"/>
                </a:lnTo>
                <a:lnTo>
                  <a:pt x="456" y="720"/>
                </a:lnTo>
                <a:lnTo>
                  <a:pt x="459" y="720"/>
                </a:lnTo>
                <a:lnTo>
                  <a:pt x="463" y="720"/>
                </a:lnTo>
                <a:lnTo>
                  <a:pt x="463" y="716"/>
                </a:lnTo>
                <a:lnTo>
                  <a:pt x="467" y="716"/>
                </a:lnTo>
                <a:lnTo>
                  <a:pt x="470" y="716"/>
                </a:lnTo>
                <a:lnTo>
                  <a:pt x="474" y="716"/>
                </a:lnTo>
                <a:lnTo>
                  <a:pt x="477" y="716"/>
                </a:lnTo>
                <a:lnTo>
                  <a:pt x="481" y="716"/>
                </a:lnTo>
                <a:lnTo>
                  <a:pt x="484" y="716"/>
                </a:lnTo>
                <a:lnTo>
                  <a:pt x="484" y="713"/>
                </a:lnTo>
                <a:lnTo>
                  <a:pt x="488" y="713"/>
                </a:lnTo>
                <a:lnTo>
                  <a:pt x="488" y="709"/>
                </a:lnTo>
                <a:lnTo>
                  <a:pt x="488" y="705"/>
                </a:lnTo>
                <a:lnTo>
                  <a:pt x="491" y="705"/>
                </a:lnTo>
                <a:lnTo>
                  <a:pt x="499" y="705"/>
                </a:lnTo>
                <a:lnTo>
                  <a:pt x="502" y="702"/>
                </a:lnTo>
                <a:lnTo>
                  <a:pt x="506" y="698"/>
                </a:lnTo>
                <a:lnTo>
                  <a:pt x="509" y="698"/>
                </a:lnTo>
                <a:lnTo>
                  <a:pt x="513" y="695"/>
                </a:lnTo>
                <a:lnTo>
                  <a:pt x="513" y="691"/>
                </a:lnTo>
                <a:lnTo>
                  <a:pt x="516" y="691"/>
                </a:lnTo>
                <a:lnTo>
                  <a:pt x="520" y="688"/>
                </a:lnTo>
                <a:lnTo>
                  <a:pt x="520" y="684"/>
                </a:lnTo>
                <a:lnTo>
                  <a:pt x="524" y="681"/>
                </a:lnTo>
                <a:lnTo>
                  <a:pt x="527" y="681"/>
                </a:lnTo>
                <a:lnTo>
                  <a:pt x="527" y="677"/>
                </a:lnTo>
                <a:lnTo>
                  <a:pt x="527" y="673"/>
                </a:lnTo>
                <a:lnTo>
                  <a:pt x="524" y="670"/>
                </a:lnTo>
                <a:lnTo>
                  <a:pt x="520" y="670"/>
                </a:lnTo>
                <a:lnTo>
                  <a:pt x="520" y="666"/>
                </a:lnTo>
                <a:lnTo>
                  <a:pt x="516" y="666"/>
                </a:lnTo>
                <a:lnTo>
                  <a:pt x="516" y="663"/>
                </a:lnTo>
                <a:lnTo>
                  <a:pt x="516" y="659"/>
                </a:lnTo>
                <a:lnTo>
                  <a:pt x="513" y="659"/>
                </a:lnTo>
                <a:lnTo>
                  <a:pt x="513" y="656"/>
                </a:lnTo>
                <a:lnTo>
                  <a:pt x="509" y="656"/>
                </a:lnTo>
                <a:lnTo>
                  <a:pt x="506" y="656"/>
                </a:lnTo>
                <a:lnTo>
                  <a:pt x="506" y="652"/>
                </a:lnTo>
                <a:lnTo>
                  <a:pt x="502" y="652"/>
                </a:lnTo>
                <a:lnTo>
                  <a:pt x="502" y="648"/>
                </a:lnTo>
                <a:lnTo>
                  <a:pt x="499" y="645"/>
                </a:lnTo>
                <a:lnTo>
                  <a:pt x="499" y="641"/>
                </a:lnTo>
                <a:lnTo>
                  <a:pt x="499" y="638"/>
                </a:lnTo>
                <a:lnTo>
                  <a:pt x="499" y="634"/>
                </a:lnTo>
                <a:lnTo>
                  <a:pt x="499" y="631"/>
                </a:lnTo>
                <a:lnTo>
                  <a:pt x="495" y="631"/>
                </a:lnTo>
                <a:lnTo>
                  <a:pt x="491" y="631"/>
                </a:lnTo>
                <a:lnTo>
                  <a:pt x="488" y="631"/>
                </a:lnTo>
                <a:lnTo>
                  <a:pt x="488" y="627"/>
                </a:lnTo>
                <a:lnTo>
                  <a:pt x="484" y="631"/>
                </a:lnTo>
                <a:lnTo>
                  <a:pt x="481" y="634"/>
                </a:lnTo>
                <a:lnTo>
                  <a:pt x="481" y="638"/>
                </a:lnTo>
                <a:lnTo>
                  <a:pt x="477" y="638"/>
                </a:lnTo>
                <a:lnTo>
                  <a:pt x="474" y="638"/>
                </a:lnTo>
                <a:lnTo>
                  <a:pt x="470" y="638"/>
                </a:lnTo>
                <a:lnTo>
                  <a:pt x="467" y="638"/>
                </a:lnTo>
                <a:lnTo>
                  <a:pt x="467" y="641"/>
                </a:lnTo>
                <a:lnTo>
                  <a:pt x="463" y="641"/>
                </a:lnTo>
                <a:lnTo>
                  <a:pt x="459" y="641"/>
                </a:lnTo>
                <a:lnTo>
                  <a:pt x="456" y="641"/>
                </a:lnTo>
                <a:lnTo>
                  <a:pt x="456" y="638"/>
                </a:lnTo>
                <a:lnTo>
                  <a:pt x="452" y="638"/>
                </a:lnTo>
                <a:lnTo>
                  <a:pt x="452" y="634"/>
                </a:lnTo>
                <a:lnTo>
                  <a:pt x="456" y="631"/>
                </a:lnTo>
                <a:lnTo>
                  <a:pt x="459" y="631"/>
                </a:lnTo>
                <a:lnTo>
                  <a:pt x="456" y="627"/>
                </a:lnTo>
                <a:lnTo>
                  <a:pt x="452" y="627"/>
                </a:lnTo>
                <a:lnTo>
                  <a:pt x="452" y="624"/>
                </a:lnTo>
                <a:lnTo>
                  <a:pt x="449" y="624"/>
                </a:lnTo>
                <a:lnTo>
                  <a:pt x="449" y="620"/>
                </a:lnTo>
                <a:lnTo>
                  <a:pt x="445" y="620"/>
                </a:lnTo>
                <a:lnTo>
                  <a:pt x="445" y="616"/>
                </a:lnTo>
                <a:lnTo>
                  <a:pt x="445" y="613"/>
                </a:lnTo>
                <a:lnTo>
                  <a:pt x="442" y="609"/>
                </a:lnTo>
                <a:lnTo>
                  <a:pt x="442" y="606"/>
                </a:lnTo>
                <a:lnTo>
                  <a:pt x="442" y="602"/>
                </a:lnTo>
                <a:lnTo>
                  <a:pt x="442" y="599"/>
                </a:lnTo>
                <a:lnTo>
                  <a:pt x="438" y="595"/>
                </a:lnTo>
                <a:lnTo>
                  <a:pt x="438" y="591"/>
                </a:lnTo>
                <a:lnTo>
                  <a:pt x="434" y="591"/>
                </a:lnTo>
                <a:lnTo>
                  <a:pt x="431" y="591"/>
                </a:lnTo>
                <a:lnTo>
                  <a:pt x="427" y="591"/>
                </a:lnTo>
                <a:lnTo>
                  <a:pt x="424" y="591"/>
                </a:lnTo>
                <a:lnTo>
                  <a:pt x="420" y="591"/>
                </a:lnTo>
                <a:lnTo>
                  <a:pt x="417" y="591"/>
                </a:lnTo>
                <a:lnTo>
                  <a:pt x="413" y="591"/>
                </a:lnTo>
                <a:lnTo>
                  <a:pt x="410" y="591"/>
                </a:lnTo>
                <a:lnTo>
                  <a:pt x="402" y="591"/>
                </a:lnTo>
                <a:lnTo>
                  <a:pt x="402" y="588"/>
                </a:lnTo>
                <a:lnTo>
                  <a:pt x="399" y="588"/>
                </a:lnTo>
                <a:lnTo>
                  <a:pt x="395" y="588"/>
                </a:lnTo>
                <a:lnTo>
                  <a:pt x="392" y="588"/>
                </a:lnTo>
                <a:lnTo>
                  <a:pt x="395" y="584"/>
                </a:lnTo>
                <a:lnTo>
                  <a:pt x="395" y="581"/>
                </a:lnTo>
                <a:lnTo>
                  <a:pt x="395" y="577"/>
                </a:lnTo>
                <a:lnTo>
                  <a:pt x="395" y="574"/>
                </a:lnTo>
                <a:lnTo>
                  <a:pt x="392" y="574"/>
                </a:lnTo>
                <a:lnTo>
                  <a:pt x="392" y="570"/>
                </a:lnTo>
                <a:lnTo>
                  <a:pt x="395" y="570"/>
                </a:lnTo>
                <a:lnTo>
                  <a:pt x="395" y="567"/>
                </a:lnTo>
                <a:lnTo>
                  <a:pt x="399" y="563"/>
                </a:lnTo>
                <a:lnTo>
                  <a:pt x="402" y="563"/>
                </a:lnTo>
                <a:lnTo>
                  <a:pt x="402" y="559"/>
                </a:lnTo>
                <a:lnTo>
                  <a:pt x="399" y="559"/>
                </a:lnTo>
                <a:lnTo>
                  <a:pt x="402" y="556"/>
                </a:lnTo>
                <a:lnTo>
                  <a:pt x="402" y="552"/>
                </a:lnTo>
                <a:lnTo>
                  <a:pt x="399" y="549"/>
                </a:lnTo>
                <a:lnTo>
                  <a:pt x="395" y="549"/>
                </a:lnTo>
                <a:lnTo>
                  <a:pt x="392" y="549"/>
                </a:lnTo>
                <a:lnTo>
                  <a:pt x="392" y="545"/>
                </a:lnTo>
                <a:lnTo>
                  <a:pt x="392" y="542"/>
                </a:lnTo>
                <a:lnTo>
                  <a:pt x="395" y="538"/>
                </a:lnTo>
                <a:lnTo>
                  <a:pt x="395" y="534"/>
                </a:lnTo>
                <a:lnTo>
                  <a:pt x="399" y="534"/>
                </a:lnTo>
                <a:lnTo>
                  <a:pt x="395" y="531"/>
                </a:lnTo>
                <a:lnTo>
                  <a:pt x="392" y="531"/>
                </a:lnTo>
                <a:lnTo>
                  <a:pt x="388" y="527"/>
                </a:lnTo>
                <a:lnTo>
                  <a:pt x="388" y="524"/>
                </a:lnTo>
                <a:lnTo>
                  <a:pt x="388" y="520"/>
                </a:lnTo>
                <a:lnTo>
                  <a:pt x="385" y="520"/>
                </a:lnTo>
                <a:lnTo>
                  <a:pt x="385" y="517"/>
                </a:lnTo>
                <a:lnTo>
                  <a:pt x="381" y="517"/>
                </a:lnTo>
                <a:lnTo>
                  <a:pt x="374" y="513"/>
                </a:lnTo>
                <a:lnTo>
                  <a:pt x="370" y="513"/>
                </a:lnTo>
                <a:lnTo>
                  <a:pt x="367" y="513"/>
                </a:lnTo>
                <a:lnTo>
                  <a:pt x="374" y="506"/>
                </a:lnTo>
                <a:lnTo>
                  <a:pt x="388" y="502"/>
                </a:lnTo>
                <a:lnTo>
                  <a:pt x="388" y="499"/>
                </a:lnTo>
                <a:lnTo>
                  <a:pt x="388" y="495"/>
                </a:lnTo>
                <a:lnTo>
                  <a:pt x="388" y="492"/>
                </a:lnTo>
                <a:lnTo>
                  <a:pt x="385" y="488"/>
                </a:lnTo>
                <a:lnTo>
                  <a:pt x="385" y="485"/>
                </a:lnTo>
                <a:lnTo>
                  <a:pt x="381" y="485"/>
                </a:lnTo>
                <a:lnTo>
                  <a:pt x="381" y="481"/>
                </a:lnTo>
                <a:lnTo>
                  <a:pt x="377" y="481"/>
                </a:lnTo>
                <a:lnTo>
                  <a:pt x="377" y="485"/>
                </a:lnTo>
                <a:lnTo>
                  <a:pt x="374" y="485"/>
                </a:lnTo>
                <a:lnTo>
                  <a:pt x="374" y="481"/>
                </a:lnTo>
                <a:lnTo>
                  <a:pt x="370" y="481"/>
                </a:lnTo>
                <a:lnTo>
                  <a:pt x="370" y="477"/>
                </a:lnTo>
                <a:lnTo>
                  <a:pt x="367" y="481"/>
                </a:lnTo>
                <a:lnTo>
                  <a:pt x="363" y="481"/>
                </a:lnTo>
                <a:lnTo>
                  <a:pt x="363" y="485"/>
                </a:lnTo>
                <a:lnTo>
                  <a:pt x="363" y="488"/>
                </a:lnTo>
                <a:lnTo>
                  <a:pt x="360" y="488"/>
                </a:lnTo>
                <a:lnTo>
                  <a:pt x="356" y="488"/>
                </a:lnTo>
                <a:lnTo>
                  <a:pt x="353" y="488"/>
                </a:lnTo>
                <a:lnTo>
                  <a:pt x="353" y="485"/>
                </a:lnTo>
                <a:lnTo>
                  <a:pt x="353" y="481"/>
                </a:lnTo>
                <a:lnTo>
                  <a:pt x="349" y="481"/>
                </a:lnTo>
                <a:lnTo>
                  <a:pt x="349" y="477"/>
                </a:lnTo>
                <a:lnTo>
                  <a:pt x="345" y="474"/>
                </a:lnTo>
                <a:lnTo>
                  <a:pt x="345" y="470"/>
                </a:lnTo>
                <a:lnTo>
                  <a:pt x="342" y="470"/>
                </a:lnTo>
                <a:lnTo>
                  <a:pt x="338" y="467"/>
                </a:lnTo>
                <a:lnTo>
                  <a:pt x="338" y="463"/>
                </a:lnTo>
                <a:lnTo>
                  <a:pt x="342" y="463"/>
                </a:lnTo>
                <a:lnTo>
                  <a:pt x="345" y="463"/>
                </a:lnTo>
                <a:lnTo>
                  <a:pt x="349" y="463"/>
                </a:lnTo>
                <a:lnTo>
                  <a:pt x="353" y="460"/>
                </a:lnTo>
                <a:lnTo>
                  <a:pt x="353" y="456"/>
                </a:lnTo>
                <a:lnTo>
                  <a:pt x="356" y="456"/>
                </a:lnTo>
                <a:lnTo>
                  <a:pt x="356" y="452"/>
                </a:lnTo>
                <a:lnTo>
                  <a:pt x="356" y="449"/>
                </a:lnTo>
                <a:lnTo>
                  <a:pt x="353" y="449"/>
                </a:lnTo>
                <a:lnTo>
                  <a:pt x="349" y="449"/>
                </a:lnTo>
                <a:lnTo>
                  <a:pt x="345" y="449"/>
                </a:lnTo>
                <a:lnTo>
                  <a:pt x="342" y="449"/>
                </a:lnTo>
                <a:lnTo>
                  <a:pt x="338" y="449"/>
                </a:lnTo>
                <a:lnTo>
                  <a:pt x="335" y="449"/>
                </a:lnTo>
                <a:lnTo>
                  <a:pt x="335" y="445"/>
                </a:lnTo>
                <a:lnTo>
                  <a:pt x="331" y="445"/>
                </a:lnTo>
                <a:lnTo>
                  <a:pt x="328" y="442"/>
                </a:lnTo>
                <a:lnTo>
                  <a:pt x="324" y="442"/>
                </a:lnTo>
                <a:lnTo>
                  <a:pt x="324" y="438"/>
                </a:lnTo>
                <a:lnTo>
                  <a:pt x="324" y="435"/>
                </a:lnTo>
                <a:lnTo>
                  <a:pt x="324" y="438"/>
                </a:lnTo>
                <a:lnTo>
                  <a:pt x="320" y="438"/>
                </a:lnTo>
                <a:lnTo>
                  <a:pt x="317" y="438"/>
                </a:lnTo>
                <a:lnTo>
                  <a:pt x="317" y="442"/>
                </a:lnTo>
                <a:lnTo>
                  <a:pt x="313" y="442"/>
                </a:lnTo>
                <a:lnTo>
                  <a:pt x="313" y="438"/>
                </a:lnTo>
                <a:lnTo>
                  <a:pt x="317" y="438"/>
                </a:lnTo>
                <a:lnTo>
                  <a:pt x="317" y="435"/>
                </a:lnTo>
                <a:lnTo>
                  <a:pt x="313" y="435"/>
                </a:lnTo>
                <a:lnTo>
                  <a:pt x="310" y="435"/>
                </a:lnTo>
                <a:lnTo>
                  <a:pt x="310" y="438"/>
                </a:lnTo>
                <a:lnTo>
                  <a:pt x="306" y="438"/>
                </a:lnTo>
                <a:lnTo>
                  <a:pt x="306" y="435"/>
                </a:lnTo>
                <a:lnTo>
                  <a:pt x="303" y="435"/>
                </a:lnTo>
                <a:lnTo>
                  <a:pt x="303" y="431"/>
                </a:lnTo>
                <a:lnTo>
                  <a:pt x="303" y="428"/>
                </a:lnTo>
                <a:lnTo>
                  <a:pt x="303" y="424"/>
                </a:lnTo>
                <a:lnTo>
                  <a:pt x="303" y="420"/>
                </a:lnTo>
                <a:lnTo>
                  <a:pt x="299" y="420"/>
                </a:lnTo>
                <a:lnTo>
                  <a:pt x="299" y="417"/>
                </a:lnTo>
                <a:lnTo>
                  <a:pt x="296" y="417"/>
                </a:lnTo>
                <a:lnTo>
                  <a:pt x="292" y="417"/>
                </a:lnTo>
                <a:lnTo>
                  <a:pt x="292" y="420"/>
                </a:lnTo>
                <a:lnTo>
                  <a:pt x="288" y="420"/>
                </a:lnTo>
                <a:lnTo>
                  <a:pt x="285" y="420"/>
                </a:lnTo>
                <a:lnTo>
                  <a:pt x="281" y="420"/>
                </a:lnTo>
                <a:lnTo>
                  <a:pt x="281" y="424"/>
                </a:lnTo>
                <a:lnTo>
                  <a:pt x="281" y="428"/>
                </a:lnTo>
                <a:lnTo>
                  <a:pt x="278" y="428"/>
                </a:lnTo>
                <a:lnTo>
                  <a:pt x="274" y="428"/>
                </a:lnTo>
                <a:lnTo>
                  <a:pt x="253" y="428"/>
                </a:lnTo>
                <a:lnTo>
                  <a:pt x="235" y="417"/>
                </a:lnTo>
                <a:lnTo>
                  <a:pt x="260" y="399"/>
                </a:lnTo>
                <a:lnTo>
                  <a:pt x="278" y="388"/>
                </a:lnTo>
                <a:lnTo>
                  <a:pt x="281" y="385"/>
                </a:lnTo>
                <a:lnTo>
                  <a:pt x="288" y="381"/>
                </a:lnTo>
                <a:lnTo>
                  <a:pt x="292" y="371"/>
                </a:lnTo>
                <a:lnTo>
                  <a:pt x="299" y="367"/>
                </a:lnTo>
                <a:lnTo>
                  <a:pt x="303" y="356"/>
                </a:lnTo>
                <a:lnTo>
                  <a:pt x="296" y="353"/>
                </a:lnTo>
                <a:lnTo>
                  <a:pt x="299" y="346"/>
                </a:lnTo>
                <a:lnTo>
                  <a:pt x="306" y="349"/>
                </a:lnTo>
                <a:lnTo>
                  <a:pt x="320" y="349"/>
                </a:lnTo>
                <a:lnTo>
                  <a:pt x="320" y="346"/>
                </a:lnTo>
                <a:lnTo>
                  <a:pt x="328" y="349"/>
                </a:lnTo>
                <a:lnTo>
                  <a:pt x="342" y="338"/>
                </a:lnTo>
                <a:lnTo>
                  <a:pt x="338" y="328"/>
                </a:lnTo>
                <a:lnTo>
                  <a:pt x="349" y="328"/>
                </a:lnTo>
                <a:lnTo>
                  <a:pt x="353" y="331"/>
                </a:lnTo>
                <a:lnTo>
                  <a:pt x="356" y="331"/>
                </a:lnTo>
                <a:lnTo>
                  <a:pt x="374" y="331"/>
                </a:lnTo>
                <a:lnTo>
                  <a:pt x="377" y="331"/>
                </a:lnTo>
                <a:lnTo>
                  <a:pt x="381" y="335"/>
                </a:lnTo>
                <a:lnTo>
                  <a:pt x="377" y="342"/>
                </a:lnTo>
                <a:lnTo>
                  <a:pt x="381" y="346"/>
                </a:lnTo>
                <a:lnTo>
                  <a:pt x="381" y="349"/>
                </a:lnTo>
                <a:lnTo>
                  <a:pt x="395" y="356"/>
                </a:lnTo>
                <a:lnTo>
                  <a:pt x="406" y="356"/>
                </a:lnTo>
                <a:lnTo>
                  <a:pt x="406" y="353"/>
                </a:lnTo>
                <a:lnTo>
                  <a:pt x="434" y="367"/>
                </a:lnTo>
                <a:lnTo>
                  <a:pt x="438" y="371"/>
                </a:lnTo>
                <a:lnTo>
                  <a:pt x="449" y="374"/>
                </a:lnTo>
                <a:lnTo>
                  <a:pt x="452" y="374"/>
                </a:lnTo>
                <a:lnTo>
                  <a:pt x="463" y="378"/>
                </a:lnTo>
                <a:lnTo>
                  <a:pt x="459" y="367"/>
                </a:lnTo>
                <a:lnTo>
                  <a:pt x="459" y="356"/>
                </a:lnTo>
                <a:lnTo>
                  <a:pt x="467" y="349"/>
                </a:lnTo>
                <a:lnTo>
                  <a:pt x="470" y="346"/>
                </a:lnTo>
                <a:lnTo>
                  <a:pt x="474" y="335"/>
                </a:lnTo>
                <a:lnTo>
                  <a:pt x="467" y="331"/>
                </a:lnTo>
                <a:lnTo>
                  <a:pt x="467" y="324"/>
                </a:lnTo>
                <a:lnTo>
                  <a:pt x="463" y="321"/>
                </a:lnTo>
                <a:lnTo>
                  <a:pt x="452" y="321"/>
                </a:lnTo>
                <a:lnTo>
                  <a:pt x="445" y="321"/>
                </a:lnTo>
                <a:lnTo>
                  <a:pt x="449" y="310"/>
                </a:lnTo>
                <a:lnTo>
                  <a:pt x="456" y="310"/>
                </a:lnTo>
                <a:lnTo>
                  <a:pt x="459" y="310"/>
                </a:lnTo>
                <a:lnTo>
                  <a:pt x="467" y="306"/>
                </a:lnTo>
                <a:lnTo>
                  <a:pt x="467" y="303"/>
                </a:lnTo>
                <a:lnTo>
                  <a:pt x="463" y="292"/>
                </a:lnTo>
                <a:lnTo>
                  <a:pt x="459" y="292"/>
                </a:lnTo>
                <a:lnTo>
                  <a:pt x="452" y="289"/>
                </a:lnTo>
                <a:lnTo>
                  <a:pt x="452" y="285"/>
                </a:lnTo>
                <a:lnTo>
                  <a:pt x="442" y="285"/>
                </a:lnTo>
                <a:lnTo>
                  <a:pt x="427" y="274"/>
                </a:lnTo>
                <a:lnTo>
                  <a:pt x="445" y="274"/>
                </a:lnTo>
                <a:lnTo>
                  <a:pt x="449" y="267"/>
                </a:lnTo>
                <a:lnTo>
                  <a:pt x="463" y="264"/>
                </a:lnTo>
                <a:lnTo>
                  <a:pt x="463" y="271"/>
                </a:lnTo>
                <a:lnTo>
                  <a:pt x="470" y="274"/>
                </a:lnTo>
                <a:lnTo>
                  <a:pt x="474" y="278"/>
                </a:lnTo>
                <a:lnTo>
                  <a:pt x="477" y="289"/>
                </a:lnTo>
                <a:lnTo>
                  <a:pt x="495" y="299"/>
                </a:lnTo>
                <a:lnTo>
                  <a:pt x="502" y="289"/>
                </a:lnTo>
                <a:lnTo>
                  <a:pt x="506" y="292"/>
                </a:lnTo>
                <a:lnTo>
                  <a:pt x="513" y="299"/>
                </a:lnTo>
                <a:lnTo>
                  <a:pt x="524" y="303"/>
                </a:lnTo>
                <a:lnTo>
                  <a:pt x="538" y="306"/>
                </a:lnTo>
                <a:lnTo>
                  <a:pt x="541" y="303"/>
                </a:lnTo>
                <a:lnTo>
                  <a:pt x="559" y="314"/>
                </a:lnTo>
                <a:lnTo>
                  <a:pt x="559" y="317"/>
                </a:lnTo>
                <a:lnTo>
                  <a:pt x="573" y="321"/>
                </a:lnTo>
                <a:lnTo>
                  <a:pt x="588" y="317"/>
                </a:lnTo>
                <a:lnTo>
                  <a:pt x="595" y="306"/>
                </a:lnTo>
                <a:lnTo>
                  <a:pt x="595" y="296"/>
                </a:lnTo>
                <a:lnTo>
                  <a:pt x="591" y="292"/>
                </a:lnTo>
                <a:lnTo>
                  <a:pt x="591" y="289"/>
                </a:lnTo>
                <a:lnTo>
                  <a:pt x="588" y="281"/>
                </a:lnTo>
                <a:lnTo>
                  <a:pt x="602" y="274"/>
                </a:lnTo>
                <a:lnTo>
                  <a:pt x="609" y="285"/>
                </a:lnTo>
                <a:lnTo>
                  <a:pt x="616" y="281"/>
                </a:lnTo>
                <a:lnTo>
                  <a:pt x="627" y="281"/>
                </a:lnTo>
                <a:lnTo>
                  <a:pt x="630" y="289"/>
                </a:lnTo>
                <a:lnTo>
                  <a:pt x="638" y="289"/>
                </a:lnTo>
                <a:lnTo>
                  <a:pt x="634" y="281"/>
                </a:lnTo>
                <a:lnTo>
                  <a:pt x="630" y="274"/>
                </a:lnTo>
                <a:lnTo>
                  <a:pt x="630" y="271"/>
                </a:lnTo>
                <a:lnTo>
                  <a:pt x="638" y="256"/>
                </a:lnTo>
                <a:lnTo>
                  <a:pt x="648" y="253"/>
                </a:lnTo>
                <a:lnTo>
                  <a:pt x="634" y="242"/>
                </a:lnTo>
                <a:lnTo>
                  <a:pt x="638" y="235"/>
                </a:lnTo>
                <a:lnTo>
                  <a:pt x="652" y="235"/>
                </a:lnTo>
                <a:lnTo>
                  <a:pt x="677" y="239"/>
                </a:lnTo>
                <a:lnTo>
                  <a:pt x="687" y="224"/>
                </a:lnTo>
                <a:lnTo>
                  <a:pt x="684" y="224"/>
                </a:lnTo>
                <a:lnTo>
                  <a:pt x="684" y="217"/>
                </a:lnTo>
                <a:lnTo>
                  <a:pt x="691" y="217"/>
                </a:lnTo>
                <a:lnTo>
                  <a:pt x="709" y="210"/>
                </a:lnTo>
                <a:lnTo>
                  <a:pt x="716" y="210"/>
                </a:lnTo>
                <a:lnTo>
                  <a:pt x="719" y="210"/>
                </a:lnTo>
                <a:lnTo>
                  <a:pt x="723" y="207"/>
                </a:lnTo>
                <a:lnTo>
                  <a:pt x="727" y="207"/>
                </a:lnTo>
                <a:lnTo>
                  <a:pt x="730" y="207"/>
                </a:lnTo>
                <a:lnTo>
                  <a:pt x="737" y="199"/>
                </a:lnTo>
                <a:lnTo>
                  <a:pt x="744" y="196"/>
                </a:lnTo>
                <a:lnTo>
                  <a:pt x="744" y="192"/>
                </a:lnTo>
                <a:lnTo>
                  <a:pt x="748" y="192"/>
                </a:lnTo>
                <a:lnTo>
                  <a:pt x="752" y="192"/>
                </a:lnTo>
                <a:lnTo>
                  <a:pt x="755" y="192"/>
                </a:lnTo>
                <a:lnTo>
                  <a:pt x="762" y="192"/>
                </a:lnTo>
                <a:lnTo>
                  <a:pt x="784" y="192"/>
                </a:lnTo>
                <a:lnTo>
                  <a:pt x="787" y="189"/>
                </a:lnTo>
                <a:lnTo>
                  <a:pt x="791" y="189"/>
                </a:lnTo>
                <a:lnTo>
                  <a:pt x="791" y="192"/>
                </a:lnTo>
                <a:lnTo>
                  <a:pt x="801" y="189"/>
                </a:lnTo>
                <a:lnTo>
                  <a:pt x="816" y="182"/>
                </a:lnTo>
                <a:lnTo>
                  <a:pt x="819" y="182"/>
                </a:lnTo>
                <a:lnTo>
                  <a:pt x="826" y="178"/>
                </a:lnTo>
                <a:lnTo>
                  <a:pt x="826" y="167"/>
                </a:lnTo>
                <a:lnTo>
                  <a:pt x="830" y="164"/>
                </a:lnTo>
                <a:lnTo>
                  <a:pt x="830" y="160"/>
                </a:lnTo>
                <a:lnTo>
                  <a:pt x="826" y="153"/>
                </a:lnTo>
                <a:lnTo>
                  <a:pt x="823" y="153"/>
                </a:lnTo>
                <a:lnTo>
                  <a:pt x="826" y="150"/>
                </a:lnTo>
                <a:lnTo>
                  <a:pt x="830" y="146"/>
                </a:lnTo>
                <a:lnTo>
                  <a:pt x="833" y="146"/>
                </a:lnTo>
                <a:lnTo>
                  <a:pt x="837" y="142"/>
                </a:lnTo>
                <a:lnTo>
                  <a:pt x="837" y="139"/>
                </a:lnTo>
                <a:lnTo>
                  <a:pt x="841" y="139"/>
                </a:lnTo>
                <a:lnTo>
                  <a:pt x="844" y="139"/>
                </a:lnTo>
                <a:lnTo>
                  <a:pt x="848" y="139"/>
                </a:lnTo>
                <a:lnTo>
                  <a:pt x="851" y="139"/>
                </a:lnTo>
                <a:lnTo>
                  <a:pt x="855" y="139"/>
                </a:lnTo>
                <a:lnTo>
                  <a:pt x="858" y="139"/>
                </a:lnTo>
                <a:lnTo>
                  <a:pt x="862" y="139"/>
                </a:lnTo>
                <a:lnTo>
                  <a:pt x="866" y="139"/>
                </a:lnTo>
                <a:lnTo>
                  <a:pt x="866" y="135"/>
                </a:lnTo>
                <a:lnTo>
                  <a:pt x="869" y="135"/>
                </a:lnTo>
                <a:lnTo>
                  <a:pt x="869" y="132"/>
                </a:lnTo>
                <a:lnTo>
                  <a:pt x="873" y="132"/>
                </a:lnTo>
                <a:lnTo>
                  <a:pt x="873" y="128"/>
                </a:lnTo>
                <a:lnTo>
                  <a:pt x="873" y="125"/>
                </a:lnTo>
                <a:lnTo>
                  <a:pt x="876" y="121"/>
                </a:lnTo>
                <a:lnTo>
                  <a:pt x="876" y="118"/>
                </a:lnTo>
                <a:lnTo>
                  <a:pt x="876" y="114"/>
                </a:lnTo>
                <a:lnTo>
                  <a:pt x="876" y="110"/>
                </a:lnTo>
                <a:lnTo>
                  <a:pt x="880" y="110"/>
                </a:lnTo>
                <a:lnTo>
                  <a:pt x="876" y="107"/>
                </a:lnTo>
                <a:lnTo>
                  <a:pt x="873" y="107"/>
                </a:lnTo>
                <a:lnTo>
                  <a:pt x="869" y="107"/>
                </a:lnTo>
                <a:lnTo>
                  <a:pt x="869" y="103"/>
                </a:lnTo>
                <a:lnTo>
                  <a:pt x="869" y="100"/>
                </a:lnTo>
                <a:lnTo>
                  <a:pt x="869" y="96"/>
                </a:lnTo>
                <a:lnTo>
                  <a:pt x="869" y="93"/>
                </a:lnTo>
                <a:lnTo>
                  <a:pt x="869" y="89"/>
                </a:lnTo>
                <a:lnTo>
                  <a:pt x="869" y="85"/>
                </a:lnTo>
                <a:lnTo>
                  <a:pt x="869" y="82"/>
                </a:lnTo>
                <a:lnTo>
                  <a:pt x="869" y="78"/>
                </a:lnTo>
                <a:lnTo>
                  <a:pt x="869" y="75"/>
                </a:lnTo>
                <a:lnTo>
                  <a:pt x="869" y="71"/>
                </a:lnTo>
                <a:lnTo>
                  <a:pt x="873" y="68"/>
                </a:lnTo>
                <a:lnTo>
                  <a:pt x="876" y="68"/>
                </a:lnTo>
                <a:lnTo>
                  <a:pt x="880" y="64"/>
                </a:lnTo>
                <a:lnTo>
                  <a:pt x="883" y="64"/>
                </a:lnTo>
                <a:lnTo>
                  <a:pt x="887" y="64"/>
                </a:lnTo>
                <a:lnTo>
                  <a:pt x="894" y="60"/>
                </a:lnTo>
                <a:lnTo>
                  <a:pt x="898" y="60"/>
                </a:lnTo>
                <a:lnTo>
                  <a:pt x="901" y="57"/>
                </a:lnTo>
                <a:lnTo>
                  <a:pt x="912" y="53"/>
                </a:lnTo>
                <a:lnTo>
                  <a:pt x="915" y="53"/>
                </a:lnTo>
                <a:lnTo>
                  <a:pt x="915" y="50"/>
                </a:lnTo>
                <a:lnTo>
                  <a:pt x="915" y="53"/>
                </a:lnTo>
                <a:lnTo>
                  <a:pt x="919" y="57"/>
                </a:lnTo>
                <a:lnTo>
                  <a:pt x="919" y="60"/>
                </a:lnTo>
                <a:lnTo>
                  <a:pt x="923" y="64"/>
                </a:lnTo>
                <a:lnTo>
                  <a:pt x="926" y="64"/>
                </a:lnTo>
                <a:lnTo>
                  <a:pt x="930" y="64"/>
                </a:lnTo>
                <a:lnTo>
                  <a:pt x="933" y="64"/>
                </a:lnTo>
                <a:lnTo>
                  <a:pt x="937" y="64"/>
                </a:lnTo>
                <a:lnTo>
                  <a:pt x="940" y="64"/>
                </a:lnTo>
                <a:lnTo>
                  <a:pt x="940" y="60"/>
                </a:lnTo>
                <a:lnTo>
                  <a:pt x="940" y="57"/>
                </a:lnTo>
                <a:lnTo>
                  <a:pt x="944" y="53"/>
                </a:lnTo>
                <a:lnTo>
                  <a:pt x="944" y="50"/>
                </a:lnTo>
                <a:lnTo>
                  <a:pt x="947" y="46"/>
                </a:lnTo>
                <a:lnTo>
                  <a:pt x="951" y="46"/>
                </a:lnTo>
                <a:lnTo>
                  <a:pt x="955" y="43"/>
                </a:lnTo>
                <a:lnTo>
                  <a:pt x="958" y="46"/>
                </a:lnTo>
                <a:lnTo>
                  <a:pt x="962" y="46"/>
                </a:lnTo>
                <a:lnTo>
                  <a:pt x="962" y="43"/>
                </a:lnTo>
                <a:lnTo>
                  <a:pt x="962" y="39"/>
                </a:lnTo>
                <a:lnTo>
                  <a:pt x="962" y="36"/>
                </a:lnTo>
                <a:lnTo>
                  <a:pt x="962" y="32"/>
                </a:lnTo>
                <a:lnTo>
                  <a:pt x="969" y="32"/>
                </a:lnTo>
                <a:lnTo>
                  <a:pt x="969" y="28"/>
                </a:lnTo>
                <a:lnTo>
                  <a:pt x="969" y="25"/>
                </a:lnTo>
                <a:lnTo>
                  <a:pt x="969" y="21"/>
                </a:lnTo>
                <a:lnTo>
                  <a:pt x="972" y="21"/>
                </a:lnTo>
                <a:lnTo>
                  <a:pt x="976" y="25"/>
                </a:lnTo>
                <a:lnTo>
                  <a:pt x="976" y="28"/>
                </a:lnTo>
                <a:lnTo>
                  <a:pt x="980" y="28"/>
                </a:lnTo>
                <a:lnTo>
                  <a:pt x="983" y="28"/>
                </a:lnTo>
                <a:lnTo>
                  <a:pt x="990" y="28"/>
                </a:lnTo>
                <a:lnTo>
                  <a:pt x="994" y="28"/>
                </a:lnTo>
                <a:lnTo>
                  <a:pt x="997" y="28"/>
                </a:lnTo>
                <a:lnTo>
                  <a:pt x="1001" y="28"/>
                </a:lnTo>
                <a:lnTo>
                  <a:pt x="1004" y="28"/>
                </a:lnTo>
                <a:lnTo>
                  <a:pt x="1008" y="28"/>
                </a:lnTo>
                <a:lnTo>
                  <a:pt x="1012" y="28"/>
                </a:lnTo>
                <a:lnTo>
                  <a:pt x="1012" y="32"/>
                </a:lnTo>
                <a:lnTo>
                  <a:pt x="1015" y="32"/>
                </a:lnTo>
                <a:lnTo>
                  <a:pt x="1015" y="28"/>
                </a:lnTo>
                <a:lnTo>
                  <a:pt x="1019" y="28"/>
                </a:lnTo>
                <a:lnTo>
                  <a:pt x="1019" y="32"/>
                </a:lnTo>
                <a:lnTo>
                  <a:pt x="1022" y="32"/>
                </a:lnTo>
                <a:lnTo>
                  <a:pt x="1026" y="32"/>
                </a:lnTo>
                <a:lnTo>
                  <a:pt x="1029" y="32"/>
                </a:lnTo>
                <a:lnTo>
                  <a:pt x="1033" y="32"/>
                </a:lnTo>
                <a:lnTo>
                  <a:pt x="1037" y="32"/>
                </a:lnTo>
                <a:lnTo>
                  <a:pt x="1037" y="28"/>
                </a:lnTo>
                <a:lnTo>
                  <a:pt x="1037" y="32"/>
                </a:lnTo>
                <a:lnTo>
                  <a:pt x="1040" y="32"/>
                </a:lnTo>
                <a:lnTo>
                  <a:pt x="1044" y="36"/>
                </a:lnTo>
                <a:lnTo>
                  <a:pt x="1047" y="36"/>
                </a:lnTo>
                <a:lnTo>
                  <a:pt x="1051" y="36"/>
                </a:lnTo>
                <a:lnTo>
                  <a:pt x="1054" y="36"/>
                </a:lnTo>
                <a:lnTo>
                  <a:pt x="1054" y="32"/>
                </a:lnTo>
                <a:lnTo>
                  <a:pt x="1058" y="32"/>
                </a:lnTo>
                <a:lnTo>
                  <a:pt x="1061" y="32"/>
                </a:lnTo>
                <a:lnTo>
                  <a:pt x="1061" y="28"/>
                </a:lnTo>
                <a:lnTo>
                  <a:pt x="1065" y="25"/>
                </a:lnTo>
                <a:lnTo>
                  <a:pt x="1061" y="25"/>
                </a:lnTo>
                <a:lnTo>
                  <a:pt x="1061" y="21"/>
                </a:lnTo>
                <a:lnTo>
                  <a:pt x="1058" y="21"/>
                </a:lnTo>
                <a:lnTo>
                  <a:pt x="1054" y="21"/>
                </a:lnTo>
                <a:lnTo>
                  <a:pt x="1054" y="18"/>
                </a:lnTo>
                <a:lnTo>
                  <a:pt x="1054" y="14"/>
                </a:lnTo>
                <a:lnTo>
                  <a:pt x="1051" y="11"/>
                </a:lnTo>
                <a:lnTo>
                  <a:pt x="1051" y="7"/>
                </a:lnTo>
                <a:lnTo>
                  <a:pt x="1054" y="7"/>
                </a:lnTo>
                <a:lnTo>
                  <a:pt x="1058" y="7"/>
                </a:lnTo>
                <a:lnTo>
                  <a:pt x="1061" y="7"/>
                </a:lnTo>
                <a:lnTo>
                  <a:pt x="1065" y="3"/>
                </a:lnTo>
                <a:lnTo>
                  <a:pt x="1069" y="3"/>
                </a:lnTo>
                <a:lnTo>
                  <a:pt x="1072" y="3"/>
                </a:lnTo>
                <a:lnTo>
                  <a:pt x="1076" y="3"/>
                </a:lnTo>
                <a:lnTo>
                  <a:pt x="1079" y="0"/>
                </a:lnTo>
                <a:lnTo>
                  <a:pt x="1083" y="3"/>
                </a:lnTo>
                <a:lnTo>
                  <a:pt x="1083" y="7"/>
                </a:lnTo>
                <a:lnTo>
                  <a:pt x="1086" y="7"/>
                </a:lnTo>
                <a:lnTo>
                  <a:pt x="1086" y="11"/>
                </a:lnTo>
                <a:lnTo>
                  <a:pt x="1086" y="14"/>
                </a:lnTo>
                <a:lnTo>
                  <a:pt x="1090" y="18"/>
                </a:lnTo>
                <a:lnTo>
                  <a:pt x="1094" y="18"/>
                </a:lnTo>
                <a:lnTo>
                  <a:pt x="1094" y="21"/>
                </a:lnTo>
                <a:lnTo>
                  <a:pt x="1097" y="21"/>
                </a:lnTo>
                <a:lnTo>
                  <a:pt x="1101" y="21"/>
                </a:lnTo>
                <a:lnTo>
                  <a:pt x="1101" y="25"/>
                </a:lnTo>
                <a:lnTo>
                  <a:pt x="1097" y="28"/>
                </a:lnTo>
                <a:lnTo>
                  <a:pt x="1097" y="32"/>
                </a:lnTo>
                <a:lnTo>
                  <a:pt x="1094" y="32"/>
                </a:lnTo>
                <a:lnTo>
                  <a:pt x="1094" y="36"/>
                </a:lnTo>
                <a:lnTo>
                  <a:pt x="1090" y="36"/>
                </a:lnTo>
                <a:lnTo>
                  <a:pt x="1086" y="36"/>
                </a:lnTo>
                <a:lnTo>
                  <a:pt x="1083" y="36"/>
                </a:lnTo>
                <a:lnTo>
                  <a:pt x="1079" y="36"/>
                </a:lnTo>
                <a:lnTo>
                  <a:pt x="1076" y="39"/>
                </a:lnTo>
                <a:lnTo>
                  <a:pt x="1072" y="39"/>
                </a:lnTo>
                <a:lnTo>
                  <a:pt x="1069" y="43"/>
                </a:lnTo>
                <a:lnTo>
                  <a:pt x="1065" y="43"/>
                </a:lnTo>
                <a:lnTo>
                  <a:pt x="1061" y="46"/>
                </a:lnTo>
                <a:lnTo>
                  <a:pt x="1061" y="50"/>
                </a:lnTo>
                <a:lnTo>
                  <a:pt x="1058" y="50"/>
                </a:lnTo>
                <a:lnTo>
                  <a:pt x="1054" y="53"/>
                </a:lnTo>
                <a:lnTo>
                  <a:pt x="1051" y="57"/>
                </a:lnTo>
                <a:lnTo>
                  <a:pt x="1047" y="60"/>
                </a:lnTo>
                <a:lnTo>
                  <a:pt x="1047" y="64"/>
                </a:lnTo>
                <a:lnTo>
                  <a:pt x="1044" y="68"/>
                </a:lnTo>
                <a:lnTo>
                  <a:pt x="1040" y="71"/>
                </a:lnTo>
                <a:lnTo>
                  <a:pt x="1040" y="75"/>
                </a:lnTo>
                <a:lnTo>
                  <a:pt x="1044" y="75"/>
                </a:lnTo>
                <a:lnTo>
                  <a:pt x="1047" y="75"/>
                </a:lnTo>
                <a:lnTo>
                  <a:pt x="1047" y="78"/>
                </a:lnTo>
                <a:lnTo>
                  <a:pt x="1051" y="75"/>
                </a:lnTo>
                <a:lnTo>
                  <a:pt x="1054" y="75"/>
                </a:lnTo>
                <a:lnTo>
                  <a:pt x="1058" y="78"/>
                </a:lnTo>
                <a:lnTo>
                  <a:pt x="1061" y="78"/>
                </a:lnTo>
                <a:lnTo>
                  <a:pt x="1061" y="82"/>
                </a:lnTo>
                <a:lnTo>
                  <a:pt x="1061" y="85"/>
                </a:lnTo>
                <a:lnTo>
                  <a:pt x="1058" y="93"/>
                </a:lnTo>
                <a:lnTo>
                  <a:pt x="1061" y="93"/>
                </a:lnTo>
                <a:lnTo>
                  <a:pt x="1065" y="93"/>
                </a:lnTo>
                <a:lnTo>
                  <a:pt x="1069" y="93"/>
                </a:lnTo>
                <a:lnTo>
                  <a:pt x="1072" y="93"/>
                </a:lnTo>
                <a:lnTo>
                  <a:pt x="1076" y="93"/>
                </a:lnTo>
                <a:lnTo>
                  <a:pt x="1079" y="93"/>
                </a:lnTo>
                <a:lnTo>
                  <a:pt x="1083" y="96"/>
                </a:lnTo>
                <a:lnTo>
                  <a:pt x="1086" y="96"/>
                </a:lnTo>
                <a:lnTo>
                  <a:pt x="1094" y="100"/>
                </a:lnTo>
                <a:lnTo>
                  <a:pt x="1097" y="100"/>
                </a:lnTo>
                <a:lnTo>
                  <a:pt x="1101" y="103"/>
                </a:lnTo>
                <a:lnTo>
                  <a:pt x="1101" y="100"/>
                </a:lnTo>
                <a:lnTo>
                  <a:pt x="1104" y="100"/>
                </a:lnTo>
                <a:lnTo>
                  <a:pt x="1108" y="96"/>
                </a:lnTo>
                <a:lnTo>
                  <a:pt x="1104" y="96"/>
                </a:lnTo>
                <a:lnTo>
                  <a:pt x="1104" y="93"/>
                </a:lnTo>
                <a:lnTo>
                  <a:pt x="1104" y="89"/>
                </a:lnTo>
                <a:lnTo>
                  <a:pt x="1108" y="89"/>
                </a:lnTo>
                <a:lnTo>
                  <a:pt x="1108" y="85"/>
                </a:lnTo>
                <a:lnTo>
                  <a:pt x="1104" y="85"/>
                </a:lnTo>
                <a:lnTo>
                  <a:pt x="1104" y="82"/>
                </a:lnTo>
                <a:lnTo>
                  <a:pt x="1108" y="82"/>
                </a:lnTo>
                <a:lnTo>
                  <a:pt x="1108" y="78"/>
                </a:lnTo>
                <a:lnTo>
                  <a:pt x="1108" y="75"/>
                </a:lnTo>
                <a:lnTo>
                  <a:pt x="1111" y="75"/>
                </a:lnTo>
                <a:lnTo>
                  <a:pt x="1111" y="71"/>
                </a:lnTo>
                <a:lnTo>
                  <a:pt x="1111" y="68"/>
                </a:lnTo>
                <a:lnTo>
                  <a:pt x="1115" y="64"/>
                </a:lnTo>
                <a:lnTo>
                  <a:pt x="1119" y="64"/>
                </a:lnTo>
                <a:lnTo>
                  <a:pt x="1119" y="60"/>
                </a:lnTo>
                <a:lnTo>
                  <a:pt x="1122" y="57"/>
                </a:lnTo>
                <a:lnTo>
                  <a:pt x="1126" y="57"/>
                </a:lnTo>
                <a:lnTo>
                  <a:pt x="1126" y="53"/>
                </a:lnTo>
                <a:lnTo>
                  <a:pt x="1129" y="53"/>
                </a:lnTo>
                <a:lnTo>
                  <a:pt x="1129" y="50"/>
                </a:lnTo>
                <a:lnTo>
                  <a:pt x="1133" y="50"/>
                </a:lnTo>
                <a:lnTo>
                  <a:pt x="1136" y="50"/>
                </a:lnTo>
                <a:lnTo>
                  <a:pt x="1140" y="50"/>
                </a:lnTo>
                <a:lnTo>
                  <a:pt x="1140" y="46"/>
                </a:lnTo>
                <a:lnTo>
                  <a:pt x="1143" y="46"/>
                </a:lnTo>
                <a:lnTo>
                  <a:pt x="1143" y="43"/>
                </a:lnTo>
                <a:lnTo>
                  <a:pt x="1147" y="39"/>
                </a:lnTo>
                <a:lnTo>
                  <a:pt x="1151" y="39"/>
                </a:lnTo>
                <a:lnTo>
                  <a:pt x="1151" y="36"/>
                </a:lnTo>
                <a:lnTo>
                  <a:pt x="1151" y="32"/>
                </a:lnTo>
                <a:lnTo>
                  <a:pt x="1151" y="28"/>
                </a:lnTo>
                <a:lnTo>
                  <a:pt x="1154" y="28"/>
                </a:lnTo>
                <a:lnTo>
                  <a:pt x="1158" y="28"/>
                </a:lnTo>
                <a:lnTo>
                  <a:pt x="1161" y="25"/>
                </a:lnTo>
                <a:lnTo>
                  <a:pt x="1161" y="21"/>
                </a:lnTo>
                <a:lnTo>
                  <a:pt x="1161" y="18"/>
                </a:lnTo>
                <a:lnTo>
                  <a:pt x="1158" y="18"/>
                </a:lnTo>
                <a:lnTo>
                  <a:pt x="1158" y="14"/>
                </a:lnTo>
                <a:lnTo>
                  <a:pt x="1161" y="14"/>
                </a:lnTo>
                <a:lnTo>
                  <a:pt x="1161" y="11"/>
                </a:lnTo>
                <a:lnTo>
                  <a:pt x="1165" y="11"/>
                </a:lnTo>
                <a:lnTo>
                  <a:pt x="1168" y="11"/>
                </a:lnTo>
                <a:lnTo>
                  <a:pt x="1172" y="11"/>
                </a:lnTo>
                <a:lnTo>
                  <a:pt x="1176" y="14"/>
                </a:lnTo>
                <a:lnTo>
                  <a:pt x="1183" y="14"/>
                </a:lnTo>
                <a:lnTo>
                  <a:pt x="1183" y="11"/>
                </a:lnTo>
                <a:lnTo>
                  <a:pt x="1186" y="11"/>
                </a:lnTo>
                <a:lnTo>
                  <a:pt x="1186" y="14"/>
                </a:lnTo>
                <a:lnTo>
                  <a:pt x="1186" y="18"/>
                </a:lnTo>
                <a:lnTo>
                  <a:pt x="1186" y="21"/>
                </a:lnTo>
                <a:lnTo>
                  <a:pt x="1183" y="21"/>
                </a:lnTo>
                <a:lnTo>
                  <a:pt x="1183" y="25"/>
                </a:lnTo>
                <a:lnTo>
                  <a:pt x="1186" y="28"/>
                </a:lnTo>
                <a:lnTo>
                  <a:pt x="1190" y="32"/>
                </a:lnTo>
                <a:lnTo>
                  <a:pt x="1193" y="32"/>
                </a:lnTo>
                <a:lnTo>
                  <a:pt x="1197" y="32"/>
                </a:lnTo>
                <a:lnTo>
                  <a:pt x="1200" y="32"/>
                </a:lnTo>
                <a:lnTo>
                  <a:pt x="1200" y="36"/>
                </a:lnTo>
                <a:lnTo>
                  <a:pt x="1204" y="36"/>
                </a:lnTo>
                <a:lnTo>
                  <a:pt x="1200" y="39"/>
                </a:lnTo>
                <a:lnTo>
                  <a:pt x="1197" y="39"/>
                </a:lnTo>
                <a:lnTo>
                  <a:pt x="1200" y="39"/>
                </a:lnTo>
                <a:lnTo>
                  <a:pt x="1200" y="43"/>
                </a:lnTo>
                <a:lnTo>
                  <a:pt x="1197" y="46"/>
                </a:lnTo>
                <a:lnTo>
                  <a:pt x="1200" y="46"/>
                </a:lnTo>
                <a:lnTo>
                  <a:pt x="1200" y="50"/>
                </a:lnTo>
                <a:lnTo>
                  <a:pt x="1197" y="50"/>
                </a:lnTo>
                <a:lnTo>
                  <a:pt x="1197" y="53"/>
                </a:lnTo>
                <a:lnTo>
                  <a:pt x="1200" y="53"/>
                </a:lnTo>
                <a:lnTo>
                  <a:pt x="1200" y="57"/>
                </a:lnTo>
                <a:lnTo>
                  <a:pt x="1204" y="57"/>
                </a:lnTo>
                <a:lnTo>
                  <a:pt x="1200" y="57"/>
                </a:lnTo>
                <a:lnTo>
                  <a:pt x="1200" y="60"/>
                </a:lnTo>
                <a:lnTo>
                  <a:pt x="1200" y="64"/>
                </a:lnTo>
                <a:lnTo>
                  <a:pt x="1197" y="64"/>
                </a:lnTo>
                <a:lnTo>
                  <a:pt x="1197" y="68"/>
                </a:lnTo>
                <a:lnTo>
                  <a:pt x="1200" y="68"/>
                </a:lnTo>
                <a:lnTo>
                  <a:pt x="1204" y="68"/>
                </a:lnTo>
                <a:lnTo>
                  <a:pt x="1208" y="71"/>
                </a:lnTo>
                <a:lnTo>
                  <a:pt x="1211" y="71"/>
                </a:lnTo>
                <a:lnTo>
                  <a:pt x="1215" y="75"/>
                </a:lnTo>
                <a:lnTo>
                  <a:pt x="1218" y="75"/>
                </a:lnTo>
                <a:lnTo>
                  <a:pt x="1222" y="71"/>
                </a:lnTo>
                <a:lnTo>
                  <a:pt x="1225" y="71"/>
                </a:lnTo>
                <a:lnTo>
                  <a:pt x="1229" y="71"/>
                </a:lnTo>
                <a:lnTo>
                  <a:pt x="1229" y="75"/>
                </a:lnTo>
                <a:lnTo>
                  <a:pt x="1233" y="75"/>
                </a:lnTo>
                <a:lnTo>
                  <a:pt x="1236" y="78"/>
                </a:lnTo>
                <a:lnTo>
                  <a:pt x="1240" y="78"/>
                </a:lnTo>
                <a:lnTo>
                  <a:pt x="1243" y="78"/>
                </a:lnTo>
                <a:lnTo>
                  <a:pt x="1247" y="78"/>
                </a:lnTo>
                <a:lnTo>
                  <a:pt x="1250" y="78"/>
                </a:lnTo>
                <a:lnTo>
                  <a:pt x="1250" y="75"/>
                </a:lnTo>
                <a:lnTo>
                  <a:pt x="1254" y="75"/>
                </a:lnTo>
                <a:lnTo>
                  <a:pt x="1254" y="78"/>
                </a:lnTo>
                <a:lnTo>
                  <a:pt x="1257" y="78"/>
                </a:lnTo>
                <a:lnTo>
                  <a:pt x="1261" y="82"/>
                </a:lnTo>
                <a:lnTo>
                  <a:pt x="1265" y="82"/>
                </a:lnTo>
                <a:lnTo>
                  <a:pt x="1265" y="85"/>
                </a:lnTo>
                <a:close/>
                <a:moveTo>
                  <a:pt x="662" y="281"/>
                </a:moveTo>
                <a:lnTo>
                  <a:pt x="662" y="281"/>
                </a:lnTo>
                <a:lnTo>
                  <a:pt x="659" y="289"/>
                </a:lnTo>
                <a:lnTo>
                  <a:pt x="655" y="285"/>
                </a:lnTo>
                <a:lnTo>
                  <a:pt x="655" y="289"/>
                </a:lnTo>
                <a:lnTo>
                  <a:pt x="655" y="292"/>
                </a:lnTo>
                <a:lnTo>
                  <a:pt x="655" y="296"/>
                </a:lnTo>
                <a:lnTo>
                  <a:pt x="652" y="296"/>
                </a:lnTo>
                <a:lnTo>
                  <a:pt x="652" y="299"/>
                </a:lnTo>
                <a:lnTo>
                  <a:pt x="652" y="296"/>
                </a:lnTo>
                <a:lnTo>
                  <a:pt x="648" y="299"/>
                </a:lnTo>
                <a:lnTo>
                  <a:pt x="645" y="296"/>
                </a:lnTo>
                <a:lnTo>
                  <a:pt x="641" y="296"/>
                </a:lnTo>
                <a:lnTo>
                  <a:pt x="645" y="296"/>
                </a:lnTo>
                <a:lnTo>
                  <a:pt x="645" y="299"/>
                </a:lnTo>
                <a:lnTo>
                  <a:pt x="645" y="303"/>
                </a:lnTo>
                <a:lnTo>
                  <a:pt x="648" y="306"/>
                </a:lnTo>
                <a:lnTo>
                  <a:pt x="645" y="306"/>
                </a:lnTo>
                <a:lnTo>
                  <a:pt x="645" y="310"/>
                </a:lnTo>
                <a:lnTo>
                  <a:pt x="641" y="310"/>
                </a:lnTo>
                <a:lnTo>
                  <a:pt x="641" y="314"/>
                </a:lnTo>
                <a:lnTo>
                  <a:pt x="645" y="314"/>
                </a:lnTo>
                <a:lnTo>
                  <a:pt x="645" y="317"/>
                </a:lnTo>
                <a:lnTo>
                  <a:pt x="645" y="314"/>
                </a:lnTo>
                <a:lnTo>
                  <a:pt x="648" y="314"/>
                </a:lnTo>
                <a:lnTo>
                  <a:pt x="652" y="314"/>
                </a:lnTo>
                <a:lnTo>
                  <a:pt x="652" y="317"/>
                </a:lnTo>
                <a:lnTo>
                  <a:pt x="652" y="321"/>
                </a:lnTo>
                <a:lnTo>
                  <a:pt x="655" y="321"/>
                </a:lnTo>
                <a:lnTo>
                  <a:pt x="655" y="324"/>
                </a:lnTo>
                <a:lnTo>
                  <a:pt x="659" y="324"/>
                </a:lnTo>
                <a:lnTo>
                  <a:pt x="659" y="328"/>
                </a:lnTo>
                <a:lnTo>
                  <a:pt x="655" y="328"/>
                </a:lnTo>
                <a:lnTo>
                  <a:pt x="655" y="331"/>
                </a:lnTo>
                <a:lnTo>
                  <a:pt x="652" y="335"/>
                </a:lnTo>
                <a:lnTo>
                  <a:pt x="648" y="335"/>
                </a:lnTo>
                <a:lnTo>
                  <a:pt x="645" y="335"/>
                </a:lnTo>
                <a:lnTo>
                  <a:pt x="641" y="335"/>
                </a:lnTo>
                <a:lnTo>
                  <a:pt x="638" y="335"/>
                </a:lnTo>
                <a:lnTo>
                  <a:pt x="638" y="338"/>
                </a:lnTo>
                <a:lnTo>
                  <a:pt x="648" y="338"/>
                </a:lnTo>
                <a:lnTo>
                  <a:pt x="655" y="338"/>
                </a:lnTo>
                <a:lnTo>
                  <a:pt x="659" y="338"/>
                </a:lnTo>
                <a:lnTo>
                  <a:pt x="659" y="335"/>
                </a:lnTo>
                <a:lnTo>
                  <a:pt x="666" y="335"/>
                </a:lnTo>
                <a:lnTo>
                  <a:pt x="670" y="335"/>
                </a:lnTo>
                <a:lnTo>
                  <a:pt x="666" y="331"/>
                </a:lnTo>
                <a:lnTo>
                  <a:pt x="662" y="328"/>
                </a:lnTo>
                <a:lnTo>
                  <a:pt x="666" y="328"/>
                </a:lnTo>
                <a:lnTo>
                  <a:pt x="670" y="328"/>
                </a:lnTo>
                <a:lnTo>
                  <a:pt x="670" y="331"/>
                </a:lnTo>
                <a:lnTo>
                  <a:pt x="673" y="331"/>
                </a:lnTo>
                <a:lnTo>
                  <a:pt x="673" y="328"/>
                </a:lnTo>
                <a:lnTo>
                  <a:pt x="677" y="331"/>
                </a:lnTo>
                <a:lnTo>
                  <a:pt x="677" y="328"/>
                </a:lnTo>
                <a:lnTo>
                  <a:pt x="677" y="324"/>
                </a:lnTo>
                <a:lnTo>
                  <a:pt x="673" y="321"/>
                </a:lnTo>
                <a:lnTo>
                  <a:pt x="673" y="324"/>
                </a:lnTo>
                <a:lnTo>
                  <a:pt x="673" y="321"/>
                </a:lnTo>
                <a:lnTo>
                  <a:pt x="670" y="317"/>
                </a:lnTo>
                <a:lnTo>
                  <a:pt x="670" y="314"/>
                </a:lnTo>
                <a:lnTo>
                  <a:pt x="666" y="314"/>
                </a:lnTo>
                <a:lnTo>
                  <a:pt x="666" y="310"/>
                </a:lnTo>
                <a:lnTo>
                  <a:pt x="662" y="310"/>
                </a:lnTo>
                <a:lnTo>
                  <a:pt x="662" y="306"/>
                </a:lnTo>
                <a:lnTo>
                  <a:pt x="666" y="306"/>
                </a:lnTo>
                <a:lnTo>
                  <a:pt x="662" y="306"/>
                </a:lnTo>
                <a:lnTo>
                  <a:pt x="662" y="303"/>
                </a:lnTo>
                <a:lnTo>
                  <a:pt x="662" y="299"/>
                </a:lnTo>
                <a:lnTo>
                  <a:pt x="662" y="296"/>
                </a:lnTo>
                <a:lnTo>
                  <a:pt x="662" y="292"/>
                </a:lnTo>
                <a:lnTo>
                  <a:pt x="662" y="289"/>
                </a:lnTo>
                <a:lnTo>
                  <a:pt x="666" y="285"/>
                </a:lnTo>
                <a:lnTo>
                  <a:pt x="662" y="285"/>
                </a:lnTo>
                <a:lnTo>
                  <a:pt x="666" y="281"/>
                </a:lnTo>
                <a:lnTo>
                  <a:pt x="666" y="278"/>
                </a:lnTo>
                <a:lnTo>
                  <a:pt x="662" y="281"/>
                </a:lnTo>
                <a:close/>
              </a:path>
            </a:pathLst>
          </a:custGeom>
          <a:solidFill>
            <a:srgbClr val="002060"/>
          </a:solidFill>
          <a:ln w="7">
            <a:solidFill>
              <a:srgbClr val="002060"/>
            </a:solidFill>
            <a:prstDash val="solid"/>
            <a:round/>
            <a:headEnd/>
            <a:tailEnd/>
          </a:ln>
        </p:spPr>
        <p:txBody>
          <a:bodyPr/>
          <a:lstStyle/>
          <a:p>
            <a:pPr eaLnBrk="0" fontAlgn="base" hangingPunct="0">
              <a:spcBef>
                <a:spcPct val="0"/>
              </a:spcBef>
              <a:spcAft>
                <a:spcPct val="0"/>
              </a:spcAft>
            </a:pPr>
            <a:endParaRPr lang="ru-RU" sz="1400" dirty="0">
              <a:solidFill>
                <a:schemeClr val="tx2"/>
              </a:solidFill>
              <a:latin typeface="Calibri" panose="020F0502020204030204"/>
              <a:cs typeface="Arial" charset="0"/>
            </a:endParaRPr>
          </a:p>
        </p:txBody>
      </p:sp>
      <p:sp>
        <p:nvSpPr>
          <p:cNvPr id="65" name="Freeform 6">
            <a:extLst>
              <a:ext uri="{FF2B5EF4-FFF2-40B4-BE49-F238E27FC236}">
                <a16:creationId xmlns:a16="http://schemas.microsoft.com/office/drawing/2014/main" xmlns="" id="{2382D6BE-8300-E09D-A93D-B88A13103988}"/>
              </a:ext>
            </a:extLst>
          </p:cNvPr>
          <p:cNvSpPr>
            <a:spLocks noEditPoints="1"/>
          </p:cNvSpPr>
          <p:nvPr/>
        </p:nvSpPr>
        <p:spPr bwMode="auto">
          <a:xfrm>
            <a:off x="3022088" y="3351007"/>
            <a:ext cx="1963341" cy="572690"/>
          </a:xfrm>
          <a:custGeom>
            <a:avLst/>
            <a:gdLst>
              <a:gd name="T0" fmla="*/ 1425 w 1649"/>
              <a:gd name="T1" fmla="*/ 25 h 481"/>
              <a:gd name="T2" fmla="*/ 1439 w 1649"/>
              <a:gd name="T3" fmla="*/ 39 h 481"/>
              <a:gd name="T4" fmla="*/ 1471 w 1649"/>
              <a:gd name="T5" fmla="*/ 50 h 481"/>
              <a:gd name="T6" fmla="*/ 1464 w 1649"/>
              <a:gd name="T7" fmla="*/ 71 h 481"/>
              <a:gd name="T8" fmla="*/ 1485 w 1649"/>
              <a:gd name="T9" fmla="*/ 82 h 481"/>
              <a:gd name="T10" fmla="*/ 1489 w 1649"/>
              <a:gd name="T11" fmla="*/ 114 h 481"/>
              <a:gd name="T12" fmla="*/ 1517 w 1649"/>
              <a:gd name="T13" fmla="*/ 139 h 481"/>
              <a:gd name="T14" fmla="*/ 1514 w 1649"/>
              <a:gd name="T15" fmla="*/ 175 h 481"/>
              <a:gd name="T16" fmla="*/ 1542 w 1649"/>
              <a:gd name="T17" fmla="*/ 192 h 481"/>
              <a:gd name="T18" fmla="*/ 1571 w 1649"/>
              <a:gd name="T19" fmla="*/ 221 h 481"/>
              <a:gd name="T20" fmla="*/ 1589 w 1649"/>
              <a:gd name="T21" fmla="*/ 242 h 481"/>
              <a:gd name="T22" fmla="*/ 1621 w 1649"/>
              <a:gd name="T23" fmla="*/ 239 h 481"/>
              <a:gd name="T24" fmla="*/ 1646 w 1649"/>
              <a:gd name="T25" fmla="*/ 271 h 481"/>
              <a:gd name="T26" fmla="*/ 1621 w 1649"/>
              <a:gd name="T27" fmla="*/ 306 h 481"/>
              <a:gd name="T28" fmla="*/ 1585 w 1649"/>
              <a:gd name="T29" fmla="*/ 317 h 481"/>
              <a:gd name="T30" fmla="*/ 1556 w 1649"/>
              <a:gd name="T31" fmla="*/ 331 h 481"/>
              <a:gd name="T32" fmla="*/ 1510 w 1649"/>
              <a:gd name="T33" fmla="*/ 346 h 481"/>
              <a:gd name="T34" fmla="*/ 1460 w 1649"/>
              <a:gd name="T35" fmla="*/ 339 h 481"/>
              <a:gd name="T36" fmla="*/ 1425 w 1649"/>
              <a:gd name="T37" fmla="*/ 349 h 481"/>
              <a:gd name="T38" fmla="*/ 1396 w 1649"/>
              <a:gd name="T39" fmla="*/ 346 h 481"/>
              <a:gd name="T40" fmla="*/ 1361 w 1649"/>
              <a:gd name="T41" fmla="*/ 331 h 481"/>
              <a:gd name="T42" fmla="*/ 1314 w 1649"/>
              <a:gd name="T43" fmla="*/ 328 h 481"/>
              <a:gd name="T44" fmla="*/ 1254 w 1649"/>
              <a:gd name="T45" fmla="*/ 317 h 481"/>
              <a:gd name="T46" fmla="*/ 1222 w 1649"/>
              <a:gd name="T47" fmla="*/ 296 h 481"/>
              <a:gd name="T48" fmla="*/ 1186 w 1649"/>
              <a:gd name="T49" fmla="*/ 310 h 481"/>
              <a:gd name="T50" fmla="*/ 1154 w 1649"/>
              <a:gd name="T51" fmla="*/ 328 h 481"/>
              <a:gd name="T52" fmla="*/ 1136 w 1649"/>
              <a:gd name="T53" fmla="*/ 360 h 481"/>
              <a:gd name="T54" fmla="*/ 1026 w 1649"/>
              <a:gd name="T55" fmla="*/ 417 h 481"/>
              <a:gd name="T56" fmla="*/ 837 w 1649"/>
              <a:gd name="T57" fmla="*/ 478 h 481"/>
              <a:gd name="T58" fmla="*/ 698 w 1649"/>
              <a:gd name="T59" fmla="*/ 381 h 481"/>
              <a:gd name="T60" fmla="*/ 562 w 1649"/>
              <a:gd name="T61" fmla="*/ 378 h 481"/>
              <a:gd name="T62" fmla="*/ 441 w 1649"/>
              <a:gd name="T63" fmla="*/ 388 h 481"/>
              <a:gd name="T64" fmla="*/ 324 w 1649"/>
              <a:gd name="T65" fmla="*/ 392 h 481"/>
              <a:gd name="T66" fmla="*/ 213 w 1649"/>
              <a:gd name="T67" fmla="*/ 385 h 481"/>
              <a:gd name="T68" fmla="*/ 99 w 1649"/>
              <a:gd name="T69" fmla="*/ 413 h 481"/>
              <a:gd name="T70" fmla="*/ 39 w 1649"/>
              <a:gd name="T71" fmla="*/ 360 h 481"/>
              <a:gd name="T72" fmla="*/ 0 w 1649"/>
              <a:gd name="T73" fmla="*/ 242 h 481"/>
              <a:gd name="T74" fmla="*/ 78 w 1649"/>
              <a:gd name="T75" fmla="*/ 178 h 481"/>
              <a:gd name="T76" fmla="*/ 156 w 1649"/>
              <a:gd name="T77" fmla="*/ 121 h 481"/>
              <a:gd name="T78" fmla="*/ 520 w 1649"/>
              <a:gd name="T79" fmla="*/ 110 h 481"/>
              <a:gd name="T80" fmla="*/ 652 w 1649"/>
              <a:gd name="T81" fmla="*/ 185 h 481"/>
              <a:gd name="T82" fmla="*/ 709 w 1649"/>
              <a:gd name="T83" fmla="*/ 168 h 481"/>
              <a:gd name="T84" fmla="*/ 869 w 1649"/>
              <a:gd name="T85" fmla="*/ 57 h 481"/>
              <a:gd name="T86" fmla="*/ 997 w 1649"/>
              <a:gd name="T87" fmla="*/ 14 h 481"/>
              <a:gd name="T88" fmla="*/ 1079 w 1649"/>
              <a:gd name="T89" fmla="*/ 29 h 481"/>
              <a:gd name="T90" fmla="*/ 1136 w 1649"/>
              <a:gd name="T91" fmla="*/ 61 h 481"/>
              <a:gd name="T92" fmla="*/ 1190 w 1649"/>
              <a:gd name="T93" fmla="*/ 64 h 481"/>
              <a:gd name="T94" fmla="*/ 1222 w 1649"/>
              <a:gd name="T95" fmla="*/ 75 h 481"/>
              <a:gd name="T96" fmla="*/ 1243 w 1649"/>
              <a:gd name="T97" fmla="*/ 100 h 481"/>
              <a:gd name="T98" fmla="*/ 1375 w 1649"/>
              <a:gd name="T99" fmla="*/ 39 h 481"/>
              <a:gd name="T100" fmla="*/ 926 w 1649"/>
              <a:gd name="T101" fmla="*/ 164 h 481"/>
              <a:gd name="T102" fmla="*/ 926 w 1649"/>
              <a:gd name="T103" fmla="*/ 232 h 481"/>
              <a:gd name="T104" fmla="*/ 958 w 1649"/>
              <a:gd name="T105" fmla="*/ 232 h 481"/>
              <a:gd name="T106" fmla="*/ 958 w 1649"/>
              <a:gd name="T107" fmla="*/ 182 h 481"/>
              <a:gd name="T108" fmla="*/ 929 w 1649"/>
              <a:gd name="T109" fmla="*/ 146 h 481"/>
              <a:gd name="T110" fmla="*/ 1264 w 1649"/>
              <a:gd name="T111" fmla="*/ 164 h 481"/>
              <a:gd name="T112" fmla="*/ 1250 w 1649"/>
              <a:gd name="T113" fmla="*/ 207 h 481"/>
              <a:gd name="T114" fmla="*/ 1289 w 1649"/>
              <a:gd name="T115" fmla="*/ 182 h 481"/>
              <a:gd name="T116" fmla="*/ 673 w 1649"/>
              <a:gd name="T117" fmla="*/ 257 h 481"/>
              <a:gd name="T118" fmla="*/ 741 w 1649"/>
              <a:gd name="T119" fmla="*/ 249 h 481"/>
              <a:gd name="T120" fmla="*/ 662 w 1649"/>
              <a:gd name="T121" fmla="*/ 239 h 481"/>
              <a:gd name="T122" fmla="*/ 894 w 1649"/>
              <a:gd name="T123" fmla="*/ 4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9" h="481">
                <a:moveTo>
                  <a:pt x="1396" y="29"/>
                </a:moveTo>
                <a:lnTo>
                  <a:pt x="1400" y="29"/>
                </a:lnTo>
                <a:lnTo>
                  <a:pt x="1400" y="29"/>
                </a:lnTo>
                <a:lnTo>
                  <a:pt x="1403" y="29"/>
                </a:lnTo>
                <a:lnTo>
                  <a:pt x="1403" y="25"/>
                </a:lnTo>
                <a:lnTo>
                  <a:pt x="1403" y="25"/>
                </a:lnTo>
                <a:lnTo>
                  <a:pt x="1403" y="21"/>
                </a:lnTo>
                <a:lnTo>
                  <a:pt x="1407" y="21"/>
                </a:lnTo>
                <a:lnTo>
                  <a:pt x="1407" y="21"/>
                </a:lnTo>
                <a:lnTo>
                  <a:pt x="1410" y="21"/>
                </a:lnTo>
                <a:lnTo>
                  <a:pt x="1410" y="21"/>
                </a:lnTo>
                <a:lnTo>
                  <a:pt x="1414" y="21"/>
                </a:lnTo>
                <a:lnTo>
                  <a:pt x="1414" y="21"/>
                </a:lnTo>
                <a:lnTo>
                  <a:pt x="1414" y="18"/>
                </a:lnTo>
                <a:lnTo>
                  <a:pt x="1418" y="18"/>
                </a:lnTo>
                <a:lnTo>
                  <a:pt x="1418" y="18"/>
                </a:lnTo>
                <a:lnTo>
                  <a:pt x="1421" y="18"/>
                </a:lnTo>
                <a:lnTo>
                  <a:pt x="1421" y="21"/>
                </a:lnTo>
                <a:lnTo>
                  <a:pt x="1425" y="21"/>
                </a:lnTo>
                <a:lnTo>
                  <a:pt x="1425" y="25"/>
                </a:lnTo>
                <a:lnTo>
                  <a:pt x="1425" y="25"/>
                </a:lnTo>
                <a:lnTo>
                  <a:pt x="1425" y="29"/>
                </a:lnTo>
                <a:lnTo>
                  <a:pt x="1425" y="29"/>
                </a:lnTo>
                <a:lnTo>
                  <a:pt x="1425" y="32"/>
                </a:lnTo>
                <a:lnTo>
                  <a:pt x="1425" y="32"/>
                </a:lnTo>
                <a:lnTo>
                  <a:pt x="1425" y="36"/>
                </a:lnTo>
                <a:lnTo>
                  <a:pt x="1425" y="36"/>
                </a:lnTo>
                <a:lnTo>
                  <a:pt x="1428" y="36"/>
                </a:lnTo>
                <a:lnTo>
                  <a:pt x="1428" y="39"/>
                </a:lnTo>
                <a:lnTo>
                  <a:pt x="1428" y="39"/>
                </a:lnTo>
                <a:lnTo>
                  <a:pt x="1432" y="39"/>
                </a:lnTo>
                <a:lnTo>
                  <a:pt x="1432" y="36"/>
                </a:lnTo>
                <a:lnTo>
                  <a:pt x="1435" y="36"/>
                </a:lnTo>
                <a:lnTo>
                  <a:pt x="1435" y="36"/>
                </a:lnTo>
                <a:lnTo>
                  <a:pt x="1435" y="36"/>
                </a:lnTo>
                <a:lnTo>
                  <a:pt x="1439" y="36"/>
                </a:lnTo>
                <a:lnTo>
                  <a:pt x="1439" y="39"/>
                </a:lnTo>
                <a:lnTo>
                  <a:pt x="1435" y="39"/>
                </a:lnTo>
                <a:lnTo>
                  <a:pt x="1435" y="39"/>
                </a:lnTo>
                <a:lnTo>
                  <a:pt x="1435" y="43"/>
                </a:lnTo>
                <a:lnTo>
                  <a:pt x="1439" y="43"/>
                </a:lnTo>
                <a:lnTo>
                  <a:pt x="1439" y="39"/>
                </a:lnTo>
                <a:lnTo>
                  <a:pt x="1442" y="39"/>
                </a:lnTo>
                <a:lnTo>
                  <a:pt x="1442" y="39"/>
                </a:lnTo>
                <a:lnTo>
                  <a:pt x="1446" y="39"/>
                </a:lnTo>
                <a:lnTo>
                  <a:pt x="1446" y="36"/>
                </a:lnTo>
                <a:lnTo>
                  <a:pt x="1446" y="36"/>
                </a:lnTo>
                <a:lnTo>
                  <a:pt x="1446" y="39"/>
                </a:lnTo>
                <a:lnTo>
                  <a:pt x="1446" y="39"/>
                </a:lnTo>
                <a:lnTo>
                  <a:pt x="1446" y="43"/>
                </a:lnTo>
                <a:lnTo>
                  <a:pt x="1450" y="43"/>
                </a:lnTo>
                <a:lnTo>
                  <a:pt x="1450" y="43"/>
                </a:lnTo>
                <a:lnTo>
                  <a:pt x="1453" y="46"/>
                </a:lnTo>
                <a:lnTo>
                  <a:pt x="1457" y="46"/>
                </a:lnTo>
                <a:lnTo>
                  <a:pt x="1457" y="46"/>
                </a:lnTo>
                <a:lnTo>
                  <a:pt x="1457" y="50"/>
                </a:lnTo>
                <a:lnTo>
                  <a:pt x="1460" y="50"/>
                </a:lnTo>
                <a:lnTo>
                  <a:pt x="1460" y="50"/>
                </a:lnTo>
                <a:lnTo>
                  <a:pt x="1464" y="50"/>
                </a:lnTo>
                <a:lnTo>
                  <a:pt x="1464" y="50"/>
                </a:lnTo>
                <a:lnTo>
                  <a:pt x="1467" y="50"/>
                </a:lnTo>
                <a:lnTo>
                  <a:pt x="1471" y="50"/>
                </a:lnTo>
                <a:lnTo>
                  <a:pt x="1471" y="50"/>
                </a:lnTo>
                <a:lnTo>
                  <a:pt x="1475" y="50"/>
                </a:lnTo>
                <a:lnTo>
                  <a:pt x="1475" y="50"/>
                </a:lnTo>
                <a:lnTo>
                  <a:pt x="1478" y="50"/>
                </a:lnTo>
                <a:lnTo>
                  <a:pt x="1478" y="53"/>
                </a:lnTo>
                <a:lnTo>
                  <a:pt x="1478" y="53"/>
                </a:lnTo>
                <a:lnTo>
                  <a:pt x="1478" y="57"/>
                </a:lnTo>
                <a:lnTo>
                  <a:pt x="1475" y="57"/>
                </a:lnTo>
                <a:lnTo>
                  <a:pt x="1475" y="57"/>
                </a:lnTo>
                <a:lnTo>
                  <a:pt x="1475" y="61"/>
                </a:lnTo>
                <a:lnTo>
                  <a:pt x="1475" y="61"/>
                </a:lnTo>
                <a:lnTo>
                  <a:pt x="1471" y="64"/>
                </a:lnTo>
                <a:lnTo>
                  <a:pt x="1471" y="64"/>
                </a:lnTo>
                <a:lnTo>
                  <a:pt x="1467" y="64"/>
                </a:lnTo>
                <a:lnTo>
                  <a:pt x="1464" y="64"/>
                </a:lnTo>
                <a:lnTo>
                  <a:pt x="1460" y="64"/>
                </a:lnTo>
                <a:lnTo>
                  <a:pt x="1460" y="64"/>
                </a:lnTo>
                <a:lnTo>
                  <a:pt x="1460" y="64"/>
                </a:lnTo>
                <a:lnTo>
                  <a:pt x="1460" y="68"/>
                </a:lnTo>
                <a:lnTo>
                  <a:pt x="1460" y="68"/>
                </a:lnTo>
                <a:lnTo>
                  <a:pt x="1464" y="71"/>
                </a:lnTo>
                <a:lnTo>
                  <a:pt x="1464" y="71"/>
                </a:lnTo>
                <a:lnTo>
                  <a:pt x="1467" y="71"/>
                </a:lnTo>
                <a:lnTo>
                  <a:pt x="1467" y="71"/>
                </a:lnTo>
                <a:lnTo>
                  <a:pt x="1467" y="75"/>
                </a:lnTo>
                <a:lnTo>
                  <a:pt x="1467" y="75"/>
                </a:lnTo>
                <a:lnTo>
                  <a:pt x="1471" y="78"/>
                </a:lnTo>
                <a:lnTo>
                  <a:pt x="1471" y="78"/>
                </a:lnTo>
                <a:lnTo>
                  <a:pt x="1471" y="82"/>
                </a:lnTo>
                <a:lnTo>
                  <a:pt x="1475" y="82"/>
                </a:lnTo>
                <a:lnTo>
                  <a:pt x="1475" y="82"/>
                </a:lnTo>
                <a:lnTo>
                  <a:pt x="1475" y="82"/>
                </a:lnTo>
                <a:lnTo>
                  <a:pt x="1475" y="86"/>
                </a:lnTo>
                <a:lnTo>
                  <a:pt x="1475" y="86"/>
                </a:lnTo>
                <a:lnTo>
                  <a:pt x="1475" y="89"/>
                </a:lnTo>
                <a:lnTo>
                  <a:pt x="1478" y="89"/>
                </a:lnTo>
                <a:lnTo>
                  <a:pt x="1482" y="89"/>
                </a:lnTo>
                <a:lnTo>
                  <a:pt x="1482" y="89"/>
                </a:lnTo>
                <a:lnTo>
                  <a:pt x="1485" y="89"/>
                </a:lnTo>
                <a:lnTo>
                  <a:pt x="1485" y="86"/>
                </a:lnTo>
                <a:lnTo>
                  <a:pt x="1485" y="86"/>
                </a:lnTo>
                <a:lnTo>
                  <a:pt x="1485" y="82"/>
                </a:lnTo>
                <a:lnTo>
                  <a:pt x="1485" y="82"/>
                </a:lnTo>
                <a:lnTo>
                  <a:pt x="1489" y="82"/>
                </a:lnTo>
                <a:lnTo>
                  <a:pt x="1489" y="82"/>
                </a:lnTo>
                <a:lnTo>
                  <a:pt x="1492" y="78"/>
                </a:lnTo>
                <a:lnTo>
                  <a:pt x="1492" y="82"/>
                </a:lnTo>
                <a:lnTo>
                  <a:pt x="1496" y="82"/>
                </a:lnTo>
                <a:lnTo>
                  <a:pt x="1496" y="82"/>
                </a:lnTo>
                <a:lnTo>
                  <a:pt x="1496" y="82"/>
                </a:lnTo>
                <a:lnTo>
                  <a:pt x="1496" y="86"/>
                </a:lnTo>
                <a:lnTo>
                  <a:pt x="1499" y="86"/>
                </a:lnTo>
                <a:lnTo>
                  <a:pt x="1499" y="82"/>
                </a:lnTo>
                <a:lnTo>
                  <a:pt x="1503" y="82"/>
                </a:lnTo>
                <a:lnTo>
                  <a:pt x="1503" y="86"/>
                </a:lnTo>
                <a:lnTo>
                  <a:pt x="1507" y="86"/>
                </a:lnTo>
                <a:lnTo>
                  <a:pt x="1507" y="89"/>
                </a:lnTo>
                <a:lnTo>
                  <a:pt x="1510" y="93"/>
                </a:lnTo>
                <a:lnTo>
                  <a:pt x="1510" y="96"/>
                </a:lnTo>
                <a:lnTo>
                  <a:pt x="1510" y="100"/>
                </a:lnTo>
                <a:lnTo>
                  <a:pt x="1510" y="100"/>
                </a:lnTo>
                <a:lnTo>
                  <a:pt x="1510" y="103"/>
                </a:lnTo>
                <a:lnTo>
                  <a:pt x="1496" y="107"/>
                </a:lnTo>
                <a:lnTo>
                  <a:pt x="1489" y="114"/>
                </a:lnTo>
                <a:lnTo>
                  <a:pt x="1489" y="114"/>
                </a:lnTo>
                <a:lnTo>
                  <a:pt x="1489" y="114"/>
                </a:lnTo>
                <a:lnTo>
                  <a:pt x="1492" y="114"/>
                </a:lnTo>
                <a:lnTo>
                  <a:pt x="1492" y="114"/>
                </a:lnTo>
                <a:lnTo>
                  <a:pt x="1492" y="114"/>
                </a:lnTo>
                <a:lnTo>
                  <a:pt x="1496" y="114"/>
                </a:lnTo>
                <a:lnTo>
                  <a:pt x="1503" y="118"/>
                </a:lnTo>
                <a:lnTo>
                  <a:pt x="1507" y="118"/>
                </a:lnTo>
                <a:lnTo>
                  <a:pt x="1507" y="121"/>
                </a:lnTo>
                <a:lnTo>
                  <a:pt x="1510" y="121"/>
                </a:lnTo>
                <a:lnTo>
                  <a:pt x="1510" y="121"/>
                </a:lnTo>
                <a:lnTo>
                  <a:pt x="1510" y="125"/>
                </a:lnTo>
                <a:lnTo>
                  <a:pt x="1510" y="125"/>
                </a:lnTo>
                <a:lnTo>
                  <a:pt x="1510" y="128"/>
                </a:lnTo>
                <a:lnTo>
                  <a:pt x="1510" y="128"/>
                </a:lnTo>
                <a:lnTo>
                  <a:pt x="1510" y="128"/>
                </a:lnTo>
                <a:lnTo>
                  <a:pt x="1514" y="132"/>
                </a:lnTo>
                <a:lnTo>
                  <a:pt x="1517" y="132"/>
                </a:lnTo>
                <a:lnTo>
                  <a:pt x="1521" y="135"/>
                </a:lnTo>
                <a:lnTo>
                  <a:pt x="1517" y="135"/>
                </a:lnTo>
                <a:lnTo>
                  <a:pt x="1517" y="139"/>
                </a:lnTo>
                <a:lnTo>
                  <a:pt x="1514" y="143"/>
                </a:lnTo>
                <a:lnTo>
                  <a:pt x="1514" y="143"/>
                </a:lnTo>
                <a:lnTo>
                  <a:pt x="1514" y="146"/>
                </a:lnTo>
                <a:lnTo>
                  <a:pt x="1514" y="146"/>
                </a:lnTo>
                <a:lnTo>
                  <a:pt x="1514" y="150"/>
                </a:lnTo>
                <a:lnTo>
                  <a:pt x="1517" y="150"/>
                </a:lnTo>
                <a:lnTo>
                  <a:pt x="1521" y="150"/>
                </a:lnTo>
                <a:lnTo>
                  <a:pt x="1524" y="153"/>
                </a:lnTo>
                <a:lnTo>
                  <a:pt x="1524" y="153"/>
                </a:lnTo>
                <a:lnTo>
                  <a:pt x="1524" y="157"/>
                </a:lnTo>
                <a:lnTo>
                  <a:pt x="1524" y="157"/>
                </a:lnTo>
                <a:lnTo>
                  <a:pt x="1521" y="160"/>
                </a:lnTo>
                <a:lnTo>
                  <a:pt x="1521" y="160"/>
                </a:lnTo>
                <a:lnTo>
                  <a:pt x="1524" y="160"/>
                </a:lnTo>
                <a:lnTo>
                  <a:pt x="1524" y="164"/>
                </a:lnTo>
                <a:lnTo>
                  <a:pt x="1521" y="164"/>
                </a:lnTo>
                <a:lnTo>
                  <a:pt x="1517" y="168"/>
                </a:lnTo>
                <a:lnTo>
                  <a:pt x="1517" y="171"/>
                </a:lnTo>
                <a:lnTo>
                  <a:pt x="1514" y="171"/>
                </a:lnTo>
                <a:lnTo>
                  <a:pt x="1514" y="175"/>
                </a:lnTo>
                <a:lnTo>
                  <a:pt x="1514" y="175"/>
                </a:lnTo>
                <a:lnTo>
                  <a:pt x="1517" y="175"/>
                </a:lnTo>
                <a:lnTo>
                  <a:pt x="1517" y="178"/>
                </a:lnTo>
                <a:lnTo>
                  <a:pt x="1517" y="182"/>
                </a:lnTo>
                <a:lnTo>
                  <a:pt x="1517" y="182"/>
                </a:lnTo>
                <a:lnTo>
                  <a:pt x="1517" y="185"/>
                </a:lnTo>
                <a:lnTo>
                  <a:pt x="1514" y="189"/>
                </a:lnTo>
                <a:lnTo>
                  <a:pt x="1517" y="189"/>
                </a:lnTo>
                <a:lnTo>
                  <a:pt x="1517" y="189"/>
                </a:lnTo>
                <a:lnTo>
                  <a:pt x="1521" y="189"/>
                </a:lnTo>
                <a:lnTo>
                  <a:pt x="1521" y="189"/>
                </a:lnTo>
                <a:lnTo>
                  <a:pt x="1524" y="189"/>
                </a:lnTo>
                <a:lnTo>
                  <a:pt x="1524" y="192"/>
                </a:lnTo>
                <a:lnTo>
                  <a:pt x="1532" y="192"/>
                </a:lnTo>
                <a:lnTo>
                  <a:pt x="1532" y="192"/>
                </a:lnTo>
                <a:lnTo>
                  <a:pt x="1535" y="192"/>
                </a:lnTo>
                <a:lnTo>
                  <a:pt x="1539" y="192"/>
                </a:lnTo>
                <a:lnTo>
                  <a:pt x="1539" y="192"/>
                </a:lnTo>
                <a:lnTo>
                  <a:pt x="1539" y="192"/>
                </a:lnTo>
                <a:lnTo>
                  <a:pt x="1542" y="192"/>
                </a:lnTo>
                <a:lnTo>
                  <a:pt x="1542" y="192"/>
                </a:lnTo>
                <a:lnTo>
                  <a:pt x="1542" y="192"/>
                </a:lnTo>
                <a:lnTo>
                  <a:pt x="1546" y="192"/>
                </a:lnTo>
                <a:lnTo>
                  <a:pt x="1546" y="192"/>
                </a:lnTo>
                <a:lnTo>
                  <a:pt x="1549" y="192"/>
                </a:lnTo>
                <a:lnTo>
                  <a:pt x="1553" y="192"/>
                </a:lnTo>
                <a:lnTo>
                  <a:pt x="1556" y="192"/>
                </a:lnTo>
                <a:lnTo>
                  <a:pt x="1556" y="192"/>
                </a:lnTo>
                <a:lnTo>
                  <a:pt x="1560" y="192"/>
                </a:lnTo>
                <a:lnTo>
                  <a:pt x="1560" y="196"/>
                </a:lnTo>
                <a:lnTo>
                  <a:pt x="1564" y="200"/>
                </a:lnTo>
                <a:lnTo>
                  <a:pt x="1564" y="200"/>
                </a:lnTo>
                <a:lnTo>
                  <a:pt x="1564" y="203"/>
                </a:lnTo>
                <a:lnTo>
                  <a:pt x="1564" y="207"/>
                </a:lnTo>
                <a:lnTo>
                  <a:pt x="1564" y="207"/>
                </a:lnTo>
                <a:lnTo>
                  <a:pt x="1564" y="207"/>
                </a:lnTo>
                <a:lnTo>
                  <a:pt x="1564" y="210"/>
                </a:lnTo>
                <a:lnTo>
                  <a:pt x="1567" y="214"/>
                </a:lnTo>
                <a:lnTo>
                  <a:pt x="1567" y="217"/>
                </a:lnTo>
                <a:lnTo>
                  <a:pt x="1567" y="217"/>
                </a:lnTo>
                <a:lnTo>
                  <a:pt x="1567" y="221"/>
                </a:lnTo>
                <a:lnTo>
                  <a:pt x="1571" y="221"/>
                </a:lnTo>
                <a:lnTo>
                  <a:pt x="1571" y="221"/>
                </a:lnTo>
                <a:lnTo>
                  <a:pt x="1571" y="221"/>
                </a:lnTo>
                <a:lnTo>
                  <a:pt x="1571" y="225"/>
                </a:lnTo>
                <a:lnTo>
                  <a:pt x="1571" y="225"/>
                </a:lnTo>
                <a:lnTo>
                  <a:pt x="1574" y="225"/>
                </a:lnTo>
                <a:lnTo>
                  <a:pt x="1574" y="225"/>
                </a:lnTo>
                <a:lnTo>
                  <a:pt x="1574" y="228"/>
                </a:lnTo>
                <a:lnTo>
                  <a:pt x="1574" y="228"/>
                </a:lnTo>
                <a:lnTo>
                  <a:pt x="1578" y="228"/>
                </a:lnTo>
                <a:lnTo>
                  <a:pt x="1578" y="228"/>
                </a:lnTo>
                <a:lnTo>
                  <a:pt x="1581" y="232"/>
                </a:lnTo>
                <a:lnTo>
                  <a:pt x="1578" y="232"/>
                </a:lnTo>
                <a:lnTo>
                  <a:pt x="1574" y="235"/>
                </a:lnTo>
                <a:lnTo>
                  <a:pt x="1574" y="235"/>
                </a:lnTo>
                <a:lnTo>
                  <a:pt x="1574" y="239"/>
                </a:lnTo>
                <a:lnTo>
                  <a:pt x="1574" y="239"/>
                </a:lnTo>
                <a:lnTo>
                  <a:pt x="1578" y="239"/>
                </a:lnTo>
                <a:lnTo>
                  <a:pt x="1578" y="242"/>
                </a:lnTo>
                <a:lnTo>
                  <a:pt x="1581" y="242"/>
                </a:lnTo>
                <a:lnTo>
                  <a:pt x="1581" y="242"/>
                </a:lnTo>
                <a:lnTo>
                  <a:pt x="1585" y="242"/>
                </a:lnTo>
                <a:lnTo>
                  <a:pt x="1589" y="242"/>
                </a:lnTo>
                <a:lnTo>
                  <a:pt x="1589" y="239"/>
                </a:lnTo>
                <a:lnTo>
                  <a:pt x="1592" y="239"/>
                </a:lnTo>
                <a:lnTo>
                  <a:pt x="1592" y="239"/>
                </a:lnTo>
                <a:lnTo>
                  <a:pt x="1596" y="239"/>
                </a:lnTo>
                <a:lnTo>
                  <a:pt x="1599" y="239"/>
                </a:lnTo>
                <a:lnTo>
                  <a:pt x="1599" y="239"/>
                </a:lnTo>
                <a:lnTo>
                  <a:pt x="1603" y="239"/>
                </a:lnTo>
                <a:lnTo>
                  <a:pt x="1603" y="235"/>
                </a:lnTo>
                <a:lnTo>
                  <a:pt x="1606" y="232"/>
                </a:lnTo>
                <a:lnTo>
                  <a:pt x="1606" y="232"/>
                </a:lnTo>
                <a:lnTo>
                  <a:pt x="1610" y="228"/>
                </a:lnTo>
                <a:lnTo>
                  <a:pt x="1610" y="232"/>
                </a:lnTo>
                <a:lnTo>
                  <a:pt x="1613" y="232"/>
                </a:lnTo>
                <a:lnTo>
                  <a:pt x="1617" y="232"/>
                </a:lnTo>
                <a:lnTo>
                  <a:pt x="1617" y="232"/>
                </a:lnTo>
                <a:lnTo>
                  <a:pt x="1621" y="232"/>
                </a:lnTo>
                <a:lnTo>
                  <a:pt x="1621" y="232"/>
                </a:lnTo>
                <a:lnTo>
                  <a:pt x="1621" y="232"/>
                </a:lnTo>
                <a:lnTo>
                  <a:pt x="1621" y="235"/>
                </a:lnTo>
                <a:lnTo>
                  <a:pt x="1621" y="235"/>
                </a:lnTo>
                <a:lnTo>
                  <a:pt x="1621" y="239"/>
                </a:lnTo>
                <a:lnTo>
                  <a:pt x="1621" y="239"/>
                </a:lnTo>
                <a:lnTo>
                  <a:pt x="1621" y="239"/>
                </a:lnTo>
                <a:lnTo>
                  <a:pt x="1621" y="239"/>
                </a:lnTo>
                <a:lnTo>
                  <a:pt x="1621" y="239"/>
                </a:lnTo>
                <a:lnTo>
                  <a:pt x="1621" y="242"/>
                </a:lnTo>
                <a:lnTo>
                  <a:pt x="1621" y="246"/>
                </a:lnTo>
                <a:lnTo>
                  <a:pt x="1621" y="246"/>
                </a:lnTo>
                <a:lnTo>
                  <a:pt x="1624" y="249"/>
                </a:lnTo>
                <a:lnTo>
                  <a:pt x="1624" y="253"/>
                </a:lnTo>
                <a:lnTo>
                  <a:pt x="1628" y="253"/>
                </a:lnTo>
                <a:lnTo>
                  <a:pt x="1628" y="257"/>
                </a:lnTo>
                <a:lnTo>
                  <a:pt x="1628" y="257"/>
                </a:lnTo>
                <a:lnTo>
                  <a:pt x="1631" y="257"/>
                </a:lnTo>
                <a:lnTo>
                  <a:pt x="1635" y="257"/>
                </a:lnTo>
                <a:lnTo>
                  <a:pt x="1635" y="260"/>
                </a:lnTo>
                <a:lnTo>
                  <a:pt x="1638" y="260"/>
                </a:lnTo>
                <a:lnTo>
                  <a:pt x="1638" y="264"/>
                </a:lnTo>
                <a:lnTo>
                  <a:pt x="1638" y="267"/>
                </a:lnTo>
                <a:lnTo>
                  <a:pt x="1642" y="267"/>
                </a:lnTo>
                <a:lnTo>
                  <a:pt x="1642" y="271"/>
                </a:lnTo>
                <a:lnTo>
                  <a:pt x="1646" y="271"/>
                </a:lnTo>
                <a:lnTo>
                  <a:pt x="1646" y="271"/>
                </a:lnTo>
                <a:lnTo>
                  <a:pt x="1649" y="274"/>
                </a:lnTo>
                <a:lnTo>
                  <a:pt x="1649" y="274"/>
                </a:lnTo>
                <a:lnTo>
                  <a:pt x="1649" y="278"/>
                </a:lnTo>
                <a:lnTo>
                  <a:pt x="1649" y="278"/>
                </a:lnTo>
                <a:lnTo>
                  <a:pt x="1649" y="282"/>
                </a:lnTo>
                <a:lnTo>
                  <a:pt x="1646" y="282"/>
                </a:lnTo>
                <a:lnTo>
                  <a:pt x="1642" y="285"/>
                </a:lnTo>
                <a:lnTo>
                  <a:pt x="1642" y="285"/>
                </a:lnTo>
                <a:lnTo>
                  <a:pt x="1642" y="289"/>
                </a:lnTo>
                <a:lnTo>
                  <a:pt x="1642" y="289"/>
                </a:lnTo>
                <a:lnTo>
                  <a:pt x="1638" y="292"/>
                </a:lnTo>
                <a:lnTo>
                  <a:pt x="1638" y="292"/>
                </a:lnTo>
                <a:lnTo>
                  <a:pt x="1635" y="292"/>
                </a:lnTo>
                <a:lnTo>
                  <a:pt x="1635" y="296"/>
                </a:lnTo>
                <a:lnTo>
                  <a:pt x="1631" y="299"/>
                </a:lnTo>
                <a:lnTo>
                  <a:pt x="1628" y="299"/>
                </a:lnTo>
                <a:lnTo>
                  <a:pt x="1628" y="299"/>
                </a:lnTo>
                <a:lnTo>
                  <a:pt x="1624" y="303"/>
                </a:lnTo>
                <a:lnTo>
                  <a:pt x="1624" y="303"/>
                </a:lnTo>
                <a:lnTo>
                  <a:pt x="1621" y="306"/>
                </a:lnTo>
                <a:lnTo>
                  <a:pt x="1621" y="306"/>
                </a:lnTo>
                <a:lnTo>
                  <a:pt x="1621" y="306"/>
                </a:lnTo>
                <a:lnTo>
                  <a:pt x="1613" y="306"/>
                </a:lnTo>
                <a:lnTo>
                  <a:pt x="1610" y="306"/>
                </a:lnTo>
                <a:lnTo>
                  <a:pt x="1610" y="310"/>
                </a:lnTo>
                <a:lnTo>
                  <a:pt x="1610" y="310"/>
                </a:lnTo>
                <a:lnTo>
                  <a:pt x="1610" y="310"/>
                </a:lnTo>
                <a:lnTo>
                  <a:pt x="1610" y="314"/>
                </a:lnTo>
                <a:lnTo>
                  <a:pt x="1606" y="314"/>
                </a:lnTo>
                <a:lnTo>
                  <a:pt x="1606" y="314"/>
                </a:lnTo>
                <a:lnTo>
                  <a:pt x="1606" y="317"/>
                </a:lnTo>
                <a:lnTo>
                  <a:pt x="1603" y="317"/>
                </a:lnTo>
                <a:lnTo>
                  <a:pt x="1599" y="317"/>
                </a:lnTo>
                <a:lnTo>
                  <a:pt x="1596" y="317"/>
                </a:lnTo>
                <a:lnTo>
                  <a:pt x="1596" y="317"/>
                </a:lnTo>
                <a:lnTo>
                  <a:pt x="1592" y="317"/>
                </a:lnTo>
                <a:lnTo>
                  <a:pt x="1592" y="317"/>
                </a:lnTo>
                <a:lnTo>
                  <a:pt x="1589" y="317"/>
                </a:lnTo>
                <a:lnTo>
                  <a:pt x="1589" y="317"/>
                </a:lnTo>
                <a:lnTo>
                  <a:pt x="1589" y="317"/>
                </a:lnTo>
                <a:lnTo>
                  <a:pt x="1585" y="317"/>
                </a:lnTo>
                <a:lnTo>
                  <a:pt x="1585" y="317"/>
                </a:lnTo>
                <a:lnTo>
                  <a:pt x="1585" y="321"/>
                </a:lnTo>
                <a:lnTo>
                  <a:pt x="1581" y="321"/>
                </a:lnTo>
                <a:lnTo>
                  <a:pt x="1578" y="321"/>
                </a:lnTo>
                <a:lnTo>
                  <a:pt x="1578" y="324"/>
                </a:lnTo>
                <a:lnTo>
                  <a:pt x="1574" y="324"/>
                </a:lnTo>
                <a:lnTo>
                  <a:pt x="1574" y="321"/>
                </a:lnTo>
                <a:lnTo>
                  <a:pt x="1574" y="321"/>
                </a:lnTo>
                <a:lnTo>
                  <a:pt x="1574" y="321"/>
                </a:lnTo>
                <a:lnTo>
                  <a:pt x="1571" y="321"/>
                </a:lnTo>
                <a:lnTo>
                  <a:pt x="1571" y="321"/>
                </a:lnTo>
                <a:lnTo>
                  <a:pt x="1567" y="321"/>
                </a:lnTo>
                <a:lnTo>
                  <a:pt x="1567" y="324"/>
                </a:lnTo>
                <a:lnTo>
                  <a:pt x="1564" y="324"/>
                </a:lnTo>
                <a:lnTo>
                  <a:pt x="1564" y="324"/>
                </a:lnTo>
                <a:lnTo>
                  <a:pt x="1560" y="324"/>
                </a:lnTo>
                <a:lnTo>
                  <a:pt x="1556" y="324"/>
                </a:lnTo>
                <a:lnTo>
                  <a:pt x="1556" y="324"/>
                </a:lnTo>
                <a:lnTo>
                  <a:pt x="1556" y="328"/>
                </a:lnTo>
                <a:lnTo>
                  <a:pt x="1556" y="328"/>
                </a:lnTo>
                <a:lnTo>
                  <a:pt x="1556" y="331"/>
                </a:lnTo>
                <a:lnTo>
                  <a:pt x="1553" y="335"/>
                </a:lnTo>
                <a:lnTo>
                  <a:pt x="1549" y="335"/>
                </a:lnTo>
                <a:lnTo>
                  <a:pt x="1546" y="335"/>
                </a:lnTo>
                <a:lnTo>
                  <a:pt x="1542" y="335"/>
                </a:lnTo>
                <a:lnTo>
                  <a:pt x="1539" y="335"/>
                </a:lnTo>
                <a:lnTo>
                  <a:pt x="1539" y="335"/>
                </a:lnTo>
                <a:lnTo>
                  <a:pt x="1535" y="335"/>
                </a:lnTo>
                <a:lnTo>
                  <a:pt x="1532" y="339"/>
                </a:lnTo>
                <a:lnTo>
                  <a:pt x="1532" y="339"/>
                </a:lnTo>
                <a:lnTo>
                  <a:pt x="1528" y="335"/>
                </a:lnTo>
                <a:lnTo>
                  <a:pt x="1528" y="335"/>
                </a:lnTo>
                <a:lnTo>
                  <a:pt x="1524" y="339"/>
                </a:lnTo>
                <a:lnTo>
                  <a:pt x="1524" y="339"/>
                </a:lnTo>
                <a:lnTo>
                  <a:pt x="1524" y="339"/>
                </a:lnTo>
                <a:lnTo>
                  <a:pt x="1521" y="339"/>
                </a:lnTo>
                <a:lnTo>
                  <a:pt x="1521" y="342"/>
                </a:lnTo>
                <a:lnTo>
                  <a:pt x="1521" y="342"/>
                </a:lnTo>
                <a:lnTo>
                  <a:pt x="1521" y="346"/>
                </a:lnTo>
                <a:lnTo>
                  <a:pt x="1517" y="346"/>
                </a:lnTo>
                <a:lnTo>
                  <a:pt x="1517" y="346"/>
                </a:lnTo>
                <a:lnTo>
                  <a:pt x="1510" y="346"/>
                </a:lnTo>
                <a:lnTo>
                  <a:pt x="1510" y="346"/>
                </a:lnTo>
                <a:lnTo>
                  <a:pt x="1507" y="346"/>
                </a:lnTo>
                <a:lnTo>
                  <a:pt x="1507" y="346"/>
                </a:lnTo>
                <a:lnTo>
                  <a:pt x="1503" y="346"/>
                </a:lnTo>
                <a:lnTo>
                  <a:pt x="1499" y="346"/>
                </a:lnTo>
                <a:lnTo>
                  <a:pt x="1496" y="346"/>
                </a:lnTo>
                <a:lnTo>
                  <a:pt x="1492" y="346"/>
                </a:lnTo>
                <a:lnTo>
                  <a:pt x="1492" y="346"/>
                </a:lnTo>
                <a:lnTo>
                  <a:pt x="1492" y="346"/>
                </a:lnTo>
                <a:lnTo>
                  <a:pt x="1489" y="346"/>
                </a:lnTo>
                <a:lnTo>
                  <a:pt x="1489" y="346"/>
                </a:lnTo>
                <a:lnTo>
                  <a:pt x="1485" y="342"/>
                </a:lnTo>
                <a:lnTo>
                  <a:pt x="1482" y="342"/>
                </a:lnTo>
                <a:lnTo>
                  <a:pt x="1482" y="342"/>
                </a:lnTo>
                <a:lnTo>
                  <a:pt x="1478" y="339"/>
                </a:lnTo>
                <a:lnTo>
                  <a:pt x="1478" y="339"/>
                </a:lnTo>
                <a:lnTo>
                  <a:pt x="1475" y="339"/>
                </a:lnTo>
                <a:lnTo>
                  <a:pt x="1471" y="339"/>
                </a:lnTo>
                <a:lnTo>
                  <a:pt x="1467" y="339"/>
                </a:lnTo>
                <a:lnTo>
                  <a:pt x="1464" y="339"/>
                </a:lnTo>
                <a:lnTo>
                  <a:pt x="1460" y="339"/>
                </a:lnTo>
                <a:lnTo>
                  <a:pt x="1457" y="339"/>
                </a:lnTo>
                <a:lnTo>
                  <a:pt x="1457" y="339"/>
                </a:lnTo>
                <a:lnTo>
                  <a:pt x="1453" y="339"/>
                </a:lnTo>
                <a:lnTo>
                  <a:pt x="1450" y="339"/>
                </a:lnTo>
                <a:lnTo>
                  <a:pt x="1446" y="339"/>
                </a:lnTo>
                <a:lnTo>
                  <a:pt x="1446" y="339"/>
                </a:lnTo>
                <a:lnTo>
                  <a:pt x="1442" y="339"/>
                </a:lnTo>
                <a:lnTo>
                  <a:pt x="1442" y="339"/>
                </a:lnTo>
                <a:lnTo>
                  <a:pt x="1439" y="342"/>
                </a:lnTo>
                <a:lnTo>
                  <a:pt x="1439" y="342"/>
                </a:lnTo>
                <a:lnTo>
                  <a:pt x="1439" y="346"/>
                </a:lnTo>
                <a:lnTo>
                  <a:pt x="1435" y="346"/>
                </a:lnTo>
                <a:lnTo>
                  <a:pt x="1435" y="346"/>
                </a:lnTo>
                <a:lnTo>
                  <a:pt x="1435" y="346"/>
                </a:lnTo>
                <a:lnTo>
                  <a:pt x="1432" y="346"/>
                </a:lnTo>
                <a:lnTo>
                  <a:pt x="1432" y="346"/>
                </a:lnTo>
                <a:lnTo>
                  <a:pt x="1428" y="346"/>
                </a:lnTo>
                <a:lnTo>
                  <a:pt x="1428" y="346"/>
                </a:lnTo>
                <a:lnTo>
                  <a:pt x="1428" y="349"/>
                </a:lnTo>
                <a:lnTo>
                  <a:pt x="1425" y="349"/>
                </a:lnTo>
                <a:lnTo>
                  <a:pt x="1425" y="349"/>
                </a:lnTo>
                <a:lnTo>
                  <a:pt x="1421" y="349"/>
                </a:lnTo>
                <a:lnTo>
                  <a:pt x="1421" y="349"/>
                </a:lnTo>
                <a:lnTo>
                  <a:pt x="1418" y="349"/>
                </a:lnTo>
                <a:lnTo>
                  <a:pt x="1418" y="346"/>
                </a:lnTo>
                <a:lnTo>
                  <a:pt x="1418" y="346"/>
                </a:lnTo>
                <a:lnTo>
                  <a:pt x="1418" y="346"/>
                </a:lnTo>
                <a:lnTo>
                  <a:pt x="1418" y="342"/>
                </a:lnTo>
                <a:lnTo>
                  <a:pt x="1418" y="342"/>
                </a:lnTo>
                <a:lnTo>
                  <a:pt x="1418" y="342"/>
                </a:lnTo>
                <a:lnTo>
                  <a:pt x="1418" y="339"/>
                </a:lnTo>
                <a:lnTo>
                  <a:pt x="1414" y="339"/>
                </a:lnTo>
                <a:lnTo>
                  <a:pt x="1414" y="342"/>
                </a:lnTo>
                <a:lnTo>
                  <a:pt x="1410" y="342"/>
                </a:lnTo>
                <a:lnTo>
                  <a:pt x="1407" y="342"/>
                </a:lnTo>
                <a:lnTo>
                  <a:pt x="1407" y="342"/>
                </a:lnTo>
                <a:lnTo>
                  <a:pt x="1403" y="342"/>
                </a:lnTo>
                <a:lnTo>
                  <a:pt x="1403" y="342"/>
                </a:lnTo>
                <a:lnTo>
                  <a:pt x="1400" y="346"/>
                </a:lnTo>
                <a:lnTo>
                  <a:pt x="1396" y="346"/>
                </a:lnTo>
                <a:lnTo>
                  <a:pt x="1396" y="346"/>
                </a:lnTo>
                <a:lnTo>
                  <a:pt x="1396" y="346"/>
                </a:lnTo>
                <a:lnTo>
                  <a:pt x="1393" y="342"/>
                </a:lnTo>
                <a:lnTo>
                  <a:pt x="1393" y="342"/>
                </a:lnTo>
                <a:lnTo>
                  <a:pt x="1389" y="342"/>
                </a:lnTo>
                <a:lnTo>
                  <a:pt x="1389" y="342"/>
                </a:lnTo>
                <a:lnTo>
                  <a:pt x="1385" y="339"/>
                </a:lnTo>
                <a:lnTo>
                  <a:pt x="1385" y="339"/>
                </a:lnTo>
                <a:lnTo>
                  <a:pt x="1382" y="339"/>
                </a:lnTo>
                <a:lnTo>
                  <a:pt x="1382" y="339"/>
                </a:lnTo>
                <a:lnTo>
                  <a:pt x="1382" y="339"/>
                </a:lnTo>
                <a:lnTo>
                  <a:pt x="1378" y="339"/>
                </a:lnTo>
                <a:lnTo>
                  <a:pt x="1378" y="339"/>
                </a:lnTo>
                <a:lnTo>
                  <a:pt x="1375" y="339"/>
                </a:lnTo>
                <a:lnTo>
                  <a:pt x="1375" y="339"/>
                </a:lnTo>
                <a:lnTo>
                  <a:pt x="1371" y="335"/>
                </a:lnTo>
                <a:lnTo>
                  <a:pt x="1371" y="335"/>
                </a:lnTo>
                <a:lnTo>
                  <a:pt x="1368" y="335"/>
                </a:lnTo>
                <a:lnTo>
                  <a:pt x="1368" y="335"/>
                </a:lnTo>
                <a:lnTo>
                  <a:pt x="1364" y="331"/>
                </a:lnTo>
                <a:lnTo>
                  <a:pt x="1364" y="331"/>
                </a:lnTo>
                <a:lnTo>
                  <a:pt x="1361" y="331"/>
                </a:lnTo>
                <a:lnTo>
                  <a:pt x="1361" y="331"/>
                </a:lnTo>
                <a:lnTo>
                  <a:pt x="1357" y="331"/>
                </a:lnTo>
                <a:lnTo>
                  <a:pt x="1353" y="328"/>
                </a:lnTo>
                <a:lnTo>
                  <a:pt x="1353" y="328"/>
                </a:lnTo>
                <a:lnTo>
                  <a:pt x="1350" y="324"/>
                </a:lnTo>
                <a:lnTo>
                  <a:pt x="1353" y="324"/>
                </a:lnTo>
                <a:lnTo>
                  <a:pt x="1350" y="321"/>
                </a:lnTo>
                <a:lnTo>
                  <a:pt x="1350" y="321"/>
                </a:lnTo>
                <a:lnTo>
                  <a:pt x="1350" y="321"/>
                </a:lnTo>
                <a:lnTo>
                  <a:pt x="1346" y="324"/>
                </a:lnTo>
                <a:lnTo>
                  <a:pt x="1343" y="324"/>
                </a:lnTo>
                <a:lnTo>
                  <a:pt x="1343" y="324"/>
                </a:lnTo>
                <a:lnTo>
                  <a:pt x="1339" y="324"/>
                </a:lnTo>
                <a:lnTo>
                  <a:pt x="1336" y="324"/>
                </a:lnTo>
                <a:lnTo>
                  <a:pt x="1332" y="324"/>
                </a:lnTo>
                <a:lnTo>
                  <a:pt x="1328" y="324"/>
                </a:lnTo>
                <a:lnTo>
                  <a:pt x="1328" y="324"/>
                </a:lnTo>
                <a:lnTo>
                  <a:pt x="1325" y="328"/>
                </a:lnTo>
                <a:lnTo>
                  <a:pt x="1321" y="328"/>
                </a:lnTo>
                <a:lnTo>
                  <a:pt x="1318" y="328"/>
                </a:lnTo>
                <a:lnTo>
                  <a:pt x="1314" y="328"/>
                </a:lnTo>
                <a:lnTo>
                  <a:pt x="1314" y="328"/>
                </a:lnTo>
                <a:lnTo>
                  <a:pt x="1311" y="324"/>
                </a:lnTo>
                <a:lnTo>
                  <a:pt x="1307" y="324"/>
                </a:lnTo>
                <a:lnTo>
                  <a:pt x="1304" y="321"/>
                </a:lnTo>
                <a:lnTo>
                  <a:pt x="1304" y="317"/>
                </a:lnTo>
                <a:lnTo>
                  <a:pt x="1300" y="317"/>
                </a:lnTo>
                <a:lnTo>
                  <a:pt x="1300" y="317"/>
                </a:lnTo>
                <a:lnTo>
                  <a:pt x="1293" y="317"/>
                </a:lnTo>
                <a:lnTo>
                  <a:pt x="1293" y="317"/>
                </a:lnTo>
                <a:lnTo>
                  <a:pt x="1289" y="317"/>
                </a:lnTo>
                <a:lnTo>
                  <a:pt x="1286" y="314"/>
                </a:lnTo>
                <a:lnTo>
                  <a:pt x="1282" y="314"/>
                </a:lnTo>
                <a:lnTo>
                  <a:pt x="1279" y="314"/>
                </a:lnTo>
                <a:lnTo>
                  <a:pt x="1279" y="314"/>
                </a:lnTo>
                <a:lnTo>
                  <a:pt x="1275" y="317"/>
                </a:lnTo>
                <a:lnTo>
                  <a:pt x="1271" y="317"/>
                </a:lnTo>
                <a:lnTo>
                  <a:pt x="1268" y="317"/>
                </a:lnTo>
                <a:lnTo>
                  <a:pt x="1264" y="317"/>
                </a:lnTo>
                <a:lnTo>
                  <a:pt x="1261" y="317"/>
                </a:lnTo>
                <a:lnTo>
                  <a:pt x="1261" y="317"/>
                </a:lnTo>
                <a:lnTo>
                  <a:pt x="1257" y="317"/>
                </a:lnTo>
                <a:lnTo>
                  <a:pt x="1254" y="317"/>
                </a:lnTo>
                <a:lnTo>
                  <a:pt x="1254" y="314"/>
                </a:lnTo>
                <a:lnTo>
                  <a:pt x="1254" y="314"/>
                </a:lnTo>
                <a:lnTo>
                  <a:pt x="1250" y="314"/>
                </a:lnTo>
                <a:lnTo>
                  <a:pt x="1250" y="310"/>
                </a:lnTo>
                <a:lnTo>
                  <a:pt x="1247" y="310"/>
                </a:lnTo>
                <a:lnTo>
                  <a:pt x="1243" y="310"/>
                </a:lnTo>
                <a:lnTo>
                  <a:pt x="1243" y="306"/>
                </a:lnTo>
                <a:lnTo>
                  <a:pt x="1247" y="303"/>
                </a:lnTo>
                <a:lnTo>
                  <a:pt x="1247" y="299"/>
                </a:lnTo>
                <a:lnTo>
                  <a:pt x="1247" y="299"/>
                </a:lnTo>
                <a:lnTo>
                  <a:pt x="1243" y="299"/>
                </a:lnTo>
                <a:lnTo>
                  <a:pt x="1239" y="299"/>
                </a:lnTo>
                <a:lnTo>
                  <a:pt x="1239" y="296"/>
                </a:lnTo>
                <a:lnTo>
                  <a:pt x="1239" y="296"/>
                </a:lnTo>
                <a:lnTo>
                  <a:pt x="1236" y="296"/>
                </a:lnTo>
                <a:lnTo>
                  <a:pt x="1236" y="296"/>
                </a:lnTo>
                <a:lnTo>
                  <a:pt x="1232" y="292"/>
                </a:lnTo>
                <a:lnTo>
                  <a:pt x="1225" y="292"/>
                </a:lnTo>
                <a:lnTo>
                  <a:pt x="1225" y="292"/>
                </a:lnTo>
                <a:lnTo>
                  <a:pt x="1222" y="296"/>
                </a:lnTo>
                <a:lnTo>
                  <a:pt x="1222" y="296"/>
                </a:lnTo>
                <a:lnTo>
                  <a:pt x="1218" y="296"/>
                </a:lnTo>
                <a:lnTo>
                  <a:pt x="1214" y="296"/>
                </a:lnTo>
                <a:lnTo>
                  <a:pt x="1214" y="296"/>
                </a:lnTo>
                <a:lnTo>
                  <a:pt x="1214" y="299"/>
                </a:lnTo>
                <a:lnTo>
                  <a:pt x="1214" y="303"/>
                </a:lnTo>
                <a:lnTo>
                  <a:pt x="1211" y="303"/>
                </a:lnTo>
                <a:lnTo>
                  <a:pt x="1211" y="303"/>
                </a:lnTo>
                <a:lnTo>
                  <a:pt x="1207" y="303"/>
                </a:lnTo>
                <a:lnTo>
                  <a:pt x="1207" y="303"/>
                </a:lnTo>
                <a:lnTo>
                  <a:pt x="1207" y="303"/>
                </a:lnTo>
                <a:lnTo>
                  <a:pt x="1207" y="306"/>
                </a:lnTo>
                <a:lnTo>
                  <a:pt x="1204" y="310"/>
                </a:lnTo>
                <a:lnTo>
                  <a:pt x="1204" y="310"/>
                </a:lnTo>
                <a:lnTo>
                  <a:pt x="1200" y="310"/>
                </a:lnTo>
                <a:lnTo>
                  <a:pt x="1200" y="310"/>
                </a:lnTo>
                <a:lnTo>
                  <a:pt x="1197" y="310"/>
                </a:lnTo>
                <a:lnTo>
                  <a:pt x="1197" y="310"/>
                </a:lnTo>
                <a:lnTo>
                  <a:pt x="1193" y="310"/>
                </a:lnTo>
                <a:lnTo>
                  <a:pt x="1193" y="310"/>
                </a:lnTo>
                <a:lnTo>
                  <a:pt x="1190" y="310"/>
                </a:lnTo>
                <a:lnTo>
                  <a:pt x="1186" y="310"/>
                </a:lnTo>
                <a:lnTo>
                  <a:pt x="1186" y="310"/>
                </a:lnTo>
                <a:lnTo>
                  <a:pt x="1182" y="310"/>
                </a:lnTo>
                <a:lnTo>
                  <a:pt x="1179" y="314"/>
                </a:lnTo>
                <a:lnTo>
                  <a:pt x="1179" y="314"/>
                </a:lnTo>
                <a:lnTo>
                  <a:pt x="1175" y="314"/>
                </a:lnTo>
                <a:lnTo>
                  <a:pt x="1172" y="314"/>
                </a:lnTo>
                <a:lnTo>
                  <a:pt x="1172" y="314"/>
                </a:lnTo>
                <a:lnTo>
                  <a:pt x="1168" y="314"/>
                </a:lnTo>
                <a:lnTo>
                  <a:pt x="1168" y="314"/>
                </a:lnTo>
                <a:lnTo>
                  <a:pt x="1165" y="314"/>
                </a:lnTo>
                <a:lnTo>
                  <a:pt x="1165" y="317"/>
                </a:lnTo>
                <a:lnTo>
                  <a:pt x="1161" y="317"/>
                </a:lnTo>
                <a:lnTo>
                  <a:pt x="1157" y="317"/>
                </a:lnTo>
                <a:lnTo>
                  <a:pt x="1157" y="317"/>
                </a:lnTo>
                <a:lnTo>
                  <a:pt x="1157" y="317"/>
                </a:lnTo>
                <a:lnTo>
                  <a:pt x="1157" y="321"/>
                </a:lnTo>
                <a:lnTo>
                  <a:pt x="1157" y="321"/>
                </a:lnTo>
                <a:lnTo>
                  <a:pt x="1157" y="324"/>
                </a:lnTo>
                <a:lnTo>
                  <a:pt x="1157" y="324"/>
                </a:lnTo>
                <a:lnTo>
                  <a:pt x="1154" y="328"/>
                </a:lnTo>
                <a:lnTo>
                  <a:pt x="1154" y="328"/>
                </a:lnTo>
                <a:lnTo>
                  <a:pt x="1154" y="331"/>
                </a:lnTo>
                <a:lnTo>
                  <a:pt x="1150" y="331"/>
                </a:lnTo>
                <a:lnTo>
                  <a:pt x="1150" y="335"/>
                </a:lnTo>
                <a:lnTo>
                  <a:pt x="1150" y="335"/>
                </a:lnTo>
                <a:lnTo>
                  <a:pt x="1150" y="335"/>
                </a:lnTo>
                <a:lnTo>
                  <a:pt x="1150" y="339"/>
                </a:lnTo>
                <a:lnTo>
                  <a:pt x="1147" y="339"/>
                </a:lnTo>
                <a:lnTo>
                  <a:pt x="1143" y="342"/>
                </a:lnTo>
                <a:lnTo>
                  <a:pt x="1143" y="342"/>
                </a:lnTo>
                <a:lnTo>
                  <a:pt x="1143" y="342"/>
                </a:lnTo>
                <a:lnTo>
                  <a:pt x="1140" y="346"/>
                </a:lnTo>
                <a:lnTo>
                  <a:pt x="1140" y="346"/>
                </a:lnTo>
                <a:lnTo>
                  <a:pt x="1140" y="349"/>
                </a:lnTo>
                <a:lnTo>
                  <a:pt x="1140" y="349"/>
                </a:lnTo>
                <a:lnTo>
                  <a:pt x="1136" y="349"/>
                </a:lnTo>
                <a:lnTo>
                  <a:pt x="1140" y="353"/>
                </a:lnTo>
                <a:lnTo>
                  <a:pt x="1140" y="353"/>
                </a:lnTo>
                <a:lnTo>
                  <a:pt x="1140" y="356"/>
                </a:lnTo>
                <a:lnTo>
                  <a:pt x="1140" y="356"/>
                </a:lnTo>
                <a:lnTo>
                  <a:pt x="1136" y="356"/>
                </a:lnTo>
                <a:lnTo>
                  <a:pt x="1136" y="360"/>
                </a:lnTo>
                <a:lnTo>
                  <a:pt x="1136" y="360"/>
                </a:lnTo>
                <a:lnTo>
                  <a:pt x="1136" y="364"/>
                </a:lnTo>
                <a:lnTo>
                  <a:pt x="1133" y="364"/>
                </a:lnTo>
                <a:lnTo>
                  <a:pt x="1129" y="367"/>
                </a:lnTo>
                <a:lnTo>
                  <a:pt x="1129" y="367"/>
                </a:lnTo>
                <a:lnTo>
                  <a:pt x="1125" y="367"/>
                </a:lnTo>
                <a:lnTo>
                  <a:pt x="1122" y="367"/>
                </a:lnTo>
                <a:lnTo>
                  <a:pt x="1118" y="367"/>
                </a:lnTo>
                <a:lnTo>
                  <a:pt x="1118" y="367"/>
                </a:lnTo>
                <a:lnTo>
                  <a:pt x="1118" y="371"/>
                </a:lnTo>
                <a:lnTo>
                  <a:pt x="1090" y="378"/>
                </a:lnTo>
                <a:lnTo>
                  <a:pt x="1090" y="381"/>
                </a:lnTo>
                <a:lnTo>
                  <a:pt x="1083" y="388"/>
                </a:lnTo>
                <a:lnTo>
                  <a:pt x="1072" y="388"/>
                </a:lnTo>
                <a:lnTo>
                  <a:pt x="1061" y="388"/>
                </a:lnTo>
                <a:lnTo>
                  <a:pt x="1047" y="388"/>
                </a:lnTo>
                <a:lnTo>
                  <a:pt x="1047" y="399"/>
                </a:lnTo>
                <a:lnTo>
                  <a:pt x="1043" y="403"/>
                </a:lnTo>
                <a:lnTo>
                  <a:pt x="1043" y="406"/>
                </a:lnTo>
                <a:lnTo>
                  <a:pt x="1029" y="410"/>
                </a:lnTo>
                <a:lnTo>
                  <a:pt x="1026" y="417"/>
                </a:lnTo>
                <a:lnTo>
                  <a:pt x="1018" y="413"/>
                </a:lnTo>
                <a:lnTo>
                  <a:pt x="1008" y="406"/>
                </a:lnTo>
                <a:lnTo>
                  <a:pt x="1001" y="410"/>
                </a:lnTo>
                <a:lnTo>
                  <a:pt x="994" y="413"/>
                </a:lnTo>
                <a:lnTo>
                  <a:pt x="979" y="417"/>
                </a:lnTo>
                <a:lnTo>
                  <a:pt x="976" y="421"/>
                </a:lnTo>
                <a:lnTo>
                  <a:pt x="965" y="421"/>
                </a:lnTo>
                <a:lnTo>
                  <a:pt x="944" y="417"/>
                </a:lnTo>
                <a:lnTo>
                  <a:pt x="926" y="417"/>
                </a:lnTo>
                <a:lnTo>
                  <a:pt x="926" y="424"/>
                </a:lnTo>
                <a:lnTo>
                  <a:pt x="919" y="428"/>
                </a:lnTo>
                <a:lnTo>
                  <a:pt x="919" y="449"/>
                </a:lnTo>
                <a:lnTo>
                  <a:pt x="912" y="463"/>
                </a:lnTo>
                <a:lnTo>
                  <a:pt x="901" y="470"/>
                </a:lnTo>
                <a:lnTo>
                  <a:pt x="890" y="470"/>
                </a:lnTo>
                <a:lnTo>
                  <a:pt x="872" y="470"/>
                </a:lnTo>
                <a:lnTo>
                  <a:pt x="858" y="460"/>
                </a:lnTo>
                <a:lnTo>
                  <a:pt x="847" y="456"/>
                </a:lnTo>
                <a:lnTo>
                  <a:pt x="844" y="463"/>
                </a:lnTo>
                <a:lnTo>
                  <a:pt x="844" y="470"/>
                </a:lnTo>
                <a:lnTo>
                  <a:pt x="837" y="478"/>
                </a:lnTo>
                <a:lnTo>
                  <a:pt x="830" y="478"/>
                </a:lnTo>
                <a:lnTo>
                  <a:pt x="823" y="470"/>
                </a:lnTo>
                <a:lnTo>
                  <a:pt x="815" y="470"/>
                </a:lnTo>
                <a:lnTo>
                  <a:pt x="812" y="470"/>
                </a:lnTo>
                <a:lnTo>
                  <a:pt x="805" y="478"/>
                </a:lnTo>
                <a:lnTo>
                  <a:pt x="790" y="481"/>
                </a:lnTo>
                <a:lnTo>
                  <a:pt x="773" y="478"/>
                </a:lnTo>
                <a:lnTo>
                  <a:pt x="769" y="474"/>
                </a:lnTo>
                <a:lnTo>
                  <a:pt x="758" y="478"/>
                </a:lnTo>
                <a:lnTo>
                  <a:pt x="748" y="460"/>
                </a:lnTo>
                <a:lnTo>
                  <a:pt x="751" y="456"/>
                </a:lnTo>
                <a:lnTo>
                  <a:pt x="758" y="449"/>
                </a:lnTo>
                <a:lnTo>
                  <a:pt x="755" y="431"/>
                </a:lnTo>
                <a:lnTo>
                  <a:pt x="748" y="428"/>
                </a:lnTo>
                <a:lnTo>
                  <a:pt x="741" y="424"/>
                </a:lnTo>
                <a:lnTo>
                  <a:pt x="726" y="417"/>
                </a:lnTo>
                <a:lnTo>
                  <a:pt x="719" y="410"/>
                </a:lnTo>
                <a:lnTo>
                  <a:pt x="716" y="403"/>
                </a:lnTo>
                <a:lnTo>
                  <a:pt x="709" y="396"/>
                </a:lnTo>
                <a:lnTo>
                  <a:pt x="705" y="392"/>
                </a:lnTo>
                <a:lnTo>
                  <a:pt x="698" y="381"/>
                </a:lnTo>
                <a:lnTo>
                  <a:pt x="691" y="381"/>
                </a:lnTo>
                <a:lnTo>
                  <a:pt x="676" y="381"/>
                </a:lnTo>
                <a:lnTo>
                  <a:pt x="666" y="381"/>
                </a:lnTo>
                <a:lnTo>
                  <a:pt x="662" y="378"/>
                </a:lnTo>
                <a:lnTo>
                  <a:pt x="659" y="378"/>
                </a:lnTo>
                <a:lnTo>
                  <a:pt x="652" y="367"/>
                </a:lnTo>
                <a:lnTo>
                  <a:pt x="648" y="367"/>
                </a:lnTo>
                <a:lnTo>
                  <a:pt x="641" y="364"/>
                </a:lnTo>
                <a:lnTo>
                  <a:pt x="637" y="367"/>
                </a:lnTo>
                <a:lnTo>
                  <a:pt x="630" y="371"/>
                </a:lnTo>
                <a:lnTo>
                  <a:pt x="627" y="371"/>
                </a:lnTo>
                <a:lnTo>
                  <a:pt x="616" y="374"/>
                </a:lnTo>
                <a:lnTo>
                  <a:pt x="605" y="381"/>
                </a:lnTo>
                <a:lnTo>
                  <a:pt x="595" y="374"/>
                </a:lnTo>
                <a:lnTo>
                  <a:pt x="595" y="378"/>
                </a:lnTo>
                <a:lnTo>
                  <a:pt x="591" y="378"/>
                </a:lnTo>
                <a:lnTo>
                  <a:pt x="591" y="381"/>
                </a:lnTo>
                <a:lnTo>
                  <a:pt x="587" y="388"/>
                </a:lnTo>
                <a:lnTo>
                  <a:pt x="580" y="388"/>
                </a:lnTo>
                <a:lnTo>
                  <a:pt x="566" y="381"/>
                </a:lnTo>
                <a:lnTo>
                  <a:pt x="562" y="378"/>
                </a:lnTo>
                <a:lnTo>
                  <a:pt x="555" y="381"/>
                </a:lnTo>
                <a:lnTo>
                  <a:pt x="552" y="388"/>
                </a:lnTo>
                <a:lnTo>
                  <a:pt x="548" y="388"/>
                </a:lnTo>
                <a:lnTo>
                  <a:pt x="545" y="392"/>
                </a:lnTo>
                <a:lnTo>
                  <a:pt x="538" y="396"/>
                </a:lnTo>
                <a:lnTo>
                  <a:pt x="541" y="399"/>
                </a:lnTo>
                <a:lnTo>
                  <a:pt x="534" y="406"/>
                </a:lnTo>
                <a:lnTo>
                  <a:pt x="534" y="410"/>
                </a:lnTo>
                <a:lnTo>
                  <a:pt x="523" y="413"/>
                </a:lnTo>
                <a:lnTo>
                  <a:pt x="513" y="413"/>
                </a:lnTo>
                <a:lnTo>
                  <a:pt x="495" y="406"/>
                </a:lnTo>
                <a:lnTo>
                  <a:pt x="498" y="403"/>
                </a:lnTo>
                <a:lnTo>
                  <a:pt x="498" y="396"/>
                </a:lnTo>
                <a:lnTo>
                  <a:pt x="484" y="392"/>
                </a:lnTo>
                <a:lnTo>
                  <a:pt x="484" y="388"/>
                </a:lnTo>
                <a:lnTo>
                  <a:pt x="477" y="385"/>
                </a:lnTo>
                <a:lnTo>
                  <a:pt x="470" y="396"/>
                </a:lnTo>
                <a:lnTo>
                  <a:pt x="459" y="399"/>
                </a:lnTo>
                <a:lnTo>
                  <a:pt x="452" y="396"/>
                </a:lnTo>
                <a:lnTo>
                  <a:pt x="448" y="388"/>
                </a:lnTo>
                <a:lnTo>
                  <a:pt x="441" y="388"/>
                </a:lnTo>
                <a:lnTo>
                  <a:pt x="441" y="385"/>
                </a:lnTo>
                <a:lnTo>
                  <a:pt x="438" y="381"/>
                </a:lnTo>
                <a:lnTo>
                  <a:pt x="427" y="381"/>
                </a:lnTo>
                <a:lnTo>
                  <a:pt x="420" y="385"/>
                </a:lnTo>
                <a:lnTo>
                  <a:pt x="416" y="388"/>
                </a:lnTo>
                <a:lnTo>
                  <a:pt x="409" y="392"/>
                </a:lnTo>
                <a:lnTo>
                  <a:pt x="406" y="392"/>
                </a:lnTo>
                <a:lnTo>
                  <a:pt x="402" y="388"/>
                </a:lnTo>
                <a:lnTo>
                  <a:pt x="395" y="392"/>
                </a:lnTo>
                <a:lnTo>
                  <a:pt x="391" y="399"/>
                </a:lnTo>
                <a:lnTo>
                  <a:pt x="374" y="406"/>
                </a:lnTo>
                <a:lnTo>
                  <a:pt x="370" y="403"/>
                </a:lnTo>
                <a:lnTo>
                  <a:pt x="370" y="399"/>
                </a:lnTo>
                <a:lnTo>
                  <a:pt x="367" y="399"/>
                </a:lnTo>
                <a:lnTo>
                  <a:pt x="363" y="396"/>
                </a:lnTo>
                <a:lnTo>
                  <a:pt x="363" y="392"/>
                </a:lnTo>
                <a:lnTo>
                  <a:pt x="349" y="392"/>
                </a:lnTo>
                <a:lnTo>
                  <a:pt x="338" y="388"/>
                </a:lnTo>
                <a:lnTo>
                  <a:pt x="338" y="388"/>
                </a:lnTo>
                <a:lnTo>
                  <a:pt x="324" y="388"/>
                </a:lnTo>
                <a:lnTo>
                  <a:pt x="324" y="392"/>
                </a:lnTo>
                <a:lnTo>
                  <a:pt x="324" y="396"/>
                </a:lnTo>
                <a:lnTo>
                  <a:pt x="317" y="403"/>
                </a:lnTo>
                <a:lnTo>
                  <a:pt x="317" y="406"/>
                </a:lnTo>
                <a:lnTo>
                  <a:pt x="310" y="410"/>
                </a:lnTo>
                <a:lnTo>
                  <a:pt x="302" y="410"/>
                </a:lnTo>
                <a:lnTo>
                  <a:pt x="302" y="403"/>
                </a:lnTo>
                <a:lnTo>
                  <a:pt x="295" y="403"/>
                </a:lnTo>
                <a:lnTo>
                  <a:pt x="288" y="396"/>
                </a:lnTo>
                <a:lnTo>
                  <a:pt x="285" y="396"/>
                </a:lnTo>
                <a:lnTo>
                  <a:pt x="281" y="396"/>
                </a:lnTo>
                <a:lnTo>
                  <a:pt x="277" y="392"/>
                </a:lnTo>
                <a:lnTo>
                  <a:pt x="274" y="392"/>
                </a:lnTo>
                <a:lnTo>
                  <a:pt x="270" y="385"/>
                </a:lnTo>
                <a:lnTo>
                  <a:pt x="263" y="385"/>
                </a:lnTo>
                <a:lnTo>
                  <a:pt x="253" y="381"/>
                </a:lnTo>
                <a:lnTo>
                  <a:pt x="249" y="381"/>
                </a:lnTo>
                <a:lnTo>
                  <a:pt x="242" y="378"/>
                </a:lnTo>
                <a:lnTo>
                  <a:pt x="235" y="381"/>
                </a:lnTo>
                <a:lnTo>
                  <a:pt x="224" y="378"/>
                </a:lnTo>
                <a:lnTo>
                  <a:pt x="213" y="381"/>
                </a:lnTo>
                <a:lnTo>
                  <a:pt x="213" y="385"/>
                </a:lnTo>
                <a:lnTo>
                  <a:pt x="196" y="385"/>
                </a:lnTo>
                <a:lnTo>
                  <a:pt x="196" y="381"/>
                </a:lnTo>
                <a:lnTo>
                  <a:pt x="188" y="381"/>
                </a:lnTo>
                <a:lnTo>
                  <a:pt x="185" y="381"/>
                </a:lnTo>
                <a:lnTo>
                  <a:pt x="181" y="381"/>
                </a:lnTo>
                <a:lnTo>
                  <a:pt x="174" y="381"/>
                </a:lnTo>
                <a:lnTo>
                  <a:pt x="174" y="385"/>
                </a:lnTo>
                <a:lnTo>
                  <a:pt x="167" y="388"/>
                </a:lnTo>
                <a:lnTo>
                  <a:pt x="163" y="399"/>
                </a:lnTo>
                <a:lnTo>
                  <a:pt x="160" y="399"/>
                </a:lnTo>
                <a:lnTo>
                  <a:pt x="153" y="396"/>
                </a:lnTo>
                <a:lnTo>
                  <a:pt x="146" y="403"/>
                </a:lnTo>
                <a:lnTo>
                  <a:pt x="142" y="406"/>
                </a:lnTo>
                <a:lnTo>
                  <a:pt x="139" y="403"/>
                </a:lnTo>
                <a:lnTo>
                  <a:pt x="135" y="403"/>
                </a:lnTo>
                <a:lnTo>
                  <a:pt x="131" y="406"/>
                </a:lnTo>
                <a:lnTo>
                  <a:pt x="121" y="406"/>
                </a:lnTo>
                <a:lnTo>
                  <a:pt x="117" y="413"/>
                </a:lnTo>
                <a:lnTo>
                  <a:pt x="114" y="413"/>
                </a:lnTo>
                <a:lnTo>
                  <a:pt x="110" y="406"/>
                </a:lnTo>
                <a:lnTo>
                  <a:pt x="99" y="413"/>
                </a:lnTo>
                <a:lnTo>
                  <a:pt x="89" y="406"/>
                </a:lnTo>
                <a:lnTo>
                  <a:pt x="85" y="406"/>
                </a:lnTo>
                <a:lnTo>
                  <a:pt x="82" y="403"/>
                </a:lnTo>
                <a:lnTo>
                  <a:pt x="82" y="403"/>
                </a:lnTo>
                <a:lnTo>
                  <a:pt x="78" y="403"/>
                </a:lnTo>
                <a:lnTo>
                  <a:pt x="78" y="399"/>
                </a:lnTo>
                <a:lnTo>
                  <a:pt x="78" y="396"/>
                </a:lnTo>
                <a:lnTo>
                  <a:pt x="74" y="396"/>
                </a:lnTo>
                <a:lnTo>
                  <a:pt x="74" y="396"/>
                </a:lnTo>
                <a:lnTo>
                  <a:pt x="71" y="399"/>
                </a:lnTo>
                <a:lnTo>
                  <a:pt x="71" y="403"/>
                </a:lnTo>
                <a:lnTo>
                  <a:pt x="67" y="406"/>
                </a:lnTo>
                <a:lnTo>
                  <a:pt x="64" y="413"/>
                </a:lnTo>
                <a:lnTo>
                  <a:pt x="53" y="413"/>
                </a:lnTo>
                <a:lnTo>
                  <a:pt x="42" y="403"/>
                </a:lnTo>
                <a:lnTo>
                  <a:pt x="46" y="399"/>
                </a:lnTo>
                <a:lnTo>
                  <a:pt x="53" y="392"/>
                </a:lnTo>
                <a:lnTo>
                  <a:pt x="53" y="378"/>
                </a:lnTo>
                <a:lnTo>
                  <a:pt x="42" y="374"/>
                </a:lnTo>
                <a:lnTo>
                  <a:pt x="46" y="364"/>
                </a:lnTo>
                <a:lnTo>
                  <a:pt x="39" y="360"/>
                </a:lnTo>
                <a:lnTo>
                  <a:pt x="39" y="356"/>
                </a:lnTo>
                <a:lnTo>
                  <a:pt x="39" y="353"/>
                </a:lnTo>
                <a:lnTo>
                  <a:pt x="39" y="349"/>
                </a:lnTo>
                <a:lnTo>
                  <a:pt x="35" y="346"/>
                </a:lnTo>
                <a:lnTo>
                  <a:pt x="35" y="335"/>
                </a:lnTo>
                <a:lnTo>
                  <a:pt x="42" y="328"/>
                </a:lnTo>
                <a:lnTo>
                  <a:pt x="39" y="317"/>
                </a:lnTo>
                <a:lnTo>
                  <a:pt x="35" y="314"/>
                </a:lnTo>
                <a:lnTo>
                  <a:pt x="28" y="310"/>
                </a:lnTo>
                <a:lnTo>
                  <a:pt x="21" y="303"/>
                </a:lnTo>
                <a:lnTo>
                  <a:pt x="14" y="299"/>
                </a:lnTo>
                <a:lnTo>
                  <a:pt x="14" y="285"/>
                </a:lnTo>
                <a:lnTo>
                  <a:pt x="14" y="282"/>
                </a:lnTo>
                <a:lnTo>
                  <a:pt x="17" y="274"/>
                </a:lnTo>
                <a:lnTo>
                  <a:pt x="10" y="274"/>
                </a:lnTo>
                <a:lnTo>
                  <a:pt x="7" y="274"/>
                </a:lnTo>
                <a:lnTo>
                  <a:pt x="7" y="271"/>
                </a:lnTo>
                <a:lnTo>
                  <a:pt x="7" y="264"/>
                </a:lnTo>
                <a:lnTo>
                  <a:pt x="7" y="257"/>
                </a:lnTo>
                <a:lnTo>
                  <a:pt x="0" y="246"/>
                </a:lnTo>
                <a:lnTo>
                  <a:pt x="0" y="242"/>
                </a:lnTo>
                <a:lnTo>
                  <a:pt x="3" y="239"/>
                </a:lnTo>
                <a:lnTo>
                  <a:pt x="17" y="239"/>
                </a:lnTo>
                <a:lnTo>
                  <a:pt x="21" y="239"/>
                </a:lnTo>
                <a:lnTo>
                  <a:pt x="32" y="232"/>
                </a:lnTo>
                <a:lnTo>
                  <a:pt x="32" y="225"/>
                </a:lnTo>
                <a:lnTo>
                  <a:pt x="35" y="225"/>
                </a:lnTo>
                <a:lnTo>
                  <a:pt x="35" y="217"/>
                </a:lnTo>
                <a:lnTo>
                  <a:pt x="39" y="221"/>
                </a:lnTo>
                <a:lnTo>
                  <a:pt x="42" y="214"/>
                </a:lnTo>
                <a:lnTo>
                  <a:pt x="42" y="210"/>
                </a:lnTo>
                <a:lnTo>
                  <a:pt x="49" y="210"/>
                </a:lnTo>
                <a:lnTo>
                  <a:pt x="53" y="203"/>
                </a:lnTo>
                <a:lnTo>
                  <a:pt x="53" y="178"/>
                </a:lnTo>
                <a:lnTo>
                  <a:pt x="49" y="175"/>
                </a:lnTo>
                <a:lnTo>
                  <a:pt x="42" y="168"/>
                </a:lnTo>
                <a:lnTo>
                  <a:pt x="46" y="164"/>
                </a:lnTo>
                <a:lnTo>
                  <a:pt x="53" y="168"/>
                </a:lnTo>
                <a:lnTo>
                  <a:pt x="60" y="178"/>
                </a:lnTo>
                <a:lnTo>
                  <a:pt x="67" y="178"/>
                </a:lnTo>
                <a:lnTo>
                  <a:pt x="71" y="175"/>
                </a:lnTo>
                <a:lnTo>
                  <a:pt x="78" y="178"/>
                </a:lnTo>
                <a:lnTo>
                  <a:pt x="89" y="185"/>
                </a:lnTo>
                <a:lnTo>
                  <a:pt x="89" y="196"/>
                </a:lnTo>
                <a:lnTo>
                  <a:pt x="89" y="207"/>
                </a:lnTo>
                <a:lnTo>
                  <a:pt x="89" y="214"/>
                </a:lnTo>
                <a:lnTo>
                  <a:pt x="99" y="207"/>
                </a:lnTo>
                <a:lnTo>
                  <a:pt x="103" y="207"/>
                </a:lnTo>
                <a:lnTo>
                  <a:pt x="103" y="217"/>
                </a:lnTo>
                <a:lnTo>
                  <a:pt x="117" y="210"/>
                </a:lnTo>
                <a:lnTo>
                  <a:pt x="124" y="214"/>
                </a:lnTo>
                <a:lnTo>
                  <a:pt x="139" y="207"/>
                </a:lnTo>
                <a:lnTo>
                  <a:pt x="139" y="203"/>
                </a:lnTo>
                <a:lnTo>
                  <a:pt x="131" y="192"/>
                </a:lnTo>
                <a:lnTo>
                  <a:pt x="131" y="182"/>
                </a:lnTo>
                <a:lnTo>
                  <a:pt x="128" y="175"/>
                </a:lnTo>
                <a:lnTo>
                  <a:pt x="128" y="153"/>
                </a:lnTo>
                <a:lnTo>
                  <a:pt x="135" y="143"/>
                </a:lnTo>
                <a:lnTo>
                  <a:pt x="131" y="132"/>
                </a:lnTo>
                <a:lnTo>
                  <a:pt x="142" y="128"/>
                </a:lnTo>
                <a:lnTo>
                  <a:pt x="139" y="114"/>
                </a:lnTo>
                <a:lnTo>
                  <a:pt x="153" y="118"/>
                </a:lnTo>
                <a:lnTo>
                  <a:pt x="156" y="121"/>
                </a:lnTo>
                <a:lnTo>
                  <a:pt x="167" y="125"/>
                </a:lnTo>
                <a:lnTo>
                  <a:pt x="174" y="121"/>
                </a:lnTo>
                <a:lnTo>
                  <a:pt x="178" y="121"/>
                </a:lnTo>
                <a:lnTo>
                  <a:pt x="199" y="118"/>
                </a:lnTo>
                <a:lnTo>
                  <a:pt x="213" y="125"/>
                </a:lnTo>
                <a:lnTo>
                  <a:pt x="220" y="132"/>
                </a:lnTo>
                <a:lnTo>
                  <a:pt x="224" y="132"/>
                </a:lnTo>
                <a:lnTo>
                  <a:pt x="220" y="121"/>
                </a:lnTo>
                <a:lnTo>
                  <a:pt x="245" y="118"/>
                </a:lnTo>
                <a:lnTo>
                  <a:pt x="267" y="103"/>
                </a:lnTo>
                <a:lnTo>
                  <a:pt x="299" y="96"/>
                </a:lnTo>
                <a:lnTo>
                  <a:pt x="338" y="78"/>
                </a:lnTo>
                <a:lnTo>
                  <a:pt x="374" y="64"/>
                </a:lnTo>
                <a:lnTo>
                  <a:pt x="391" y="71"/>
                </a:lnTo>
                <a:lnTo>
                  <a:pt x="402" y="71"/>
                </a:lnTo>
                <a:lnTo>
                  <a:pt x="413" y="75"/>
                </a:lnTo>
                <a:lnTo>
                  <a:pt x="448" y="93"/>
                </a:lnTo>
                <a:lnTo>
                  <a:pt x="470" y="107"/>
                </a:lnTo>
                <a:lnTo>
                  <a:pt x="481" y="110"/>
                </a:lnTo>
                <a:lnTo>
                  <a:pt x="505" y="114"/>
                </a:lnTo>
                <a:lnTo>
                  <a:pt x="520" y="110"/>
                </a:lnTo>
                <a:lnTo>
                  <a:pt x="530" y="118"/>
                </a:lnTo>
                <a:lnTo>
                  <a:pt x="548" y="125"/>
                </a:lnTo>
                <a:lnTo>
                  <a:pt x="555" y="135"/>
                </a:lnTo>
                <a:lnTo>
                  <a:pt x="559" y="139"/>
                </a:lnTo>
                <a:lnTo>
                  <a:pt x="566" y="132"/>
                </a:lnTo>
                <a:lnTo>
                  <a:pt x="577" y="135"/>
                </a:lnTo>
                <a:lnTo>
                  <a:pt x="584" y="143"/>
                </a:lnTo>
                <a:lnTo>
                  <a:pt x="584" y="146"/>
                </a:lnTo>
                <a:lnTo>
                  <a:pt x="598" y="146"/>
                </a:lnTo>
                <a:lnTo>
                  <a:pt x="609" y="146"/>
                </a:lnTo>
                <a:lnTo>
                  <a:pt x="612" y="150"/>
                </a:lnTo>
                <a:lnTo>
                  <a:pt x="630" y="150"/>
                </a:lnTo>
                <a:lnTo>
                  <a:pt x="641" y="146"/>
                </a:lnTo>
                <a:lnTo>
                  <a:pt x="644" y="150"/>
                </a:lnTo>
                <a:lnTo>
                  <a:pt x="644" y="157"/>
                </a:lnTo>
                <a:lnTo>
                  <a:pt x="648" y="157"/>
                </a:lnTo>
                <a:lnTo>
                  <a:pt x="652" y="160"/>
                </a:lnTo>
                <a:lnTo>
                  <a:pt x="659" y="164"/>
                </a:lnTo>
                <a:lnTo>
                  <a:pt x="666" y="175"/>
                </a:lnTo>
                <a:lnTo>
                  <a:pt x="662" y="182"/>
                </a:lnTo>
                <a:lnTo>
                  <a:pt x="652" y="185"/>
                </a:lnTo>
                <a:lnTo>
                  <a:pt x="644" y="185"/>
                </a:lnTo>
                <a:lnTo>
                  <a:pt x="641" y="192"/>
                </a:lnTo>
                <a:lnTo>
                  <a:pt x="634" y="196"/>
                </a:lnTo>
                <a:lnTo>
                  <a:pt x="627" y="200"/>
                </a:lnTo>
                <a:lnTo>
                  <a:pt x="619" y="200"/>
                </a:lnTo>
                <a:lnTo>
                  <a:pt x="619" y="203"/>
                </a:lnTo>
                <a:lnTo>
                  <a:pt x="619" y="207"/>
                </a:lnTo>
                <a:lnTo>
                  <a:pt x="623" y="210"/>
                </a:lnTo>
                <a:lnTo>
                  <a:pt x="627" y="207"/>
                </a:lnTo>
                <a:lnTo>
                  <a:pt x="630" y="207"/>
                </a:lnTo>
                <a:lnTo>
                  <a:pt x="630" y="200"/>
                </a:lnTo>
                <a:lnTo>
                  <a:pt x="637" y="200"/>
                </a:lnTo>
                <a:lnTo>
                  <a:pt x="648" y="192"/>
                </a:lnTo>
                <a:lnTo>
                  <a:pt x="659" y="192"/>
                </a:lnTo>
                <a:lnTo>
                  <a:pt x="662" y="196"/>
                </a:lnTo>
                <a:lnTo>
                  <a:pt x="680" y="196"/>
                </a:lnTo>
                <a:lnTo>
                  <a:pt x="687" y="192"/>
                </a:lnTo>
                <a:lnTo>
                  <a:pt x="691" y="189"/>
                </a:lnTo>
                <a:lnTo>
                  <a:pt x="691" y="182"/>
                </a:lnTo>
                <a:lnTo>
                  <a:pt x="709" y="178"/>
                </a:lnTo>
                <a:lnTo>
                  <a:pt x="709" y="168"/>
                </a:lnTo>
                <a:lnTo>
                  <a:pt x="709" y="153"/>
                </a:lnTo>
                <a:lnTo>
                  <a:pt x="705" y="143"/>
                </a:lnTo>
                <a:lnTo>
                  <a:pt x="705" y="128"/>
                </a:lnTo>
                <a:lnTo>
                  <a:pt x="730" y="125"/>
                </a:lnTo>
                <a:lnTo>
                  <a:pt x="758" y="118"/>
                </a:lnTo>
                <a:lnTo>
                  <a:pt x="769" y="114"/>
                </a:lnTo>
                <a:lnTo>
                  <a:pt x="776" y="110"/>
                </a:lnTo>
                <a:lnTo>
                  <a:pt x="776" y="100"/>
                </a:lnTo>
                <a:lnTo>
                  <a:pt x="776" y="96"/>
                </a:lnTo>
                <a:lnTo>
                  <a:pt x="776" y="86"/>
                </a:lnTo>
                <a:lnTo>
                  <a:pt x="790" y="82"/>
                </a:lnTo>
                <a:lnTo>
                  <a:pt x="790" y="89"/>
                </a:lnTo>
                <a:lnTo>
                  <a:pt x="790" y="96"/>
                </a:lnTo>
                <a:lnTo>
                  <a:pt x="808" y="93"/>
                </a:lnTo>
                <a:lnTo>
                  <a:pt x="826" y="96"/>
                </a:lnTo>
                <a:lnTo>
                  <a:pt x="851" y="93"/>
                </a:lnTo>
                <a:lnTo>
                  <a:pt x="862" y="93"/>
                </a:lnTo>
                <a:lnTo>
                  <a:pt x="872" y="71"/>
                </a:lnTo>
                <a:lnTo>
                  <a:pt x="872" y="68"/>
                </a:lnTo>
                <a:lnTo>
                  <a:pt x="869" y="64"/>
                </a:lnTo>
                <a:lnTo>
                  <a:pt x="869" y="57"/>
                </a:lnTo>
                <a:lnTo>
                  <a:pt x="869" y="53"/>
                </a:lnTo>
                <a:lnTo>
                  <a:pt x="869" y="50"/>
                </a:lnTo>
                <a:lnTo>
                  <a:pt x="862" y="43"/>
                </a:lnTo>
                <a:lnTo>
                  <a:pt x="858" y="39"/>
                </a:lnTo>
                <a:lnTo>
                  <a:pt x="858" y="32"/>
                </a:lnTo>
                <a:lnTo>
                  <a:pt x="865" y="32"/>
                </a:lnTo>
                <a:lnTo>
                  <a:pt x="869" y="36"/>
                </a:lnTo>
                <a:lnTo>
                  <a:pt x="872" y="36"/>
                </a:lnTo>
                <a:lnTo>
                  <a:pt x="876" y="32"/>
                </a:lnTo>
                <a:lnTo>
                  <a:pt x="883" y="32"/>
                </a:lnTo>
                <a:lnTo>
                  <a:pt x="890" y="36"/>
                </a:lnTo>
                <a:lnTo>
                  <a:pt x="901" y="32"/>
                </a:lnTo>
                <a:lnTo>
                  <a:pt x="912" y="29"/>
                </a:lnTo>
                <a:lnTo>
                  <a:pt x="940" y="7"/>
                </a:lnTo>
                <a:lnTo>
                  <a:pt x="947" y="7"/>
                </a:lnTo>
                <a:lnTo>
                  <a:pt x="954" y="7"/>
                </a:lnTo>
                <a:lnTo>
                  <a:pt x="954" y="4"/>
                </a:lnTo>
                <a:lnTo>
                  <a:pt x="979" y="0"/>
                </a:lnTo>
                <a:lnTo>
                  <a:pt x="997" y="4"/>
                </a:lnTo>
                <a:lnTo>
                  <a:pt x="1001" y="7"/>
                </a:lnTo>
                <a:lnTo>
                  <a:pt x="997" y="14"/>
                </a:lnTo>
                <a:lnTo>
                  <a:pt x="1008" y="7"/>
                </a:lnTo>
                <a:lnTo>
                  <a:pt x="1018" y="4"/>
                </a:lnTo>
                <a:lnTo>
                  <a:pt x="1022" y="7"/>
                </a:lnTo>
                <a:lnTo>
                  <a:pt x="1022" y="14"/>
                </a:lnTo>
                <a:lnTo>
                  <a:pt x="1033" y="21"/>
                </a:lnTo>
                <a:lnTo>
                  <a:pt x="1040" y="18"/>
                </a:lnTo>
                <a:lnTo>
                  <a:pt x="1047" y="18"/>
                </a:lnTo>
                <a:lnTo>
                  <a:pt x="1051" y="14"/>
                </a:lnTo>
                <a:lnTo>
                  <a:pt x="1054" y="18"/>
                </a:lnTo>
                <a:lnTo>
                  <a:pt x="1061" y="18"/>
                </a:lnTo>
                <a:lnTo>
                  <a:pt x="1061" y="18"/>
                </a:lnTo>
                <a:lnTo>
                  <a:pt x="1061" y="18"/>
                </a:lnTo>
                <a:lnTo>
                  <a:pt x="1058" y="21"/>
                </a:lnTo>
                <a:lnTo>
                  <a:pt x="1054" y="21"/>
                </a:lnTo>
                <a:lnTo>
                  <a:pt x="1061" y="21"/>
                </a:lnTo>
                <a:lnTo>
                  <a:pt x="1068" y="21"/>
                </a:lnTo>
                <a:lnTo>
                  <a:pt x="1068" y="21"/>
                </a:lnTo>
                <a:lnTo>
                  <a:pt x="1072" y="21"/>
                </a:lnTo>
                <a:lnTo>
                  <a:pt x="1075" y="25"/>
                </a:lnTo>
                <a:lnTo>
                  <a:pt x="1079" y="25"/>
                </a:lnTo>
                <a:lnTo>
                  <a:pt x="1079" y="29"/>
                </a:lnTo>
                <a:lnTo>
                  <a:pt x="1086" y="32"/>
                </a:lnTo>
                <a:lnTo>
                  <a:pt x="1090" y="32"/>
                </a:lnTo>
                <a:lnTo>
                  <a:pt x="1104" y="36"/>
                </a:lnTo>
                <a:lnTo>
                  <a:pt x="1111" y="36"/>
                </a:lnTo>
                <a:lnTo>
                  <a:pt x="1115" y="36"/>
                </a:lnTo>
                <a:lnTo>
                  <a:pt x="1118" y="36"/>
                </a:lnTo>
                <a:lnTo>
                  <a:pt x="1122" y="39"/>
                </a:lnTo>
                <a:lnTo>
                  <a:pt x="1125" y="36"/>
                </a:lnTo>
                <a:lnTo>
                  <a:pt x="1125" y="36"/>
                </a:lnTo>
                <a:lnTo>
                  <a:pt x="1129" y="36"/>
                </a:lnTo>
                <a:lnTo>
                  <a:pt x="1129" y="39"/>
                </a:lnTo>
                <a:lnTo>
                  <a:pt x="1133" y="39"/>
                </a:lnTo>
                <a:lnTo>
                  <a:pt x="1133" y="43"/>
                </a:lnTo>
                <a:lnTo>
                  <a:pt x="1133" y="46"/>
                </a:lnTo>
                <a:lnTo>
                  <a:pt x="1133" y="50"/>
                </a:lnTo>
                <a:lnTo>
                  <a:pt x="1133" y="50"/>
                </a:lnTo>
                <a:lnTo>
                  <a:pt x="1133" y="53"/>
                </a:lnTo>
                <a:lnTo>
                  <a:pt x="1136" y="57"/>
                </a:lnTo>
                <a:lnTo>
                  <a:pt x="1133" y="61"/>
                </a:lnTo>
                <a:lnTo>
                  <a:pt x="1133" y="61"/>
                </a:lnTo>
                <a:lnTo>
                  <a:pt x="1136" y="61"/>
                </a:lnTo>
                <a:lnTo>
                  <a:pt x="1143" y="64"/>
                </a:lnTo>
                <a:lnTo>
                  <a:pt x="1147" y="64"/>
                </a:lnTo>
                <a:lnTo>
                  <a:pt x="1154" y="64"/>
                </a:lnTo>
                <a:lnTo>
                  <a:pt x="1161" y="68"/>
                </a:lnTo>
                <a:lnTo>
                  <a:pt x="1165" y="64"/>
                </a:lnTo>
                <a:lnTo>
                  <a:pt x="1168" y="64"/>
                </a:lnTo>
                <a:lnTo>
                  <a:pt x="1172" y="68"/>
                </a:lnTo>
                <a:lnTo>
                  <a:pt x="1172" y="64"/>
                </a:lnTo>
                <a:lnTo>
                  <a:pt x="1175" y="64"/>
                </a:lnTo>
                <a:lnTo>
                  <a:pt x="1175" y="68"/>
                </a:lnTo>
                <a:lnTo>
                  <a:pt x="1186" y="71"/>
                </a:lnTo>
                <a:lnTo>
                  <a:pt x="1190" y="68"/>
                </a:lnTo>
                <a:lnTo>
                  <a:pt x="1182" y="68"/>
                </a:lnTo>
                <a:lnTo>
                  <a:pt x="1182" y="64"/>
                </a:lnTo>
                <a:lnTo>
                  <a:pt x="1182" y="64"/>
                </a:lnTo>
                <a:lnTo>
                  <a:pt x="1186" y="64"/>
                </a:lnTo>
                <a:lnTo>
                  <a:pt x="1190" y="64"/>
                </a:lnTo>
                <a:lnTo>
                  <a:pt x="1190" y="68"/>
                </a:lnTo>
                <a:lnTo>
                  <a:pt x="1190" y="68"/>
                </a:lnTo>
                <a:lnTo>
                  <a:pt x="1190" y="64"/>
                </a:lnTo>
                <a:lnTo>
                  <a:pt x="1190" y="64"/>
                </a:lnTo>
                <a:lnTo>
                  <a:pt x="1190" y="64"/>
                </a:lnTo>
                <a:lnTo>
                  <a:pt x="1190" y="57"/>
                </a:lnTo>
                <a:lnTo>
                  <a:pt x="1190" y="53"/>
                </a:lnTo>
                <a:lnTo>
                  <a:pt x="1190" y="53"/>
                </a:lnTo>
                <a:lnTo>
                  <a:pt x="1190" y="50"/>
                </a:lnTo>
                <a:lnTo>
                  <a:pt x="1190" y="46"/>
                </a:lnTo>
                <a:lnTo>
                  <a:pt x="1190" y="43"/>
                </a:lnTo>
                <a:lnTo>
                  <a:pt x="1190" y="43"/>
                </a:lnTo>
                <a:lnTo>
                  <a:pt x="1197" y="43"/>
                </a:lnTo>
                <a:lnTo>
                  <a:pt x="1204" y="39"/>
                </a:lnTo>
                <a:lnTo>
                  <a:pt x="1218" y="39"/>
                </a:lnTo>
                <a:lnTo>
                  <a:pt x="1218" y="46"/>
                </a:lnTo>
                <a:lnTo>
                  <a:pt x="1225" y="50"/>
                </a:lnTo>
                <a:lnTo>
                  <a:pt x="1225" y="57"/>
                </a:lnTo>
                <a:lnTo>
                  <a:pt x="1222" y="64"/>
                </a:lnTo>
                <a:lnTo>
                  <a:pt x="1225" y="64"/>
                </a:lnTo>
                <a:lnTo>
                  <a:pt x="1229" y="75"/>
                </a:lnTo>
                <a:lnTo>
                  <a:pt x="1229" y="75"/>
                </a:lnTo>
                <a:lnTo>
                  <a:pt x="1225" y="71"/>
                </a:lnTo>
                <a:lnTo>
                  <a:pt x="1222" y="71"/>
                </a:lnTo>
                <a:lnTo>
                  <a:pt x="1222" y="75"/>
                </a:lnTo>
                <a:lnTo>
                  <a:pt x="1225" y="75"/>
                </a:lnTo>
                <a:lnTo>
                  <a:pt x="1225" y="78"/>
                </a:lnTo>
                <a:lnTo>
                  <a:pt x="1222" y="78"/>
                </a:lnTo>
                <a:lnTo>
                  <a:pt x="1214" y="75"/>
                </a:lnTo>
                <a:lnTo>
                  <a:pt x="1214" y="78"/>
                </a:lnTo>
                <a:lnTo>
                  <a:pt x="1218" y="78"/>
                </a:lnTo>
                <a:lnTo>
                  <a:pt x="1218" y="78"/>
                </a:lnTo>
                <a:lnTo>
                  <a:pt x="1218" y="82"/>
                </a:lnTo>
                <a:lnTo>
                  <a:pt x="1218" y="82"/>
                </a:lnTo>
                <a:lnTo>
                  <a:pt x="1214" y="82"/>
                </a:lnTo>
                <a:lnTo>
                  <a:pt x="1218" y="82"/>
                </a:lnTo>
                <a:lnTo>
                  <a:pt x="1218" y="82"/>
                </a:lnTo>
                <a:lnTo>
                  <a:pt x="1222" y="82"/>
                </a:lnTo>
                <a:lnTo>
                  <a:pt x="1222" y="82"/>
                </a:lnTo>
                <a:lnTo>
                  <a:pt x="1225" y="82"/>
                </a:lnTo>
                <a:lnTo>
                  <a:pt x="1225" y="82"/>
                </a:lnTo>
                <a:lnTo>
                  <a:pt x="1229" y="86"/>
                </a:lnTo>
                <a:lnTo>
                  <a:pt x="1232" y="86"/>
                </a:lnTo>
                <a:lnTo>
                  <a:pt x="1239" y="89"/>
                </a:lnTo>
                <a:lnTo>
                  <a:pt x="1239" y="100"/>
                </a:lnTo>
                <a:lnTo>
                  <a:pt x="1243" y="100"/>
                </a:lnTo>
                <a:lnTo>
                  <a:pt x="1243" y="96"/>
                </a:lnTo>
                <a:lnTo>
                  <a:pt x="1250" y="89"/>
                </a:lnTo>
                <a:lnTo>
                  <a:pt x="1257" y="86"/>
                </a:lnTo>
                <a:lnTo>
                  <a:pt x="1271" y="82"/>
                </a:lnTo>
                <a:lnTo>
                  <a:pt x="1279" y="82"/>
                </a:lnTo>
                <a:lnTo>
                  <a:pt x="1286" y="75"/>
                </a:lnTo>
                <a:lnTo>
                  <a:pt x="1293" y="71"/>
                </a:lnTo>
                <a:lnTo>
                  <a:pt x="1304" y="68"/>
                </a:lnTo>
                <a:lnTo>
                  <a:pt x="1311" y="68"/>
                </a:lnTo>
                <a:lnTo>
                  <a:pt x="1304" y="57"/>
                </a:lnTo>
                <a:lnTo>
                  <a:pt x="1296" y="53"/>
                </a:lnTo>
                <a:lnTo>
                  <a:pt x="1300" y="50"/>
                </a:lnTo>
                <a:lnTo>
                  <a:pt x="1307" y="46"/>
                </a:lnTo>
                <a:lnTo>
                  <a:pt x="1318" y="43"/>
                </a:lnTo>
                <a:lnTo>
                  <a:pt x="1321" y="43"/>
                </a:lnTo>
                <a:lnTo>
                  <a:pt x="1332" y="50"/>
                </a:lnTo>
                <a:lnTo>
                  <a:pt x="1339" y="50"/>
                </a:lnTo>
                <a:lnTo>
                  <a:pt x="1350" y="57"/>
                </a:lnTo>
                <a:lnTo>
                  <a:pt x="1361" y="53"/>
                </a:lnTo>
                <a:lnTo>
                  <a:pt x="1364" y="46"/>
                </a:lnTo>
                <a:lnTo>
                  <a:pt x="1375" y="39"/>
                </a:lnTo>
                <a:lnTo>
                  <a:pt x="1382" y="36"/>
                </a:lnTo>
                <a:lnTo>
                  <a:pt x="1389" y="43"/>
                </a:lnTo>
                <a:lnTo>
                  <a:pt x="1389" y="39"/>
                </a:lnTo>
                <a:lnTo>
                  <a:pt x="1403" y="36"/>
                </a:lnTo>
                <a:lnTo>
                  <a:pt x="1403" y="32"/>
                </a:lnTo>
                <a:lnTo>
                  <a:pt x="1396" y="29"/>
                </a:lnTo>
                <a:lnTo>
                  <a:pt x="1396" y="29"/>
                </a:lnTo>
                <a:close/>
                <a:moveTo>
                  <a:pt x="876" y="82"/>
                </a:moveTo>
                <a:lnTo>
                  <a:pt x="876" y="82"/>
                </a:lnTo>
                <a:lnTo>
                  <a:pt x="876" y="86"/>
                </a:lnTo>
                <a:lnTo>
                  <a:pt x="876" y="93"/>
                </a:lnTo>
                <a:lnTo>
                  <a:pt x="880" y="96"/>
                </a:lnTo>
                <a:lnTo>
                  <a:pt x="880" y="103"/>
                </a:lnTo>
                <a:lnTo>
                  <a:pt x="883" y="118"/>
                </a:lnTo>
                <a:lnTo>
                  <a:pt x="883" y="121"/>
                </a:lnTo>
                <a:lnTo>
                  <a:pt x="880" y="135"/>
                </a:lnTo>
                <a:lnTo>
                  <a:pt x="880" y="146"/>
                </a:lnTo>
                <a:lnTo>
                  <a:pt x="883" y="153"/>
                </a:lnTo>
                <a:lnTo>
                  <a:pt x="901" y="164"/>
                </a:lnTo>
                <a:lnTo>
                  <a:pt x="919" y="160"/>
                </a:lnTo>
                <a:lnTo>
                  <a:pt x="926" y="164"/>
                </a:lnTo>
                <a:lnTo>
                  <a:pt x="933" y="164"/>
                </a:lnTo>
                <a:lnTo>
                  <a:pt x="933" y="168"/>
                </a:lnTo>
                <a:lnTo>
                  <a:pt x="933" y="175"/>
                </a:lnTo>
                <a:lnTo>
                  <a:pt x="929" y="178"/>
                </a:lnTo>
                <a:lnTo>
                  <a:pt x="926" y="175"/>
                </a:lnTo>
                <a:lnTo>
                  <a:pt x="922" y="178"/>
                </a:lnTo>
                <a:lnTo>
                  <a:pt x="926" y="185"/>
                </a:lnTo>
                <a:lnTo>
                  <a:pt x="926" y="189"/>
                </a:lnTo>
                <a:lnTo>
                  <a:pt x="933" y="189"/>
                </a:lnTo>
                <a:lnTo>
                  <a:pt x="937" y="196"/>
                </a:lnTo>
                <a:lnTo>
                  <a:pt x="929" y="196"/>
                </a:lnTo>
                <a:lnTo>
                  <a:pt x="922" y="200"/>
                </a:lnTo>
                <a:lnTo>
                  <a:pt x="915" y="210"/>
                </a:lnTo>
                <a:lnTo>
                  <a:pt x="915" y="217"/>
                </a:lnTo>
                <a:lnTo>
                  <a:pt x="908" y="217"/>
                </a:lnTo>
                <a:lnTo>
                  <a:pt x="901" y="225"/>
                </a:lnTo>
                <a:lnTo>
                  <a:pt x="901" y="225"/>
                </a:lnTo>
                <a:lnTo>
                  <a:pt x="912" y="225"/>
                </a:lnTo>
                <a:lnTo>
                  <a:pt x="919" y="225"/>
                </a:lnTo>
                <a:lnTo>
                  <a:pt x="919" y="225"/>
                </a:lnTo>
                <a:lnTo>
                  <a:pt x="926" y="232"/>
                </a:lnTo>
                <a:lnTo>
                  <a:pt x="926" y="232"/>
                </a:lnTo>
                <a:lnTo>
                  <a:pt x="926" y="228"/>
                </a:lnTo>
                <a:lnTo>
                  <a:pt x="926" y="225"/>
                </a:lnTo>
                <a:lnTo>
                  <a:pt x="926" y="225"/>
                </a:lnTo>
                <a:lnTo>
                  <a:pt x="926" y="221"/>
                </a:lnTo>
                <a:lnTo>
                  <a:pt x="926" y="221"/>
                </a:lnTo>
                <a:lnTo>
                  <a:pt x="929" y="221"/>
                </a:lnTo>
                <a:lnTo>
                  <a:pt x="929" y="221"/>
                </a:lnTo>
                <a:lnTo>
                  <a:pt x="929" y="217"/>
                </a:lnTo>
                <a:lnTo>
                  <a:pt x="933" y="217"/>
                </a:lnTo>
                <a:lnTo>
                  <a:pt x="937" y="214"/>
                </a:lnTo>
                <a:lnTo>
                  <a:pt x="940" y="221"/>
                </a:lnTo>
                <a:lnTo>
                  <a:pt x="940" y="225"/>
                </a:lnTo>
                <a:lnTo>
                  <a:pt x="940" y="225"/>
                </a:lnTo>
                <a:lnTo>
                  <a:pt x="940" y="228"/>
                </a:lnTo>
                <a:lnTo>
                  <a:pt x="944" y="232"/>
                </a:lnTo>
                <a:lnTo>
                  <a:pt x="947" y="232"/>
                </a:lnTo>
                <a:lnTo>
                  <a:pt x="951" y="232"/>
                </a:lnTo>
                <a:lnTo>
                  <a:pt x="954" y="232"/>
                </a:lnTo>
                <a:lnTo>
                  <a:pt x="958" y="228"/>
                </a:lnTo>
                <a:lnTo>
                  <a:pt x="958" y="232"/>
                </a:lnTo>
                <a:lnTo>
                  <a:pt x="965" y="228"/>
                </a:lnTo>
                <a:lnTo>
                  <a:pt x="969" y="228"/>
                </a:lnTo>
                <a:lnTo>
                  <a:pt x="976" y="225"/>
                </a:lnTo>
                <a:lnTo>
                  <a:pt x="976" y="221"/>
                </a:lnTo>
                <a:lnTo>
                  <a:pt x="976" y="217"/>
                </a:lnTo>
                <a:lnTo>
                  <a:pt x="983" y="221"/>
                </a:lnTo>
                <a:lnTo>
                  <a:pt x="983" y="217"/>
                </a:lnTo>
                <a:lnTo>
                  <a:pt x="983" y="214"/>
                </a:lnTo>
                <a:lnTo>
                  <a:pt x="986" y="210"/>
                </a:lnTo>
                <a:lnTo>
                  <a:pt x="983" y="207"/>
                </a:lnTo>
                <a:lnTo>
                  <a:pt x="979" y="207"/>
                </a:lnTo>
                <a:lnTo>
                  <a:pt x="976" y="203"/>
                </a:lnTo>
                <a:lnTo>
                  <a:pt x="983" y="200"/>
                </a:lnTo>
                <a:lnTo>
                  <a:pt x="983" y="200"/>
                </a:lnTo>
                <a:lnTo>
                  <a:pt x="969" y="196"/>
                </a:lnTo>
                <a:lnTo>
                  <a:pt x="958" y="196"/>
                </a:lnTo>
                <a:lnTo>
                  <a:pt x="944" y="196"/>
                </a:lnTo>
                <a:lnTo>
                  <a:pt x="944" y="196"/>
                </a:lnTo>
                <a:lnTo>
                  <a:pt x="951" y="192"/>
                </a:lnTo>
                <a:lnTo>
                  <a:pt x="958" y="189"/>
                </a:lnTo>
                <a:lnTo>
                  <a:pt x="958" y="182"/>
                </a:lnTo>
                <a:lnTo>
                  <a:pt x="947" y="175"/>
                </a:lnTo>
                <a:lnTo>
                  <a:pt x="947" y="175"/>
                </a:lnTo>
                <a:lnTo>
                  <a:pt x="965" y="175"/>
                </a:lnTo>
                <a:lnTo>
                  <a:pt x="969" y="175"/>
                </a:lnTo>
                <a:lnTo>
                  <a:pt x="969" y="171"/>
                </a:lnTo>
                <a:lnTo>
                  <a:pt x="972" y="168"/>
                </a:lnTo>
                <a:lnTo>
                  <a:pt x="976" y="164"/>
                </a:lnTo>
                <a:lnTo>
                  <a:pt x="979" y="160"/>
                </a:lnTo>
                <a:lnTo>
                  <a:pt x="979" y="157"/>
                </a:lnTo>
                <a:lnTo>
                  <a:pt x="972" y="157"/>
                </a:lnTo>
                <a:lnTo>
                  <a:pt x="965" y="160"/>
                </a:lnTo>
                <a:lnTo>
                  <a:pt x="958" y="160"/>
                </a:lnTo>
                <a:lnTo>
                  <a:pt x="958" y="160"/>
                </a:lnTo>
                <a:lnTo>
                  <a:pt x="947" y="160"/>
                </a:lnTo>
                <a:lnTo>
                  <a:pt x="944" y="168"/>
                </a:lnTo>
                <a:lnTo>
                  <a:pt x="937" y="168"/>
                </a:lnTo>
                <a:lnTo>
                  <a:pt x="933" y="164"/>
                </a:lnTo>
                <a:lnTo>
                  <a:pt x="933" y="160"/>
                </a:lnTo>
                <a:lnTo>
                  <a:pt x="933" y="157"/>
                </a:lnTo>
                <a:lnTo>
                  <a:pt x="929" y="153"/>
                </a:lnTo>
                <a:lnTo>
                  <a:pt x="929" y="146"/>
                </a:lnTo>
                <a:lnTo>
                  <a:pt x="926" y="139"/>
                </a:lnTo>
                <a:lnTo>
                  <a:pt x="926" y="132"/>
                </a:lnTo>
                <a:lnTo>
                  <a:pt x="922" y="128"/>
                </a:lnTo>
                <a:lnTo>
                  <a:pt x="922" y="121"/>
                </a:lnTo>
                <a:lnTo>
                  <a:pt x="919" y="114"/>
                </a:lnTo>
                <a:lnTo>
                  <a:pt x="919" y="103"/>
                </a:lnTo>
                <a:lnTo>
                  <a:pt x="915" y="96"/>
                </a:lnTo>
                <a:lnTo>
                  <a:pt x="912" y="93"/>
                </a:lnTo>
                <a:lnTo>
                  <a:pt x="904" y="89"/>
                </a:lnTo>
                <a:lnTo>
                  <a:pt x="901" y="86"/>
                </a:lnTo>
                <a:lnTo>
                  <a:pt x="897" y="82"/>
                </a:lnTo>
                <a:lnTo>
                  <a:pt x="897" y="86"/>
                </a:lnTo>
                <a:lnTo>
                  <a:pt x="897" y="86"/>
                </a:lnTo>
                <a:lnTo>
                  <a:pt x="894" y="86"/>
                </a:lnTo>
                <a:lnTo>
                  <a:pt x="887" y="86"/>
                </a:lnTo>
                <a:lnTo>
                  <a:pt x="876" y="82"/>
                </a:lnTo>
                <a:lnTo>
                  <a:pt x="876" y="82"/>
                </a:lnTo>
                <a:close/>
                <a:moveTo>
                  <a:pt x="1275" y="171"/>
                </a:moveTo>
                <a:lnTo>
                  <a:pt x="1271" y="164"/>
                </a:lnTo>
                <a:lnTo>
                  <a:pt x="1264" y="164"/>
                </a:lnTo>
                <a:lnTo>
                  <a:pt x="1264" y="164"/>
                </a:lnTo>
                <a:lnTo>
                  <a:pt x="1271" y="171"/>
                </a:lnTo>
                <a:lnTo>
                  <a:pt x="1271" y="175"/>
                </a:lnTo>
                <a:lnTo>
                  <a:pt x="1268" y="175"/>
                </a:lnTo>
                <a:lnTo>
                  <a:pt x="1271" y="178"/>
                </a:lnTo>
                <a:lnTo>
                  <a:pt x="1268" y="178"/>
                </a:lnTo>
                <a:lnTo>
                  <a:pt x="1264" y="182"/>
                </a:lnTo>
                <a:lnTo>
                  <a:pt x="1261" y="185"/>
                </a:lnTo>
                <a:lnTo>
                  <a:pt x="1257" y="185"/>
                </a:lnTo>
                <a:lnTo>
                  <a:pt x="1254" y="185"/>
                </a:lnTo>
                <a:lnTo>
                  <a:pt x="1254" y="189"/>
                </a:lnTo>
                <a:lnTo>
                  <a:pt x="1247" y="189"/>
                </a:lnTo>
                <a:lnTo>
                  <a:pt x="1239" y="192"/>
                </a:lnTo>
                <a:lnTo>
                  <a:pt x="1236" y="192"/>
                </a:lnTo>
                <a:lnTo>
                  <a:pt x="1239" y="196"/>
                </a:lnTo>
                <a:lnTo>
                  <a:pt x="1239" y="196"/>
                </a:lnTo>
                <a:lnTo>
                  <a:pt x="1239" y="196"/>
                </a:lnTo>
                <a:lnTo>
                  <a:pt x="1243" y="196"/>
                </a:lnTo>
                <a:lnTo>
                  <a:pt x="1247" y="196"/>
                </a:lnTo>
                <a:lnTo>
                  <a:pt x="1250" y="200"/>
                </a:lnTo>
                <a:lnTo>
                  <a:pt x="1250" y="203"/>
                </a:lnTo>
                <a:lnTo>
                  <a:pt x="1250" y="207"/>
                </a:lnTo>
                <a:lnTo>
                  <a:pt x="1254" y="203"/>
                </a:lnTo>
                <a:lnTo>
                  <a:pt x="1254" y="207"/>
                </a:lnTo>
                <a:lnTo>
                  <a:pt x="1254" y="203"/>
                </a:lnTo>
                <a:lnTo>
                  <a:pt x="1257" y="200"/>
                </a:lnTo>
                <a:lnTo>
                  <a:pt x="1264" y="196"/>
                </a:lnTo>
                <a:lnTo>
                  <a:pt x="1271" y="192"/>
                </a:lnTo>
                <a:lnTo>
                  <a:pt x="1271" y="192"/>
                </a:lnTo>
                <a:lnTo>
                  <a:pt x="1279" y="192"/>
                </a:lnTo>
                <a:lnTo>
                  <a:pt x="1282" y="192"/>
                </a:lnTo>
                <a:lnTo>
                  <a:pt x="1289" y="196"/>
                </a:lnTo>
                <a:lnTo>
                  <a:pt x="1296" y="200"/>
                </a:lnTo>
                <a:lnTo>
                  <a:pt x="1296" y="200"/>
                </a:lnTo>
                <a:lnTo>
                  <a:pt x="1296" y="196"/>
                </a:lnTo>
                <a:lnTo>
                  <a:pt x="1300" y="192"/>
                </a:lnTo>
                <a:lnTo>
                  <a:pt x="1304" y="189"/>
                </a:lnTo>
                <a:lnTo>
                  <a:pt x="1304" y="189"/>
                </a:lnTo>
                <a:lnTo>
                  <a:pt x="1307" y="182"/>
                </a:lnTo>
                <a:lnTo>
                  <a:pt x="1307" y="182"/>
                </a:lnTo>
                <a:lnTo>
                  <a:pt x="1304" y="182"/>
                </a:lnTo>
                <a:lnTo>
                  <a:pt x="1296" y="182"/>
                </a:lnTo>
                <a:lnTo>
                  <a:pt x="1289" y="182"/>
                </a:lnTo>
                <a:lnTo>
                  <a:pt x="1286" y="182"/>
                </a:lnTo>
                <a:lnTo>
                  <a:pt x="1286" y="175"/>
                </a:lnTo>
                <a:lnTo>
                  <a:pt x="1286" y="175"/>
                </a:lnTo>
                <a:lnTo>
                  <a:pt x="1282" y="175"/>
                </a:lnTo>
                <a:lnTo>
                  <a:pt x="1279" y="175"/>
                </a:lnTo>
                <a:lnTo>
                  <a:pt x="1275" y="171"/>
                </a:lnTo>
                <a:lnTo>
                  <a:pt x="1275" y="171"/>
                </a:lnTo>
                <a:close/>
                <a:moveTo>
                  <a:pt x="659" y="239"/>
                </a:moveTo>
                <a:lnTo>
                  <a:pt x="655" y="235"/>
                </a:lnTo>
                <a:lnTo>
                  <a:pt x="644" y="228"/>
                </a:lnTo>
                <a:lnTo>
                  <a:pt x="644" y="228"/>
                </a:lnTo>
                <a:lnTo>
                  <a:pt x="641" y="235"/>
                </a:lnTo>
                <a:lnTo>
                  <a:pt x="637" y="235"/>
                </a:lnTo>
                <a:lnTo>
                  <a:pt x="637" y="239"/>
                </a:lnTo>
                <a:lnTo>
                  <a:pt x="637" y="239"/>
                </a:lnTo>
                <a:lnTo>
                  <a:pt x="641" y="246"/>
                </a:lnTo>
                <a:lnTo>
                  <a:pt x="644" y="249"/>
                </a:lnTo>
                <a:lnTo>
                  <a:pt x="648" y="249"/>
                </a:lnTo>
                <a:lnTo>
                  <a:pt x="655" y="249"/>
                </a:lnTo>
                <a:lnTo>
                  <a:pt x="659" y="253"/>
                </a:lnTo>
                <a:lnTo>
                  <a:pt x="673" y="257"/>
                </a:lnTo>
                <a:lnTo>
                  <a:pt x="676" y="264"/>
                </a:lnTo>
                <a:lnTo>
                  <a:pt x="684" y="267"/>
                </a:lnTo>
                <a:lnTo>
                  <a:pt x="680" y="271"/>
                </a:lnTo>
                <a:lnTo>
                  <a:pt x="676" y="274"/>
                </a:lnTo>
                <a:lnTo>
                  <a:pt x="680" y="278"/>
                </a:lnTo>
                <a:lnTo>
                  <a:pt x="687" y="282"/>
                </a:lnTo>
                <a:lnTo>
                  <a:pt x="687" y="285"/>
                </a:lnTo>
                <a:lnTo>
                  <a:pt x="701" y="282"/>
                </a:lnTo>
                <a:lnTo>
                  <a:pt x="701" y="282"/>
                </a:lnTo>
                <a:lnTo>
                  <a:pt x="709" y="274"/>
                </a:lnTo>
                <a:lnTo>
                  <a:pt x="709" y="271"/>
                </a:lnTo>
                <a:lnTo>
                  <a:pt x="705" y="267"/>
                </a:lnTo>
                <a:lnTo>
                  <a:pt x="709" y="264"/>
                </a:lnTo>
                <a:lnTo>
                  <a:pt x="716" y="267"/>
                </a:lnTo>
                <a:lnTo>
                  <a:pt x="723" y="267"/>
                </a:lnTo>
                <a:lnTo>
                  <a:pt x="726" y="260"/>
                </a:lnTo>
                <a:lnTo>
                  <a:pt x="726" y="257"/>
                </a:lnTo>
                <a:lnTo>
                  <a:pt x="730" y="257"/>
                </a:lnTo>
                <a:lnTo>
                  <a:pt x="737" y="253"/>
                </a:lnTo>
                <a:lnTo>
                  <a:pt x="741" y="257"/>
                </a:lnTo>
                <a:lnTo>
                  <a:pt x="741" y="249"/>
                </a:lnTo>
                <a:lnTo>
                  <a:pt x="744" y="253"/>
                </a:lnTo>
                <a:lnTo>
                  <a:pt x="744" y="253"/>
                </a:lnTo>
                <a:lnTo>
                  <a:pt x="744" y="242"/>
                </a:lnTo>
                <a:lnTo>
                  <a:pt x="748" y="239"/>
                </a:lnTo>
                <a:lnTo>
                  <a:pt x="744" y="239"/>
                </a:lnTo>
                <a:lnTo>
                  <a:pt x="733" y="246"/>
                </a:lnTo>
                <a:lnTo>
                  <a:pt x="737" y="239"/>
                </a:lnTo>
                <a:lnTo>
                  <a:pt x="730" y="239"/>
                </a:lnTo>
                <a:lnTo>
                  <a:pt x="726" y="239"/>
                </a:lnTo>
                <a:lnTo>
                  <a:pt x="723" y="242"/>
                </a:lnTo>
                <a:lnTo>
                  <a:pt x="712" y="242"/>
                </a:lnTo>
                <a:lnTo>
                  <a:pt x="698" y="239"/>
                </a:lnTo>
                <a:lnTo>
                  <a:pt x="691" y="239"/>
                </a:lnTo>
                <a:lnTo>
                  <a:pt x="687" y="239"/>
                </a:lnTo>
                <a:lnTo>
                  <a:pt x="680" y="239"/>
                </a:lnTo>
                <a:lnTo>
                  <a:pt x="676" y="239"/>
                </a:lnTo>
                <a:lnTo>
                  <a:pt x="669" y="239"/>
                </a:lnTo>
                <a:lnTo>
                  <a:pt x="669" y="239"/>
                </a:lnTo>
                <a:lnTo>
                  <a:pt x="666" y="239"/>
                </a:lnTo>
                <a:lnTo>
                  <a:pt x="666" y="239"/>
                </a:lnTo>
                <a:lnTo>
                  <a:pt x="662" y="239"/>
                </a:lnTo>
                <a:lnTo>
                  <a:pt x="659" y="239"/>
                </a:lnTo>
                <a:lnTo>
                  <a:pt x="659" y="239"/>
                </a:lnTo>
                <a:close/>
                <a:moveTo>
                  <a:pt x="1211" y="75"/>
                </a:moveTo>
                <a:lnTo>
                  <a:pt x="1211" y="75"/>
                </a:lnTo>
                <a:lnTo>
                  <a:pt x="1211" y="71"/>
                </a:lnTo>
                <a:lnTo>
                  <a:pt x="1207" y="71"/>
                </a:lnTo>
                <a:lnTo>
                  <a:pt x="1207" y="71"/>
                </a:lnTo>
                <a:lnTo>
                  <a:pt x="1204" y="71"/>
                </a:lnTo>
                <a:lnTo>
                  <a:pt x="1204" y="71"/>
                </a:lnTo>
                <a:lnTo>
                  <a:pt x="1207" y="75"/>
                </a:lnTo>
                <a:lnTo>
                  <a:pt x="1211" y="75"/>
                </a:lnTo>
                <a:lnTo>
                  <a:pt x="1211" y="75"/>
                </a:lnTo>
                <a:lnTo>
                  <a:pt x="1211" y="75"/>
                </a:lnTo>
                <a:close/>
                <a:moveTo>
                  <a:pt x="897" y="61"/>
                </a:moveTo>
                <a:lnTo>
                  <a:pt x="897" y="57"/>
                </a:lnTo>
                <a:lnTo>
                  <a:pt x="897" y="53"/>
                </a:lnTo>
                <a:lnTo>
                  <a:pt x="897" y="50"/>
                </a:lnTo>
                <a:lnTo>
                  <a:pt x="897" y="50"/>
                </a:lnTo>
                <a:lnTo>
                  <a:pt x="897" y="46"/>
                </a:lnTo>
                <a:lnTo>
                  <a:pt x="897" y="46"/>
                </a:lnTo>
                <a:lnTo>
                  <a:pt x="894" y="46"/>
                </a:lnTo>
                <a:lnTo>
                  <a:pt x="890" y="50"/>
                </a:lnTo>
                <a:lnTo>
                  <a:pt x="890" y="53"/>
                </a:lnTo>
                <a:lnTo>
                  <a:pt x="894" y="61"/>
                </a:lnTo>
                <a:lnTo>
                  <a:pt x="894" y="61"/>
                </a:lnTo>
                <a:lnTo>
                  <a:pt x="897" y="61"/>
                </a:lnTo>
                <a:lnTo>
                  <a:pt x="897" y="61"/>
                </a:lnTo>
                <a:close/>
                <a:moveTo>
                  <a:pt x="149" y="143"/>
                </a:moveTo>
                <a:lnTo>
                  <a:pt x="149" y="143"/>
                </a:lnTo>
                <a:lnTo>
                  <a:pt x="149" y="139"/>
                </a:lnTo>
                <a:lnTo>
                  <a:pt x="149" y="135"/>
                </a:lnTo>
                <a:lnTo>
                  <a:pt x="146" y="139"/>
                </a:lnTo>
                <a:lnTo>
                  <a:pt x="146" y="143"/>
                </a:lnTo>
                <a:lnTo>
                  <a:pt x="146" y="143"/>
                </a:lnTo>
                <a:lnTo>
                  <a:pt x="149" y="143"/>
                </a:lnTo>
                <a:lnTo>
                  <a:pt x="149" y="143"/>
                </a:lnTo>
                <a:close/>
              </a:path>
            </a:pathLst>
          </a:custGeom>
          <a:solidFill>
            <a:srgbClr val="A5A5A5">
              <a:lumMod val="60000"/>
              <a:lumOff val="40000"/>
            </a:srgbClr>
          </a:solidFill>
          <a:ln w="7">
            <a:solidFill>
              <a:srgbClr val="000000"/>
            </a:solidFill>
            <a:prstDash val="solid"/>
            <a:round/>
            <a:headEnd/>
            <a:tailEnd/>
          </a:ln>
        </p:spPr>
        <p:txBody>
          <a:bodyPr/>
          <a:lstStyle/>
          <a:p>
            <a:pPr lvl="0" algn="ctr">
              <a:defRPr/>
            </a:pPr>
            <a:r>
              <a:rPr lang="ru-RU" altLang="ru-RU" sz="1200" dirty="0">
                <a:solidFill>
                  <a:schemeClr val="tx2"/>
                </a:solidFill>
                <a:latin typeface="Times New Roman" panose="02020603050405020304" pitchFamily="18" charset="0"/>
                <a:cs typeface="Times New Roman" panose="02020603050405020304" pitchFamily="18" charset="0"/>
              </a:rPr>
              <a:t>Баткен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r>
              <a:rPr kumimoji="0" lang="ru-RU" sz="1200" b="0" i="0" u="none" strike="noStrike" kern="0" cap="none" spc="0" normalizeH="0" baseline="0" noProof="0" dirty="0">
                <a:ln>
                  <a:noFill/>
                </a:ln>
                <a:solidFill>
                  <a:schemeClr val="tx2"/>
                </a:solidFill>
                <a:effectLst/>
                <a:uLnTx/>
                <a:uFillTx/>
                <a:latin typeface="Gill Sans MT"/>
                <a:cs typeface="Arial" charset="0"/>
              </a:rPr>
              <a:t>, </a:t>
            </a:r>
            <a:r>
              <a:rPr lang="ru-RU" sz="1200" b="1" dirty="0">
                <a:solidFill>
                  <a:schemeClr val="tx2"/>
                </a:solidFill>
                <a:latin typeface="Times New Roman" panose="02020603050405020304" pitchFamily="18" charset="0"/>
                <a:cs typeface="Times New Roman" panose="02020603050405020304" pitchFamily="18" charset="0"/>
              </a:rPr>
              <a:t>169,8</a:t>
            </a:r>
            <a:r>
              <a:rPr kumimoji="0" lang="ru-RU" sz="1200" b="0" i="0" u="none" strike="noStrike" kern="0" cap="none" spc="0" normalizeH="0" baseline="0" noProof="0" dirty="0">
                <a:ln>
                  <a:noFill/>
                </a:ln>
                <a:solidFill>
                  <a:schemeClr val="tx2"/>
                </a:solidFill>
                <a:effectLst/>
                <a:uLnTx/>
                <a:uFillTx/>
                <a:latin typeface="Gill Sans MT"/>
                <a:cs typeface="Arial" charset="0"/>
              </a:rPr>
              <a:t> </a:t>
            </a:r>
          </a:p>
        </p:txBody>
      </p:sp>
      <p:sp>
        <p:nvSpPr>
          <p:cNvPr id="67" name="TextBox 66">
            <a:extLst>
              <a:ext uri="{FF2B5EF4-FFF2-40B4-BE49-F238E27FC236}">
                <a16:creationId xmlns:a16="http://schemas.microsoft.com/office/drawing/2014/main" xmlns="" id="{9DEA5AEF-59DA-D7A1-392F-DBA39E690B01}"/>
              </a:ext>
            </a:extLst>
          </p:cNvPr>
          <p:cNvSpPr txBox="1"/>
          <p:nvPr/>
        </p:nvSpPr>
        <p:spPr>
          <a:xfrm>
            <a:off x="5024125" y="3082839"/>
            <a:ext cx="1207293" cy="461665"/>
          </a:xfrm>
          <a:prstGeom prst="rect">
            <a:avLst/>
          </a:prstGeom>
          <a:noFill/>
        </p:spPr>
        <p:txBody>
          <a:bodyPr wrap="square">
            <a:spAutoFit/>
          </a:bodyPr>
          <a:lstStyle/>
          <a:p>
            <a:pPr algn="ctr">
              <a:spcBef>
                <a:spcPct val="0"/>
              </a:spcBef>
              <a:spcAft>
                <a:spcPct val="0"/>
              </a:spcAft>
              <a:buFontTx/>
              <a:buNone/>
            </a:pPr>
            <a:r>
              <a:rPr lang="ru-RU" altLang="ru-RU" sz="1200" dirty="0">
                <a:solidFill>
                  <a:schemeClr val="tx2"/>
                </a:solidFill>
                <a:latin typeface="Times New Roman" panose="02020603050405020304" pitchFamily="18" charset="0"/>
                <a:cs typeface="Times New Roman" panose="02020603050405020304" pitchFamily="18" charset="0"/>
              </a:rPr>
              <a:t>Ош </a:t>
            </a:r>
            <a:r>
              <a:rPr lang="ru-RU" altLang="ru-RU" sz="1200" dirty="0" err="1">
                <a:solidFill>
                  <a:schemeClr val="tx2"/>
                </a:solidFill>
                <a:latin typeface="Times New Roman" panose="02020603050405020304" pitchFamily="18" charset="0"/>
                <a:cs typeface="Times New Roman" panose="02020603050405020304" pitchFamily="18" charset="0"/>
              </a:rPr>
              <a:t>областы</a:t>
            </a:r>
            <a:endParaRPr lang="en-US" altLang="ru-RU" sz="1200" dirty="0">
              <a:solidFill>
                <a:schemeClr val="tx2"/>
              </a:solidFill>
              <a:latin typeface="Times New Roman" panose="02020603050405020304" pitchFamily="18" charset="0"/>
              <a:cs typeface="Times New Roman" panose="02020603050405020304" pitchFamily="18" charset="0"/>
            </a:endParaRPr>
          </a:p>
          <a:p>
            <a:pPr algn="ctr"/>
            <a:r>
              <a:rPr lang="ru-RU" sz="1200" b="1" dirty="0">
                <a:solidFill>
                  <a:schemeClr val="tx2"/>
                </a:solidFill>
                <a:latin typeface="Times New Roman" panose="02020603050405020304" pitchFamily="18" charset="0"/>
                <a:cs typeface="Times New Roman" panose="02020603050405020304" pitchFamily="18" charset="0"/>
              </a:rPr>
              <a:t>616,9</a:t>
            </a:r>
            <a:r>
              <a:rPr lang="ru-RU" sz="1200" dirty="0">
                <a:solidFill>
                  <a:schemeClr val="tx2"/>
                </a:solidFill>
                <a:latin typeface="Times New Roman" panose="02020603050405020304" pitchFamily="18" charset="0"/>
                <a:cs typeface="Times New Roman" panose="02020603050405020304" pitchFamily="18" charset="0"/>
              </a:rPr>
              <a:t> </a:t>
            </a:r>
          </a:p>
        </p:txBody>
      </p:sp>
      <p:cxnSp>
        <p:nvCxnSpPr>
          <p:cNvPr id="4" name="Straight Connector 36">
            <a:extLst>
              <a:ext uri="{FF2B5EF4-FFF2-40B4-BE49-F238E27FC236}">
                <a16:creationId xmlns:a16="http://schemas.microsoft.com/office/drawing/2014/main" xmlns="" id="{D913DB2A-1391-D455-1D8C-1026F8F359E9}"/>
              </a:ext>
            </a:extLst>
          </p:cNvPr>
          <p:cNvCxnSpPr/>
          <p:nvPr/>
        </p:nvCxnSpPr>
        <p:spPr>
          <a:xfrm flipV="1">
            <a:off x="4451748" y="2043510"/>
            <a:ext cx="348853" cy="207169"/>
          </a:xfrm>
          <a:prstGeom prst="line">
            <a:avLst/>
          </a:prstGeom>
          <a:noFill/>
          <a:ln w="12700" cap="flat" cmpd="sng" algn="ctr">
            <a:solidFill>
              <a:sysClr val="windowText" lastClr="000000"/>
            </a:solidFill>
            <a:prstDash val="solid"/>
            <a:miter lim="800000"/>
          </a:ln>
          <a:effectLst/>
        </p:spPr>
      </p:cxnSp>
    </p:spTree>
    <p:extLst>
      <p:ext uri="{BB962C8B-B14F-4D97-AF65-F5344CB8AC3E}">
        <p14:creationId xmlns:p14="http://schemas.microsoft.com/office/powerpoint/2010/main" val="2933502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35C803AA-89D4-A6E4-2D3B-9C8A36A61D02}"/>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8E358DE1-7438-9D62-E44D-FBF57F634F3A}"/>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299E05EC-1500-6B67-CE33-C5F7ABBAC226}"/>
              </a:ext>
            </a:extLst>
          </p:cNvPr>
          <p:cNvSpPr txBox="1">
            <a:spLocks noChangeArrowheads="1"/>
          </p:cNvSpPr>
          <p:nvPr/>
        </p:nvSpPr>
        <p:spPr bwMode="auto">
          <a:xfrm>
            <a:off x="0" y="240793"/>
            <a:ext cx="11884309"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 </a:t>
            </a:r>
            <a:r>
              <a:rPr lang="ru-RU" sz="2800" b="1" dirty="0" err="1">
                <a:latin typeface="Times New Roman" panose="02020603050405020304" pitchFamily="18" charset="0"/>
                <a:cs typeface="Times New Roman" panose="02020603050405020304" pitchFamily="18" charset="0"/>
              </a:rPr>
              <a:t>экономикалык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ишмердиктер</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иштеген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калктын</a:t>
            </a:r>
            <a:r>
              <a:rPr lang="ru-RU" sz="2800" b="1" dirty="0">
                <a:latin typeface="Times New Roman" panose="02020603050405020304" pitchFamily="18" charset="0"/>
                <a:cs typeface="Times New Roman" panose="02020603050405020304" pitchFamily="18" charset="0"/>
              </a:rPr>
              <a:t> саны</a:t>
            </a: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пайыз</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менен</a:t>
            </a:r>
            <a:r>
              <a:rPr lang="ru-RU" sz="2000" i="1" dirty="0">
                <a:latin typeface="Times New Roman" panose="02020603050405020304" pitchFamily="18" charset="0"/>
                <a:cs typeface="Times New Roman" panose="02020603050405020304" pitchFamily="18" charset="0"/>
              </a:rPr>
              <a:t>)</a:t>
            </a:r>
          </a:p>
          <a:p>
            <a:r>
              <a:rPr lang="ru-RU" sz="1800" b="1" dirty="0">
                <a:latin typeface="Times New Roman" panose="02020603050405020304" pitchFamily="18" charset="0"/>
                <a:cs typeface="Times New Roman" panose="02020603050405020304" pitchFamily="18" charset="0"/>
              </a:rPr>
              <a:t/>
            </a:r>
            <a:br>
              <a:rPr lang="ru-RU" sz="1800" b="1" dirty="0">
                <a:latin typeface="Times New Roman" panose="02020603050405020304" pitchFamily="18" charset="0"/>
                <a:cs typeface="Times New Roman" panose="02020603050405020304" pitchFamily="18" charset="0"/>
              </a:rPr>
            </a:br>
            <a:endParaRPr lang="ru-RU" altLang="ru-RU" sz="1800" b="1" dirty="0">
              <a:latin typeface="DIN Pro Regular"/>
              <a:ea typeface="+mn-ea"/>
              <a:cs typeface="+mn-cs"/>
            </a:endParaRPr>
          </a:p>
        </p:txBody>
      </p:sp>
      <p:sp>
        <p:nvSpPr>
          <p:cNvPr id="5" name="Прямоугольник 4">
            <a:extLst>
              <a:ext uri="{FF2B5EF4-FFF2-40B4-BE49-F238E27FC236}">
                <a16:creationId xmlns:a16="http://schemas.microsoft.com/office/drawing/2014/main" xmlns="" id="{738CC39A-2382-FA7B-B1DF-461986B01DF7}"/>
              </a:ext>
            </a:extLst>
          </p:cNvPr>
          <p:cNvSpPr/>
          <p:nvPr/>
        </p:nvSpPr>
        <p:spPr>
          <a:xfrm>
            <a:off x="829030" y="1650022"/>
            <a:ext cx="10753369" cy="2737673"/>
          </a:xfrm>
          <a:prstGeom prst="rect">
            <a:avLst/>
          </a:prstGeom>
        </p:spPr>
        <p:txBody>
          <a:bodyPr wrap="square">
            <a:spAutoFit/>
          </a:bodyPr>
          <a:lstStyle/>
          <a:p>
            <a:pPr marL="342900" indent="-342900" defTabSz="457200">
              <a:spcAft>
                <a:spcPts val="600"/>
              </a:spcAft>
              <a:buClr>
                <a:srgbClr val="F7931D"/>
              </a:buClr>
              <a:buSzPct val="120000"/>
              <a:buFont typeface="Arial" panose="020B0604020202020204" pitchFamily="34" charset="0"/>
              <a:buChar char="•"/>
            </a:pPr>
            <a:endParaRPr lang="ru-RU" sz="2400"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Объект 11">
            <a:extLst>
              <a:ext uri="{FF2B5EF4-FFF2-40B4-BE49-F238E27FC236}">
                <a16:creationId xmlns:a16="http://schemas.microsoft.com/office/drawing/2014/main" xmlns="" id="{4474B10F-1576-9ECD-D005-8772FD96A398}"/>
              </a:ext>
            </a:extLst>
          </p:cNvPr>
          <p:cNvGraphicFramePr>
            <a:graphicFrameLocks/>
          </p:cNvGraphicFramePr>
          <p:nvPr>
            <p:extLst>
              <p:ext uri="{D42A27DB-BD31-4B8C-83A1-F6EECF244321}">
                <p14:modId xmlns:p14="http://schemas.microsoft.com/office/powerpoint/2010/main" val="865605302"/>
              </p:ext>
            </p:extLst>
          </p:nvPr>
        </p:nvGraphicFramePr>
        <p:xfrm>
          <a:off x="847370" y="1294599"/>
          <a:ext cx="10515600" cy="49101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a:extLst>
              <a:ext uri="{FF2B5EF4-FFF2-40B4-BE49-F238E27FC236}">
                <a16:creationId xmlns:a16="http://schemas.microsoft.com/office/drawing/2014/main" xmlns="" id="{600EB00A-FB28-4806-A95E-A0177FAB1BDA}"/>
              </a:ext>
            </a:extLst>
          </p:cNvPr>
          <p:cNvGraphicFramePr>
            <a:graphicFrameLocks/>
          </p:cNvGraphicFramePr>
          <p:nvPr>
            <p:extLst>
              <p:ext uri="{D42A27DB-BD31-4B8C-83A1-F6EECF244321}">
                <p14:modId xmlns:p14="http://schemas.microsoft.com/office/powerpoint/2010/main" val="3939652338"/>
              </p:ext>
            </p:extLst>
          </p:nvPr>
        </p:nvGraphicFramePr>
        <p:xfrm>
          <a:off x="1170039" y="1371599"/>
          <a:ext cx="9871587" cy="49101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69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CD072D48-67B4-3C29-0CE1-44570CE9761A}"/>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9D214A1E-C046-B727-A065-083A505ECB52}"/>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96B21B78-4A19-D630-7652-E9A999E102C2}"/>
              </a:ext>
            </a:extLst>
          </p:cNvPr>
          <p:cNvSpPr txBox="1">
            <a:spLocks noChangeArrowheads="1"/>
          </p:cNvSpPr>
          <p:nvPr/>
        </p:nvSpPr>
        <p:spPr bwMode="auto">
          <a:xfrm>
            <a:off x="632487" y="202931"/>
            <a:ext cx="121101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 </a:t>
            </a:r>
            <a:r>
              <a:rPr lang="ru-RU" sz="2800" b="1" dirty="0" err="1">
                <a:latin typeface="Times New Roman" panose="02020603050405020304" pitchFamily="18" charset="0"/>
                <a:cs typeface="Times New Roman" panose="02020603050405020304" pitchFamily="18" charset="0"/>
              </a:rPr>
              <a:t>экономикалык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ишмердиктин</a:t>
            </a:r>
            <a:r>
              <a:rPr lang="ru-RU" sz="2800" b="1" dirty="0">
                <a:latin typeface="Times New Roman" panose="02020603050405020304" pitchFamily="18" charset="0"/>
                <a:cs typeface="Times New Roman" panose="02020603050405020304" pitchFamily="18" charset="0"/>
              </a:rPr>
              <a:t> т</a:t>
            </a:r>
            <a:r>
              <a:rPr lang="ky-KG" sz="2800" b="1" dirty="0">
                <a:latin typeface="Times New Roman" panose="02020603050405020304" pitchFamily="18" charset="0"/>
                <a:ea typeface="Calibri"/>
                <a:cs typeface="Times New Roman" panose="02020603050405020304" pitchFamily="18" charset="0"/>
              </a:rPr>
              <a:t>ү</a:t>
            </a:r>
            <a:r>
              <a:rPr lang="ru-RU" sz="2800" b="1" dirty="0">
                <a:latin typeface="Times New Roman" panose="02020603050405020304" pitchFamily="18" charset="0"/>
                <a:cs typeface="Times New Roman" panose="02020603050405020304" pitchFamily="18" charset="0"/>
              </a:rPr>
              <a:t>р</a:t>
            </a:r>
            <a:r>
              <a:rPr lang="ky-KG" sz="2800" b="1" dirty="0">
                <a:latin typeface="Times New Roman" panose="02020603050405020304" pitchFamily="18" charset="0"/>
                <a:ea typeface="Calibri"/>
                <a:cs typeface="Times New Roman" panose="02020603050405020304" pitchFamily="18" charset="0"/>
              </a:rPr>
              <a:t>ү боюнча</a:t>
            </a:r>
          </a:p>
          <a:p>
            <a:r>
              <a:rPr lang="ky-KG" sz="2800" b="1" dirty="0">
                <a:latin typeface="Times New Roman" panose="02020603050405020304" pitchFamily="18" charset="0"/>
                <a:ea typeface="Calibri"/>
                <a:cs typeface="Times New Roman" panose="02020603050405020304" pitchFamily="18" charset="0"/>
              </a:rPr>
              <a:t> иштеген калктын </a:t>
            </a:r>
            <a:r>
              <a:rPr lang="ru-RU" sz="2800" b="1" dirty="0">
                <a:latin typeface="Times New Roman" panose="02020603050405020304" pitchFamily="18" charset="0"/>
                <a:cs typeface="Times New Roman" panose="02020603050405020304" pitchFamily="18" charset="0"/>
              </a:rPr>
              <a:t>саны</a:t>
            </a:r>
            <a:endParaRPr lang="ru-RU" altLang="ru-RU" sz="2800" b="1" dirty="0">
              <a:latin typeface="Times New Roman" panose="02020603050405020304" pitchFamily="18" charset="0"/>
              <a:ea typeface="+mn-ea"/>
              <a:cs typeface="Times New Roman" panose="02020603050405020304" pitchFamily="18" charset="0"/>
            </a:endParaRPr>
          </a:p>
        </p:txBody>
      </p:sp>
      <p:sp>
        <p:nvSpPr>
          <p:cNvPr id="5" name="Прямоугольник 4">
            <a:extLst>
              <a:ext uri="{FF2B5EF4-FFF2-40B4-BE49-F238E27FC236}">
                <a16:creationId xmlns:a16="http://schemas.microsoft.com/office/drawing/2014/main" xmlns="" id="{7F356728-617F-519B-9094-AE05BA2CFE7C}"/>
              </a:ext>
            </a:extLst>
          </p:cNvPr>
          <p:cNvSpPr/>
          <p:nvPr/>
        </p:nvSpPr>
        <p:spPr>
          <a:xfrm>
            <a:off x="829030" y="1650022"/>
            <a:ext cx="10753369" cy="2737673"/>
          </a:xfrm>
          <a:prstGeom prst="rect">
            <a:avLst/>
          </a:prstGeom>
        </p:spPr>
        <p:txBody>
          <a:bodyPr wrap="square">
            <a:spAutoFit/>
          </a:bodyPr>
          <a:lstStyle/>
          <a:p>
            <a:pPr marL="342900" indent="-342900" defTabSz="457200">
              <a:spcAft>
                <a:spcPts val="600"/>
              </a:spcAft>
              <a:buClr>
                <a:srgbClr val="F7931D"/>
              </a:buClr>
              <a:buSzPct val="120000"/>
              <a:buFont typeface="Arial" panose="020B0604020202020204" pitchFamily="34" charset="0"/>
              <a:buChar char="•"/>
            </a:pPr>
            <a:endParaRPr lang="ru-RU" sz="2400"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7" name="Таблица 6">
            <a:extLst>
              <a:ext uri="{FF2B5EF4-FFF2-40B4-BE49-F238E27FC236}">
                <a16:creationId xmlns:a16="http://schemas.microsoft.com/office/drawing/2014/main" xmlns="" id="{282FF306-40F0-38A0-8AD4-E774384043F6}"/>
              </a:ext>
            </a:extLst>
          </p:cNvPr>
          <p:cNvGraphicFramePr>
            <a:graphicFrameLocks noGrp="1"/>
          </p:cNvGraphicFramePr>
          <p:nvPr>
            <p:extLst>
              <p:ext uri="{D42A27DB-BD31-4B8C-83A1-F6EECF244321}">
                <p14:modId xmlns:p14="http://schemas.microsoft.com/office/powerpoint/2010/main" val="642679468"/>
              </p:ext>
            </p:extLst>
          </p:nvPr>
        </p:nvGraphicFramePr>
        <p:xfrm>
          <a:off x="1312606" y="1116220"/>
          <a:ext cx="9748685" cy="4723501"/>
        </p:xfrm>
        <a:graphic>
          <a:graphicData uri="http://schemas.openxmlformats.org/drawingml/2006/table">
            <a:tbl>
              <a:tblPr/>
              <a:tblGrid>
                <a:gridCol w="4652930">
                  <a:extLst>
                    <a:ext uri="{9D8B030D-6E8A-4147-A177-3AD203B41FA5}">
                      <a16:colId xmlns:a16="http://schemas.microsoft.com/office/drawing/2014/main" xmlns="" val="2778660512"/>
                    </a:ext>
                  </a:extLst>
                </a:gridCol>
                <a:gridCol w="1804333">
                  <a:extLst>
                    <a:ext uri="{9D8B030D-6E8A-4147-A177-3AD203B41FA5}">
                      <a16:colId xmlns:a16="http://schemas.microsoft.com/office/drawing/2014/main" xmlns="" val="1101232157"/>
                    </a:ext>
                  </a:extLst>
                </a:gridCol>
                <a:gridCol w="1566400">
                  <a:extLst>
                    <a:ext uri="{9D8B030D-6E8A-4147-A177-3AD203B41FA5}">
                      <a16:colId xmlns:a16="http://schemas.microsoft.com/office/drawing/2014/main" xmlns="" val="1876605946"/>
                    </a:ext>
                  </a:extLst>
                </a:gridCol>
                <a:gridCol w="1725022">
                  <a:extLst>
                    <a:ext uri="{9D8B030D-6E8A-4147-A177-3AD203B41FA5}">
                      <a16:colId xmlns:a16="http://schemas.microsoft.com/office/drawing/2014/main" xmlns="" val="1794619034"/>
                    </a:ext>
                  </a:extLst>
                </a:gridCol>
              </a:tblGrid>
              <a:tr h="396489">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r>
                        <a:rPr lang="aa-ET" sz="1200" b="0" i="0" u="none" strike="noStrike" dirty="0">
                          <a:solidFill>
                            <a:schemeClr val="tx2"/>
                          </a:solidFill>
                          <a:effectLst/>
                          <a:latin typeface="Calibri" panose="020F0502020204030204" pitchFamily="34" charset="0"/>
                        </a:rPr>
                        <a:t> </a:t>
                      </a: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ru-RU" sz="1400" b="1" i="0" u="none" strike="noStrike" dirty="0" err="1">
                          <a:solidFill>
                            <a:schemeClr val="tx2"/>
                          </a:solidFill>
                          <a:effectLst/>
                          <a:latin typeface="Times New Roman" panose="02020603050405020304" pitchFamily="18" charset="0"/>
                        </a:rPr>
                        <a:t>Бардыгы</a:t>
                      </a:r>
                      <a:r>
                        <a:rPr lang="ru-RU" sz="1400" b="1" i="0" u="none" strike="noStrike" dirty="0">
                          <a:solidFill>
                            <a:schemeClr val="tx2"/>
                          </a:solidFill>
                          <a:effectLst/>
                          <a:latin typeface="Times New Roman" panose="02020603050405020304" pitchFamily="18" charset="0"/>
                        </a:rPr>
                        <a:t>, ми</a:t>
                      </a:r>
                      <a:r>
                        <a:rPr lang="ky-KG" sz="1400" b="1" i="0" u="none" strike="noStrike" dirty="0">
                          <a:solidFill>
                            <a:schemeClr val="tx2"/>
                          </a:solidFill>
                          <a:effectLst/>
                          <a:latin typeface="Times New Roman" panose="02020603050405020304" pitchFamily="18" charset="0"/>
                        </a:rPr>
                        <a:t>ң адам</a:t>
                      </a: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ru-RU" sz="1400" b="1" i="0" u="none" strike="noStrike" dirty="0" err="1">
                          <a:solidFill>
                            <a:schemeClr val="tx2"/>
                          </a:solidFill>
                          <a:effectLst/>
                          <a:latin typeface="Times New Roman" panose="02020603050405020304" pitchFamily="18" charset="0"/>
                        </a:rPr>
                        <a:t>Иш</a:t>
                      </a:r>
                      <a:r>
                        <a:rPr lang="ru-RU" sz="1400" b="1" i="0" u="none" strike="noStrike" dirty="0">
                          <a:solidFill>
                            <a:schemeClr val="tx2"/>
                          </a:solidFill>
                          <a:effectLst/>
                          <a:latin typeface="Times New Roman" panose="02020603050405020304" pitchFamily="18" charset="0"/>
                        </a:rPr>
                        <a:t> </a:t>
                      </a:r>
                      <a:r>
                        <a:rPr lang="ru-RU" sz="1400" b="1" i="0" u="none" strike="noStrike" dirty="0" err="1">
                          <a:solidFill>
                            <a:schemeClr val="tx2"/>
                          </a:solidFill>
                          <a:effectLst/>
                          <a:latin typeface="Times New Roman" panose="02020603050405020304" pitchFamily="18" charset="0"/>
                        </a:rPr>
                        <a:t>менен</a:t>
                      </a:r>
                      <a:r>
                        <a:rPr lang="ru-RU" sz="1400" b="1" i="0" u="none" strike="noStrike" dirty="0">
                          <a:solidFill>
                            <a:schemeClr val="tx2"/>
                          </a:solidFill>
                          <a:effectLst/>
                          <a:latin typeface="Times New Roman" panose="02020603050405020304" pitchFamily="18" charset="0"/>
                        </a:rPr>
                        <a:t> </a:t>
                      </a:r>
                      <a:r>
                        <a:rPr lang="ru-RU" sz="1400" b="1" i="0" u="none" strike="noStrike" dirty="0" err="1">
                          <a:solidFill>
                            <a:schemeClr val="tx2"/>
                          </a:solidFill>
                          <a:effectLst/>
                          <a:latin typeface="Times New Roman" panose="02020603050405020304" pitchFamily="18" charset="0"/>
                        </a:rPr>
                        <a:t>камсыз</a:t>
                      </a:r>
                      <a:r>
                        <a:rPr lang="ru-RU" sz="1400" b="1" i="0" u="none" strike="noStrike" dirty="0">
                          <a:solidFill>
                            <a:schemeClr val="tx2"/>
                          </a:solidFill>
                          <a:effectLst/>
                          <a:latin typeface="Times New Roman" panose="02020603050405020304" pitchFamily="18" charset="0"/>
                        </a:rPr>
                        <a:t> </a:t>
                      </a:r>
                      <a:r>
                        <a:rPr lang="ru-RU" sz="1400" b="1" i="0" u="none" strike="noStrike" dirty="0" err="1">
                          <a:solidFill>
                            <a:schemeClr val="tx2"/>
                          </a:solidFill>
                          <a:effectLst/>
                          <a:latin typeface="Times New Roman" panose="02020603050405020304" pitchFamily="18" charset="0"/>
                        </a:rPr>
                        <a:t>болгон</a:t>
                      </a:r>
                      <a:r>
                        <a:rPr lang="ru-RU" sz="1400" b="1" i="0" u="none" strike="noStrike" dirty="0">
                          <a:solidFill>
                            <a:schemeClr val="tx2"/>
                          </a:solidFill>
                          <a:effectLst/>
                          <a:latin typeface="Times New Roman" panose="02020603050405020304" pitchFamily="18" charset="0"/>
                        </a:rPr>
                        <a:t> </a:t>
                      </a:r>
                      <a:r>
                        <a:rPr lang="ru-RU" sz="1400" b="1" i="0" u="none" strike="noStrike" dirty="0" err="1">
                          <a:solidFill>
                            <a:schemeClr val="tx2"/>
                          </a:solidFill>
                          <a:effectLst/>
                          <a:latin typeface="Times New Roman" panose="02020603050405020304" pitchFamily="18" charset="0"/>
                        </a:rPr>
                        <a:t>калктын</a:t>
                      </a:r>
                      <a:r>
                        <a:rPr lang="ru-RU" sz="1400" b="1" i="0" u="none" strike="noStrike" dirty="0">
                          <a:solidFill>
                            <a:schemeClr val="tx2"/>
                          </a:solidFill>
                          <a:effectLst/>
                          <a:latin typeface="Times New Roman" panose="02020603050405020304" pitchFamily="18" charset="0"/>
                        </a:rPr>
                        <a:t> </a:t>
                      </a:r>
                      <a:r>
                        <a:rPr lang="ru-RU" sz="1400" b="1" i="0" u="none" strike="noStrike" dirty="0" err="1">
                          <a:solidFill>
                            <a:schemeClr val="tx2"/>
                          </a:solidFill>
                          <a:effectLst/>
                          <a:latin typeface="Times New Roman" panose="02020603050405020304" pitchFamily="18" charset="0"/>
                        </a:rPr>
                        <a:t>жалпы</a:t>
                      </a:r>
                      <a:r>
                        <a:rPr lang="ru-RU" sz="1400" b="1" i="0" u="none" strike="noStrike" dirty="0">
                          <a:solidFill>
                            <a:schemeClr val="tx2"/>
                          </a:solidFill>
                          <a:effectLst/>
                          <a:latin typeface="Times New Roman" panose="02020603050405020304" pitchFamily="18" charset="0"/>
                        </a:rPr>
                        <a:t> </a:t>
                      </a:r>
                      <a:r>
                        <a:rPr lang="ru-RU" sz="1400" b="1" i="0" u="none" strike="noStrike" dirty="0" err="1">
                          <a:solidFill>
                            <a:schemeClr val="tx2"/>
                          </a:solidFill>
                          <a:effectLst/>
                          <a:latin typeface="Times New Roman" panose="02020603050405020304" pitchFamily="18" charset="0"/>
                        </a:rPr>
                        <a:t>санынан</a:t>
                      </a:r>
                      <a:r>
                        <a:rPr lang="ru-RU" sz="1400" b="1" i="0" u="none" strike="noStrike" dirty="0">
                          <a:solidFill>
                            <a:schemeClr val="tx2"/>
                          </a:solidFill>
                          <a:effectLst/>
                          <a:latin typeface="Times New Roman" panose="02020603050405020304" pitchFamily="18" charset="0"/>
                        </a:rPr>
                        <a:t>,%</a:t>
                      </a: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x-none"/>
                    </a:p>
                  </a:txBody>
                  <a:tcPr/>
                </a:tc>
                <a:extLst>
                  <a:ext uri="{0D108BD9-81ED-4DB2-BD59-A6C34878D82A}">
                    <a16:rowId xmlns:a16="http://schemas.microsoft.com/office/drawing/2014/main" xmlns="" val="3597108724"/>
                  </a:ext>
                </a:extLst>
              </a:tr>
              <a:tr h="201496">
                <a:tc vMerge="1">
                  <a:txBody>
                    <a:bodyPr/>
                    <a:lstStyle/>
                    <a:p>
                      <a:endParaRPr lang="x-none"/>
                    </a:p>
                  </a:txBody>
                  <a:tcPr/>
                </a:tc>
                <a:tc vMerge="1">
                  <a:txBody>
                    <a:bodyPr/>
                    <a:lstStyle/>
                    <a:p>
                      <a:endParaRPr lang="x-none"/>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65599532"/>
                  </a:ext>
                </a:extLst>
              </a:tr>
              <a:tr h="222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r>
                        <a:rPr lang="ru-RU" sz="1400" b="1" i="0" u="none" strike="noStrike" dirty="0" err="1">
                          <a:solidFill>
                            <a:schemeClr val="tx2"/>
                          </a:solidFill>
                          <a:effectLst/>
                          <a:latin typeface="Times New Roman" panose="02020603050405020304" pitchFamily="18" charset="0"/>
                        </a:rPr>
                        <a:t>Бардыгы</a:t>
                      </a:r>
                      <a:endParaRPr lang="ru-RU" sz="1400" b="1"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1" i="0" u="none" strike="noStrike" dirty="0">
                          <a:solidFill>
                            <a:schemeClr val="tx2"/>
                          </a:solidFill>
                          <a:effectLst/>
                          <a:latin typeface="Times New Roman" panose="02020603050405020304" pitchFamily="18" charset="0"/>
                        </a:rPr>
                        <a:t>2</a:t>
                      </a:r>
                      <a:r>
                        <a:rPr lang="ru-RU" sz="1400" b="1" i="0" u="none" strike="noStrike" dirty="0">
                          <a:solidFill>
                            <a:schemeClr val="tx2"/>
                          </a:solidFill>
                          <a:effectLst/>
                          <a:latin typeface="Times New Roman" panose="02020603050405020304" pitchFamily="18" charset="0"/>
                        </a:rPr>
                        <a:t> 756</a:t>
                      </a:r>
                      <a:r>
                        <a:rPr lang="aa-ET" sz="1400" b="1" i="0" u="none" strike="noStrike" dirty="0">
                          <a:solidFill>
                            <a:schemeClr val="tx2"/>
                          </a:solidFill>
                          <a:effectLst/>
                          <a:latin typeface="Times New Roman" panose="02020603050405020304" pitchFamily="18" charset="0"/>
                        </a:rPr>
                        <a:t>,</a:t>
                      </a:r>
                      <a:r>
                        <a:rPr lang="ru-RU" sz="1400" b="1" i="0" u="none" strike="noStrike" dirty="0">
                          <a:solidFill>
                            <a:schemeClr val="tx2"/>
                          </a:solidFill>
                          <a:effectLst/>
                          <a:latin typeface="Times New Roman" panose="02020603050405020304" pitchFamily="18" charset="0"/>
                        </a:rPr>
                        <a:t>0</a:t>
                      </a:r>
                      <a:endParaRPr lang="aa-ET" sz="1400" b="1"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1" i="0" u="none" strike="noStrike" dirty="0">
                          <a:solidFill>
                            <a:schemeClr val="tx2"/>
                          </a:solidFill>
                          <a:effectLst/>
                          <a:latin typeface="Times New Roman" panose="02020603050405020304" pitchFamily="18" charset="0"/>
                        </a:rPr>
                        <a:t>6</a:t>
                      </a:r>
                      <a:r>
                        <a:rPr lang="ru-RU" sz="1400" b="1" i="0" u="none" strike="noStrike" dirty="0">
                          <a:solidFill>
                            <a:schemeClr val="tx2"/>
                          </a:solidFill>
                          <a:effectLst/>
                          <a:latin typeface="Times New Roman" panose="02020603050405020304" pitchFamily="18" charset="0"/>
                        </a:rPr>
                        <a:t>0</a:t>
                      </a:r>
                      <a:r>
                        <a:rPr lang="aa-ET" sz="1400" b="1" i="0" u="none" strike="noStrike" dirty="0">
                          <a:solidFill>
                            <a:schemeClr val="tx2"/>
                          </a:solidFill>
                          <a:effectLst/>
                          <a:latin typeface="Times New Roman" panose="02020603050405020304" pitchFamily="18" charset="0"/>
                        </a:rPr>
                        <a:t>,</a:t>
                      </a:r>
                      <a:r>
                        <a:rPr lang="ru-RU" sz="1400" b="1" i="0" u="none" strike="noStrike" dirty="0">
                          <a:solidFill>
                            <a:schemeClr val="tx2"/>
                          </a:solidFill>
                          <a:effectLst/>
                          <a:latin typeface="Times New Roman" panose="02020603050405020304" pitchFamily="18" charset="0"/>
                        </a:rPr>
                        <a:t>9</a:t>
                      </a:r>
                      <a:endParaRPr lang="aa-ET" sz="1400" b="1"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1" i="0" u="none" strike="noStrike" dirty="0">
                          <a:solidFill>
                            <a:schemeClr val="tx2"/>
                          </a:solidFill>
                          <a:effectLst/>
                          <a:latin typeface="Times New Roman" panose="02020603050405020304" pitchFamily="18" charset="0"/>
                        </a:rPr>
                        <a:t>3</a:t>
                      </a:r>
                      <a:r>
                        <a:rPr lang="ru-RU" sz="1400" b="1" i="0" u="none" strike="noStrike" dirty="0">
                          <a:solidFill>
                            <a:schemeClr val="tx2"/>
                          </a:solidFill>
                          <a:effectLst/>
                          <a:latin typeface="Times New Roman" panose="02020603050405020304" pitchFamily="18" charset="0"/>
                        </a:rPr>
                        <a:t>9</a:t>
                      </a:r>
                      <a:r>
                        <a:rPr lang="aa-ET" sz="1400" b="1" i="0" u="none" strike="noStrike" dirty="0">
                          <a:solidFill>
                            <a:schemeClr val="tx2"/>
                          </a:solidFill>
                          <a:effectLst/>
                          <a:latin typeface="Times New Roman" panose="02020603050405020304" pitchFamily="18" charset="0"/>
                        </a:rPr>
                        <a:t>,</a:t>
                      </a:r>
                      <a:r>
                        <a:rPr lang="ru-RU" sz="1400" b="1" i="0" u="none" strike="noStrike" dirty="0">
                          <a:solidFill>
                            <a:schemeClr val="tx2"/>
                          </a:solidFill>
                          <a:effectLst/>
                          <a:latin typeface="Times New Roman" panose="02020603050405020304" pitchFamily="18" charset="0"/>
                        </a:rPr>
                        <a:t>1</a:t>
                      </a:r>
                      <a:endParaRPr lang="aa-ET" sz="1400" b="1"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41827408"/>
                  </a:ext>
                </a:extLst>
              </a:tr>
              <a:tr h="3905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Айыл</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чарбасы</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токой</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чарбасы</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жана</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балык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уулоочулук</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432,4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5</a:t>
                      </a:r>
                      <a:r>
                        <a:rPr lang="ru-RU" sz="1400" b="0" i="0" u="none" strike="noStrike" dirty="0">
                          <a:solidFill>
                            <a:schemeClr val="tx2"/>
                          </a:solidFill>
                          <a:effectLst/>
                          <a:latin typeface="Times New Roman" panose="02020603050405020304" pitchFamily="18" charset="0"/>
                        </a:rPr>
                        <a:t>6</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4</a:t>
                      </a:r>
                      <a:r>
                        <a:rPr lang="ru-RU" sz="1400" b="0" i="0" u="none" strike="noStrike" dirty="0">
                          <a:solidFill>
                            <a:schemeClr val="tx2"/>
                          </a:solidFill>
                          <a:effectLst/>
                          <a:latin typeface="Times New Roman" panose="02020603050405020304" pitchFamily="18" charset="0"/>
                        </a:rPr>
                        <a:t>3</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26846057"/>
                  </a:ext>
                </a:extLst>
              </a:tr>
              <a:tr h="222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Пайдалуу кендерди казуу</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15,</a:t>
                      </a:r>
                      <a:r>
                        <a:rPr lang="ru-RU" sz="1400" b="0" i="0" u="none" strike="noStrike" dirty="0">
                          <a:solidFill>
                            <a:schemeClr val="tx2"/>
                          </a:solidFill>
                          <a:effectLst/>
                          <a:latin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9</a:t>
                      </a:r>
                      <a:r>
                        <a:rPr lang="ru-RU" sz="1400" b="0" i="0" u="none" strike="noStrike" dirty="0">
                          <a:solidFill>
                            <a:schemeClr val="tx2"/>
                          </a:solidFill>
                          <a:effectLst/>
                          <a:latin typeface="Times New Roman" panose="02020603050405020304" pitchFamily="18" charset="0"/>
                        </a:rPr>
                        <a:t>2</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7</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8</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97853230"/>
                  </a:ext>
                </a:extLst>
              </a:tr>
              <a:tr h="222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Иштетүү</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өндүрүшү</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иштетүү</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өнөр</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жайы</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305</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53,</a:t>
                      </a:r>
                      <a:r>
                        <a:rPr lang="ru-RU" sz="1400" b="0" i="0" u="none" strike="noStrike" dirty="0">
                          <a:solidFill>
                            <a:schemeClr val="tx2"/>
                          </a:solidFill>
                          <a:effectLst/>
                          <a:latin typeface="Times New Roman" panose="02020603050405020304" pitchFamily="18" charset="0"/>
                        </a:rPr>
                        <a:t>9</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46,</a:t>
                      </a:r>
                      <a:r>
                        <a:rPr lang="ru-RU" sz="1400" b="0" i="0" u="none" strike="noStrike" dirty="0">
                          <a:solidFill>
                            <a:schemeClr val="tx2"/>
                          </a:solidFill>
                          <a:effectLst/>
                          <a:latin typeface="Times New Roman" panose="02020603050405020304" pitchFamily="18" charset="0"/>
                        </a:rPr>
                        <a:t>1</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43902615"/>
                  </a:ext>
                </a:extLst>
              </a:tr>
              <a:tr h="49312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Электр энергия, газ, буу жана кондицияланган аба менен камсыздоо (жабдуу)</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42</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8</a:t>
                      </a:r>
                      <a:r>
                        <a:rPr lang="ru-RU" sz="1400" b="0" i="0" u="none" strike="noStrike" dirty="0">
                          <a:solidFill>
                            <a:schemeClr val="tx2"/>
                          </a:solidFill>
                          <a:effectLst/>
                          <a:latin typeface="Times New Roman" panose="02020603050405020304" pitchFamily="18" charset="0"/>
                        </a:rPr>
                        <a:t>3</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3</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1</a:t>
                      </a:r>
                      <a:r>
                        <a:rPr lang="ru-RU" sz="1400" b="0" i="0" u="none" strike="noStrike" dirty="0">
                          <a:solidFill>
                            <a:schemeClr val="tx2"/>
                          </a:solidFill>
                          <a:effectLst/>
                          <a:latin typeface="Times New Roman" panose="02020603050405020304" pitchFamily="18" charset="0"/>
                        </a:rPr>
                        <a:t>6</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6633562"/>
                  </a:ext>
                </a:extLst>
              </a:tr>
              <a:tr h="59261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ky-KG"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Суу менен жабдуу, тазалоо, калдыктарды иштетүү жана кайра пайдалануучу чийки затты алуу </a:t>
                      </a:r>
                      <a:endParaRPr lang="ky-KG"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1</a:t>
                      </a:r>
                      <a:r>
                        <a:rPr lang="ru-RU" sz="1400" b="0" i="0" u="none" strike="noStrike" dirty="0">
                          <a:solidFill>
                            <a:schemeClr val="tx2"/>
                          </a:solidFill>
                          <a:effectLst/>
                          <a:latin typeface="Times New Roman" panose="02020603050405020304" pitchFamily="18" charset="0"/>
                        </a:rPr>
                        <a:t>2</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8</a:t>
                      </a:r>
                      <a:r>
                        <a:rPr lang="ru-RU" sz="1400" b="0" i="0" u="none" strike="noStrike" dirty="0">
                          <a:solidFill>
                            <a:schemeClr val="tx2"/>
                          </a:solidFill>
                          <a:effectLst/>
                          <a:latin typeface="Times New Roman" panose="02020603050405020304" pitchFamily="18" charset="0"/>
                        </a:rPr>
                        <a:t>1</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1</a:t>
                      </a:r>
                      <a:r>
                        <a:rPr lang="ru-RU" sz="1400" b="0" i="0" u="none" strike="noStrike" dirty="0">
                          <a:solidFill>
                            <a:schemeClr val="tx2"/>
                          </a:solidFill>
                          <a:effectLst/>
                          <a:latin typeface="Times New Roman" panose="02020603050405020304" pitchFamily="18" charset="0"/>
                        </a:rPr>
                        <a:t>8</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8</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593884724"/>
                  </a:ext>
                </a:extLst>
              </a:tr>
              <a:tr h="222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ky-KG"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Курулуш</a:t>
                      </a:r>
                      <a:endParaRPr lang="ky-KG"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33</a:t>
                      </a:r>
                      <a:r>
                        <a:rPr lang="ru-RU" sz="1400" b="0" i="0" u="none" strike="noStrike" dirty="0">
                          <a:solidFill>
                            <a:schemeClr val="tx2"/>
                          </a:solidFill>
                          <a:effectLst/>
                          <a:latin typeface="Times New Roman" panose="02020603050405020304" pitchFamily="18" charset="0"/>
                        </a:rPr>
                        <a:t>5</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99,</a:t>
                      </a:r>
                      <a:r>
                        <a:rPr lang="ru-RU" sz="1400" b="0" i="0" u="none" strike="noStrike" dirty="0">
                          <a:solidFill>
                            <a:schemeClr val="tx2"/>
                          </a:solidFill>
                          <a:effectLst/>
                          <a:latin typeface="Times New Roman" panose="02020603050405020304" pitchFamily="18" charset="0"/>
                        </a:rPr>
                        <a:t>0</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1</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0</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5862897"/>
                  </a:ext>
                </a:extLst>
              </a:tr>
              <a:tr h="3905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Дүң жана чекене соода, автоунаа жана мотоциклдерди оңдоо</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4</a:t>
                      </a:r>
                      <a:r>
                        <a:rPr lang="ru-RU" sz="1400" b="0" i="0" u="none" strike="noStrike" dirty="0">
                          <a:solidFill>
                            <a:schemeClr val="tx2"/>
                          </a:solidFill>
                          <a:effectLst/>
                          <a:latin typeface="Times New Roman" panose="02020603050405020304" pitchFamily="18" charset="0"/>
                        </a:rPr>
                        <a:t>28</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62,</a:t>
                      </a:r>
                      <a:r>
                        <a:rPr lang="ru-RU" sz="1400" b="0" i="0" u="none" strike="noStrike" dirty="0">
                          <a:solidFill>
                            <a:schemeClr val="tx2"/>
                          </a:solidFill>
                          <a:effectLst/>
                          <a:latin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37,</a:t>
                      </a:r>
                      <a:r>
                        <a:rPr lang="ru-RU" sz="1400" b="0" i="0" u="none" strike="noStrike" dirty="0">
                          <a:solidFill>
                            <a:schemeClr val="tx2"/>
                          </a:solidFill>
                          <a:effectLst/>
                          <a:latin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326263494"/>
                  </a:ext>
                </a:extLst>
              </a:tr>
              <a:tr h="29939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Транспорт ишмердиги жана жүктөрдү сактоо</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2</a:t>
                      </a:r>
                      <a:r>
                        <a:rPr lang="ru-RU" sz="1400" b="0" i="0" u="none" strike="noStrike" dirty="0">
                          <a:solidFill>
                            <a:schemeClr val="tx2"/>
                          </a:solidFill>
                          <a:effectLst/>
                          <a:latin typeface="Times New Roman" panose="02020603050405020304" pitchFamily="18" charset="0"/>
                        </a:rPr>
                        <a:t>59</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3</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9</a:t>
                      </a:r>
                      <a:r>
                        <a:rPr lang="ru-RU" sz="1400" b="0" i="0" u="none" strike="noStrike" dirty="0">
                          <a:solidFill>
                            <a:schemeClr val="tx2"/>
                          </a:solidFill>
                          <a:effectLst/>
                          <a:latin typeface="Times New Roman" panose="02020603050405020304" pitchFamily="18" charset="0"/>
                        </a:rPr>
                        <a:t>5</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4</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82559661"/>
                  </a:ext>
                </a:extLst>
              </a:tr>
              <a:tr h="3905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Мейманканалардын жана ресторандардын ишмердиги</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1</a:t>
                      </a:r>
                      <a:r>
                        <a:rPr lang="ru-RU" sz="1400" b="0" i="0" u="none" strike="noStrike" dirty="0">
                          <a:solidFill>
                            <a:schemeClr val="tx2"/>
                          </a:solidFill>
                          <a:effectLst/>
                          <a:latin typeface="Times New Roman" panose="02020603050405020304" pitchFamily="18" charset="0"/>
                        </a:rPr>
                        <a:t>91</a:t>
                      </a:r>
                      <a:r>
                        <a:rPr lang="aa-ET" sz="1400" b="0" i="0" u="none" strike="noStrike" dirty="0">
                          <a:solidFill>
                            <a:schemeClr val="tx2"/>
                          </a:solidFill>
                          <a:effectLst/>
                          <a:latin typeface="Times New Roman" panose="02020603050405020304" pitchFamily="18" charset="0"/>
                        </a:rPr>
                        <a:t>,0</a:t>
                      </a: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48,</a:t>
                      </a:r>
                      <a:r>
                        <a:rPr lang="ru-RU" sz="1400" b="0" i="0" u="none" strike="noStrike" dirty="0">
                          <a:solidFill>
                            <a:schemeClr val="tx2"/>
                          </a:solidFill>
                          <a:effectLst/>
                          <a:latin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5</a:t>
                      </a:r>
                      <a:r>
                        <a:rPr lang="ru-RU" sz="1400" b="0" i="0" u="none" strike="noStrike" dirty="0">
                          <a:solidFill>
                            <a:schemeClr val="tx2"/>
                          </a:solidFill>
                          <a:effectLst/>
                          <a:latin typeface="Times New Roman" panose="02020603050405020304" pitchFamily="18" charset="0"/>
                        </a:rPr>
                        <a:t>1</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3</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492908489"/>
                  </a:ext>
                </a:extLst>
              </a:tr>
              <a:tr h="222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ky-KG"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Маалымат жана байланыш</a:t>
                      </a:r>
                      <a:endParaRPr lang="ky-KG"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3</a:t>
                      </a:r>
                      <a:r>
                        <a:rPr lang="ru-RU" sz="1400" b="0" i="0" u="none" strike="noStrike" dirty="0">
                          <a:solidFill>
                            <a:schemeClr val="tx2"/>
                          </a:solidFill>
                          <a:effectLst/>
                          <a:latin typeface="Times New Roman" panose="02020603050405020304" pitchFamily="18" charset="0"/>
                        </a:rPr>
                        <a:t>9</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3</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6</a:t>
                      </a:r>
                      <a:r>
                        <a:rPr lang="ru-RU" sz="1400" b="0" i="0" u="none" strike="noStrike" dirty="0">
                          <a:solidFill>
                            <a:schemeClr val="tx2"/>
                          </a:solidFill>
                          <a:effectLst/>
                          <a:latin typeface="Times New Roman" panose="02020603050405020304" pitchFamily="18" charset="0"/>
                        </a:rPr>
                        <a:t>4</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9</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3</a:t>
                      </a:r>
                      <a:r>
                        <a:rPr lang="ru-RU" sz="1400" b="0" i="0" u="none" strike="noStrike" dirty="0">
                          <a:solidFill>
                            <a:schemeClr val="tx2"/>
                          </a:solidFill>
                          <a:effectLst/>
                          <a:latin typeface="Times New Roman" panose="02020603050405020304" pitchFamily="18" charset="0"/>
                        </a:rPr>
                        <a:t>5</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1</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37367851"/>
                  </a:ext>
                </a:extLst>
              </a:tr>
              <a:tr h="31113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ky-KG"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Финансылык ортомчулук жана камсыздандыруу </a:t>
                      </a:r>
                      <a:endParaRPr lang="ky-KG"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rPr>
                        <a:t>50</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0</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5</a:t>
                      </a:r>
                      <a:r>
                        <a:rPr lang="ru-RU" sz="1400" b="0" i="0" u="none" strike="noStrike" dirty="0">
                          <a:solidFill>
                            <a:schemeClr val="tx2"/>
                          </a:solidFill>
                          <a:effectLst/>
                          <a:latin typeface="Times New Roman" panose="02020603050405020304" pitchFamily="18" charset="0"/>
                        </a:rPr>
                        <a:t>2</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rPr>
                        <a:t>4</a:t>
                      </a:r>
                      <a:r>
                        <a:rPr lang="ru-RU" sz="1400" b="0" i="0" u="none" strike="noStrike" dirty="0">
                          <a:solidFill>
                            <a:schemeClr val="tx2"/>
                          </a:solidFill>
                          <a:effectLst/>
                          <a:latin typeface="Times New Roman" panose="02020603050405020304" pitchFamily="18" charset="0"/>
                        </a:rPr>
                        <a:t>7</a:t>
                      </a:r>
                      <a:r>
                        <a:rPr lang="aa-ET" sz="1400" b="0" i="0" u="none" strike="noStrike" dirty="0">
                          <a:solidFill>
                            <a:schemeClr val="tx2"/>
                          </a:solidFill>
                          <a:effectLst/>
                          <a:latin typeface="Times New Roman" panose="02020603050405020304" pitchFamily="18" charset="0"/>
                        </a:rPr>
                        <a:t>,</a:t>
                      </a:r>
                      <a:r>
                        <a:rPr lang="ru-RU" sz="1400" b="0" i="0" u="none" strike="noStrike" dirty="0">
                          <a:solidFill>
                            <a:schemeClr val="tx2"/>
                          </a:solidFill>
                          <a:effectLst/>
                          <a:latin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endParaRP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762875809"/>
                  </a:ext>
                </a:extLst>
              </a:tr>
            </a:tbl>
          </a:graphicData>
        </a:graphic>
      </p:graphicFrame>
    </p:spTree>
    <p:extLst>
      <p:ext uri="{BB962C8B-B14F-4D97-AF65-F5344CB8AC3E}">
        <p14:creationId xmlns:p14="http://schemas.microsoft.com/office/powerpoint/2010/main" val="346147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9C738E95-ECED-B33D-4599-E5DB5D07017C}"/>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9C4FED10-25D7-6D50-5263-C17E7C0B9973}"/>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F6A31DEC-21CD-ECBF-5BE0-5D508300D77D}"/>
              </a:ext>
            </a:extLst>
          </p:cNvPr>
          <p:cNvSpPr txBox="1">
            <a:spLocks noChangeArrowheads="1"/>
          </p:cNvSpPr>
          <p:nvPr/>
        </p:nvSpPr>
        <p:spPr bwMode="auto">
          <a:xfrm>
            <a:off x="560907" y="217240"/>
            <a:ext cx="1107018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 </a:t>
            </a:r>
            <a:r>
              <a:rPr lang="ru-RU" sz="2800" b="1" dirty="0" err="1">
                <a:latin typeface="Times New Roman" panose="02020603050405020304" pitchFamily="18" charset="0"/>
                <a:cs typeface="Times New Roman" panose="02020603050405020304" pitchFamily="18" charset="0"/>
              </a:rPr>
              <a:t>экономикалык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ишмердиктин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түрү</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endParaRPr lang="ru-RU" sz="2800" b="1" dirty="0">
              <a:latin typeface="Times New Roman" panose="02020603050405020304" pitchFamily="18" charset="0"/>
              <a:cs typeface="Times New Roman" panose="02020603050405020304" pitchFamily="18" charset="0"/>
            </a:endParaRPr>
          </a:p>
          <a:p>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иштеген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калктын</a:t>
            </a:r>
            <a:r>
              <a:rPr lang="ru-RU" sz="2800" b="1" dirty="0">
                <a:latin typeface="Times New Roman" panose="02020603050405020304" pitchFamily="18" charset="0"/>
                <a:cs typeface="Times New Roman" panose="02020603050405020304" pitchFamily="18" charset="0"/>
              </a:rPr>
              <a:t> саны (</a:t>
            </a:r>
            <a:r>
              <a:rPr lang="ru-RU" sz="2800" b="1" dirty="0" err="1">
                <a:latin typeface="Times New Roman" panose="02020603050405020304" pitchFamily="18" charset="0"/>
                <a:cs typeface="Times New Roman" panose="02020603050405020304" pitchFamily="18" charset="0"/>
              </a:rPr>
              <a:t>уландысы</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xmlns="" id="{06121039-6845-B789-31A9-83AD8D2C9998}"/>
              </a:ext>
            </a:extLst>
          </p:cNvPr>
          <p:cNvSpPr/>
          <p:nvPr/>
        </p:nvSpPr>
        <p:spPr>
          <a:xfrm>
            <a:off x="829030" y="1650022"/>
            <a:ext cx="10753369" cy="1361911"/>
          </a:xfrm>
          <a:prstGeom prst="rect">
            <a:avLst/>
          </a:prstGeom>
        </p:spPr>
        <p:txBody>
          <a:bodyPr wrap="square">
            <a:spAutoFit/>
          </a:bodyPr>
          <a:lstStyle/>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 name="Таблица 5">
            <a:extLst>
              <a:ext uri="{FF2B5EF4-FFF2-40B4-BE49-F238E27FC236}">
                <a16:creationId xmlns:a16="http://schemas.microsoft.com/office/drawing/2014/main" xmlns="" id="{9F20113D-FF74-9CD3-60CF-2FD9CF3D919D}"/>
              </a:ext>
            </a:extLst>
          </p:cNvPr>
          <p:cNvGraphicFramePr>
            <a:graphicFrameLocks noGrp="1"/>
          </p:cNvGraphicFramePr>
          <p:nvPr>
            <p:extLst>
              <p:ext uri="{D42A27DB-BD31-4B8C-83A1-F6EECF244321}">
                <p14:modId xmlns:p14="http://schemas.microsoft.com/office/powerpoint/2010/main" val="1568620356"/>
              </p:ext>
            </p:extLst>
          </p:nvPr>
        </p:nvGraphicFramePr>
        <p:xfrm>
          <a:off x="741582" y="1127525"/>
          <a:ext cx="10216471" cy="4559815"/>
        </p:xfrm>
        <a:graphic>
          <a:graphicData uri="http://schemas.openxmlformats.org/drawingml/2006/table">
            <a:tbl>
              <a:tblPr/>
              <a:tblGrid>
                <a:gridCol w="4876199">
                  <a:extLst>
                    <a:ext uri="{9D8B030D-6E8A-4147-A177-3AD203B41FA5}">
                      <a16:colId xmlns:a16="http://schemas.microsoft.com/office/drawing/2014/main" xmlns="" val="2778660512"/>
                    </a:ext>
                  </a:extLst>
                </a:gridCol>
                <a:gridCol w="1890913">
                  <a:extLst>
                    <a:ext uri="{9D8B030D-6E8A-4147-A177-3AD203B41FA5}">
                      <a16:colId xmlns:a16="http://schemas.microsoft.com/office/drawing/2014/main" xmlns="" val="1101232157"/>
                    </a:ext>
                  </a:extLst>
                </a:gridCol>
                <a:gridCol w="1641563">
                  <a:extLst>
                    <a:ext uri="{9D8B030D-6E8A-4147-A177-3AD203B41FA5}">
                      <a16:colId xmlns:a16="http://schemas.microsoft.com/office/drawing/2014/main" xmlns="" val="1876605946"/>
                    </a:ext>
                  </a:extLst>
                </a:gridCol>
                <a:gridCol w="1807796">
                  <a:extLst>
                    <a:ext uri="{9D8B030D-6E8A-4147-A177-3AD203B41FA5}">
                      <a16:colId xmlns:a16="http://schemas.microsoft.com/office/drawing/2014/main" xmlns="" val="1794619034"/>
                    </a:ext>
                  </a:extLst>
                </a:gridCol>
              </a:tblGrid>
              <a:tr h="439953">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r>
                        <a:rPr lang="aa-ET" sz="1200" b="0" i="0" u="none" strike="noStrike" dirty="0">
                          <a:solidFill>
                            <a:schemeClr val="tx2"/>
                          </a:solidFill>
                          <a:effectLst/>
                          <a:latin typeface="Calibri" panose="020F0502020204030204" pitchFamily="34" charset="0"/>
                        </a:rPr>
                        <a:t> </a:t>
                      </a:r>
                    </a:p>
                  </a:txBody>
                  <a:tcPr marL="7116" marR="7116" marT="71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ru-RU" sz="1400" b="1" i="0" u="none" strike="noStrike" dirty="0" err="1">
                          <a:solidFill>
                            <a:schemeClr val="tx2"/>
                          </a:solidFill>
                          <a:effectLst/>
                          <a:latin typeface="Times New Roman" panose="02020603050405020304" pitchFamily="18" charset="0"/>
                        </a:rPr>
                        <a:t>Бардыгы</a:t>
                      </a:r>
                      <a:r>
                        <a:rPr lang="ru-RU" sz="1400" b="1" i="0" u="none" strike="noStrike" dirty="0">
                          <a:solidFill>
                            <a:schemeClr val="tx2"/>
                          </a:solidFill>
                          <a:effectLst/>
                          <a:latin typeface="Times New Roman" panose="02020603050405020304" pitchFamily="18" charset="0"/>
                        </a:rPr>
                        <a:t>, ми</a:t>
                      </a:r>
                      <a:r>
                        <a:rPr lang="ky-KG" sz="1400" b="1" i="0" u="none" strike="noStrike" dirty="0">
                          <a:solidFill>
                            <a:schemeClr val="tx2"/>
                          </a:solidFill>
                          <a:effectLst/>
                          <a:latin typeface="Times New Roman" panose="02020603050405020304" pitchFamily="18" charset="0"/>
                        </a:rPr>
                        <a:t>ң адам</a:t>
                      </a: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ru-RU" sz="1400" b="1" i="0" u="none" strike="noStrike">
                          <a:solidFill>
                            <a:schemeClr val="tx2"/>
                          </a:solidFill>
                          <a:effectLst/>
                          <a:latin typeface="Times New Roman" panose="02020603050405020304" pitchFamily="18" charset="0"/>
                        </a:rPr>
                        <a:t>Иш менен камсыз болгон калктын жалпы санынан,%</a:t>
                      </a: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x-none"/>
                    </a:p>
                  </a:txBody>
                  <a:tcPr/>
                </a:tc>
                <a:extLst>
                  <a:ext uri="{0D108BD9-81ED-4DB2-BD59-A6C34878D82A}">
                    <a16:rowId xmlns:a16="http://schemas.microsoft.com/office/drawing/2014/main" xmlns="" val="3597108724"/>
                  </a:ext>
                </a:extLst>
              </a:tr>
              <a:tr h="223585">
                <a:tc vMerge="1">
                  <a:txBody>
                    <a:bodyPr/>
                    <a:lstStyle/>
                    <a:p>
                      <a:endParaRPr lang="x-none"/>
                    </a:p>
                  </a:txBody>
                  <a:tcPr/>
                </a:tc>
                <a:tc vMerge="1">
                  <a:txBody>
                    <a:bodyPr/>
                    <a:lstStyle/>
                    <a:p>
                      <a:endParaRPr lang="x-none"/>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ru-RU" sz="1400" b="1" i="0" u="none" strike="noStrike" dirty="0">
                        <a:solidFill>
                          <a:schemeClr val="tx2"/>
                        </a:solidFill>
                        <a:effectLst/>
                        <a:latin typeface="Times New Roman" panose="02020603050405020304" pitchFamily="18" charset="0"/>
                      </a:endParaRPr>
                    </a:p>
                  </a:txBody>
                  <a:tcPr marL="7116" marR="7116" marT="71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65599532"/>
                  </a:ext>
                </a:extLst>
              </a:tr>
              <a:tr h="2347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Кыймылсыз</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мүлк</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операциялары</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4,</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8</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a:solidFill>
                            <a:schemeClr val="tx2"/>
                          </a:solidFill>
                          <a:effectLst/>
                          <a:latin typeface="Times New Roman" panose="02020603050405020304" pitchFamily="18" charset="0"/>
                          <a:cs typeface="Times New Roman" panose="02020603050405020304"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41827408"/>
                  </a:ext>
                </a:extLst>
              </a:tr>
              <a:tr h="41262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Кесиптик</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илимий</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жана</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техникалык</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ишмердик</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2</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8</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44</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55</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26846057"/>
                  </a:ext>
                </a:extLst>
              </a:tr>
              <a:tr h="2347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Административдик</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жана</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көмөкчү</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ишмердик</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2</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2</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0</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57</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9</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42</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1</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97853230"/>
                  </a:ext>
                </a:extLst>
              </a:tr>
              <a:tr h="44735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Мамлекеттик башкаруу жана коргоо; милдеттүү социалдык камсыздоо</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10</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6</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6</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4</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9</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3</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5</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1</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43902615"/>
                  </a:ext>
                </a:extLst>
              </a:tr>
              <a:tr h="5210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ky-KG"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Билим берүү</a:t>
                      </a:r>
                      <a:endParaRPr lang="ky-KG"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2</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80</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9</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22,</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5</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77,</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5</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6633562"/>
                  </a:ext>
                </a:extLst>
              </a:tr>
              <a:tr h="62615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Саламаттыкты сактоо жана калкты социалдык жактан тейлөө</a:t>
                      </a:r>
                      <a:endParaRPr lang="ru-RU" sz="1400" kern="10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1</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2</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7,</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21,</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78,</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593884724"/>
                  </a:ext>
                </a:extLst>
              </a:tr>
              <a:tr h="2347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Искусство,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көңүл</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ачуу</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жана</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эс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алуу</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1</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6,9</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54,</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4</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45,</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6</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5862897"/>
                  </a:ext>
                </a:extLst>
              </a:tr>
              <a:tr h="41262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Башка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тейлөө</a:t>
                      </a:r>
                      <a:r>
                        <a:rPr lang="ru-RU" sz="140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ишмердиги</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5</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2</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39</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7</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60</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3</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326263494"/>
                  </a:ext>
                </a:extLst>
              </a:tr>
              <a:tr h="31634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rPr>
                        <a:t>Жеке </a:t>
                      </a:r>
                      <a:r>
                        <a:rPr lang="ru-RU" sz="1400" kern="100" dirty="0" err="1">
                          <a:solidFill>
                            <a:schemeClr val="tx2"/>
                          </a:solidFill>
                          <a:effectLst/>
                          <a:latin typeface="Kyrghyz Times" pitchFamily="2" charset="0"/>
                          <a:ea typeface="Times New Roman" panose="02020603050405020304" pitchFamily="18" charset="0"/>
                          <a:cs typeface="Times New Roman" panose="02020603050405020304" pitchFamily="18" charset="0"/>
                        </a:rPr>
                        <a:t>үй</a:t>
                      </a:r>
                      <a:r>
                        <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Kyrghyz Times" pitchFamily="2" charset="0"/>
                          <a:ea typeface="Times New Roman" panose="02020603050405020304" pitchFamily="18" charset="0"/>
                          <a:cs typeface="Times New Roman" panose="02020603050405020304" pitchFamily="18" charset="0"/>
                        </a:rPr>
                        <a:t>чабасындагы</a:t>
                      </a:r>
                      <a:r>
                        <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Kyrghyz Times" pitchFamily="2" charset="0"/>
                          <a:ea typeface="Times New Roman" panose="02020603050405020304" pitchFamily="18" charset="0"/>
                          <a:cs typeface="Times New Roman" panose="02020603050405020304" pitchFamily="18" charset="0"/>
                        </a:rPr>
                        <a:t>ишмердик</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4,</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3</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51</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1400" b="0" i="0" u="none" strike="noStrike" dirty="0">
                          <a:solidFill>
                            <a:schemeClr val="tx2"/>
                          </a:solidFill>
                          <a:effectLst/>
                          <a:latin typeface="Times New Roman" panose="02020603050405020304" pitchFamily="18" charset="0"/>
                          <a:cs typeface="Times New Roman" panose="02020603050405020304" pitchFamily="18" charset="0"/>
                        </a:rPr>
                        <a:t>48</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8</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82559661"/>
                  </a:ext>
                </a:extLst>
              </a:tr>
              <a:tr h="4467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07950" indent="-71755">
                        <a:lnSpc>
                          <a:spcPct val="107000"/>
                        </a:lnSpc>
                        <a:spcBef>
                          <a:spcPts val="100"/>
                        </a:spcBef>
                        <a:spcAft>
                          <a:spcPts val="100"/>
                        </a:spcAft>
                      </a:pPr>
                      <a:r>
                        <a:rPr lang="ru-RU" sz="1400" kern="100" dirty="0" err="1">
                          <a:solidFill>
                            <a:schemeClr val="tx2"/>
                          </a:solidFill>
                          <a:effectLst/>
                          <a:latin typeface="Kyrghyz Times" pitchFamily="2" charset="0"/>
                          <a:ea typeface="Times New Roman" panose="02020603050405020304" pitchFamily="18" charset="0"/>
                          <a:cs typeface="Times New Roman" panose="02020603050405020304" pitchFamily="18" charset="0"/>
                        </a:rPr>
                        <a:t>Экстерриториалдык</a:t>
                      </a:r>
                      <a:r>
                        <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Kyrghyz Times" pitchFamily="2" charset="0"/>
                          <a:ea typeface="Times New Roman" panose="02020603050405020304" pitchFamily="18" charset="0"/>
                          <a:cs typeface="Times New Roman" panose="02020603050405020304" pitchFamily="18" charset="0"/>
                        </a:rPr>
                        <a:t>уюмдардын</a:t>
                      </a:r>
                      <a:r>
                        <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rPr>
                        <a:t> </a:t>
                      </a:r>
                      <a:r>
                        <a:rPr lang="ru-RU" sz="1400" kern="100" dirty="0" err="1">
                          <a:solidFill>
                            <a:schemeClr val="tx2"/>
                          </a:solidFill>
                          <a:effectLst/>
                          <a:latin typeface="Kyrghyz Times" pitchFamily="2" charset="0"/>
                          <a:ea typeface="Times New Roman" panose="02020603050405020304" pitchFamily="18" charset="0"/>
                          <a:cs typeface="Times New Roman" panose="02020603050405020304" pitchFamily="18" charset="0"/>
                        </a:rPr>
                        <a:t>ишмердиги</a:t>
                      </a:r>
                      <a:endParaRPr lang="ru-RU" sz="1400" kern="100" dirty="0">
                        <a:solidFill>
                          <a:schemeClr val="tx2"/>
                        </a:solidFill>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6</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0</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8</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aa-ET" sz="1400" b="0" i="0" u="none" strike="noStrike" dirty="0">
                          <a:solidFill>
                            <a:schemeClr val="tx2"/>
                          </a:solidFill>
                          <a:effectLst/>
                          <a:latin typeface="Times New Roman" panose="02020603050405020304" pitchFamily="18" charset="0"/>
                          <a:cs typeface="Times New Roman" panose="02020603050405020304" pitchFamily="18" charset="0"/>
                        </a:rPr>
                        <a:t>3</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9</a:t>
                      </a:r>
                      <a:r>
                        <a:rPr lang="aa-ET" sz="1400" b="0" i="0" u="none" strike="noStrike" dirty="0">
                          <a:solidFill>
                            <a:schemeClr val="tx2"/>
                          </a:solidFill>
                          <a:effectLst/>
                          <a:latin typeface="Times New Roman" panose="02020603050405020304" pitchFamily="18" charset="0"/>
                          <a:cs typeface="Times New Roman" panose="02020603050405020304" pitchFamily="18" charset="0"/>
                        </a:rPr>
                        <a:t>,</a:t>
                      </a:r>
                      <a:r>
                        <a:rPr lang="ru-RU" sz="1400" b="0" i="0" u="none" strike="noStrike" dirty="0">
                          <a:solidFill>
                            <a:schemeClr val="tx2"/>
                          </a:solidFill>
                          <a:effectLst/>
                          <a:latin typeface="Times New Roman" panose="02020603050405020304" pitchFamily="18" charset="0"/>
                          <a:cs typeface="Times New Roman" panose="02020603050405020304" pitchFamily="18" charset="0"/>
                        </a:rPr>
                        <a:t>2</a:t>
                      </a:r>
                      <a:endParaRPr lang="aa-ET" sz="14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492908489"/>
                  </a:ext>
                </a:extLst>
              </a:tr>
            </a:tbl>
          </a:graphicData>
        </a:graphic>
      </p:graphicFrame>
    </p:spTree>
    <p:extLst>
      <p:ext uri="{BB962C8B-B14F-4D97-AF65-F5344CB8AC3E}">
        <p14:creationId xmlns:p14="http://schemas.microsoft.com/office/powerpoint/2010/main" val="2009665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A1EF85F6-B7C3-6667-6345-18098FCDD1D7}"/>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AC3354A4-7E1B-AC15-856B-0CB5A63E9F11}"/>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B45F640D-0DB8-B0CB-D899-B985944A4E04}"/>
              </a:ext>
            </a:extLst>
          </p:cNvPr>
          <p:cNvSpPr txBox="1">
            <a:spLocks noChangeArrowheads="1"/>
          </p:cNvSpPr>
          <p:nvPr/>
        </p:nvSpPr>
        <p:spPr bwMode="auto">
          <a:xfrm>
            <a:off x="609601" y="251630"/>
            <a:ext cx="1107018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a:t>
            </a:r>
            <a:r>
              <a:rPr lang="ru-RU" sz="2800" b="1" dirty="0">
                <a:solidFill>
                  <a:srgbClr val="0059A3"/>
                </a:solidFill>
                <a:latin typeface="Times New Roman" panose="02020603050405020304" pitchFamily="18" charset="0"/>
                <a:cs typeface="Times New Roman" panose="02020603050405020304" pitchFamily="18" charset="0"/>
              </a:rPr>
              <a:t>24-ж</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калкты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менен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камсыз</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болуу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деңгээли</a:t>
            </a:r>
            <a:r>
              <a:rPr lang="ru-RU" sz="28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 </a:t>
            </a:r>
            <a:endParaRPr lang="ru-RU" sz="2000" b="1" dirty="0">
              <a:latin typeface="Times New Roman" panose="02020603050405020304" pitchFamily="18" charset="0"/>
              <a:cs typeface="Times New Roman" panose="02020603050405020304" pitchFamily="18" charset="0"/>
            </a:endParaRPr>
          </a:p>
          <a:p>
            <a:r>
              <a:rPr lang="ru-RU" sz="2800" b="1" dirty="0" err="1">
                <a:latin typeface="Times New Roman" panose="02020603050405020304" pitchFamily="18" charset="0"/>
                <a:cs typeface="Times New Roman" panose="02020603050405020304" pitchFamily="18" charset="0"/>
              </a:rPr>
              <a:t>жынысы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жана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курактык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топтору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r>
              <a:rPr lang="ru-RU" sz="2800" b="1" dirty="0">
                <a:latin typeface="Times New Roman" panose="02020603050405020304" pitchFamily="18" charset="0"/>
                <a:cs typeface="Times New Roman" panose="02020603050405020304" pitchFamily="18" charset="0"/>
              </a:rPr>
              <a:t> </a:t>
            </a: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solidFill>
                  <a:schemeClr val="accent2">
                    <a:lumMod val="75000"/>
                  </a:schemeClr>
                </a:solidFill>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пайыз</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менен</a:t>
            </a:r>
            <a:r>
              <a:rPr lang="ru-RU" sz="2000" i="1" dirty="0">
                <a:latin typeface="Times New Roman" panose="02020603050405020304" pitchFamily="18" charset="0"/>
                <a:cs typeface="Times New Roman" panose="02020603050405020304" pitchFamily="18" charset="0"/>
              </a:rPr>
              <a:t>)</a:t>
            </a:r>
          </a:p>
        </p:txBody>
      </p:sp>
      <p:sp>
        <p:nvSpPr>
          <p:cNvPr id="5" name="Прямоугольник 4">
            <a:extLst>
              <a:ext uri="{FF2B5EF4-FFF2-40B4-BE49-F238E27FC236}">
                <a16:creationId xmlns:a16="http://schemas.microsoft.com/office/drawing/2014/main" xmlns="" id="{054E23CA-9DEC-9ECB-4845-964C4F0AF0D4}"/>
              </a:ext>
            </a:extLst>
          </p:cNvPr>
          <p:cNvSpPr/>
          <p:nvPr/>
        </p:nvSpPr>
        <p:spPr>
          <a:xfrm>
            <a:off x="829030" y="1650022"/>
            <a:ext cx="10753369" cy="1361911"/>
          </a:xfrm>
          <a:prstGeom prst="rect">
            <a:avLst/>
          </a:prstGeom>
        </p:spPr>
        <p:txBody>
          <a:bodyPr wrap="square">
            <a:spAutoFit/>
          </a:bodyPr>
          <a:lstStyle/>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Диаграмма 2">
            <a:extLst>
              <a:ext uri="{FF2B5EF4-FFF2-40B4-BE49-F238E27FC236}">
                <a16:creationId xmlns:a16="http://schemas.microsoft.com/office/drawing/2014/main" xmlns="" id="{469377D8-20B1-0DA4-7518-103B33DD2B58}"/>
              </a:ext>
            </a:extLst>
          </p:cNvPr>
          <p:cNvGraphicFramePr>
            <a:graphicFrameLocks/>
          </p:cNvGraphicFramePr>
          <p:nvPr/>
        </p:nvGraphicFramePr>
        <p:xfrm>
          <a:off x="923925" y="1650022"/>
          <a:ext cx="10496550" cy="42269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a:extLst>
              <a:ext uri="{FF2B5EF4-FFF2-40B4-BE49-F238E27FC236}">
                <a16:creationId xmlns:a16="http://schemas.microsoft.com/office/drawing/2014/main" xmlns="" id="{92471000-BC44-6574-0994-6E805DFEA019}"/>
              </a:ext>
            </a:extLst>
          </p:cNvPr>
          <p:cNvGraphicFramePr>
            <a:graphicFrameLocks/>
          </p:cNvGraphicFramePr>
          <p:nvPr>
            <p:extLst>
              <p:ext uri="{D42A27DB-BD31-4B8C-83A1-F6EECF244321}">
                <p14:modId xmlns:p14="http://schemas.microsoft.com/office/powerpoint/2010/main" val="111470079"/>
              </p:ext>
            </p:extLst>
          </p:nvPr>
        </p:nvGraphicFramePr>
        <p:xfrm>
          <a:off x="923925" y="1695128"/>
          <a:ext cx="10148531" cy="39452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40693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09E99E33-F989-080D-1CAF-04472BF58852}"/>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B57BC396-1B41-561D-3A84-98901B20B6F0}"/>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FCFDF1F0-1620-1CC3-C985-13165F862B11}"/>
              </a:ext>
            </a:extLst>
          </p:cNvPr>
          <p:cNvSpPr txBox="1">
            <a:spLocks noChangeArrowheads="1"/>
          </p:cNvSpPr>
          <p:nvPr/>
        </p:nvSpPr>
        <p:spPr bwMode="auto">
          <a:xfrm>
            <a:off x="829030" y="110598"/>
            <a:ext cx="10340244"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ea typeface="Times New Roman" panose="02020603050405020304" pitchFamily="18" charset="0"/>
              </a:rPr>
              <a:t>2024-ж. </a:t>
            </a:r>
            <a:r>
              <a:rPr lang="ru-RU" sz="2800" b="1" dirty="0" err="1">
                <a:latin typeface="Times New Roman" panose="02020603050405020304" pitchFamily="18" charset="0"/>
                <a:ea typeface="Times New Roman" panose="02020603050405020304" pitchFamily="18" charset="0"/>
              </a:rPr>
              <a:t>иштеген</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калк</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билим</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деңгээли</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жана</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жынысы</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боюнча</a:t>
            </a:r>
            <a:r>
              <a:rPr lang="ru-RU" sz="2800" b="1" dirty="0">
                <a:latin typeface="Times New Roman" panose="02020603050405020304" pitchFamily="18" charset="0"/>
                <a:ea typeface="Times New Roman" panose="02020603050405020304" pitchFamily="18" charset="0"/>
              </a:rPr>
              <a:t> </a:t>
            </a: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solidFill>
                  <a:schemeClr val="accent2">
                    <a:lumMod val="75000"/>
                  </a:schemeClr>
                </a:solidFill>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жыйынтыкка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пайыз</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менен</a:t>
            </a:r>
            <a:r>
              <a:rPr lang="ru-RU" sz="2000" i="1" dirty="0">
                <a:latin typeface="Times New Roman" panose="02020603050405020304" pitchFamily="18" charset="0"/>
                <a:cs typeface="Times New Roman" panose="02020603050405020304" pitchFamily="18" charset="0"/>
              </a:rPr>
              <a:t>)</a:t>
            </a:r>
          </a:p>
        </p:txBody>
      </p:sp>
      <p:sp>
        <p:nvSpPr>
          <p:cNvPr id="5" name="Прямоугольник 4">
            <a:extLst>
              <a:ext uri="{FF2B5EF4-FFF2-40B4-BE49-F238E27FC236}">
                <a16:creationId xmlns:a16="http://schemas.microsoft.com/office/drawing/2014/main" xmlns="" id="{974AA8B4-9A2F-A6C8-CEDF-366339451D9E}"/>
              </a:ext>
            </a:extLst>
          </p:cNvPr>
          <p:cNvSpPr/>
          <p:nvPr/>
        </p:nvSpPr>
        <p:spPr>
          <a:xfrm>
            <a:off x="829030" y="1650022"/>
            <a:ext cx="10753369" cy="2291397"/>
          </a:xfrm>
          <a:prstGeom prst="rect">
            <a:avLst/>
          </a:prstGeom>
        </p:spPr>
        <p:txBody>
          <a:bodyPr wrap="square">
            <a:spAutoFit/>
          </a:bodyPr>
          <a:lstStyle/>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Диаграмма 2">
            <a:extLst>
              <a:ext uri="{FF2B5EF4-FFF2-40B4-BE49-F238E27FC236}">
                <a16:creationId xmlns:a16="http://schemas.microsoft.com/office/drawing/2014/main" xmlns="" id="{87D0A33D-4729-DA1F-F86C-43C61D19AAE8}"/>
              </a:ext>
            </a:extLst>
          </p:cNvPr>
          <p:cNvGraphicFramePr>
            <a:graphicFrameLocks/>
          </p:cNvGraphicFramePr>
          <p:nvPr>
            <p:extLst>
              <p:ext uri="{D42A27DB-BD31-4B8C-83A1-F6EECF244321}">
                <p14:modId xmlns:p14="http://schemas.microsoft.com/office/powerpoint/2010/main" val="1685040349"/>
              </p:ext>
            </p:extLst>
          </p:nvPr>
        </p:nvGraphicFramePr>
        <p:xfrm>
          <a:off x="1110173" y="1345406"/>
          <a:ext cx="10753369" cy="42179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7190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173C1415-86AC-2C67-AF20-C57FED3239C1}"/>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577CDFF5-850C-42C2-C5C2-8307DDD52602}"/>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5" name="Прямоугольник 4">
            <a:extLst>
              <a:ext uri="{FF2B5EF4-FFF2-40B4-BE49-F238E27FC236}">
                <a16:creationId xmlns:a16="http://schemas.microsoft.com/office/drawing/2014/main" xmlns="" id="{87C37C46-C3D6-BC41-D511-6FD8DDCE3B4B}"/>
              </a:ext>
            </a:extLst>
          </p:cNvPr>
          <p:cNvSpPr/>
          <p:nvPr/>
        </p:nvSpPr>
        <p:spPr>
          <a:xfrm>
            <a:off x="829030" y="1650022"/>
            <a:ext cx="10753369" cy="1361911"/>
          </a:xfrm>
          <a:prstGeom prst="rect">
            <a:avLst/>
          </a:prstGeom>
        </p:spPr>
        <p:txBody>
          <a:bodyPr wrap="square">
            <a:spAutoFit/>
          </a:bodyPr>
          <a:lstStyle/>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
        <p:nvSpPr>
          <p:cNvPr id="9" name="TextBox 8">
            <a:extLst>
              <a:ext uri="{FF2B5EF4-FFF2-40B4-BE49-F238E27FC236}">
                <a16:creationId xmlns:a16="http://schemas.microsoft.com/office/drawing/2014/main" xmlns="" id="{41E8D817-18FE-001F-DF5D-BEFEBFB389A5}"/>
              </a:ext>
            </a:extLst>
          </p:cNvPr>
          <p:cNvSpPr txBox="1"/>
          <p:nvPr/>
        </p:nvSpPr>
        <p:spPr>
          <a:xfrm>
            <a:off x="1" y="1"/>
            <a:ext cx="12191999" cy="1138773"/>
          </a:xfrm>
          <a:prstGeom prst="rect">
            <a:avLst/>
          </a:prstGeom>
          <a:noFill/>
        </p:spPr>
        <p:txBody>
          <a:bodyPr wrap="square">
            <a:spAutoFit/>
          </a:bodyPr>
          <a:lstStyle/>
          <a:p>
            <a:pPr algn="ctr"/>
            <a:r>
              <a:rPr lang="ru-RU" sz="2800" b="1" dirty="0" err="1">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Формалдык</a:t>
            </a:r>
            <a:r>
              <a:rPr lang="ru-RU" sz="2800" b="1" dirty="0">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эмес</a:t>
            </a:r>
            <a:r>
              <a:rPr lang="ru-RU" sz="2800" b="1" dirty="0">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сектордо</a:t>
            </a:r>
            <a:r>
              <a:rPr lang="ru-RU" sz="2800" b="1" dirty="0">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иштеген</a:t>
            </a:r>
            <a:r>
              <a:rPr lang="ru-RU" sz="2800" b="1" dirty="0">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ea typeface="Times New Roman UniToktom" panose="02020803070505020304" pitchFamily="18" charset="0"/>
                <a:cs typeface="Times New Roman" panose="02020603050405020304" pitchFamily="18" charset="0"/>
              </a:rPr>
              <a:t>калк</a:t>
            </a:r>
            <a:r>
              <a:rPr lang="ru-RU" sz="2800" b="1" dirty="0">
                <a:solidFill>
                  <a:schemeClr val="tx2"/>
                </a:solidFill>
                <a:latin typeface="Times New Roman" panose="02020603050405020304" pitchFamily="18" charset="0"/>
                <a:cs typeface="Times New Roman" panose="02020603050405020304" pitchFamily="18" charset="0"/>
              </a:rPr>
              <a:t/>
            </a:r>
            <a:br>
              <a:rPr lang="ru-RU" sz="2800" b="1" dirty="0">
                <a:solidFill>
                  <a:schemeClr val="tx2"/>
                </a:solidFill>
                <a:latin typeface="Times New Roman" panose="02020603050405020304" pitchFamily="18" charset="0"/>
                <a:cs typeface="Times New Roman" panose="02020603050405020304" pitchFamily="18" charset="0"/>
              </a:rPr>
            </a:br>
            <a:r>
              <a:rPr lang="ru-RU" sz="2000" i="1" dirty="0">
                <a:solidFill>
                  <a:schemeClr val="tx2"/>
                </a:solidFill>
                <a:latin typeface="Times New Roman" panose="02020603050405020304" pitchFamily="18" charset="0"/>
                <a:cs typeface="Times New Roman" panose="02020603050405020304" pitchFamily="18" charset="0"/>
              </a:rPr>
              <a:t>(</a:t>
            </a:r>
            <a:r>
              <a:rPr lang="ru-RU" sz="2000" i="1" dirty="0" err="1">
                <a:solidFill>
                  <a:schemeClr val="tx2"/>
                </a:solidFill>
                <a:latin typeface="Times New Roman" panose="02020603050405020304" pitchFamily="18" charset="0"/>
                <a:cs typeface="Times New Roman" panose="02020603050405020304" pitchFamily="18" charset="0"/>
              </a:rPr>
              <a:t>үй</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чарбалардын</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бюджеттерине</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жана</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жумушчу</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күчүнө</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интеграциялык</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тандалма</a:t>
            </a:r>
            <a:r>
              <a:rPr lang="ru-RU" sz="2000" i="1" dirty="0">
                <a:solidFill>
                  <a:schemeClr val="tx2"/>
                </a:solidFill>
                <a:latin typeface="Times New Roman" panose="02020603050405020304" pitchFamily="18" charset="0"/>
                <a:cs typeface="Times New Roman" panose="02020603050405020304" pitchFamily="18" charset="0"/>
              </a:rPr>
              <a:t>    </a:t>
            </a:r>
          </a:p>
          <a:p>
            <a:pPr algn="ctr"/>
            <a:r>
              <a:rPr lang="ru-RU" sz="2000" i="1" dirty="0" err="1">
                <a:solidFill>
                  <a:schemeClr val="tx2"/>
                </a:solidFill>
                <a:latin typeface="Times New Roman" panose="02020603050405020304" pitchFamily="18" charset="0"/>
                <a:cs typeface="Times New Roman" panose="02020603050405020304" pitchFamily="18" charset="0"/>
              </a:rPr>
              <a:t>изилдөөсүнүн</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жыйынтыгы</a:t>
            </a:r>
            <a:r>
              <a:rPr lang="ru-RU" sz="2000" i="1" dirty="0">
                <a:solidFill>
                  <a:schemeClr val="tx2"/>
                </a:solidFill>
                <a:latin typeface="Times New Roman" panose="02020603050405020304" pitchFamily="18" charset="0"/>
                <a:cs typeface="Times New Roman" panose="02020603050405020304" pitchFamily="18" charset="0"/>
              </a:rPr>
              <a:t>, </a:t>
            </a:r>
            <a:r>
              <a:rPr lang="ru-RU" sz="2000" i="1" dirty="0" err="1">
                <a:solidFill>
                  <a:schemeClr val="tx2"/>
                </a:solidFill>
                <a:latin typeface="Times New Roman" panose="02020603050405020304" pitchFamily="18" charset="0"/>
                <a:cs typeface="Times New Roman" panose="02020603050405020304" pitchFamily="18" charset="0"/>
              </a:rPr>
              <a:t>миң</a:t>
            </a:r>
            <a:r>
              <a:rPr lang="ru-RU" sz="2000" i="1" dirty="0">
                <a:solidFill>
                  <a:schemeClr val="tx2"/>
                </a:solidFill>
                <a:latin typeface="Times New Roman" panose="02020603050405020304" pitchFamily="18" charset="0"/>
                <a:cs typeface="Times New Roman" panose="02020603050405020304" pitchFamily="18" charset="0"/>
              </a:rPr>
              <a:t> адам)</a:t>
            </a:r>
          </a:p>
        </p:txBody>
      </p:sp>
      <p:graphicFrame>
        <p:nvGraphicFramePr>
          <p:cNvPr id="2" name="Объект 6">
            <a:extLst>
              <a:ext uri="{FF2B5EF4-FFF2-40B4-BE49-F238E27FC236}">
                <a16:creationId xmlns:a16="http://schemas.microsoft.com/office/drawing/2014/main" xmlns="" id="{3AE172DE-6019-011E-0763-837894857447}"/>
              </a:ext>
            </a:extLst>
          </p:cNvPr>
          <p:cNvGraphicFramePr>
            <a:graphicFrameLocks/>
          </p:cNvGraphicFramePr>
          <p:nvPr>
            <p:extLst>
              <p:ext uri="{D42A27DB-BD31-4B8C-83A1-F6EECF244321}">
                <p14:modId xmlns:p14="http://schemas.microsoft.com/office/powerpoint/2010/main" val="4210517955"/>
              </p:ext>
            </p:extLst>
          </p:nvPr>
        </p:nvGraphicFramePr>
        <p:xfrm>
          <a:off x="829030" y="1196750"/>
          <a:ext cx="9806885" cy="4865410"/>
        </p:xfrm>
        <a:graphic>
          <a:graphicData uri="http://schemas.openxmlformats.org/drawingml/2006/table">
            <a:tbl>
              <a:tblPr/>
              <a:tblGrid>
                <a:gridCol w="4643305">
                  <a:extLst>
                    <a:ext uri="{9D8B030D-6E8A-4147-A177-3AD203B41FA5}">
                      <a16:colId xmlns:a16="http://schemas.microsoft.com/office/drawing/2014/main" xmlns="" val="20000"/>
                    </a:ext>
                  </a:extLst>
                </a:gridCol>
                <a:gridCol w="814724">
                  <a:extLst>
                    <a:ext uri="{9D8B030D-6E8A-4147-A177-3AD203B41FA5}">
                      <a16:colId xmlns:a16="http://schemas.microsoft.com/office/drawing/2014/main" xmlns="" val="20001"/>
                    </a:ext>
                  </a:extLst>
                </a:gridCol>
                <a:gridCol w="1087214">
                  <a:extLst>
                    <a:ext uri="{9D8B030D-6E8A-4147-A177-3AD203B41FA5}">
                      <a16:colId xmlns:a16="http://schemas.microsoft.com/office/drawing/2014/main" xmlns="" val="20002"/>
                    </a:ext>
                  </a:extLst>
                </a:gridCol>
                <a:gridCol w="1087214">
                  <a:extLst>
                    <a:ext uri="{9D8B030D-6E8A-4147-A177-3AD203B41FA5}">
                      <a16:colId xmlns:a16="http://schemas.microsoft.com/office/drawing/2014/main" xmlns="" val="20003"/>
                    </a:ext>
                  </a:extLst>
                </a:gridCol>
                <a:gridCol w="1087214">
                  <a:extLst>
                    <a:ext uri="{9D8B030D-6E8A-4147-A177-3AD203B41FA5}">
                      <a16:colId xmlns:a16="http://schemas.microsoft.com/office/drawing/2014/main" xmlns="" val="20004"/>
                    </a:ext>
                  </a:extLst>
                </a:gridCol>
                <a:gridCol w="1087214">
                  <a:extLst>
                    <a:ext uri="{9D8B030D-6E8A-4147-A177-3AD203B41FA5}">
                      <a16:colId xmlns:a16="http://schemas.microsoft.com/office/drawing/2014/main" xmlns="" val="20005"/>
                    </a:ext>
                  </a:extLst>
                </a:gridCol>
              </a:tblGrid>
              <a:tr h="35476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2020</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2021</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2022</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2023</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2024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94006">
                <a:tc>
                  <a:txBody>
                    <a:bodyPr/>
                    <a:lstStyle/>
                    <a:p>
                      <a:pPr algn="l" fontAlgn="ctr"/>
                      <a:r>
                        <a:rPr lang="ru-RU" sz="2000" b="1" i="0" u="none" strike="noStrike" dirty="0" err="1">
                          <a:solidFill>
                            <a:srgbClr val="0059A3"/>
                          </a:solidFill>
                          <a:effectLst/>
                          <a:latin typeface="Times New Roman" panose="02020603050405020304" pitchFamily="18" charset="0"/>
                          <a:cs typeface="Times New Roman" panose="02020603050405020304" pitchFamily="18" charset="0"/>
                        </a:rPr>
                        <a:t>Формалдык</a:t>
                      </a:r>
                      <a:r>
                        <a:rPr lang="ru-RU" sz="1600" b="1" i="0" u="none" strike="noStrike" baseline="0" dirty="0">
                          <a:solidFill>
                            <a:srgbClr val="0059A3"/>
                          </a:solidFill>
                          <a:effectLst/>
                          <a:latin typeface="Times New Roman" panose="02020603050405020304" pitchFamily="18" charset="0"/>
                          <a:cs typeface="Times New Roman" panose="02020603050405020304" pitchFamily="18" charset="0"/>
                        </a:rPr>
                        <a:t> </a:t>
                      </a:r>
                      <a:r>
                        <a:rPr lang="ru-RU" sz="1600" b="1" i="0" u="none" strike="noStrike" baseline="0" dirty="0" err="1">
                          <a:solidFill>
                            <a:srgbClr val="0059A3"/>
                          </a:solidFill>
                          <a:effectLst/>
                          <a:latin typeface="Times New Roman" panose="02020603050405020304" pitchFamily="18" charset="0"/>
                          <a:cs typeface="Times New Roman" panose="02020603050405020304" pitchFamily="18" charset="0"/>
                        </a:rPr>
                        <a:t>эмес</a:t>
                      </a:r>
                      <a:r>
                        <a:rPr lang="ru-RU" sz="1600" b="1" i="0" u="none" strike="noStrike" dirty="0">
                          <a:solidFill>
                            <a:srgbClr val="0059A3"/>
                          </a:solidFill>
                          <a:effectLst/>
                          <a:latin typeface="Times New Roman" panose="02020603050405020304" pitchFamily="18" charset="0"/>
                          <a:cs typeface="Times New Roman" panose="02020603050405020304" pitchFamily="18" charset="0"/>
                        </a:rPr>
                        <a:t> </a:t>
                      </a:r>
                      <a:r>
                        <a:rPr lang="ru-RU" sz="1600" b="1" i="0" u="none" strike="noStrike" dirty="0" err="1">
                          <a:solidFill>
                            <a:srgbClr val="0059A3"/>
                          </a:solidFill>
                          <a:effectLst/>
                          <a:latin typeface="Times New Roman" panose="02020603050405020304" pitchFamily="18" charset="0"/>
                          <a:cs typeface="Times New Roman" panose="02020603050405020304" pitchFamily="18" charset="0"/>
                        </a:rPr>
                        <a:t>сектордо</a:t>
                      </a:r>
                      <a:r>
                        <a:rPr lang="ru-RU" sz="1600" b="1" i="0" u="none" strike="noStrike" dirty="0">
                          <a:solidFill>
                            <a:srgbClr val="0059A3"/>
                          </a:solidFill>
                          <a:effectLst/>
                          <a:latin typeface="Times New Roman" panose="02020603050405020304" pitchFamily="18" charset="0"/>
                          <a:cs typeface="Times New Roman" panose="02020603050405020304" pitchFamily="18" charset="0"/>
                        </a:rPr>
                        <a:t> </a:t>
                      </a:r>
                      <a:r>
                        <a:rPr lang="ru-RU" sz="1600" b="1" i="0" u="none" strike="noStrike" dirty="0" err="1">
                          <a:solidFill>
                            <a:srgbClr val="0059A3"/>
                          </a:solidFill>
                          <a:effectLst/>
                          <a:latin typeface="Times New Roman" panose="02020603050405020304" pitchFamily="18" charset="0"/>
                          <a:cs typeface="Times New Roman" panose="02020603050405020304" pitchFamily="18" charset="0"/>
                        </a:rPr>
                        <a:t>иштеген</a:t>
                      </a:r>
                      <a:r>
                        <a:rPr lang="ru-RU" sz="1600" b="1" i="0" u="none" strike="noStrike" baseline="0" dirty="0">
                          <a:solidFill>
                            <a:srgbClr val="0059A3"/>
                          </a:solidFill>
                          <a:effectLst/>
                          <a:latin typeface="Times New Roman" panose="02020603050405020304" pitchFamily="18" charset="0"/>
                          <a:cs typeface="Times New Roman" panose="02020603050405020304" pitchFamily="18" charset="0"/>
                        </a:rPr>
                        <a:t> </a:t>
                      </a:r>
                      <a:r>
                        <a:rPr lang="ru-RU" sz="1600" b="1" i="0" u="none" strike="noStrike" baseline="0" dirty="0" err="1">
                          <a:solidFill>
                            <a:srgbClr val="0059A3"/>
                          </a:solidFill>
                          <a:effectLst/>
                          <a:latin typeface="Times New Roman" panose="02020603050405020304" pitchFamily="18" charset="0"/>
                          <a:cs typeface="Times New Roman" panose="02020603050405020304" pitchFamily="18" charset="0"/>
                        </a:rPr>
                        <a:t>калк</a:t>
                      </a:r>
                      <a:r>
                        <a:rPr lang="ru-RU" sz="1600" b="1" i="0" u="none" strike="noStrike" dirty="0">
                          <a:solidFill>
                            <a:srgbClr val="0059A3"/>
                          </a:solidFill>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1 586,9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1 687,9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1 698,3</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1 754,6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1" i="0" u="none" strike="noStrike" dirty="0">
                          <a:solidFill>
                            <a:schemeClr val="tx2"/>
                          </a:solidFill>
                          <a:effectLst/>
                          <a:latin typeface="Times New Roman" panose="02020603050405020304" pitchFamily="18" charset="0"/>
                          <a:cs typeface="Times New Roman" panose="02020603050405020304" pitchFamily="18" charset="0"/>
                        </a:rPr>
                        <a:t>1 783,5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37876">
                <a:tc>
                  <a:txBody>
                    <a:bodyPr/>
                    <a:lstStyle/>
                    <a:p>
                      <a:pPr algn="l" fontAlgn="ctr"/>
                      <a:r>
                        <a:rPr lang="ru-RU" sz="2000" b="1" i="1" u="none" strike="noStrike" dirty="0">
                          <a:solidFill>
                            <a:srgbClr val="0059A3"/>
                          </a:solidFill>
                          <a:effectLst/>
                          <a:latin typeface="Times New Roman" panose="02020603050405020304" pitchFamily="18" charset="0"/>
                          <a:cs typeface="Times New Roman" panose="02020603050405020304" pitchFamily="18" charset="0"/>
                        </a:rPr>
                        <a:t>  </a:t>
                      </a:r>
                      <a:r>
                        <a:rPr lang="ru-RU" sz="2000" b="1" i="1" u="none" strike="noStrike" dirty="0" err="1">
                          <a:solidFill>
                            <a:srgbClr val="0059A3"/>
                          </a:solidFill>
                          <a:effectLst/>
                          <a:latin typeface="Times New Roman" panose="02020603050405020304" pitchFamily="18" charset="0"/>
                          <a:cs typeface="Times New Roman" panose="02020603050405020304" pitchFamily="18" charset="0"/>
                        </a:rPr>
                        <a:t>жынысы</a:t>
                      </a:r>
                      <a:r>
                        <a:rPr lang="ru-RU" sz="2000" b="1" i="1" u="none" strike="noStrike" baseline="0" dirty="0">
                          <a:solidFill>
                            <a:srgbClr val="0059A3"/>
                          </a:solidFill>
                          <a:effectLst/>
                          <a:latin typeface="Times New Roman" panose="02020603050405020304" pitchFamily="18" charset="0"/>
                          <a:cs typeface="Times New Roman" panose="02020603050405020304" pitchFamily="18" charset="0"/>
                        </a:rPr>
                        <a:t> </a:t>
                      </a:r>
                      <a:r>
                        <a:rPr lang="ru-RU" sz="2000" b="1" i="1" u="none" strike="noStrike" baseline="0" dirty="0" err="1">
                          <a:solidFill>
                            <a:srgbClr val="0059A3"/>
                          </a:solidFill>
                          <a:effectLst/>
                          <a:latin typeface="Times New Roman" panose="02020603050405020304" pitchFamily="18" charset="0"/>
                          <a:cs typeface="Times New Roman" panose="02020603050405020304" pitchFamily="18" charset="0"/>
                        </a:rPr>
                        <a:t>боюнча</a:t>
                      </a:r>
                      <a:r>
                        <a:rPr lang="ru-RU" sz="2000" b="1" i="1" u="none" strike="noStrike" dirty="0">
                          <a:solidFill>
                            <a:srgbClr val="0059A3"/>
                          </a:solidFill>
                          <a:effectLst/>
                          <a:latin typeface="Times New Roman" panose="02020603050405020304" pitchFamily="18" charset="0"/>
                          <a:cs typeface="Times New Roman" panose="02020603050405020304" pitchFamily="18"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37876">
                <a:tc>
                  <a:txBody>
                    <a:bodyPr/>
                    <a:lstStyle/>
                    <a:p>
                      <a:pPr algn="l" fontAlgn="ctr"/>
                      <a:r>
                        <a:rPr lang="ru-RU" sz="2000" b="0" i="0" u="none" strike="noStrike" dirty="0">
                          <a:solidFill>
                            <a:srgbClr val="0059A3"/>
                          </a:solidFill>
                          <a:effectLst/>
                          <a:latin typeface="Times New Roman" panose="02020603050405020304" pitchFamily="18" charset="0"/>
                          <a:cs typeface="Times New Roman" panose="02020603050405020304" pitchFamily="18" charset="0"/>
                        </a:rPr>
                        <a:t> </a:t>
                      </a: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эркектер</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1 032,4</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1 116,6</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1 109,0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1 139,4</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1 162,5</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37876">
                <a:tc>
                  <a:txBody>
                    <a:bodyPr/>
                    <a:lstStyle/>
                    <a:p>
                      <a:pPr algn="l" fontAlgn="ctr"/>
                      <a:r>
                        <a:rPr lang="ru-RU" sz="2000" b="0" i="0" u="none" strike="noStrike" dirty="0">
                          <a:solidFill>
                            <a:srgbClr val="0059A3"/>
                          </a:solidFill>
                          <a:effectLst/>
                          <a:latin typeface="Times New Roman" panose="02020603050405020304" pitchFamily="18" charset="0"/>
                          <a:cs typeface="Times New Roman" panose="02020603050405020304" pitchFamily="18" charset="0"/>
                        </a:rPr>
                        <a:t> </a:t>
                      </a: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аялдар</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554,5</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571,3</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589,4</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615,2</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621,0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37876">
                <a:tc>
                  <a:txBody>
                    <a:bodyPr/>
                    <a:lstStyle/>
                    <a:p>
                      <a:pPr algn="l" fontAlgn="ctr"/>
                      <a:r>
                        <a:rPr lang="ru-RU" sz="2000" b="1" i="1" u="none" strike="noStrike" dirty="0">
                          <a:solidFill>
                            <a:srgbClr val="0059A3"/>
                          </a:solidFill>
                          <a:effectLst/>
                          <a:latin typeface="Times New Roman" panose="02020603050405020304" pitchFamily="18" charset="0"/>
                          <a:cs typeface="Times New Roman" panose="02020603050405020304" pitchFamily="18" charset="0"/>
                        </a:rPr>
                        <a:t>  </a:t>
                      </a:r>
                      <a:r>
                        <a:rPr lang="ru-RU" sz="2000" b="1" i="1" u="none" strike="noStrike" dirty="0" err="1">
                          <a:solidFill>
                            <a:srgbClr val="0059A3"/>
                          </a:solidFill>
                          <a:effectLst/>
                          <a:latin typeface="Times New Roman" panose="02020603050405020304" pitchFamily="18" charset="0"/>
                          <a:cs typeface="Times New Roman" panose="02020603050405020304" pitchFamily="18" charset="0"/>
                        </a:rPr>
                        <a:t>жашаган</a:t>
                      </a:r>
                      <a:r>
                        <a:rPr lang="ru-RU" sz="2000" b="1" i="1" u="none" strike="noStrike" baseline="0" dirty="0">
                          <a:solidFill>
                            <a:srgbClr val="0059A3"/>
                          </a:solidFill>
                          <a:effectLst/>
                          <a:latin typeface="Times New Roman" panose="02020603050405020304" pitchFamily="18" charset="0"/>
                          <a:cs typeface="Times New Roman" panose="02020603050405020304" pitchFamily="18" charset="0"/>
                        </a:rPr>
                        <a:t> </a:t>
                      </a:r>
                      <a:r>
                        <a:rPr lang="ru-RU" sz="2000" b="1" i="1" u="none" strike="noStrike" baseline="0" dirty="0" err="1">
                          <a:solidFill>
                            <a:srgbClr val="0059A3"/>
                          </a:solidFill>
                          <a:effectLst/>
                          <a:latin typeface="Times New Roman" panose="02020603050405020304" pitchFamily="18" charset="0"/>
                          <a:cs typeface="Times New Roman" panose="02020603050405020304" pitchFamily="18" charset="0"/>
                        </a:rPr>
                        <a:t>жери</a:t>
                      </a:r>
                      <a:r>
                        <a:rPr lang="ru-RU" sz="2000" b="1" i="1" u="none" strike="noStrike" baseline="0" dirty="0">
                          <a:solidFill>
                            <a:srgbClr val="0059A3"/>
                          </a:solidFill>
                          <a:effectLst/>
                          <a:latin typeface="Times New Roman" panose="02020603050405020304" pitchFamily="18" charset="0"/>
                          <a:cs typeface="Times New Roman" panose="02020603050405020304" pitchFamily="18" charset="0"/>
                        </a:rPr>
                        <a:t> </a:t>
                      </a:r>
                      <a:r>
                        <a:rPr lang="ru-RU" sz="2000" b="1" i="1" u="none" strike="noStrike" baseline="0" dirty="0" err="1">
                          <a:solidFill>
                            <a:srgbClr val="0059A3"/>
                          </a:solidFill>
                          <a:effectLst/>
                          <a:latin typeface="Times New Roman" panose="02020603050405020304" pitchFamily="18" charset="0"/>
                          <a:cs typeface="Times New Roman" panose="02020603050405020304" pitchFamily="18" charset="0"/>
                        </a:rPr>
                        <a:t>боюнча</a:t>
                      </a:r>
                      <a:r>
                        <a:rPr lang="ru-RU" sz="2000" b="1" i="1" u="none" strike="noStrike" dirty="0">
                          <a:solidFill>
                            <a:srgbClr val="0059A3"/>
                          </a:solidFill>
                          <a:effectLst/>
                          <a:latin typeface="Times New Roman" panose="02020603050405020304" pitchFamily="18" charset="0"/>
                          <a:cs typeface="Times New Roman" panose="02020603050405020304" pitchFamily="18"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37876">
                <a:tc>
                  <a:txBody>
                    <a:bodyPr/>
                    <a:lstStyle/>
                    <a:p>
                      <a:pPr algn="l" fontAlgn="ct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шаарда</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542,8</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576,7</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601,3</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647,1</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657,1</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37876">
                <a:tc>
                  <a:txBody>
                    <a:bodyPr/>
                    <a:lstStyle/>
                    <a:p>
                      <a:pPr algn="l" fontAlgn="ct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айылда</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1 044,1</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1 111,2</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1 097,0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1 107,5</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1 126,4</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337876">
                <a:tc>
                  <a:txBody>
                    <a:bodyPr/>
                    <a:lstStyle/>
                    <a:p>
                      <a:pPr algn="l" fontAlgn="ctr"/>
                      <a:r>
                        <a:rPr lang="ru-RU" sz="2000" b="1" i="1" u="none" strike="noStrike" dirty="0">
                          <a:solidFill>
                            <a:srgbClr val="0059A3"/>
                          </a:solidFill>
                          <a:effectLst/>
                          <a:latin typeface="Times New Roman" panose="02020603050405020304" pitchFamily="18" charset="0"/>
                          <a:cs typeface="Times New Roman" panose="02020603050405020304" pitchFamily="18" charset="0"/>
                        </a:rPr>
                        <a:t>  экономика</a:t>
                      </a:r>
                      <a:r>
                        <a:rPr lang="ru-RU" sz="2000" b="1" i="1" u="none" strike="noStrike" baseline="0" dirty="0">
                          <a:solidFill>
                            <a:srgbClr val="0059A3"/>
                          </a:solidFill>
                          <a:effectLst/>
                          <a:latin typeface="Times New Roman" panose="02020603050405020304" pitchFamily="18" charset="0"/>
                          <a:cs typeface="Times New Roman" panose="02020603050405020304" pitchFamily="18" charset="0"/>
                        </a:rPr>
                        <a:t> сектору </a:t>
                      </a:r>
                      <a:r>
                        <a:rPr lang="ru-RU" sz="2000" b="1" i="1" u="none" strike="noStrike" baseline="0" dirty="0" err="1">
                          <a:solidFill>
                            <a:srgbClr val="0059A3"/>
                          </a:solidFill>
                          <a:effectLst/>
                          <a:latin typeface="Times New Roman" panose="02020603050405020304" pitchFamily="18" charset="0"/>
                          <a:cs typeface="Times New Roman" panose="02020603050405020304" pitchFamily="18" charset="0"/>
                        </a:rPr>
                        <a:t>боюнча</a:t>
                      </a:r>
                      <a:r>
                        <a:rPr lang="ru-RU" sz="2000" b="1" i="1" u="none" strike="noStrike" dirty="0">
                          <a:solidFill>
                            <a:srgbClr val="0059A3"/>
                          </a:solidFill>
                          <a:effectLst/>
                          <a:latin typeface="Times New Roman" panose="02020603050405020304" pitchFamily="18" charset="0"/>
                          <a:cs typeface="Times New Roman" panose="02020603050405020304" pitchFamily="18"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ru-RU" sz="2000" b="0" i="0" u="none" strike="noStrike" dirty="0">
                        <a:solidFill>
                          <a:schemeClr val="tx2"/>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337876">
                <a:tc>
                  <a:txBody>
                    <a:bodyPr/>
                    <a:lstStyle/>
                    <a:p>
                      <a:pPr algn="l" fontAlgn="ct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айыл</a:t>
                      </a:r>
                      <a:r>
                        <a:rPr lang="ru-RU" sz="2000" b="0" i="0" u="none" strike="noStrike" baseline="0" dirty="0">
                          <a:solidFill>
                            <a:srgbClr val="0059A3"/>
                          </a:solidFill>
                          <a:effectLst/>
                          <a:latin typeface="Times New Roman" panose="02020603050405020304" pitchFamily="18" charset="0"/>
                          <a:cs typeface="Times New Roman" panose="02020603050405020304" pitchFamily="18" charset="0"/>
                        </a:rPr>
                        <a:t> </a:t>
                      </a:r>
                      <a:r>
                        <a:rPr lang="ru-RU" sz="2000" b="0" i="0" u="none" strike="noStrike" baseline="0" dirty="0" err="1">
                          <a:solidFill>
                            <a:srgbClr val="0059A3"/>
                          </a:solidFill>
                          <a:effectLst/>
                          <a:latin typeface="Times New Roman" panose="02020603050405020304" pitchFamily="18" charset="0"/>
                          <a:cs typeface="Times New Roman" panose="02020603050405020304" pitchFamily="18" charset="0"/>
                        </a:rPr>
                        <a:t>чарба</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339,3</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355,2</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348,7</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342,0</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344,3</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337876">
                <a:tc>
                  <a:txBody>
                    <a:bodyPr/>
                    <a:lstStyle/>
                    <a:p>
                      <a:pPr algn="l" fontAlgn="ct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өндүрүш</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230,4</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243,9</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235,9</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243,1</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247,9</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337876">
                <a:tc>
                  <a:txBody>
                    <a:bodyPr/>
                    <a:lstStyle/>
                    <a:p>
                      <a:pPr algn="l" fontAlgn="ct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курулуш</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270,5</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303,7</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302,1</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298,2</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ctr"/>
                      <a:r>
                        <a:rPr lang="ru-RU" sz="2000" b="0" i="0" u="none" strike="noStrike" dirty="0">
                          <a:solidFill>
                            <a:schemeClr val="tx2"/>
                          </a:solidFill>
                          <a:effectLst/>
                          <a:latin typeface="Times New Roman" panose="02020603050405020304" pitchFamily="18" charset="0"/>
                          <a:cs typeface="Times New Roman" panose="02020603050405020304" pitchFamily="18" charset="0"/>
                        </a:rPr>
                        <a:t>304,8</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337876">
                <a:tc>
                  <a:txBody>
                    <a:bodyPr/>
                    <a:lstStyle/>
                    <a:p>
                      <a:pPr algn="l" fontAlgn="ct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кызмат</a:t>
                      </a:r>
                      <a:r>
                        <a:rPr lang="ru-RU" sz="2000" b="0" i="0" u="none" strike="noStrike" dirty="0">
                          <a:solidFill>
                            <a:srgbClr val="0059A3"/>
                          </a:solidFill>
                          <a:effectLst/>
                          <a:latin typeface="Times New Roman" panose="02020603050405020304" pitchFamily="18" charset="0"/>
                          <a:cs typeface="Times New Roman" panose="02020603050405020304" pitchFamily="18" charset="0"/>
                        </a:rPr>
                        <a:t> </a:t>
                      </a:r>
                      <a:r>
                        <a:rPr lang="ru-RU" sz="2000" b="0" i="0" u="none" strike="noStrike" dirty="0" err="1">
                          <a:solidFill>
                            <a:srgbClr val="0059A3"/>
                          </a:solidFill>
                          <a:effectLst/>
                          <a:latin typeface="Times New Roman" panose="02020603050405020304" pitchFamily="18" charset="0"/>
                          <a:cs typeface="Times New Roman" panose="02020603050405020304" pitchFamily="18" charset="0"/>
                        </a:rPr>
                        <a:t>көрсөтүү</a:t>
                      </a:r>
                      <a:r>
                        <a:rPr lang="ru-RU" sz="2000" b="0" i="0" u="none" strike="noStrike" baseline="0" dirty="0">
                          <a:solidFill>
                            <a:srgbClr val="0059A3"/>
                          </a:solidFill>
                          <a:effectLst/>
                          <a:latin typeface="Times New Roman" panose="02020603050405020304" pitchFamily="18" charset="0"/>
                          <a:cs typeface="Times New Roman" panose="02020603050405020304" pitchFamily="18" charset="0"/>
                        </a:rPr>
                        <a:t> </a:t>
                      </a:r>
                      <a:endParaRPr lang="ru-RU" sz="2000" b="0" i="0" u="none" strike="noStrike" dirty="0">
                        <a:solidFill>
                          <a:srgbClr val="0059A3"/>
                        </a:solidFill>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2000" b="0" i="0" u="none" strike="noStrike" dirty="0">
                          <a:solidFill>
                            <a:schemeClr val="tx2"/>
                          </a:solidFill>
                          <a:effectLst/>
                          <a:latin typeface="Times New Roman" panose="02020603050405020304" pitchFamily="18" charset="0"/>
                          <a:cs typeface="Times New Roman" panose="02020603050405020304" pitchFamily="18" charset="0"/>
                        </a:rPr>
                        <a:t>746,7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2000" b="0" i="0" u="none" strike="noStrike" dirty="0">
                          <a:solidFill>
                            <a:schemeClr val="tx2"/>
                          </a:solidFill>
                          <a:effectLst/>
                          <a:latin typeface="Times New Roman" panose="02020603050405020304" pitchFamily="18" charset="0"/>
                          <a:cs typeface="Times New Roman" panose="02020603050405020304" pitchFamily="18" charset="0"/>
                        </a:rPr>
                        <a:t>785,2</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2000" b="0" i="0" u="none" strike="noStrike" dirty="0">
                          <a:solidFill>
                            <a:schemeClr val="tx2"/>
                          </a:solidFill>
                          <a:effectLst/>
                          <a:latin typeface="Times New Roman" panose="02020603050405020304" pitchFamily="18" charset="0"/>
                          <a:cs typeface="Times New Roman" panose="02020603050405020304" pitchFamily="18" charset="0"/>
                        </a:rPr>
                        <a:t>811,7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2000" b="0" i="0" u="none" strike="noStrike" dirty="0">
                          <a:solidFill>
                            <a:schemeClr val="tx2"/>
                          </a:solidFill>
                          <a:effectLst/>
                          <a:latin typeface="Times New Roman" panose="02020603050405020304" pitchFamily="18" charset="0"/>
                          <a:cs typeface="Times New Roman" panose="02020603050405020304" pitchFamily="18" charset="0"/>
                        </a:rPr>
                        <a:t>871,3</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fontAlgn="b"/>
                      <a:r>
                        <a:rPr lang="ru-RU" sz="2000" b="0" i="0" u="none" strike="noStrike" dirty="0">
                          <a:solidFill>
                            <a:schemeClr val="tx2"/>
                          </a:solidFill>
                          <a:effectLst/>
                          <a:latin typeface="Times New Roman" panose="02020603050405020304" pitchFamily="18" charset="0"/>
                          <a:cs typeface="Times New Roman" panose="02020603050405020304" pitchFamily="18" charset="0"/>
                        </a:rPr>
                        <a:t>886,6</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val="171324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07FAF7A2-EBE4-276B-5807-55DEB2106D12}"/>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04884A06-40E7-4FEE-F72B-B53BAF6FF44B}"/>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CD58C4DB-E6E1-E590-3727-4D6214D97057}"/>
              </a:ext>
            </a:extLst>
          </p:cNvPr>
          <p:cNvSpPr txBox="1">
            <a:spLocks noChangeArrowheads="1"/>
          </p:cNvSpPr>
          <p:nvPr/>
        </p:nvSpPr>
        <p:spPr bwMode="auto">
          <a:xfrm>
            <a:off x="112295" y="275740"/>
            <a:ext cx="1192988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err="1">
                <a:latin typeface="Arial" panose="020B0604020202020204" pitchFamily="34" charset="0"/>
                <a:cs typeface="Arial" panose="020B0604020202020204" pitchFamily="34" charset="0"/>
              </a:rPr>
              <a:t>Иштеген</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калктын</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иш</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топтору</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жана</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жынысы</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боюнча</a:t>
            </a:r>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түзүмү</a:t>
            </a:r>
            <a:endParaRPr lang="ru-RU" sz="2800" b="1" dirty="0">
              <a:latin typeface="Arial" panose="020B0604020202020204" pitchFamily="34" charset="0"/>
              <a:cs typeface="Arial" panose="020B0604020202020204" pitchFamily="34" charset="0"/>
            </a:endParaRP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жыйынтыкка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пайыз</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менен</a:t>
            </a:r>
            <a:r>
              <a:rPr lang="ru-RU" sz="2000" i="1" dirty="0">
                <a:latin typeface="Times New Roman" panose="02020603050405020304" pitchFamily="18" charset="0"/>
                <a:cs typeface="Times New Roman" panose="02020603050405020304" pitchFamily="18" charset="0"/>
              </a:rPr>
              <a:t>)</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xmlns="" id="{2D7843F0-066A-64A5-FD11-ABC821DF054A}"/>
              </a:ext>
            </a:extLst>
          </p:cNvPr>
          <p:cNvSpPr/>
          <p:nvPr/>
        </p:nvSpPr>
        <p:spPr>
          <a:xfrm>
            <a:off x="387458" y="1650022"/>
            <a:ext cx="11194941" cy="1323439"/>
          </a:xfrm>
          <a:prstGeom prst="rect">
            <a:avLst/>
          </a:prstGeom>
        </p:spPr>
        <p:txBody>
          <a:bodyPr wrap="square">
            <a:spAutoFit/>
          </a:bodyPr>
          <a:lstStyle/>
          <a:p>
            <a:pPr marL="285750" indent="-285750" defTabSz="457200">
              <a:spcAft>
                <a:spcPts val="600"/>
              </a:spcAft>
              <a:buClr>
                <a:schemeClr val="tx2">
                  <a:lumMod val="75000"/>
                </a:schemeClr>
              </a:buClr>
              <a:buSzPct val="120000"/>
              <a:buFont typeface="Arial" panose="020B0604020202020204" pitchFamily="34" charset="0"/>
              <a:buChar char="•"/>
            </a:pPr>
            <a:endParaRPr lang="ru-RU" sz="2300" dirty="0">
              <a:solidFill>
                <a:schemeClr val="tx2"/>
              </a:solidFill>
              <a:latin typeface="Times New Roman" panose="02020603050405020304" pitchFamily="18" charset="0"/>
              <a:cs typeface="Times New Roman" panose="02020603050405020304" pitchFamily="18" charset="0"/>
            </a:endParaRPr>
          </a:p>
          <a:p>
            <a:pPr defTabSz="457200">
              <a:spcAft>
                <a:spcPts val="600"/>
              </a:spcAft>
              <a:buClr>
                <a:srgbClr val="F7931D"/>
              </a:buClr>
              <a:buSzPct val="120000"/>
            </a:pPr>
            <a:r>
              <a:rPr lang="ru-RU" sz="2300" b="1" dirty="0">
                <a:solidFill>
                  <a:srgbClr val="0059A3"/>
                </a:solidFill>
                <a:latin typeface="Times New Roman" panose="02020603050405020304" pitchFamily="18" charset="0"/>
                <a:cs typeface="Times New Roman" panose="02020603050405020304" pitchFamily="18" charset="0"/>
              </a:rPr>
              <a:t>                           </a:t>
            </a: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7" name="Диаграмма 6">
            <a:extLst>
              <a:ext uri="{FF2B5EF4-FFF2-40B4-BE49-F238E27FC236}">
                <a16:creationId xmlns:a16="http://schemas.microsoft.com/office/drawing/2014/main" xmlns="" id="{3E650791-D0DC-2CE4-BE31-A020E9BBB0CE}"/>
              </a:ext>
            </a:extLst>
          </p:cNvPr>
          <p:cNvGraphicFramePr>
            <a:graphicFrameLocks/>
          </p:cNvGraphicFramePr>
          <p:nvPr>
            <p:extLst>
              <p:ext uri="{D42A27DB-BD31-4B8C-83A1-F6EECF244321}">
                <p14:modId xmlns:p14="http://schemas.microsoft.com/office/powerpoint/2010/main" val="4089181704"/>
              </p:ext>
            </p:extLst>
          </p:nvPr>
        </p:nvGraphicFramePr>
        <p:xfrm>
          <a:off x="737887" y="1394969"/>
          <a:ext cx="5305620" cy="4324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Диаграмма 7">
            <a:extLst>
              <a:ext uri="{FF2B5EF4-FFF2-40B4-BE49-F238E27FC236}">
                <a16:creationId xmlns:a16="http://schemas.microsoft.com/office/drawing/2014/main" xmlns="" id="{A02CDA53-CAB2-B7BB-0E20-FD3C5FCCA9B8}"/>
              </a:ext>
            </a:extLst>
          </p:cNvPr>
          <p:cNvGraphicFramePr>
            <a:graphicFrameLocks/>
          </p:cNvGraphicFramePr>
          <p:nvPr>
            <p:extLst>
              <p:ext uri="{D42A27DB-BD31-4B8C-83A1-F6EECF244321}">
                <p14:modId xmlns:p14="http://schemas.microsoft.com/office/powerpoint/2010/main" val="2496830981"/>
              </p:ext>
            </p:extLst>
          </p:nvPr>
        </p:nvGraphicFramePr>
        <p:xfrm>
          <a:off x="6148494" y="1394970"/>
          <a:ext cx="4912796" cy="43243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0861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6863B0C8-D489-8421-5084-DC8760FC71EA}"/>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7482F5B6-1863-1756-FB5B-8BC437F14C08}"/>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DAB3AA0B-7417-BF7F-EBC4-F36AEFB7035D}"/>
              </a:ext>
            </a:extLst>
          </p:cNvPr>
          <p:cNvSpPr txBox="1">
            <a:spLocks noChangeArrowheads="1"/>
          </p:cNvSpPr>
          <p:nvPr/>
        </p:nvSpPr>
        <p:spPr bwMode="auto">
          <a:xfrm>
            <a:off x="99089" y="418374"/>
            <a:ext cx="1194309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 </a:t>
            </a:r>
            <a:r>
              <a:rPr lang="ru-RU" sz="2800" b="1" dirty="0" err="1">
                <a:latin typeface="Times New Roman" panose="02020603050405020304" pitchFamily="18" charset="0"/>
                <a:cs typeface="Times New Roman" panose="02020603050405020304" pitchFamily="18" charset="0"/>
              </a:rPr>
              <a:t>жумушсуздардын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жашаган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жери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жана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жынысы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r>
              <a:rPr lang="ru-RU" sz="2800" b="1" dirty="0">
                <a:latin typeface="Times New Roman" panose="02020603050405020304" pitchFamily="18" charset="0"/>
                <a:cs typeface="Times New Roman" panose="02020603050405020304" pitchFamily="18" charset="0"/>
              </a:rPr>
              <a:t> саны</a:t>
            </a:r>
            <a:endParaRPr lang="ru-RU" altLang="ru-RU" sz="2800" b="1" dirty="0">
              <a:latin typeface="DIN Pro Regular"/>
              <a:ea typeface="+mn-ea"/>
              <a:cs typeface="+mn-cs"/>
            </a:endParaRPr>
          </a:p>
        </p:txBody>
      </p:sp>
      <p:graphicFrame>
        <p:nvGraphicFramePr>
          <p:cNvPr id="5" name="Объект 3">
            <a:extLst>
              <a:ext uri="{FF2B5EF4-FFF2-40B4-BE49-F238E27FC236}">
                <a16:creationId xmlns:a16="http://schemas.microsoft.com/office/drawing/2014/main" xmlns="" id="{7BE6F253-899C-2F76-C56A-8B9AC6C2D9ED}"/>
              </a:ext>
            </a:extLst>
          </p:cNvPr>
          <p:cNvGraphicFramePr>
            <a:graphicFrameLocks/>
          </p:cNvGraphicFramePr>
          <p:nvPr>
            <p:extLst>
              <p:ext uri="{D42A27DB-BD31-4B8C-83A1-F6EECF244321}">
                <p14:modId xmlns:p14="http://schemas.microsoft.com/office/powerpoint/2010/main" val="445543783"/>
              </p:ext>
            </p:extLst>
          </p:nvPr>
        </p:nvGraphicFramePr>
        <p:xfrm>
          <a:off x="660376" y="1120877"/>
          <a:ext cx="10331473" cy="4442523"/>
        </p:xfrm>
        <a:graphic>
          <a:graphicData uri="http://schemas.openxmlformats.org/drawingml/2006/table">
            <a:tbl>
              <a:tblPr/>
              <a:tblGrid>
                <a:gridCol w="1982016">
                  <a:extLst>
                    <a:ext uri="{9D8B030D-6E8A-4147-A177-3AD203B41FA5}">
                      <a16:colId xmlns:a16="http://schemas.microsoft.com/office/drawing/2014/main" xmlns="" val="20000"/>
                    </a:ext>
                  </a:extLst>
                </a:gridCol>
                <a:gridCol w="1345541">
                  <a:extLst>
                    <a:ext uri="{9D8B030D-6E8A-4147-A177-3AD203B41FA5}">
                      <a16:colId xmlns:a16="http://schemas.microsoft.com/office/drawing/2014/main" xmlns="" val="20001"/>
                    </a:ext>
                  </a:extLst>
                </a:gridCol>
                <a:gridCol w="1692015">
                  <a:extLst>
                    <a:ext uri="{9D8B030D-6E8A-4147-A177-3AD203B41FA5}">
                      <a16:colId xmlns:a16="http://schemas.microsoft.com/office/drawing/2014/main" xmlns="" val="20002"/>
                    </a:ext>
                  </a:extLst>
                </a:gridCol>
                <a:gridCol w="1692015">
                  <a:extLst>
                    <a:ext uri="{9D8B030D-6E8A-4147-A177-3AD203B41FA5}">
                      <a16:colId xmlns:a16="http://schemas.microsoft.com/office/drawing/2014/main" xmlns="" val="20003"/>
                    </a:ext>
                  </a:extLst>
                </a:gridCol>
                <a:gridCol w="1219616">
                  <a:extLst>
                    <a:ext uri="{9D8B030D-6E8A-4147-A177-3AD203B41FA5}">
                      <a16:colId xmlns:a16="http://schemas.microsoft.com/office/drawing/2014/main" xmlns="" val="20004"/>
                    </a:ext>
                  </a:extLst>
                </a:gridCol>
                <a:gridCol w="997436">
                  <a:extLst>
                    <a:ext uri="{9D8B030D-6E8A-4147-A177-3AD203B41FA5}">
                      <a16:colId xmlns:a16="http://schemas.microsoft.com/office/drawing/2014/main" xmlns="" val="20005"/>
                    </a:ext>
                  </a:extLst>
                </a:gridCol>
                <a:gridCol w="1402834">
                  <a:extLst>
                    <a:ext uri="{9D8B030D-6E8A-4147-A177-3AD203B41FA5}">
                      <a16:colId xmlns:a16="http://schemas.microsoft.com/office/drawing/2014/main" xmlns="" val="20006"/>
                    </a:ext>
                  </a:extLst>
                </a:gridCol>
              </a:tblGrid>
              <a:tr h="816229">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900" dirty="0">
                          <a:solidFill>
                            <a:srgbClr val="0059A3"/>
                          </a:solidFill>
                          <a:effectLst/>
                          <a:latin typeface="Times New Roman"/>
                          <a:ea typeface="Arial Unicode MS"/>
                        </a:rPr>
                        <a:t> </a:t>
                      </a:r>
                      <a:endParaRPr lang="ru-RU" sz="1000" dirty="0">
                        <a:solidFill>
                          <a:srgbClr val="0059A3"/>
                        </a:solidFill>
                        <a:effectLst/>
                        <a:latin typeface="Times New Roman"/>
                        <a:ea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R="215900" algn="ctr">
                        <a:spcAft>
                          <a:spcPts val="0"/>
                        </a:spcAft>
                      </a:pPr>
                      <a:r>
                        <a:rPr lang="ru-RU" sz="1800" b="1" dirty="0" err="1">
                          <a:solidFill>
                            <a:srgbClr val="0059A3"/>
                          </a:solidFill>
                          <a:effectLst/>
                          <a:latin typeface="Times New Roman"/>
                          <a:ea typeface="Times New Roman"/>
                        </a:rPr>
                        <a:t>Бардыгы</a:t>
                      </a:r>
                      <a:r>
                        <a:rPr lang="ru-RU" sz="1800" b="1" dirty="0">
                          <a:solidFill>
                            <a:srgbClr val="0059A3"/>
                          </a:solidFill>
                          <a:effectLst/>
                          <a:latin typeface="Times New Roman"/>
                          <a:ea typeface="Times New Roman"/>
                        </a:rPr>
                        <a:t>, </a:t>
                      </a:r>
                      <a:endParaRPr lang="ru-RU" sz="1800" dirty="0">
                        <a:solidFill>
                          <a:srgbClr val="0059A3"/>
                        </a:solidFill>
                        <a:effectLst/>
                        <a:latin typeface="Times New Roman"/>
                        <a:ea typeface="Times New Roman"/>
                      </a:endParaRPr>
                    </a:p>
                    <a:p>
                      <a:pPr marR="215900" algn="ctr">
                        <a:spcAft>
                          <a:spcPts val="0"/>
                        </a:spcAft>
                      </a:pPr>
                      <a:r>
                        <a:rPr lang="ru-RU" sz="1800" b="1" dirty="0" err="1">
                          <a:solidFill>
                            <a:srgbClr val="0059A3"/>
                          </a:solidFill>
                          <a:effectLst/>
                          <a:latin typeface="Times New Roman"/>
                          <a:ea typeface="Times New Roman"/>
                        </a:rPr>
                        <a:t>миң</a:t>
                      </a:r>
                      <a:r>
                        <a:rPr lang="ru-RU" sz="1800" b="1" dirty="0">
                          <a:solidFill>
                            <a:srgbClr val="0059A3"/>
                          </a:solidFill>
                          <a:effectLst/>
                          <a:latin typeface="Times New Roman"/>
                          <a:ea typeface="Times New Roman"/>
                        </a:rPr>
                        <a:t/>
                      </a:r>
                      <a:br>
                        <a:rPr lang="ru-RU" sz="1800" b="1" dirty="0">
                          <a:solidFill>
                            <a:srgbClr val="0059A3"/>
                          </a:solidFill>
                          <a:effectLst/>
                          <a:latin typeface="Times New Roman"/>
                          <a:ea typeface="Times New Roman"/>
                        </a:rPr>
                      </a:br>
                      <a:r>
                        <a:rPr lang="ru-RU" sz="1800" b="1" dirty="0">
                          <a:solidFill>
                            <a:srgbClr val="0059A3"/>
                          </a:solidFill>
                          <a:effectLst/>
                          <a:latin typeface="Times New Roman"/>
                          <a:ea typeface="Times New Roman"/>
                        </a:rPr>
                        <a:t>адам</a:t>
                      </a:r>
                      <a:endParaRPr lang="ru-RU" sz="1800" dirty="0">
                        <a:solidFill>
                          <a:srgbClr val="0059A3"/>
                        </a:solidFill>
                        <a:effectLst/>
                        <a:latin typeface="Times New Roman"/>
                        <a:ea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ru-RU" sz="1800" b="1" dirty="0" err="1">
                          <a:solidFill>
                            <a:srgbClr val="0059A3"/>
                          </a:solidFill>
                          <a:effectLst/>
                          <a:latin typeface="Times New Roman"/>
                          <a:ea typeface="Times New Roman"/>
                        </a:rPr>
                        <a:t>Жумушсуз</a:t>
                      </a:r>
                      <a:r>
                        <a:rPr lang="ru-RU" sz="1800" b="1" baseline="0" dirty="0">
                          <a:solidFill>
                            <a:srgbClr val="0059A3"/>
                          </a:solidFill>
                          <a:effectLst/>
                          <a:latin typeface="Times New Roman"/>
                          <a:ea typeface="Times New Roman"/>
                        </a:rPr>
                        <a:t> </a:t>
                      </a:r>
                      <a:r>
                        <a:rPr lang="ru-RU" sz="1800" b="1" baseline="0" dirty="0" err="1">
                          <a:solidFill>
                            <a:srgbClr val="0059A3"/>
                          </a:solidFill>
                          <a:effectLst/>
                          <a:latin typeface="Times New Roman"/>
                          <a:ea typeface="Times New Roman"/>
                        </a:rPr>
                        <a:t>калктын</a:t>
                      </a:r>
                      <a:r>
                        <a:rPr lang="ru-RU" sz="1800" b="1" baseline="0" dirty="0">
                          <a:solidFill>
                            <a:srgbClr val="0059A3"/>
                          </a:solidFill>
                          <a:effectLst/>
                          <a:latin typeface="Times New Roman"/>
                          <a:ea typeface="Times New Roman"/>
                        </a:rPr>
                        <a:t> </a:t>
                      </a:r>
                      <a:r>
                        <a:rPr lang="ru-RU" sz="1800" b="1" baseline="0" dirty="0" err="1">
                          <a:solidFill>
                            <a:srgbClr val="0059A3"/>
                          </a:solidFill>
                          <a:effectLst/>
                          <a:latin typeface="Times New Roman"/>
                          <a:ea typeface="Times New Roman"/>
                        </a:rPr>
                        <a:t>жалпы</a:t>
                      </a:r>
                      <a:r>
                        <a:rPr lang="ru-RU" sz="1800" b="1" baseline="0" dirty="0">
                          <a:solidFill>
                            <a:srgbClr val="0059A3"/>
                          </a:solidFill>
                          <a:effectLst/>
                          <a:latin typeface="Times New Roman"/>
                          <a:ea typeface="Times New Roman"/>
                        </a:rPr>
                        <a:t> </a:t>
                      </a:r>
                      <a:r>
                        <a:rPr lang="ru-RU" sz="1800" b="1" baseline="0" dirty="0" err="1">
                          <a:solidFill>
                            <a:srgbClr val="0059A3"/>
                          </a:solidFill>
                          <a:effectLst/>
                          <a:latin typeface="Times New Roman"/>
                          <a:ea typeface="Times New Roman"/>
                        </a:rPr>
                        <a:t>санында</a:t>
                      </a:r>
                      <a:r>
                        <a:rPr lang="ru-RU" sz="1800" b="1" baseline="0" dirty="0">
                          <a:solidFill>
                            <a:srgbClr val="0059A3"/>
                          </a:solidFill>
                          <a:effectLst/>
                          <a:latin typeface="Times New Roman"/>
                          <a:ea typeface="Times New Roman"/>
                        </a:rPr>
                        <a:t>, %</a:t>
                      </a:r>
                      <a:endParaRPr lang="ru-RU" sz="1800" b="1" dirty="0">
                        <a:solidFill>
                          <a:srgbClr val="0059A3"/>
                        </a:solidFill>
                        <a:effectLst/>
                        <a:latin typeface="Times New Roman"/>
                        <a:ea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r" defTabSz="685800" rtl="0" eaLnBrk="1" fontAlgn="auto" latinLnBrk="0" hangingPunct="1">
                        <a:lnSpc>
                          <a:spcPct val="100000"/>
                        </a:lnSpc>
                        <a:spcBef>
                          <a:spcPts val="0"/>
                        </a:spcBef>
                        <a:spcAft>
                          <a:spcPts val="0"/>
                        </a:spcAft>
                        <a:buClrTx/>
                        <a:buSzTx/>
                        <a:buFontTx/>
                        <a:buNone/>
                        <a:tabLst/>
                        <a:defRPr/>
                      </a:pPr>
                      <a:r>
                        <a:rPr lang="ru-RU" sz="1800" b="1" i="0" u="none" strike="noStrike" dirty="0" err="1">
                          <a:solidFill>
                            <a:srgbClr val="0059A3"/>
                          </a:solidFill>
                          <a:effectLst/>
                          <a:latin typeface="Times New Roman"/>
                        </a:rPr>
                        <a:t>Жумушсуздуктун</a:t>
                      </a:r>
                      <a:r>
                        <a:rPr lang="ru-RU" sz="1800" b="1" i="0" u="none" strike="noStrike" dirty="0">
                          <a:solidFill>
                            <a:srgbClr val="0059A3"/>
                          </a:solidFill>
                          <a:effectLst/>
                          <a:latin typeface="Times New Roman"/>
                        </a:rPr>
                        <a:t> </a:t>
                      </a:r>
                      <a:r>
                        <a:rPr lang="ru-RU" sz="1800" b="1" i="0" u="none" strike="noStrike" dirty="0" err="1">
                          <a:solidFill>
                            <a:srgbClr val="0059A3"/>
                          </a:solidFill>
                          <a:effectLst/>
                          <a:latin typeface="Times New Roman"/>
                        </a:rPr>
                        <a:t>деңгээли</a:t>
                      </a:r>
                      <a:r>
                        <a:rPr lang="ru-RU" sz="1800" b="1" i="0" u="none" strike="noStrike" dirty="0">
                          <a:solidFill>
                            <a:srgbClr val="0059A3"/>
                          </a:solidFill>
                          <a:effectLst/>
                          <a:latin typeface="Times New Roman"/>
                        </a:rPr>
                        <a:t>, %</a:t>
                      </a:r>
                    </a:p>
                    <a:p>
                      <a:pPr algn="ctr">
                        <a:spcAft>
                          <a:spcPts val="0"/>
                        </a:spcAft>
                      </a:pPr>
                      <a:endParaRPr lang="ru-RU" sz="1800" dirty="0">
                        <a:solidFill>
                          <a:srgbClr val="0059A3"/>
                        </a:solidFill>
                        <a:effectLst/>
                        <a:latin typeface="Times New Roman"/>
                        <a:ea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440453">
                <a:tc vMerge="1">
                  <a:txBody>
                    <a:bodyPr/>
                    <a:lstStyle/>
                    <a:p>
                      <a:endParaRPr lang="ru-RU"/>
                    </a:p>
                  </a:txBody>
                  <a:tcPr/>
                </a:tc>
                <a:tc vMerge="1">
                  <a:txBody>
                    <a:bodyPr/>
                    <a:lstStyle/>
                    <a:p>
                      <a:endParaRPr lang="ru-RU"/>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a:spcAft>
                          <a:spcPts val="0"/>
                        </a:spcAft>
                      </a:pPr>
                      <a:r>
                        <a:rPr lang="ky-KG" sz="1800" b="1" dirty="0">
                          <a:solidFill>
                            <a:srgbClr val="0059A3"/>
                          </a:solidFill>
                          <a:effectLst/>
                          <a:latin typeface="Times New Roman"/>
                          <a:ea typeface="Times New Roman"/>
                        </a:rPr>
                        <a:t>эркектер</a:t>
                      </a:r>
                      <a:endParaRPr lang="ru-RU" sz="1800" dirty="0">
                        <a:solidFill>
                          <a:srgbClr val="0059A3"/>
                        </a:solidFill>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a:spcAft>
                          <a:spcPts val="0"/>
                        </a:spcAft>
                      </a:pPr>
                      <a:r>
                        <a:rPr lang="ky-KG" sz="1800" b="1" dirty="0">
                          <a:solidFill>
                            <a:srgbClr val="0059A3"/>
                          </a:solidFill>
                          <a:effectLst/>
                          <a:latin typeface="Times New Roman"/>
                          <a:ea typeface="Times New Roman"/>
                        </a:rPr>
                        <a:t>аялдар</a:t>
                      </a:r>
                      <a:endParaRPr lang="ru-RU" sz="1800" dirty="0">
                        <a:solidFill>
                          <a:srgbClr val="0059A3"/>
                        </a:solidFill>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a:spcAft>
                          <a:spcPts val="0"/>
                        </a:spcAft>
                      </a:pPr>
                      <a:r>
                        <a:rPr lang="ru-RU" sz="1800" b="1" dirty="0" err="1">
                          <a:solidFill>
                            <a:srgbClr val="0059A3"/>
                          </a:solidFill>
                          <a:effectLst/>
                          <a:latin typeface="Times New Roman"/>
                          <a:ea typeface="Times New Roman"/>
                        </a:rPr>
                        <a:t>экөө</a:t>
                      </a:r>
                      <a:r>
                        <a:rPr lang="ru-RU" sz="1800" b="1" dirty="0">
                          <a:solidFill>
                            <a:srgbClr val="0059A3"/>
                          </a:solidFill>
                          <a:effectLst/>
                          <a:latin typeface="Times New Roman"/>
                          <a:ea typeface="Times New Roman"/>
                        </a:rPr>
                        <a:t> </a:t>
                      </a:r>
                      <a:r>
                        <a:rPr lang="ru-RU" sz="1800" b="1" dirty="0" err="1">
                          <a:solidFill>
                            <a:srgbClr val="0059A3"/>
                          </a:solidFill>
                          <a:effectLst/>
                          <a:latin typeface="Times New Roman"/>
                          <a:ea typeface="Times New Roman"/>
                        </a:rPr>
                        <a:t>тең</a:t>
                      </a:r>
                      <a:endParaRPr lang="ru-RU" sz="1800" b="1" dirty="0">
                        <a:solidFill>
                          <a:srgbClr val="0059A3"/>
                        </a:solidFill>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a:spcAft>
                          <a:spcPts val="0"/>
                        </a:spcAft>
                      </a:pPr>
                      <a:r>
                        <a:rPr lang="ky-KG" sz="1800" b="1" dirty="0">
                          <a:solidFill>
                            <a:srgbClr val="0059A3"/>
                          </a:solidFill>
                          <a:effectLst/>
                          <a:latin typeface="Times New Roman"/>
                          <a:ea typeface="Times New Roman"/>
                        </a:rPr>
                        <a:t>эркектер</a:t>
                      </a:r>
                      <a:endParaRPr lang="ru-RU" sz="1800" dirty="0">
                        <a:solidFill>
                          <a:srgbClr val="0059A3"/>
                        </a:solidFill>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a:spcAft>
                          <a:spcPts val="0"/>
                        </a:spcAft>
                      </a:pPr>
                      <a:r>
                        <a:rPr lang="ky-KG" sz="1800" b="1" dirty="0">
                          <a:solidFill>
                            <a:srgbClr val="0059A3"/>
                          </a:solidFill>
                          <a:effectLst/>
                          <a:latin typeface="Times New Roman"/>
                          <a:ea typeface="Times New Roman"/>
                        </a:rPr>
                        <a:t>аялдар</a:t>
                      </a:r>
                      <a:endParaRPr lang="ru-RU" sz="1800" dirty="0">
                        <a:solidFill>
                          <a:srgbClr val="0059A3"/>
                        </a:solidFill>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476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900" dirty="0">
                          <a:effectLst/>
                          <a:latin typeface="Times New Roman"/>
                          <a:ea typeface="Arial Unicode MS"/>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ru-RU"/>
                    </a:p>
                  </a:txBody>
                  <a:tcPr/>
                </a:tc>
                <a:tc vMerge="1">
                  <a:txBody>
                    <a:bodyPr/>
                    <a:lstStyle/>
                    <a:p>
                      <a:pPr algn="r">
                        <a:spcAft>
                          <a:spcPts val="0"/>
                        </a:spcAft>
                      </a:pPr>
                      <a:endParaRPr lang="ru-RU" sz="140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r">
                        <a:spcAft>
                          <a:spcPts val="0"/>
                        </a:spcAft>
                      </a:pPr>
                      <a:endParaRPr lang="ru-RU" sz="14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r">
                        <a:spcAft>
                          <a:spcPts val="0"/>
                        </a:spcAft>
                      </a:pPr>
                      <a:endParaRPr lang="ru-RU" sz="14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r">
                        <a:spcAft>
                          <a:spcPts val="0"/>
                        </a:spcAft>
                      </a:pPr>
                      <a:endParaRPr lang="ru-RU" sz="14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r">
                        <a:spcAft>
                          <a:spcPts val="0"/>
                        </a:spcAft>
                      </a:pPr>
                      <a:endParaRPr lang="ru-RU" sz="14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1889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600" dirty="0">
                          <a:effectLst/>
                          <a:latin typeface="Times New Roman"/>
                          <a:ea typeface="Arial Unicode MS"/>
                        </a:rPr>
                        <a:t> </a:t>
                      </a:r>
                      <a:endParaRPr lang="ru-RU" sz="1000" dirty="0">
                        <a:effectLst/>
                        <a:latin typeface="Times New Roman"/>
                        <a:ea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R="215900" algn="ctr">
                        <a:spcAft>
                          <a:spcPts val="0"/>
                        </a:spcAft>
                      </a:pPr>
                      <a:r>
                        <a:rPr lang="ru-RU" sz="600" b="1" dirty="0">
                          <a:effectLst/>
                          <a:latin typeface="Times New Roman"/>
                          <a:ea typeface="Arial Unicode MS"/>
                        </a:rPr>
                        <a:t> </a:t>
                      </a:r>
                      <a:endParaRPr lang="ru-RU" sz="1000" dirty="0">
                        <a:effectLst/>
                        <a:latin typeface="Times New Roman"/>
                        <a:ea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600" b="1" dirty="0">
                          <a:effectLst/>
                          <a:latin typeface="Times New Roman"/>
                          <a:ea typeface="Arial Unicode MS"/>
                        </a:rPr>
                        <a:t> </a:t>
                      </a:r>
                      <a:endParaRPr lang="ru-RU" sz="10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600" b="1" dirty="0">
                          <a:effectLst/>
                          <a:latin typeface="Times New Roman"/>
                          <a:ea typeface="Arial Unicode MS"/>
                        </a:rPr>
                        <a:t> </a:t>
                      </a:r>
                      <a:endParaRPr lang="ru-RU" sz="10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600" b="1">
                          <a:effectLst/>
                          <a:latin typeface="Times New Roman"/>
                          <a:ea typeface="Arial Unicode MS"/>
                        </a:rPr>
                        <a:t> </a:t>
                      </a:r>
                      <a:endParaRPr lang="ru-RU" sz="100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600" b="1" dirty="0">
                          <a:effectLst/>
                          <a:latin typeface="Times New Roman"/>
                          <a:ea typeface="Arial Unicode MS"/>
                        </a:rPr>
                        <a:t> </a:t>
                      </a:r>
                      <a:endParaRPr lang="ru-RU" sz="1000" dirty="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450215" algn="ctr">
                        <a:spcAft>
                          <a:spcPts val="0"/>
                        </a:spcAft>
                      </a:pPr>
                      <a:r>
                        <a:rPr lang="ru-RU" sz="600" b="1">
                          <a:effectLst/>
                          <a:latin typeface="Times New Roman"/>
                          <a:ea typeface="Arial Unicode MS"/>
                        </a:rPr>
                        <a:t> </a:t>
                      </a:r>
                      <a:endParaRPr lang="ru-RU" sz="1000">
                        <a:effectLst/>
                        <a:latin typeface="Times New Roman"/>
                        <a:ea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62834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Bef>
                          <a:spcPts val="200"/>
                        </a:spcBef>
                        <a:spcAft>
                          <a:spcPts val="200"/>
                        </a:spcAft>
                      </a:pPr>
                      <a:r>
                        <a:rPr lang="ky-KG" sz="1800" b="1" dirty="0">
                          <a:solidFill>
                            <a:srgbClr val="0059A3"/>
                          </a:solidFill>
                          <a:effectLst/>
                          <a:latin typeface="Times New Roman"/>
                          <a:ea typeface="Times New Roman"/>
                        </a:rPr>
                        <a:t> Бардыгы</a:t>
                      </a:r>
                      <a:endParaRPr lang="ru-RU" sz="1800" dirty="0">
                        <a:solidFill>
                          <a:srgbClr val="0059A3"/>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p>
                      <a:pPr algn="r">
                        <a:spcBef>
                          <a:spcPts val="200"/>
                        </a:spcBef>
                        <a:spcAft>
                          <a:spcPts val="200"/>
                        </a:spcAft>
                      </a:pPr>
                      <a:r>
                        <a:rPr lang="ru-RU" sz="1800" b="0" dirty="0">
                          <a:solidFill>
                            <a:srgbClr val="0059A3"/>
                          </a:solidFill>
                          <a:effectLst/>
                          <a:latin typeface="Times New Roman"/>
                          <a:ea typeface="Times New Roman"/>
                        </a:rPr>
                        <a:t>104,7</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450215" algn="r">
                        <a:spcBef>
                          <a:spcPts val="200"/>
                        </a:spcBef>
                        <a:spcAft>
                          <a:spcPts val="200"/>
                        </a:spcAft>
                      </a:pPr>
                      <a:r>
                        <a:rPr lang="en-US" sz="1800" b="0" dirty="0">
                          <a:solidFill>
                            <a:schemeClr val="tx2"/>
                          </a:solidFill>
                          <a:effectLst/>
                          <a:latin typeface="Times New Roman"/>
                          <a:ea typeface="Times New Roman"/>
                        </a:rPr>
                        <a:t>4</a:t>
                      </a:r>
                      <a:r>
                        <a:rPr lang="ru-RU" sz="1800" b="0" dirty="0">
                          <a:solidFill>
                            <a:schemeClr val="tx2"/>
                          </a:solidFill>
                          <a:effectLst/>
                          <a:latin typeface="Times New Roman"/>
                          <a:ea typeface="Times New Roman"/>
                        </a:rPr>
                        <a:t>8</a:t>
                      </a:r>
                      <a:r>
                        <a:rPr lang="en-US" sz="1800" b="0" dirty="0">
                          <a:solidFill>
                            <a:schemeClr val="tx2"/>
                          </a:solidFill>
                          <a:effectLst/>
                          <a:latin typeface="Times New Roman"/>
                          <a:ea typeface="Times New Roman"/>
                        </a:rPr>
                        <a:t>,9</a:t>
                      </a:r>
                      <a:endParaRPr lang="ru-RU" sz="1800" b="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450215" algn="r">
                        <a:spcBef>
                          <a:spcPts val="200"/>
                        </a:spcBef>
                        <a:spcAft>
                          <a:spcPts val="200"/>
                        </a:spcAft>
                      </a:pPr>
                      <a:r>
                        <a:rPr lang="en-US" sz="1800" b="1" dirty="0">
                          <a:solidFill>
                            <a:schemeClr val="tx2"/>
                          </a:solidFill>
                          <a:effectLst/>
                          <a:latin typeface="Times New Roman"/>
                          <a:ea typeface="Times New Roman"/>
                        </a:rPr>
                        <a:t>5</a:t>
                      </a:r>
                      <a:r>
                        <a:rPr lang="ru-RU" sz="1800" b="1" dirty="0">
                          <a:solidFill>
                            <a:schemeClr val="tx2"/>
                          </a:solidFill>
                          <a:effectLst/>
                          <a:latin typeface="Times New Roman"/>
                          <a:ea typeface="Times New Roman"/>
                        </a:rPr>
                        <a:t>1</a:t>
                      </a:r>
                      <a:r>
                        <a:rPr lang="en-US" sz="1800" b="1" dirty="0">
                          <a:solidFill>
                            <a:schemeClr val="tx2"/>
                          </a:solidFill>
                          <a:effectLst/>
                          <a:latin typeface="Times New Roman"/>
                          <a:ea typeface="Times New Roman"/>
                        </a:rPr>
                        <a:t>,1</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b="1" dirty="0">
                          <a:solidFill>
                            <a:schemeClr val="tx2"/>
                          </a:solidFill>
                          <a:effectLst/>
                          <a:latin typeface="Times New Roman"/>
                          <a:ea typeface="Times New Roman"/>
                        </a:rPr>
                        <a:t>3,7</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en-US" sz="1800" b="1" dirty="0">
                          <a:solidFill>
                            <a:schemeClr val="tx2"/>
                          </a:solidFill>
                          <a:effectLst/>
                          <a:latin typeface="Times New Roman"/>
                          <a:ea typeface="Times New Roman"/>
                        </a:rPr>
                        <a:t>3,</a:t>
                      </a:r>
                      <a:r>
                        <a:rPr lang="ru-RU" sz="1800" b="1" dirty="0">
                          <a:solidFill>
                            <a:schemeClr val="tx2"/>
                          </a:solidFill>
                          <a:effectLst/>
                          <a:latin typeface="Times New Roman"/>
                          <a:ea typeface="Times New Roman"/>
                        </a:rPr>
                        <a:t>0</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b="1" dirty="0">
                          <a:solidFill>
                            <a:schemeClr val="tx2"/>
                          </a:solidFill>
                          <a:effectLst/>
                          <a:latin typeface="Times New Roman"/>
                          <a:ea typeface="Times New Roman"/>
                        </a:rPr>
                        <a:t>4</a:t>
                      </a:r>
                      <a:r>
                        <a:rPr lang="en-US" sz="1800" b="1" dirty="0">
                          <a:solidFill>
                            <a:schemeClr val="tx2"/>
                          </a:solidFill>
                          <a:effectLst/>
                          <a:latin typeface="Times New Roman"/>
                          <a:ea typeface="Times New Roman"/>
                        </a:rPr>
                        <a:t>,</a:t>
                      </a:r>
                      <a:r>
                        <a:rPr lang="ru-RU" sz="1800" b="1" dirty="0">
                          <a:solidFill>
                            <a:schemeClr val="tx2"/>
                          </a:solidFill>
                          <a:effectLst/>
                          <a:latin typeface="Times New Roman"/>
                          <a:ea typeface="Times New Roman"/>
                        </a:rPr>
                        <a:t>7</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73601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90170" algn="just">
                        <a:spcBef>
                          <a:spcPts val="200"/>
                        </a:spcBef>
                        <a:spcAft>
                          <a:spcPts val="200"/>
                        </a:spcAft>
                      </a:pPr>
                      <a:r>
                        <a:rPr lang="ru-RU" sz="1800" dirty="0" err="1">
                          <a:solidFill>
                            <a:srgbClr val="0059A3"/>
                          </a:solidFill>
                          <a:effectLst/>
                          <a:latin typeface="Times New Roman"/>
                          <a:ea typeface="Times New Roman"/>
                        </a:rPr>
                        <a:t>Шаар</a:t>
                      </a:r>
                      <a:r>
                        <a:rPr lang="ru-RU" sz="1800" dirty="0">
                          <a:solidFill>
                            <a:srgbClr val="0059A3"/>
                          </a:solidFill>
                          <a:effectLst/>
                          <a:latin typeface="Times New Roman"/>
                          <a:ea typeface="Times New Roman"/>
                        </a:rPr>
                        <a:t> </a:t>
                      </a:r>
                      <a:r>
                        <a:rPr lang="ru-RU" sz="1800" dirty="0" err="1">
                          <a:solidFill>
                            <a:srgbClr val="0059A3"/>
                          </a:solidFill>
                          <a:effectLst/>
                          <a:latin typeface="Times New Roman"/>
                          <a:ea typeface="Times New Roman"/>
                        </a:rPr>
                        <a:t>калкы</a:t>
                      </a:r>
                      <a:r>
                        <a:rPr lang="ru-RU" sz="1800" baseline="0" dirty="0">
                          <a:solidFill>
                            <a:srgbClr val="0059A3"/>
                          </a:solidFill>
                          <a:effectLst/>
                          <a:latin typeface="Times New Roman"/>
                          <a:ea typeface="Times New Roman"/>
                        </a:rPr>
                        <a:t> </a:t>
                      </a:r>
                      <a:r>
                        <a:rPr lang="ru-RU" sz="1800" dirty="0">
                          <a:solidFill>
                            <a:srgbClr val="0059A3"/>
                          </a:solidFill>
                          <a:effectLst/>
                          <a:latin typeface="Times New Roman"/>
                          <a:ea typeface="Times New Roman"/>
                        </a:rPr>
                        <a:t> </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p>
                      <a:pPr algn="r">
                        <a:spcBef>
                          <a:spcPts val="200"/>
                        </a:spcBef>
                        <a:spcAft>
                          <a:spcPts val="200"/>
                        </a:spcAft>
                      </a:pPr>
                      <a:r>
                        <a:rPr lang="ru-RU" sz="1800" dirty="0">
                          <a:solidFill>
                            <a:srgbClr val="0059A3"/>
                          </a:solidFill>
                          <a:effectLst/>
                          <a:latin typeface="Times New Roman"/>
                          <a:ea typeface="Times New Roman"/>
                        </a:rPr>
                        <a:t>34,3</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450215" algn="r">
                        <a:spcBef>
                          <a:spcPts val="200"/>
                        </a:spcBef>
                        <a:spcAft>
                          <a:spcPts val="200"/>
                        </a:spcAft>
                      </a:pPr>
                      <a:r>
                        <a:rPr lang="ru-RU" sz="1800" dirty="0">
                          <a:solidFill>
                            <a:schemeClr val="tx2"/>
                          </a:solidFill>
                          <a:effectLst/>
                          <a:latin typeface="Times New Roman"/>
                          <a:ea typeface="Arial Unicode MS"/>
                        </a:rPr>
                        <a:t>52,2</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450215" algn="r">
                        <a:spcBef>
                          <a:spcPts val="200"/>
                        </a:spcBef>
                        <a:spcAft>
                          <a:spcPts val="200"/>
                        </a:spcAft>
                      </a:pPr>
                      <a:r>
                        <a:rPr lang="ru-RU" sz="1800" dirty="0">
                          <a:solidFill>
                            <a:schemeClr val="tx2"/>
                          </a:solidFill>
                          <a:effectLst/>
                          <a:latin typeface="Times New Roman"/>
                          <a:ea typeface="Arial Unicode MS"/>
                        </a:rPr>
                        <a:t>47,8</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dirty="0">
                          <a:solidFill>
                            <a:schemeClr val="tx2"/>
                          </a:solidFill>
                          <a:effectLst/>
                          <a:latin typeface="Times New Roman"/>
                          <a:ea typeface="Times New Roman"/>
                        </a:rPr>
                        <a:t>3,1</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dirty="0">
                          <a:solidFill>
                            <a:schemeClr val="tx2"/>
                          </a:solidFill>
                          <a:effectLst/>
                          <a:latin typeface="Times New Roman"/>
                          <a:ea typeface="Times New Roman"/>
                        </a:rPr>
                        <a:t>2,8</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dirty="0">
                          <a:solidFill>
                            <a:schemeClr val="tx2"/>
                          </a:solidFill>
                          <a:effectLst/>
                          <a:latin typeface="Times New Roman"/>
                          <a:ea typeface="Times New Roman"/>
                        </a:rPr>
                        <a:t>3,4</a:t>
                      </a:r>
                    </a:p>
                  </a:txBody>
                  <a:tcPr marL="0" marR="0" marT="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73601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90170" algn="just">
                        <a:spcBef>
                          <a:spcPts val="200"/>
                        </a:spcBef>
                        <a:spcAft>
                          <a:spcPts val="200"/>
                        </a:spcAft>
                      </a:pPr>
                      <a:r>
                        <a:rPr lang="ru-RU" sz="1800" dirty="0" err="1">
                          <a:solidFill>
                            <a:srgbClr val="0059A3"/>
                          </a:solidFill>
                          <a:effectLst/>
                          <a:latin typeface="Times New Roman"/>
                          <a:ea typeface="Times New Roman"/>
                        </a:rPr>
                        <a:t>Айыл</a:t>
                      </a:r>
                      <a:r>
                        <a:rPr lang="ru-RU" sz="1800" dirty="0">
                          <a:solidFill>
                            <a:srgbClr val="0059A3"/>
                          </a:solidFill>
                          <a:effectLst/>
                          <a:latin typeface="Times New Roman"/>
                          <a:ea typeface="Times New Roman"/>
                        </a:rPr>
                        <a:t> </a:t>
                      </a:r>
                      <a:r>
                        <a:rPr lang="ru-RU" sz="1800" dirty="0" err="1">
                          <a:solidFill>
                            <a:srgbClr val="0059A3"/>
                          </a:solidFill>
                          <a:effectLst/>
                          <a:latin typeface="Times New Roman"/>
                          <a:ea typeface="Times New Roman"/>
                        </a:rPr>
                        <a:t>калкы</a:t>
                      </a:r>
                      <a:endParaRPr lang="ru-RU" sz="1800" dirty="0">
                        <a:solidFill>
                          <a:srgbClr val="0059A3"/>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p>
                      <a:pPr algn="r">
                        <a:spcBef>
                          <a:spcPts val="200"/>
                        </a:spcBef>
                        <a:spcAft>
                          <a:spcPts val="200"/>
                        </a:spcAft>
                      </a:pPr>
                      <a:r>
                        <a:rPr lang="ru-RU" sz="1800" dirty="0">
                          <a:solidFill>
                            <a:srgbClr val="0059A3"/>
                          </a:solidFill>
                          <a:effectLst/>
                          <a:latin typeface="Times New Roman"/>
                          <a:ea typeface="Times New Roman"/>
                        </a:rPr>
                        <a:t>70,4</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450215" algn="r">
                        <a:spcBef>
                          <a:spcPts val="200"/>
                        </a:spcBef>
                        <a:spcAft>
                          <a:spcPts val="200"/>
                        </a:spcAft>
                      </a:pPr>
                      <a:r>
                        <a:rPr lang="ru-RU" sz="1800" dirty="0">
                          <a:solidFill>
                            <a:schemeClr val="tx2"/>
                          </a:solidFill>
                          <a:effectLst/>
                          <a:latin typeface="Times New Roman"/>
                          <a:ea typeface="Arial Unicode MS"/>
                        </a:rPr>
                        <a:t>47,3</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450215" algn="r">
                        <a:spcBef>
                          <a:spcPts val="200"/>
                        </a:spcBef>
                        <a:spcAft>
                          <a:spcPts val="200"/>
                        </a:spcAft>
                      </a:pPr>
                      <a:r>
                        <a:rPr lang="ru-RU" sz="1800" dirty="0">
                          <a:solidFill>
                            <a:schemeClr val="tx2"/>
                          </a:solidFill>
                          <a:effectLst/>
                          <a:latin typeface="Times New Roman"/>
                          <a:ea typeface="Arial Unicode MS"/>
                        </a:rPr>
                        <a:t>52,7</a:t>
                      </a:r>
                      <a:endParaRPr lang="ru-RU" sz="1800" dirty="0">
                        <a:solidFill>
                          <a:schemeClr val="tx2"/>
                        </a:solidFill>
                        <a:effectLst/>
                        <a:latin typeface="Times New Roman"/>
                        <a:ea typeface="Times New Roman"/>
                      </a:endParaRP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dirty="0">
                          <a:solidFill>
                            <a:schemeClr val="tx2"/>
                          </a:solidFill>
                          <a:effectLst/>
                          <a:latin typeface="Times New Roman"/>
                          <a:ea typeface="Times New Roman"/>
                        </a:rPr>
                        <a:t>4,1</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dirty="0">
                          <a:solidFill>
                            <a:schemeClr val="tx2"/>
                          </a:solidFill>
                          <a:effectLst/>
                          <a:latin typeface="Times New Roman"/>
                          <a:ea typeface="Times New Roman"/>
                        </a:rPr>
                        <a:t>3,0</a:t>
                      </a:r>
                    </a:p>
                  </a:txBody>
                  <a:tcPr marL="0" marR="0" marT="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spcBef>
                          <a:spcPts val="200"/>
                        </a:spcBef>
                        <a:spcAft>
                          <a:spcPts val="200"/>
                        </a:spcAft>
                      </a:pPr>
                      <a:r>
                        <a:rPr lang="ru-RU" sz="1800" dirty="0">
                          <a:solidFill>
                            <a:schemeClr val="tx2"/>
                          </a:solidFill>
                          <a:effectLst/>
                          <a:latin typeface="Times New Roman"/>
                          <a:ea typeface="Times New Roman"/>
                        </a:rPr>
                        <a:t>5,8</a:t>
                      </a:r>
                    </a:p>
                  </a:txBody>
                  <a:tcPr marL="0" marR="0" marT="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41889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spcAft>
                          <a:spcPts val="0"/>
                        </a:spcAft>
                      </a:pPr>
                      <a:r>
                        <a:rPr lang="ru-RU" sz="600" dirty="0">
                          <a:effectLst/>
                          <a:latin typeface="Times New Roman"/>
                          <a:ea typeface="Times New Roman"/>
                        </a:rPr>
                        <a:t> </a:t>
                      </a:r>
                      <a:endParaRPr lang="ru-RU" sz="1000" dirty="0">
                        <a:effectLst/>
                        <a:latin typeface="Times New Roman"/>
                        <a:ea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425720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F538CDE3-9154-4CFC-DE9F-C9AE7041C36E}"/>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736972BA-BDD7-C937-16DF-3CF0436CA71A}"/>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5772C79B-7491-016A-CDCA-DD799D33CF07}"/>
              </a:ext>
            </a:extLst>
          </p:cNvPr>
          <p:cNvSpPr txBox="1">
            <a:spLocks noChangeArrowheads="1"/>
          </p:cNvSpPr>
          <p:nvPr/>
        </p:nvSpPr>
        <p:spPr bwMode="auto">
          <a:xfrm>
            <a:off x="99089" y="110598"/>
            <a:ext cx="11943094"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 </a:t>
            </a:r>
            <a:r>
              <a:rPr lang="ru-RU" sz="2800" b="1" dirty="0" err="1">
                <a:latin typeface="Times New Roman" panose="02020603050405020304" pitchFamily="18" charset="0"/>
                <a:cs typeface="Times New Roman" panose="02020603050405020304" pitchFamily="18" charset="0"/>
              </a:rPr>
              <a:t>курактык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топтор</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жалпы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жумушсуздуктун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деңгээли</a:t>
            </a:r>
            <a:endParaRPr lang="ru-RU" sz="2800" b="1" dirty="0">
              <a:latin typeface="Times New Roman" panose="02020603050405020304" pitchFamily="18" charset="0"/>
              <a:cs typeface="Times New Roman" panose="02020603050405020304" pitchFamily="18" charset="0"/>
            </a:endParaRP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пайызы</a:t>
            </a:r>
            <a:r>
              <a:rPr lang="ru-RU" sz="2000" i="1" dirty="0">
                <a:latin typeface="Times New Roman" panose="02020603050405020304" pitchFamily="18" charset="0"/>
                <a:cs typeface="Times New Roman" panose="02020603050405020304" pitchFamily="18" charset="0"/>
              </a:rPr>
              <a:t> катары)</a:t>
            </a:r>
            <a:endParaRPr lang="ru-RU" altLang="ru-RU" sz="2000" i="1" dirty="0">
              <a:latin typeface="DIN Pro Regular"/>
              <a:ea typeface="+mn-ea"/>
              <a:cs typeface="+mn-cs"/>
            </a:endParaRPr>
          </a:p>
        </p:txBody>
      </p:sp>
      <p:sp>
        <p:nvSpPr>
          <p:cNvPr id="5" name="Объект 2">
            <a:extLst>
              <a:ext uri="{FF2B5EF4-FFF2-40B4-BE49-F238E27FC236}">
                <a16:creationId xmlns:a16="http://schemas.microsoft.com/office/drawing/2014/main" xmlns="" id="{BF2700F7-13EA-18FD-C724-C1DC528FBBDC}"/>
              </a:ext>
            </a:extLst>
          </p:cNvPr>
          <p:cNvSpPr txBox="1">
            <a:spLocks/>
          </p:cNvSpPr>
          <p:nvPr/>
        </p:nvSpPr>
        <p:spPr>
          <a:xfrm>
            <a:off x="741582" y="1124744"/>
            <a:ext cx="10327470" cy="500141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	</a:t>
            </a:r>
            <a:endParaRPr kumimoji="0" lang="ru-RU" sz="2000" b="0" i="0" u="none" strike="noStrike" kern="1200" cap="none" spc="0" normalizeH="0" baseline="0" noProof="0" dirty="0">
              <a:ln>
                <a:noFill/>
              </a:ln>
              <a:solidFill>
                <a:schemeClr val="tx2"/>
              </a:solidFill>
              <a:effectLst/>
              <a:uLnTx/>
              <a:uFillTx/>
              <a:latin typeface="Calibri"/>
              <a:ea typeface="+mn-ea"/>
              <a:cs typeface="+mn-cs"/>
            </a:endParaRPr>
          </a:p>
        </p:txBody>
      </p:sp>
      <p:graphicFrame>
        <p:nvGraphicFramePr>
          <p:cNvPr id="6" name="Диаграмма 5">
            <a:extLst>
              <a:ext uri="{FF2B5EF4-FFF2-40B4-BE49-F238E27FC236}">
                <a16:creationId xmlns:a16="http://schemas.microsoft.com/office/drawing/2014/main" xmlns="" id="{7DEC8012-2A46-5AD7-D4A2-0FCBECC1DF1E}"/>
              </a:ext>
            </a:extLst>
          </p:cNvPr>
          <p:cNvGraphicFramePr>
            <a:graphicFrameLocks/>
          </p:cNvGraphicFramePr>
          <p:nvPr>
            <p:extLst>
              <p:ext uri="{D42A27DB-BD31-4B8C-83A1-F6EECF244321}">
                <p14:modId xmlns:p14="http://schemas.microsoft.com/office/powerpoint/2010/main" val="761867221"/>
              </p:ext>
            </p:extLst>
          </p:nvPr>
        </p:nvGraphicFramePr>
        <p:xfrm>
          <a:off x="929147" y="1333804"/>
          <a:ext cx="10213329" cy="42295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0814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009EEA6F-6CF6-02D6-7DB4-DF832C4D98F6}"/>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ABD890B6-C81F-8DD0-1997-6393C6C513B3}"/>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E990468F-A1B8-612A-6C36-B4273384B681}"/>
              </a:ext>
            </a:extLst>
          </p:cNvPr>
          <p:cNvSpPr txBox="1">
            <a:spLocks noChangeArrowheads="1"/>
          </p:cNvSpPr>
          <p:nvPr/>
        </p:nvSpPr>
        <p:spPr bwMode="auto">
          <a:xfrm>
            <a:off x="124453" y="155826"/>
            <a:ext cx="11943094"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solidFill>
                  <a:srgbClr val="0059A3"/>
                </a:solidFill>
                <a:latin typeface="Times New Roman" panose="02020603050405020304" pitchFamily="18" charset="0"/>
                <a:cs typeface="Times New Roman" panose="02020603050405020304" pitchFamily="18" charset="0"/>
              </a:rPr>
              <a:t>2024-ж. </a:t>
            </a:r>
            <a:r>
              <a:rPr lang="ru-RU" sz="2800" b="1" dirty="0" err="1">
                <a:solidFill>
                  <a:srgbClr val="0059A3"/>
                </a:solidFill>
                <a:latin typeface="Times New Roman" panose="02020603050405020304" pitchFamily="18" charset="0"/>
                <a:cs typeface="Times New Roman" panose="02020603050405020304" pitchFamily="18" charset="0"/>
              </a:rPr>
              <a:t>билим</a:t>
            </a:r>
            <a:r>
              <a:rPr lang="ru-RU" sz="2800" b="1" dirty="0">
                <a:solidFill>
                  <a:srgbClr val="0059A3"/>
                </a:solidFill>
                <a:latin typeface="Times New Roman" panose="020206030504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cs typeface="Times New Roman" panose="02020603050405020304" pitchFamily="18" charset="0"/>
              </a:rPr>
              <a:t>деңгээли</a:t>
            </a:r>
            <a:r>
              <a:rPr lang="ru-RU" sz="2800" b="1" dirty="0">
                <a:solidFill>
                  <a:srgbClr val="0059A3"/>
                </a:solidFill>
                <a:latin typeface="Times New Roman" panose="020206030504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cs typeface="Times New Roman" panose="02020603050405020304" pitchFamily="18" charset="0"/>
              </a:rPr>
              <a:t>жынысы</a:t>
            </a:r>
            <a:r>
              <a:rPr lang="ru-RU" sz="2800" b="1" dirty="0">
                <a:solidFill>
                  <a:srgbClr val="0059A3"/>
                </a:solidFill>
                <a:latin typeface="Times New Roman" panose="020206030504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cs typeface="Times New Roman" panose="02020603050405020304" pitchFamily="18" charset="0"/>
              </a:rPr>
              <a:t>боюнча</a:t>
            </a:r>
            <a:r>
              <a:rPr lang="ru-RU" sz="2800" b="1" dirty="0">
                <a:solidFill>
                  <a:srgbClr val="0059A3"/>
                </a:solidFill>
                <a:latin typeface="Times New Roman" panose="020206030504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cs typeface="Times New Roman" panose="02020603050405020304" pitchFamily="18" charset="0"/>
              </a:rPr>
              <a:t>жумушсуздуктун</a:t>
            </a:r>
            <a:r>
              <a:rPr lang="ru-RU" sz="2800" b="1" dirty="0">
                <a:solidFill>
                  <a:srgbClr val="0059A3"/>
                </a:solidFill>
                <a:latin typeface="Times New Roman" panose="02020603050405020304" pitchFamily="18" charset="0"/>
                <a:cs typeface="Times New Roman" panose="02020603050405020304" pitchFamily="18" charset="0"/>
              </a:rPr>
              <a:t> </a:t>
            </a:r>
            <a:r>
              <a:rPr lang="ru-RU" sz="2800" b="1" dirty="0" err="1">
                <a:solidFill>
                  <a:srgbClr val="0059A3"/>
                </a:solidFill>
                <a:latin typeface="Times New Roman" panose="02020603050405020304" pitchFamily="18" charset="0"/>
                <a:cs typeface="Times New Roman" panose="02020603050405020304" pitchFamily="18" charset="0"/>
              </a:rPr>
              <a:t>деңгээли</a:t>
            </a:r>
            <a:endParaRPr lang="ru-RU" sz="2800" b="1" dirty="0">
              <a:solidFill>
                <a:srgbClr val="0059A3"/>
              </a:solidFill>
              <a:latin typeface="Times New Roman" panose="02020603050405020304" pitchFamily="18" charset="0"/>
              <a:cs typeface="Times New Roman" panose="02020603050405020304" pitchFamily="18" charset="0"/>
            </a:endParaRPr>
          </a:p>
          <a:p>
            <a:r>
              <a:rPr lang="ru-RU" sz="2000" i="1" dirty="0">
                <a:solidFill>
                  <a:srgbClr val="0059A3"/>
                </a:solidFill>
                <a:latin typeface="Times New Roman" panose="02020603050405020304" pitchFamily="18" charset="0"/>
                <a:cs typeface="Times New Roman" panose="02020603050405020304" pitchFamily="18" charset="0"/>
              </a:rPr>
              <a:t>(</a:t>
            </a:r>
            <a:r>
              <a:rPr lang="ru-RU" sz="2000" i="1" dirty="0" err="1">
                <a:solidFill>
                  <a:srgbClr val="0059A3"/>
                </a:solidFill>
                <a:latin typeface="Times New Roman" panose="02020603050405020304" pitchFamily="18" charset="0"/>
                <a:cs typeface="Times New Roman" panose="02020603050405020304" pitchFamily="18" charset="0"/>
              </a:rPr>
              <a:t>үй</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чарбалардын</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бюджеттерине</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жана</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жумушчу</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күчүнө</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интеграциялык</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тандалма</a:t>
            </a:r>
            <a:r>
              <a:rPr lang="ru-RU" sz="2000" i="1" dirty="0">
                <a:solidFill>
                  <a:srgbClr val="0059A3"/>
                </a:solidFill>
                <a:latin typeface="Times New Roman" panose="02020603050405020304" pitchFamily="18" charset="0"/>
                <a:cs typeface="Times New Roman" panose="02020603050405020304" pitchFamily="18" charset="0"/>
              </a:rPr>
              <a:t>    </a:t>
            </a:r>
          </a:p>
          <a:p>
            <a:r>
              <a:rPr lang="ru-RU" sz="2000" i="1" dirty="0" err="1">
                <a:solidFill>
                  <a:srgbClr val="0059A3"/>
                </a:solidFill>
                <a:latin typeface="Times New Roman" panose="02020603050405020304" pitchFamily="18" charset="0"/>
                <a:cs typeface="Times New Roman" panose="02020603050405020304" pitchFamily="18" charset="0"/>
              </a:rPr>
              <a:t>изилдөөсүнүн</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жыйынтыгы</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жумушчу</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күчүнүн</a:t>
            </a:r>
            <a:r>
              <a:rPr lang="ru-RU" sz="2000" i="1" dirty="0">
                <a:solidFill>
                  <a:srgbClr val="0059A3"/>
                </a:solidFill>
                <a:latin typeface="Times New Roman" panose="02020603050405020304" pitchFamily="18" charset="0"/>
                <a:cs typeface="Times New Roman" panose="02020603050405020304" pitchFamily="18" charset="0"/>
              </a:rPr>
              <a:t> </a:t>
            </a:r>
            <a:r>
              <a:rPr lang="ru-RU" sz="2000" i="1" dirty="0" err="1">
                <a:solidFill>
                  <a:srgbClr val="0059A3"/>
                </a:solidFill>
                <a:latin typeface="Times New Roman" panose="02020603050405020304" pitchFamily="18" charset="0"/>
                <a:cs typeface="Times New Roman" panose="02020603050405020304" pitchFamily="18" charset="0"/>
              </a:rPr>
              <a:t>пайызы</a:t>
            </a:r>
            <a:r>
              <a:rPr lang="ru-RU" sz="2000" i="1" dirty="0">
                <a:solidFill>
                  <a:srgbClr val="0059A3"/>
                </a:solidFill>
                <a:latin typeface="Times New Roman" panose="02020603050405020304" pitchFamily="18" charset="0"/>
                <a:cs typeface="Times New Roman" panose="02020603050405020304" pitchFamily="18" charset="0"/>
              </a:rPr>
              <a:t> катары)</a:t>
            </a:r>
          </a:p>
        </p:txBody>
      </p:sp>
      <p:sp>
        <p:nvSpPr>
          <p:cNvPr id="5" name="Объект 2">
            <a:extLst>
              <a:ext uri="{FF2B5EF4-FFF2-40B4-BE49-F238E27FC236}">
                <a16:creationId xmlns:a16="http://schemas.microsoft.com/office/drawing/2014/main" xmlns="" id="{364E8200-4C09-26FF-19B2-E2415E15E16F}"/>
              </a:ext>
            </a:extLst>
          </p:cNvPr>
          <p:cNvSpPr txBox="1">
            <a:spLocks/>
          </p:cNvSpPr>
          <p:nvPr/>
        </p:nvSpPr>
        <p:spPr>
          <a:xfrm>
            <a:off x="741582" y="1124744"/>
            <a:ext cx="10327470" cy="500141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	</a:t>
            </a:r>
            <a:endParaRPr kumimoji="0" lang="ru-RU" sz="2000" b="0" i="0" u="none" strike="noStrike" kern="1200" cap="none" spc="0" normalizeH="0" baseline="0" noProof="0" dirty="0">
              <a:ln>
                <a:noFill/>
              </a:ln>
              <a:solidFill>
                <a:schemeClr val="tx2"/>
              </a:solidFill>
              <a:effectLst/>
              <a:uLnTx/>
              <a:uFillTx/>
              <a:latin typeface="Calibri"/>
              <a:ea typeface="+mn-ea"/>
              <a:cs typeface="+mn-cs"/>
            </a:endParaRPr>
          </a:p>
        </p:txBody>
      </p:sp>
      <p:graphicFrame>
        <p:nvGraphicFramePr>
          <p:cNvPr id="7" name="Диаграмма 6">
            <a:extLst>
              <a:ext uri="{FF2B5EF4-FFF2-40B4-BE49-F238E27FC236}">
                <a16:creationId xmlns:a16="http://schemas.microsoft.com/office/drawing/2014/main" xmlns="" id="{CAA6A07D-E8AD-B3D4-2771-C6C02DC871D4}"/>
              </a:ext>
            </a:extLst>
          </p:cNvPr>
          <p:cNvGraphicFramePr>
            <a:graphicFrameLocks/>
          </p:cNvGraphicFramePr>
          <p:nvPr>
            <p:extLst>
              <p:ext uri="{D42A27DB-BD31-4B8C-83A1-F6EECF244321}">
                <p14:modId xmlns:p14="http://schemas.microsoft.com/office/powerpoint/2010/main" val="3463272530"/>
              </p:ext>
            </p:extLst>
          </p:nvPr>
        </p:nvGraphicFramePr>
        <p:xfrm>
          <a:off x="501445" y="1376363"/>
          <a:ext cx="10726137" cy="41870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8765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xmlns="" id="{C8DBAC39-0E34-F5EF-FBF6-4232424C607B}"/>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xmlns="" id="{CBD6E79B-5DF7-9BFA-DCDF-8B465F8DB861}"/>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xmlns="" id="{CAE08E9C-C416-FABF-B58F-0813D8BFC5ED}"/>
              </a:ext>
            </a:extLst>
          </p:cNvPr>
          <p:cNvSpPr txBox="1">
            <a:spLocks noChangeArrowheads="1"/>
          </p:cNvSpPr>
          <p:nvPr/>
        </p:nvSpPr>
        <p:spPr bwMode="auto">
          <a:xfrm>
            <a:off x="99089" y="110598"/>
            <a:ext cx="11943094"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2024-ж.15-35 </a:t>
            </a:r>
            <a:r>
              <a:rPr lang="ru-RU" sz="2800" b="1" dirty="0" err="1">
                <a:latin typeface="Times New Roman" panose="02020603050405020304" pitchFamily="18" charset="0"/>
                <a:cs typeface="Times New Roman" panose="02020603050405020304" pitchFamily="18" charset="0"/>
              </a:rPr>
              <a:t>жаш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курактагы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жаштар</a:t>
            </a:r>
            <a:endParaRPr lang="ru-RU" sz="2800" b="1" dirty="0">
              <a:latin typeface="Times New Roman" panose="02020603050405020304" pitchFamily="18" charset="0"/>
              <a:cs typeface="Times New Roman" panose="02020603050405020304" pitchFamily="18" charset="0"/>
            </a:endParaRPr>
          </a:p>
          <a:p>
            <a:r>
              <a:rPr lang="ru-RU" sz="2000" i="1" dirty="0">
                <a:latin typeface="Times New Roman" panose="02020603050405020304" pitchFamily="18" charset="0"/>
                <a:cs typeface="Times New Roman" panose="02020603050405020304" pitchFamily="18" charset="0"/>
              </a:rPr>
              <a:t>(</a:t>
            </a:r>
            <a:r>
              <a:rPr lang="ru-RU" sz="2000" i="1" dirty="0" err="1">
                <a:latin typeface="Times New Roman" panose="02020603050405020304" pitchFamily="18" charset="0"/>
                <a:cs typeface="Times New Roman" panose="02020603050405020304" pitchFamily="18" charset="0"/>
              </a:rPr>
              <a:t>үй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чарбалардын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бюджеттерине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жана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жумушчу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күчүнө</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интеграциялык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тандалма</a:t>
            </a:r>
            <a:r>
              <a:rPr lang="ru-RU" sz="2000" i="1" dirty="0">
                <a:latin typeface="Times New Roman" panose="02020603050405020304" pitchFamily="18" charset="0"/>
                <a:cs typeface="Times New Roman" panose="02020603050405020304" pitchFamily="18" charset="0"/>
              </a:rPr>
              <a:t>    </a:t>
            </a:r>
          </a:p>
          <a:p>
            <a:r>
              <a:rPr lang="ru-RU" sz="2000" i="1" dirty="0" err="1">
                <a:latin typeface="Times New Roman" panose="02020603050405020304" pitchFamily="18" charset="0"/>
                <a:cs typeface="Times New Roman" panose="02020603050405020304" pitchFamily="18" charset="0"/>
              </a:rPr>
              <a:t>изилдөөсүнүн</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жыйынтыгы</a:t>
            </a:r>
            <a:r>
              <a:rPr lang="ru-RU" sz="2000" i="1" dirty="0">
                <a:latin typeface="Times New Roman" panose="02020603050405020304" pitchFamily="18" charset="0"/>
                <a:cs typeface="Times New Roman" panose="02020603050405020304" pitchFamily="18" charset="0"/>
              </a:rPr>
              <a:t>)</a:t>
            </a:r>
          </a:p>
        </p:txBody>
      </p:sp>
      <p:graphicFrame>
        <p:nvGraphicFramePr>
          <p:cNvPr id="3" name="Объект 17">
            <a:extLst>
              <a:ext uri="{FF2B5EF4-FFF2-40B4-BE49-F238E27FC236}">
                <a16:creationId xmlns:a16="http://schemas.microsoft.com/office/drawing/2014/main" xmlns="" id="{09ED91EA-016C-E768-CC09-734343B37535}"/>
              </a:ext>
            </a:extLst>
          </p:cNvPr>
          <p:cNvGraphicFramePr>
            <a:graphicFrameLocks/>
          </p:cNvGraphicFramePr>
          <p:nvPr>
            <p:extLst>
              <p:ext uri="{D42A27DB-BD31-4B8C-83A1-F6EECF244321}">
                <p14:modId xmlns:p14="http://schemas.microsoft.com/office/powerpoint/2010/main" val="102481128"/>
              </p:ext>
            </p:extLst>
          </p:nvPr>
        </p:nvGraphicFramePr>
        <p:xfrm>
          <a:off x="899652" y="1426970"/>
          <a:ext cx="10294371" cy="4018254"/>
        </p:xfrm>
        <a:graphic>
          <a:graphicData uri="http://schemas.openxmlformats.org/drawingml/2006/table">
            <a:tbl>
              <a:tblPr/>
              <a:tblGrid>
                <a:gridCol w="1502260">
                  <a:extLst>
                    <a:ext uri="{9D8B030D-6E8A-4147-A177-3AD203B41FA5}">
                      <a16:colId xmlns:a16="http://schemas.microsoft.com/office/drawing/2014/main" xmlns="" val="20000"/>
                    </a:ext>
                  </a:extLst>
                </a:gridCol>
                <a:gridCol w="1276977">
                  <a:extLst>
                    <a:ext uri="{9D8B030D-6E8A-4147-A177-3AD203B41FA5}">
                      <a16:colId xmlns:a16="http://schemas.microsoft.com/office/drawing/2014/main" xmlns="" val="20001"/>
                    </a:ext>
                  </a:extLst>
                </a:gridCol>
                <a:gridCol w="1229274">
                  <a:extLst>
                    <a:ext uri="{9D8B030D-6E8A-4147-A177-3AD203B41FA5}">
                      <a16:colId xmlns:a16="http://schemas.microsoft.com/office/drawing/2014/main" xmlns="" val="20002"/>
                    </a:ext>
                  </a:extLst>
                </a:gridCol>
                <a:gridCol w="808182">
                  <a:extLst>
                    <a:ext uri="{9D8B030D-6E8A-4147-A177-3AD203B41FA5}">
                      <a16:colId xmlns:a16="http://schemas.microsoft.com/office/drawing/2014/main" xmlns="" val="20003"/>
                    </a:ext>
                  </a:extLst>
                </a:gridCol>
                <a:gridCol w="1457475">
                  <a:extLst>
                    <a:ext uri="{9D8B030D-6E8A-4147-A177-3AD203B41FA5}">
                      <a16:colId xmlns:a16="http://schemas.microsoft.com/office/drawing/2014/main" xmlns="" val="20004"/>
                    </a:ext>
                  </a:extLst>
                </a:gridCol>
                <a:gridCol w="1539652">
                  <a:extLst>
                    <a:ext uri="{9D8B030D-6E8A-4147-A177-3AD203B41FA5}">
                      <a16:colId xmlns:a16="http://schemas.microsoft.com/office/drawing/2014/main" xmlns="" val="20005"/>
                    </a:ext>
                  </a:extLst>
                </a:gridCol>
                <a:gridCol w="1111972">
                  <a:extLst>
                    <a:ext uri="{9D8B030D-6E8A-4147-A177-3AD203B41FA5}">
                      <a16:colId xmlns:a16="http://schemas.microsoft.com/office/drawing/2014/main" xmlns="" val="20006"/>
                    </a:ext>
                  </a:extLst>
                </a:gridCol>
                <a:gridCol w="1368579">
                  <a:extLst>
                    <a:ext uri="{9D8B030D-6E8A-4147-A177-3AD203B41FA5}">
                      <a16:colId xmlns:a16="http://schemas.microsoft.com/office/drawing/2014/main" xmlns="" val="20007"/>
                    </a:ext>
                  </a:extLst>
                </a:gridCol>
              </a:tblGrid>
              <a:tr h="281447">
                <a:tc rowSpan="2">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t"/>
                      <a:r>
                        <a:rPr lang="ru-RU" sz="1600" b="1" i="0" u="none" strike="noStrike" dirty="0">
                          <a:solidFill>
                            <a:srgbClr val="0059A3"/>
                          </a:solidFill>
                          <a:effectLst/>
                          <a:latin typeface="Times New Roman" panose="02020603050405020304" pitchFamily="18" charset="0"/>
                        </a:rPr>
                        <a:t> </a:t>
                      </a:r>
                    </a:p>
                  </a:txBody>
                  <a:tcPr marL="9525" marR="9525"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t"/>
                      <a:r>
                        <a:rPr lang="ru-RU" sz="1600" b="1" i="0" u="none" strike="noStrike" dirty="0" err="1">
                          <a:solidFill>
                            <a:srgbClr val="0059A3"/>
                          </a:solidFill>
                          <a:effectLst/>
                          <a:latin typeface="Times New Roman"/>
                        </a:rPr>
                        <a:t>Жумушчу</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күч</a:t>
                      </a:r>
                      <a:r>
                        <a:rPr lang="ru-RU" sz="1600" b="1" i="0" u="none" strike="noStrike" dirty="0">
                          <a:solidFill>
                            <a:srgbClr val="0059A3"/>
                          </a:solidFill>
                          <a:effectLst/>
                          <a:latin typeface="Times New Roman"/>
                        </a:rPr>
                        <a:t> </a:t>
                      </a:r>
                    </a:p>
                    <a:p>
                      <a:pPr algn="ctr" fontAlgn="t"/>
                      <a:r>
                        <a:rPr lang="ru-RU" sz="1600" b="1" i="0" u="none" strike="noStrike" dirty="0">
                          <a:solidFill>
                            <a:srgbClr val="0059A3"/>
                          </a:solidFill>
                          <a:effectLst/>
                          <a:latin typeface="Times New Roman"/>
                        </a:rPr>
                        <a:t>(</a:t>
                      </a:r>
                      <a:r>
                        <a:rPr lang="ru-RU" sz="1600" b="1" i="0" u="none" strike="noStrike" dirty="0" err="1">
                          <a:solidFill>
                            <a:srgbClr val="0059A3"/>
                          </a:solidFill>
                          <a:effectLst/>
                          <a:latin typeface="Times New Roman"/>
                        </a:rPr>
                        <a:t>миң</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адам</a:t>
                      </a:r>
                      <a:r>
                        <a:rPr lang="ru-RU" sz="1600" b="1" i="0" u="none" strike="noStrike" dirty="0">
                          <a:solidFill>
                            <a:srgbClr val="0059A3"/>
                          </a:solidFill>
                          <a:effectLst/>
                          <a:latin typeface="Times New Roman"/>
                        </a:rPr>
                        <a:t>) </a:t>
                      </a:r>
                    </a:p>
                  </a:txBody>
                  <a:tcPr marL="9525" marR="9525"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ctr" fontAlgn="t"/>
                      <a:r>
                        <a:rPr lang="ky-KG" sz="1600" b="1" i="0" u="none" strike="noStrike" dirty="0">
                          <a:solidFill>
                            <a:srgbClr val="0059A3"/>
                          </a:solidFill>
                          <a:effectLst/>
                          <a:latin typeface="Times New Roman" panose="02020603050405020304" pitchFamily="18" charset="0"/>
                        </a:rPr>
                        <a:t>анын</a:t>
                      </a:r>
                      <a:r>
                        <a:rPr lang="ky-KG" sz="1600" b="1" i="0" u="none" strike="noStrike" baseline="0" dirty="0">
                          <a:solidFill>
                            <a:srgbClr val="0059A3"/>
                          </a:solidFill>
                          <a:effectLst/>
                          <a:latin typeface="Times New Roman" panose="02020603050405020304" pitchFamily="18" charset="0"/>
                        </a:rPr>
                        <a:t> ичинде</a:t>
                      </a:r>
                      <a:endParaRPr lang="ru-RU" sz="1600" b="1" i="0" u="none" strike="noStrike" dirty="0">
                        <a:solidFill>
                          <a:srgbClr val="0059A3"/>
                        </a:solidFill>
                        <a:effectLst/>
                        <a:latin typeface="Times New Roman" panose="02020603050405020304" pitchFamily="18" charset="0"/>
                      </a:endParaRPr>
                    </a:p>
                  </a:txBody>
                  <a:tcPr marL="9525" marR="9525" marT="9525" marB="0">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t"/>
                      <a:r>
                        <a:rPr lang="ru-RU" sz="1600" b="1" i="0" u="none" strike="noStrike" dirty="0" err="1">
                          <a:solidFill>
                            <a:srgbClr val="0059A3"/>
                          </a:solidFill>
                          <a:effectLst/>
                          <a:latin typeface="Times New Roman"/>
                        </a:rPr>
                        <a:t>Жумушчу</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күчүнө</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кирбеген</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калк</a:t>
                      </a:r>
                      <a:endParaRPr lang="ru-RU" sz="1600" b="1" i="0" u="none" strike="noStrike" dirty="0">
                        <a:solidFill>
                          <a:srgbClr val="0059A3"/>
                        </a:solidFill>
                        <a:effectLst/>
                        <a:latin typeface="Times New Roman"/>
                      </a:endParaRPr>
                    </a:p>
                  </a:txBody>
                  <a:tcPr marL="9525" marR="9525"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t"/>
                      <a:r>
                        <a:rPr kumimoji="0" lang="ky-KG" sz="1600" b="1" i="0" u="none" strike="noStrike" kern="1200" cap="none" spc="0" normalizeH="0" baseline="0" noProof="0" dirty="0">
                          <a:ln>
                            <a:noFill/>
                          </a:ln>
                          <a:solidFill>
                            <a:srgbClr val="0059A3"/>
                          </a:solidFill>
                          <a:effectLst/>
                          <a:uLnTx/>
                          <a:uFillTx/>
                          <a:latin typeface="Times New Roman" panose="02020603050405020304" pitchFamily="18" charset="0"/>
                          <a:ea typeface="Times New Roman" panose="02020603050405020304" pitchFamily="18" charset="0"/>
                          <a:cs typeface="+mn-cs"/>
                        </a:rPr>
                        <a:t>жумушчу күчүнүн курамына катышуунун </a:t>
                      </a:r>
                      <a:r>
                        <a:rPr lang="ru-RU" sz="1600" b="1" i="0" u="none" strike="noStrike" dirty="0" err="1">
                          <a:solidFill>
                            <a:srgbClr val="0059A3"/>
                          </a:solidFill>
                          <a:effectLst/>
                          <a:latin typeface="Times New Roman"/>
                        </a:rPr>
                        <a:t>деңгээли</a:t>
                      </a:r>
                      <a:r>
                        <a:rPr lang="ru-RU" sz="1600" b="1" i="0" u="none" strike="noStrike" dirty="0">
                          <a:solidFill>
                            <a:srgbClr val="0059A3"/>
                          </a:solidFill>
                          <a:effectLst/>
                          <a:latin typeface="Times New Roman"/>
                        </a:rPr>
                        <a:t>, %</a:t>
                      </a:r>
                    </a:p>
                  </a:txBody>
                  <a:tcPr marL="9525" marR="9525"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t"/>
                      <a:r>
                        <a:rPr lang="ru-RU" sz="1600" b="1" i="0" u="none" strike="noStrike" dirty="0" err="1">
                          <a:solidFill>
                            <a:srgbClr val="0059A3"/>
                          </a:solidFill>
                          <a:effectLst/>
                          <a:latin typeface="Times New Roman"/>
                        </a:rPr>
                        <a:t>Иш</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менен</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камсыздуулуктун</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деңгээли</a:t>
                      </a:r>
                      <a:r>
                        <a:rPr lang="ru-RU" sz="1600" b="1" i="0" u="none" strike="noStrike" dirty="0">
                          <a:solidFill>
                            <a:srgbClr val="0059A3"/>
                          </a:solidFill>
                          <a:effectLst/>
                          <a:latin typeface="Times New Roman"/>
                        </a:rPr>
                        <a:t>, %</a:t>
                      </a:r>
                    </a:p>
                  </a:txBody>
                  <a:tcPr marL="9525" marR="9525"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t"/>
                      <a:r>
                        <a:rPr lang="ru-RU" sz="1600" b="1" i="0" u="none" strike="noStrike" dirty="0" err="1">
                          <a:solidFill>
                            <a:srgbClr val="0059A3"/>
                          </a:solidFill>
                          <a:effectLst/>
                          <a:latin typeface="Times New Roman"/>
                        </a:rPr>
                        <a:t>Жумушсуз</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дуктун</a:t>
                      </a:r>
                      <a:r>
                        <a:rPr lang="ru-RU" sz="1600" b="1" i="0" u="none" strike="noStrike" dirty="0">
                          <a:solidFill>
                            <a:srgbClr val="0059A3"/>
                          </a:solidFill>
                          <a:effectLst/>
                          <a:latin typeface="Times New Roman"/>
                        </a:rPr>
                        <a:t> </a:t>
                      </a:r>
                      <a:r>
                        <a:rPr lang="ru-RU" sz="1600" b="1" i="0" u="none" strike="noStrike" dirty="0" err="1">
                          <a:solidFill>
                            <a:srgbClr val="0059A3"/>
                          </a:solidFill>
                          <a:effectLst/>
                          <a:latin typeface="Times New Roman"/>
                        </a:rPr>
                        <a:t>деңгээли</a:t>
                      </a:r>
                      <a:r>
                        <a:rPr lang="ru-RU" sz="1600" b="1" i="0" u="none" strike="noStrike" dirty="0">
                          <a:solidFill>
                            <a:srgbClr val="0059A3"/>
                          </a:solidFill>
                          <a:effectLst/>
                          <a:latin typeface="Times New Roman"/>
                        </a:rPr>
                        <a:t>, %</a:t>
                      </a:r>
                    </a:p>
                  </a:txBody>
                  <a:tcPr marL="9525" marR="9525"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077676">
                <a:tc vMerge="1">
                  <a:txBody>
                    <a:bodyPr/>
                    <a:lstStyle/>
                    <a:p>
                      <a:endParaRPr lang="ru-RU"/>
                    </a:p>
                  </a:txBody>
                  <a:tcPr/>
                </a:tc>
                <a:tc vMerge="1">
                  <a:txBody>
                    <a:bodyPr/>
                    <a:lstStyle/>
                    <a:p>
                      <a:endParaRPr lang="ru-RU"/>
                    </a:p>
                  </a:txBody>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ctr" fontAlgn="ctr"/>
                      <a:r>
                        <a:rPr lang="ky-KG" sz="1600" b="1" i="0" u="none" strike="noStrike" dirty="0">
                          <a:solidFill>
                            <a:srgbClr val="0059A3"/>
                          </a:solidFill>
                          <a:effectLst/>
                          <a:latin typeface="Times New Roman" panose="02020603050405020304" pitchFamily="18" charset="0"/>
                        </a:rPr>
                        <a:t>иштегендер</a:t>
                      </a:r>
                      <a:endParaRPr lang="ru-RU" sz="1600" b="1" i="0" u="none" strike="noStrike" dirty="0">
                        <a:solidFill>
                          <a:srgbClr val="0059A3"/>
                        </a:solidFill>
                        <a:effectLst/>
                        <a:latin typeface="Times New Roman" panose="02020603050405020304"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ctr" fontAlgn="ctr"/>
                      <a:r>
                        <a:rPr lang="ky-KG" sz="1600" b="1" i="0" u="none" strike="noStrike" dirty="0">
                          <a:solidFill>
                            <a:srgbClr val="0059A3"/>
                          </a:solidFill>
                          <a:effectLst/>
                          <a:latin typeface="Times New Roman" panose="02020603050405020304" pitchFamily="18" charset="0"/>
                        </a:rPr>
                        <a:t>жумуш суздар</a:t>
                      </a:r>
                      <a:endParaRPr lang="ru-RU" sz="1600" b="1" i="0" u="none" strike="noStrike" dirty="0">
                        <a:solidFill>
                          <a:srgbClr val="0059A3"/>
                        </a:solidFill>
                        <a:effectLst/>
                        <a:latin typeface="Times New Roman" panose="02020603050405020304"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01"/>
                  </a:ext>
                </a:extLst>
              </a:tr>
              <a:tr h="281447">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dirty="0">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dirty="0">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dirty="0">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endParaRPr lang="ru-RU" sz="1600" b="1" i="0" u="none" strike="noStrike">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r" fontAlgn="b"/>
                      <a:endParaRPr lang="ru-RU" sz="1600" b="1" i="0" u="none" strike="noStrike">
                        <a:solidFill>
                          <a:srgbClr val="0059A3"/>
                        </a:solidFill>
                        <a:effectLst/>
                        <a:latin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594421">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ky-KG" sz="1600" b="1" i="0" u="none" strike="noStrike" baseline="0" dirty="0">
                          <a:solidFill>
                            <a:srgbClr val="0059A3"/>
                          </a:solidFill>
                          <a:effectLst/>
                          <a:latin typeface="Times New Roman" panose="02020603050405020304" pitchFamily="18" charset="0"/>
                        </a:rPr>
                        <a:t>  Бардыгы </a:t>
                      </a:r>
                      <a:endParaRPr lang="ru-RU" sz="1600" b="1" i="0" u="none" strike="noStrike" dirty="0">
                        <a:solidFill>
                          <a:srgbClr val="0059A3"/>
                        </a:solidFill>
                        <a:effectLst/>
                        <a:latin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1 230,1</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1 160,9</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69,2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1 101,4</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52,8</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49,8</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1" i="0" u="none" strike="noStrike" dirty="0">
                          <a:solidFill>
                            <a:srgbClr val="0059A3"/>
                          </a:solidFill>
                          <a:effectLst/>
                          <a:latin typeface="Times New Roman" panose="02020603050405020304" pitchFamily="18" charset="0"/>
                        </a:rPr>
                        <a:t>5,6</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594421">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err="1">
                          <a:solidFill>
                            <a:srgbClr val="0059A3"/>
                          </a:solidFill>
                          <a:effectLst/>
                          <a:latin typeface="Times New Roman" panose="02020603050405020304" pitchFamily="18" charset="0"/>
                        </a:rPr>
                        <a:t>эркектер</a:t>
                      </a:r>
                      <a:endParaRPr lang="ru-RU" sz="1600" b="0" i="0" u="none" strike="noStrike" dirty="0">
                        <a:solidFill>
                          <a:srgbClr val="0059A3"/>
                        </a:solidFill>
                        <a:effectLst/>
                        <a:latin typeface="Times New Roman" panose="02020603050405020304" pitchFamily="18" charset="0"/>
                      </a:endParaRPr>
                    </a:p>
                  </a:txBody>
                  <a:tcPr marL="171450"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807,8</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772,0</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35,8</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358,4</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69,3</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66,2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4,4</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594421">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r>
                        <a:rPr lang="ru-RU" sz="1600" b="0" i="0" u="none" strike="noStrike" baseline="0" dirty="0">
                          <a:solidFill>
                            <a:srgbClr val="0059A3"/>
                          </a:solidFill>
                          <a:effectLst/>
                          <a:latin typeface="Times New Roman" panose="02020603050405020304" pitchFamily="18" charset="0"/>
                        </a:rPr>
                        <a:t> </a:t>
                      </a:r>
                      <a:r>
                        <a:rPr lang="ru-RU" sz="1600" b="0" i="0" u="none" strike="noStrike" dirty="0" err="1">
                          <a:solidFill>
                            <a:srgbClr val="0059A3"/>
                          </a:solidFill>
                          <a:effectLst/>
                          <a:latin typeface="Times New Roman" panose="02020603050405020304" pitchFamily="18" charset="0"/>
                        </a:rPr>
                        <a:t>аялдар</a:t>
                      </a:r>
                      <a:endParaRPr lang="ru-RU" sz="1600" b="0" i="0" u="none" strike="noStrike" dirty="0">
                        <a:solidFill>
                          <a:srgbClr val="0059A3"/>
                        </a:solidFill>
                        <a:effectLst/>
                        <a:latin typeface="Times New Roman" panose="02020603050405020304" pitchFamily="18"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422,4</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388,9</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33,4</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743,0</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36,2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33,4</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ru-RU" sz="1600" b="0" i="0" u="none" strike="noStrike" dirty="0">
                          <a:solidFill>
                            <a:srgbClr val="0059A3"/>
                          </a:solidFill>
                          <a:effectLst/>
                          <a:latin typeface="Times New Roman" panose="02020603050405020304" pitchFamily="18" charset="0"/>
                        </a:rPr>
                        <a:t>7,9</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594421">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Calibri"/>
                        </a:defRPr>
                      </a:lvl1pPr>
                      <a:lvl2pPr marL="342900" algn="l" defTabSz="685800" rtl="0" eaLnBrk="1" latinLnBrk="0" hangingPunct="1">
                        <a:defRPr sz="1350" kern="1200">
                          <a:solidFill>
                            <a:schemeClr val="tx1"/>
                          </a:solidFill>
                          <a:latin typeface="Calibri"/>
                        </a:defRPr>
                      </a:lvl2pPr>
                      <a:lvl3pPr marL="685800" algn="l" defTabSz="685800" rtl="0" eaLnBrk="1" latinLnBrk="0" hangingPunct="1">
                        <a:defRPr sz="1350" kern="1200">
                          <a:solidFill>
                            <a:schemeClr val="tx1"/>
                          </a:solidFill>
                          <a:latin typeface="Calibri"/>
                        </a:defRPr>
                      </a:lvl3pPr>
                      <a:lvl4pPr marL="1028700" algn="l" defTabSz="685800" rtl="0" eaLnBrk="1" latinLnBrk="0" hangingPunct="1">
                        <a:defRPr sz="1350" kern="1200">
                          <a:solidFill>
                            <a:schemeClr val="tx1"/>
                          </a:solidFill>
                          <a:latin typeface="Calibri"/>
                        </a:defRPr>
                      </a:lvl4pPr>
                      <a:lvl5pPr marL="1371600" algn="l" defTabSz="685800" rtl="0" eaLnBrk="1" latinLnBrk="0" hangingPunct="1">
                        <a:defRPr sz="1350" kern="1200">
                          <a:solidFill>
                            <a:schemeClr val="tx1"/>
                          </a:solidFill>
                          <a:latin typeface="Calibri"/>
                        </a:defRPr>
                      </a:lvl5pPr>
                      <a:lvl6pPr marL="1714500" algn="l" defTabSz="685800" rtl="0" eaLnBrk="1" latinLnBrk="0" hangingPunct="1">
                        <a:defRPr sz="1350" kern="1200">
                          <a:solidFill>
                            <a:schemeClr val="tx1"/>
                          </a:solidFill>
                          <a:latin typeface="Calibri"/>
                        </a:defRPr>
                      </a:lvl6pPr>
                      <a:lvl7pPr marL="2057400" algn="l" defTabSz="685800" rtl="0" eaLnBrk="1" latinLnBrk="0" hangingPunct="1">
                        <a:defRPr sz="1350" kern="1200">
                          <a:solidFill>
                            <a:schemeClr val="tx1"/>
                          </a:solidFill>
                          <a:latin typeface="Calibri"/>
                        </a:defRPr>
                      </a:lvl7pPr>
                      <a:lvl8pPr marL="2400300" algn="l" defTabSz="685800" rtl="0" eaLnBrk="1" latinLnBrk="0" hangingPunct="1">
                        <a:defRPr sz="1350" kern="1200">
                          <a:solidFill>
                            <a:schemeClr val="tx1"/>
                          </a:solidFill>
                          <a:latin typeface="Calibri"/>
                        </a:defRPr>
                      </a:lvl8pPr>
                      <a:lvl9pPr marL="2743200" algn="l" defTabSz="685800" rtl="0" eaLnBrk="1" latinLnBrk="0" hangingPunct="1">
                        <a:defRPr sz="1350" kern="1200">
                          <a:solidFill>
                            <a:schemeClr val="tx1"/>
                          </a:solidFill>
                          <a:latin typeface="Calibri"/>
                        </a:defRPr>
                      </a:lvl9pPr>
                    </a:lstStyle>
                    <a:p>
                      <a:pPr algn="l" fontAlgn="b"/>
                      <a:r>
                        <a:rPr lang="ru-RU" sz="1600" b="0" i="0" u="none" strike="noStrike" dirty="0">
                          <a:solidFill>
                            <a:srgbClr val="0059A3"/>
                          </a:solidFill>
                          <a:effectLst/>
                          <a:latin typeface="Times New Roman" panose="020206030504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648499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F2AEB1B-0650-FF45-41AB-A93ED30733F5}"/>
              </a:ext>
            </a:extLst>
          </p:cNvPr>
          <p:cNvSpPr txBox="1">
            <a:spLocks/>
          </p:cNvSpPr>
          <p:nvPr/>
        </p:nvSpPr>
        <p:spPr>
          <a:xfrm>
            <a:off x="2644832" y="2872715"/>
            <a:ext cx="6673735" cy="741095"/>
          </a:xfrm>
          <a:prstGeom prst="rect">
            <a:avLst/>
          </a:prstGeom>
        </p:spPr>
        <p:txBody>
          <a:bodyPr vert="horz" lIns="91440" tIns="45720" rIns="91440" bIns="45720" rtlCol="0" anchor="ctr">
            <a:normAutofit fontScale="70000" lnSpcReduction="20000"/>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ru-RU" dirty="0" err="1">
                <a:latin typeface="Times New Roman" panose="02020603050405020304" pitchFamily="18" charset="0"/>
                <a:cs typeface="Times New Roman" panose="02020603050405020304" pitchFamily="18" charset="0"/>
              </a:rPr>
              <a:t>Көңүл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бурганыңыздарга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чоң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рахмат</a:t>
            </a:r>
            <a:r>
              <a:rPr lang="ru-RU" dirty="0">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xmlns="" id="{E6592E0F-84D7-B6BB-7ED1-53D122C420B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129213" y="1123952"/>
            <a:ext cx="1933574" cy="1933574"/>
          </a:xfrm>
          <a:prstGeom prst="rect">
            <a:avLst/>
          </a:prstGeom>
        </p:spPr>
      </p:pic>
      <p:pic>
        <p:nvPicPr>
          <p:cNvPr id="6" name="Рисунок 5">
            <a:extLst>
              <a:ext uri="{FF2B5EF4-FFF2-40B4-BE49-F238E27FC236}">
                <a16:creationId xmlns:a16="http://schemas.microsoft.com/office/drawing/2014/main" xmlns="" id="{0FDC75D3-0891-DA50-B661-575D7C725A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8158" y="3613810"/>
            <a:ext cx="992878" cy="992878"/>
          </a:xfrm>
          <a:prstGeom prst="rect">
            <a:avLst/>
          </a:prstGeom>
        </p:spPr>
      </p:pic>
      <p:pic>
        <p:nvPicPr>
          <p:cNvPr id="8" name="Рисунок 7">
            <a:extLst>
              <a:ext uri="{FF2B5EF4-FFF2-40B4-BE49-F238E27FC236}">
                <a16:creationId xmlns:a16="http://schemas.microsoft.com/office/drawing/2014/main" xmlns="" id="{64505DAF-50B7-66FD-3468-D5249F8075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7900" y="3613810"/>
            <a:ext cx="992878" cy="992878"/>
          </a:xfrm>
          <a:prstGeom prst="rect">
            <a:avLst/>
          </a:prstGeom>
        </p:spPr>
      </p:pic>
      <p:pic>
        <p:nvPicPr>
          <p:cNvPr id="10" name="Рисунок 9">
            <a:extLst>
              <a:ext uri="{FF2B5EF4-FFF2-40B4-BE49-F238E27FC236}">
                <a16:creationId xmlns:a16="http://schemas.microsoft.com/office/drawing/2014/main" xmlns="" id="{5ED2AEE7-0ECA-C6B3-D1F8-CA258B0C14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87642" y="3613810"/>
            <a:ext cx="992878" cy="992878"/>
          </a:xfrm>
          <a:prstGeom prst="rect">
            <a:avLst/>
          </a:prstGeom>
        </p:spPr>
      </p:pic>
      <p:sp>
        <p:nvSpPr>
          <p:cNvPr id="11" name="Заголовок 1">
            <a:extLst>
              <a:ext uri="{FF2B5EF4-FFF2-40B4-BE49-F238E27FC236}">
                <a16:creationId xmlns:a16="http://schemas.microsoft.com/office/drawing/2014/main" xmlns="" id="{D5D896CA-896C-EF68-D4D6-B3F5F9168C67}"/>
              </a:ext>
            </a:extLst>
          </p:cNvPr>
          <p:cNvSpPr txBox="1">
            <a:spLocks/>
          </p:cNvSpPr>
          <p:nvPr/>
        </p:nvSpPr>
        <p:spPr>
          <a:xfrm>
            <a:off x="2759131" y="4621478"/>
            <a:ext cx="6673735" cy="741095"/>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statistics.kg</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6226457"/>
      </p:ext>
    </p:extLst>
  </p:cSld>
  <p:clrMapOvr>
    <a:masterClrMapping/>
  </p:clrMapOvr>
</p:sld>
</file>

<file path=ppt/theme/theme1.xml><?xml version="1.0" encoding="utf-8"?>
<a:theme xmlns:a="http://schemas.openxmlformats.org/drawingml/2006/main" name="Обложка">
  <a:themeElements>
    <a:clrScheme name="НСК">
      <a:dk1>
        <a:sysClr val="windowText" lastClr="000000"/>
      </a:dk1>
      <a:lt1>
        <a:sysClr val="window" lastClr="FFFFFF"/>
      </a:lt1>
      <a:dk2>
        <a:srgbClr val="0059A3"/>
      </a:dk2>
      <a:lt2>
        <a:srgbClr val="E9C869"/>
      </a:lt2>
      <a:accent1>
        <a:srgbClr val="8A2472"/>
      </a:accent1>
      <a:accent2>
        <a:srgbClr val="79AFDF"/>
      </a:accent2>
      <a:accent3>
        <a:srgbClr val="5AC1DE"/>
      </a:accent3>
      <a:accent4>
        <a:srgbClr val="00A98F"/>
      </a:accent4>
      <a:accent5>
        <a:srgbClr val="98C03D"/>
      </a:accent5>
      <a:accent6>
        <a:srgbClr val="ED7625"/>
      </a:accent6>
      <a:hlink>
        <a:srgbClr val="F5B335"/>
      </a:hlink>
      <a:folHlink>
        <a:srgbClr val="954F72"/>
      </a:folHlink>
    </a:clrScheme>
    <a:fontScheme name="НСК">
      <a:majorFont>
        <a:latin typeface="DIN Pro Bold"/>
        <a:ea typeface=""/>
        <a:cs typeface=""/>
      </a:majorFont>
      <a:minorFont>
        <a:latin typeface="DIN Pro Regula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Обложка">
  <a:themeElements>
    <a:clrScheme name="НСК">
      <a:dk1>
        <a:sysClr val="windowText" lastClr="000000"/>
      </a:dk1>
      <a:lt1>
        <a:sysClr val="window" lastClr="FFFFFF"/>
      </a:lt1>
      <a:dk2>
        <a:srgbClr val="0059A3"/>
      </a:dk2>
      <a:lt2>
        <a:srgbClr val="E9C869"/>
      </a:lt2>
      <a:accent1>
        <a:srgbClr val="8A2472"/>
      </a:accent1>
      <a:accent2>
        <a:srgbClr val="79AFDF"/>
      </a:accent2>
      <a:accent3>
        <a:srgbClr val="5AC1DE"/>
      </a:accent3>
      <a:accent4>
        <a:srgbClr val="00A98F"/>
      </a:accent4>
      <a:accent5>
        <a:srgbClr val="98C03D"/>
      </a:accent5>
      <a:accent6>
        <a:srgbClr val="ED7625"/>
      </a:accent6>
      <a:hlink>
        <a:srgbClr val="F5B335"/>
      </a:hlink>
      <a:folHlink>
        <a:srgbClr val="954F72"/>
      </a:folHlink>
    </a:clrScheme>
    <a:fontScheme name="НСК">
      <a:majorFont>
        <a:latin typeface="DIN Pro Bold"/>
        <a:ea typeface=""/>
        <a:cs typeface=""/>
      </a:majorFont>
      <a:minorFont>
        <a:latin typeface="DIN Pro Regula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3965</TotalTime>
  <Words>971</Words>
  <Application>Microsoft Office PowerPoint</Application>
  <PresentationFormat>Широкоэкранный</PresentationFormat>
  <Paragraphs>389</Paragraphs>
  <Slides>18</Slides>
  <Notes>16</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2</vt:i4>
      </vt:variant>
      <vt:variant>
        <vt:lpstr>Заголовки слайдов</vt:lpstr>
      </vt:variant>
      <vt:variant>
        <vt:i4>18</vt:i4>
      </vt:variant>
    </vt:vector>
  </HeadingPairs>
  <TitlesOfParts>
    <vt:vector size="31" baseType="lpstr">
      <vt:lpstr>Arial Unicode MS</vt:lpstr>
      <vt:lpstr>Arial</vt:lpstr>
      <vt:lpstr>Calibri</vt:lpstr>
      <vt:lpstr>DIN Pro Bold</vt:lpstr>
      <vt:lpstr>DIN Pro Regular</vt:lpstr>
      <vt:lpstr>Gill Sans MT</vt:lpstr>
      <vt:lpstr>Kyrghyz Times</vt:lpstr>
      <vt:lpstr>Times New Roman</vt:lpstr>
      <vt:lpstr>Times New Roman UniToktom</vt:lpstr>
      <vt:lpstr>Verdana</vt:lpstr>
      <vt:lpstr>Wingdings</vt:lpstr>
      <vt:lpstr>Обложка</vt:lpstr>
      <vt:lpstr>1_Обложка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Proto</dc:creator>
  <cp:lastModifiedBy>Dakina</cp:lastModifiedBy>
  <cp:revision>224</cp:revision>
  <cp:lastPrinted>2025-08-15T02:47:45Z</cp:lastPrinted>
  <dcterms:created xsi:type="dcterms:W3CDTF">2024-10-02T10:12:32Z</dcterms:created>
  <dcterms:modified xsi:type="dcterms:W3CDTF">2025-08-15T03:09:42Z</dcterms:modified>
</cp:coreProperties>
</file>