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16"/>
  </p:notesMasterIdLst>
  <p:sldIdLst>
    <p:sldId id="256" r:id="rId3"/>
    <p:sldId id="273" r:id="rId4"/>
    <p:sldId id="274" r:id="rId5"/>
    <p:sldId id="277" r:id="rId6"/>
    <p:sldId id="278" r:id="rId7"/>
    <p:sldId id="280" r:id="rId8"/>
    <p:sldId id="281" r:id="rId9"/>
    <p:sldId id="287" r:id="rId10"/>
    <p:sldId id="270" r:id="rId11"/>
    <p:sldId id="286" r:id="rId12"/>
    <p:sldId id="282" r:id="rId13"/>
    <p:sldId id="284" r:id="rId14"/>
    <p:sldId id="272" r:id="rId15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09BD8EDA-5430-4B4C-9E05-F32D4CA76277}">
          <p14:sldIdLst>
            <p14:sldId id="256"/>
          </p14:sldIdLst>
        </p14:section>
        <p14:section name="Основная часть" id="{1F1C8C30-0E0A-473A-85B6-DBD365E752C7}">
          <p14:sldIdLst>
            <p14:sldId id="273"/>
            <p14:sldId id="274"/>
            <p14:sldId id="277"/>
            <p14:sldId id="278"/>
            <p14:sldId id="280"/>
            <p14:sldId id="281"/>
            <p14:sldId id="287"/>
            <p14:sldId id="270"/>
            <p14:sldId id="286"/>
            <p14:sldId id="282"/>
            <p14:sldId id="284"/>
            <p14:sldId id="272"/>
          </p14:sldIdLst>
        </p14:section>
        <p14:section name="Последняя страница" id="{4FE91FCE-F239-445C-9A5B-61A7535B039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6CE"/>
    <a:srgbClr val="005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49" autoAdjust="0"/>
    <p:restoredTop sz="94539" autoAdjust="0"/>
  </p:normalViewPr>
  <p:slideViewPr>
    <p:cSldViewPr snapToGrid="0">
      <p:cViewPr varScale="1">
        <p:scale>
          <a:sx n="66" d="100"/>
          <a:sy n="66" d="100"/>
        </p:scale>
        <p:origin x="90" y="5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2026\&#1071;&#1085;&#1074;&#1072;&#1088;&#1100;-&#1089;&#1077;&#1085;&#1090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2026\&#1071;&#1085;&#1074;&#1072;&#1088;&#1100;-&#1089;&#1077;&#1085;&#1090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2026\&#1071;&#1085;&#1074;&#1072;&#1088;&#1100;-&#1089;&#1077;&#1085;&#1090;&#1103;&#1073;&#1088;&#1100;\&#1075;&#1088;&#1072;&#1092;&#1080;&#1082;&#1080;%20&#1076;&#1083;&#1103;%20&#1101;&#1082;&#1089;&#1087;&#1088;&#1077;&#1089;&#1089;&#1082;&#1080;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.7.12\common\NSC\Svod_nsc\&#1058;&#1077;&#1082;&#1089;&#1090;,%20&#1101;&#1082;&#1089;&#1087;&#1088;&#1077;&#1089;&#1089;\&#1069;&#1082;&#1089;&#1087;&#1088;&#1077;&#1089;&#1089;\2026\&#1071;&#1085;&#1074;&#1072;&#1088;&#1100;-&#1089;&#1077;&#1085;&#1090;&#1103;&#1073;&#1088;&#1100;\&#1075;&#1088;&#1072;&#1092;&#1080;&#1082;&#1080;%20&#1076;&#1083;&#1103;%20&#1101;&#1082;&#1089;&#1087;&#1088;&#1077;&#1089;&#1089;&#1082;&#1080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3212663454922E-2"/>
          <c:y val="0.19373601789709172"/>
          <c:w val="0.8730011837577426"/>
          <c:h val="0.683221476510067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437A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233-4896-A75B-CD2EE3352481}"/>
              </c:ext>
            </c:extLst>
          </c:dPt>
          <c:dPt>
            <c:idx val="12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233-4896-A75B-CD2EE3352481}"/>
              </c:ext>
            </c:extLst>
          </c:dPt>
          <c:dPt>
            <c:idx val="13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233-4896-A75B-CD2EE3352481}"/>
              </c:ext>
            </c:extLst>
          </c:dPt>
          <c:dPt>
            <c:idx val="14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233-4896-A75B-CD2EE3352481}"/>
              </c:ext>
            </c:extLst>
          </c:dPt>
          <c:dPt>
            <c:idx val="15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233-4896-A75B-CD2EE3352481}"/>
              </c:ext>
            </c:extLst>
          </c:dPt>
          <c:dPt>
            <c:idx val="16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233-4896-A75B-CD2EE3352481}"/>
              </c:ext>
            </c:extLst>
          </c:dPt>
          <c:dPt>
            <c:idx val="17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233-4896-A75B-CD2EE3352481}"/>
              </c:ext>
            </c:extLst>
          </c:dPt>
          <c:dPt>
            <c:idx val="18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233-4896-A75B-CD2EE3352481}"/>
              </c:ext>
            </c:extLst>
          </c:dPt>
          <c:dPt>
            <c:idx val="19"/>
            <c:invertIfNegative val="0"/>
            <c:bubble3D val="0"/>
            <c:spPr>
              <a:solidFill>
                <a:srgbClr val="3486C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233-4896-A75B-CD2EE3352481}"/>
              </c:ext>
            </c:extLst>
          </c:dPt>
          <c:dLbls>
            <c:dLbl>
              <c:idx val="0"/>
              <c:layout>
                <c:manualLayout>
                  <c:x val="-1.0199577161117637E-16"/>
                  <c:y val="-1.383149253994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33-4896-A75B-CD2EE3352481}"/>
                </c:ext>
              </c:extLst>
            </c:dLbl>
            <c:dLbl>
              <c:idx val="1"/>
              <c:layout>
                <c:manualLayout>
                  <c:x val="-1.0164618235399109E-16"/>
                  <c:y val="1.34228187919463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233-4896-A75B-CD2EE3352481}"/>
                </c:ext>
              </c:extLst>
            </c:dLbl>
            <c:dLbl>
              <c:idx val="2"/>
              <c:layout>
                <c:manualLayout>
                  <c:x val="0"/>
                  <c:y val="-3.57927742253695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233-4896-A75B-CD2EE3352481}"/>
                </c:ext>
              </c:extLst>
            </c:dLbl>
            <c:dLbl>
              <c:idx val="3"/>
              <c:layout>
                <c:manualLayout>
                  <c:x val="-2.781734996591827E-3"/>
                  <c:y val="-2.68449329739822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233-4896-A75B-CD2EE3352481}"/>
                </c:ext>
              </c:extLst>
            </c:dLbl>
            <c:dLbl>
              <c:idx val="4"/>
              <c:layout>
                <c:manualLayout>
                  <c:x val="8.3451656212982939E-3"/>
                  <c:y val="-4.4718067959625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233-4896-A75B-CD2EE3352481}"/>
                </c:ext>
              </c:extLst>
            </c:dLbl>
            <c:dLbl>
              <c:idx val="5"/>
              <c:layout>
                <c:manualLayout>
                  <c:x val="2.7720974895169186E-3"/>
                  <c:y val="1.74700981169300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233-4896-A75B-CD2EE3352481}"/>
                </c:ext>
              </c:extLst>
            </c:dLbl>
            <c:dLbl>
              <c:idx val="6"/>
              <c:layout>
                <c:manualLayout>
                  <c:x val="-9.6375070749083256E-6"/>
                  <c:y val="-3.5793126530324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233-4896-A75B-CD2EE3352481}"/>
                </c:ext>
              </c:extLst>
            </c:dLbl>
            <c:dLbl>
              <c:idx val="7"/>
              <c:layout>
                <c:manualLayout>
                  <c:x val="-6.1242331312844554E-6"/>
                  <c:y val="1.34256372315876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233-4896-A75B-CD2EE3352481}"/>
                </c:ext>
              </c:extLst>
            </c:dLbl>
            <c:dLbl>
              <c:idx val="8"/>
              <c:layout>
                <c:manualLayout>
                  <c:x val="0"/>
                  <c:y val="8.95206891084923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F233-4896-A75B-CD2EE3352481}"/>
                </c:ext>
              </c:extLst>
            </c:dLbl>
            <c:dLbl>
              <c:idx val="9"/>
              <c:layout>
                <c:manualLayout>
                  <c:x val="-5.5325884661879994E-3"/>
                  <c:y val="-1.34224664869910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F233-4896-A75B-CD2EE3352481}"/>
                </c:ext>
              </c:extLst>
            </c:dLbl>
            <c:dLbl>
              <c:idx val="10"/>
              <c:layout>
                <c:manualLayout>
                  <c:x val="-1.0185065298711424E-16"/>
                  <c:y val="-8.9485458612975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F233-4896-A75B-CD2EE3352481}"/>
                </c:ext>
              </c:extLst>
            </c:dLbl>
            <c:dLbl>
              <c:idx val="11"/>
              <c:layout>
                <c:manualLayout>
                  <c:x val="2.7723091049190649E-3"/>
                  <c:y val="-3.57941834451901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F233-4896-A75B-CD2EE3352481}"/>
                </c:ext>
              </c:extLst>
            </c:dLbl>
            <c:dLbl>
              <c:idx val="12"/>
              <c:layout>
                <c:manualLayout>
                  <c:x val="8.3333315106449007E-3"/>
                  <c:y val="-1.34228187919463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33-4896-A75B-CD2EE3352481}"/>
                </c:ext>
              </c:extLst>
            </c:dLbl>
            <c:dLbl>
              <c:idx val="14"/>
              <c:layout>
                <c:manualLayout>
                  <c:x val="0"/>
                  <c:y val="-3.13195582095862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233-4896-A75B-CD2EE3352481}"/>
                </c:ext>
              </c:extLst>
            </c:dLbl>
            <c:dLbl>
              <c:idx val="15"/>
              <c:layout>
                <c:manualLayout>
                  <c:x val="-2.7847566897614019E-3"/>
                  <c:y val="-4.02673994609734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233-4896-A75B-CD2EE3352481}"/>
                </c:ext>
              </c:extLst>
            </c:dLbl>
            <c:dLbl>
              <c:idx val="16"/>
              <c:layout>
                <c:manualLayout>
                  <c:x val="0"/>
                  <c:y val="-1.7896739417639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233-4896-A75B-CD2EE33524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(импорт)'!$B$2:$B$21</c:f>
              <c:strCache>
                <c:ptCount val="20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I-XII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</c:strCache>
            </c:strRef>
          </c:cat>
          <c:val>
            <c:numRef>
              <c:f>'ВЭД (импорт)'!$C$2:$C$21</c:f>
              <c:numCache>
                <c:formatCode>0.0</c:formatCode>
                <c:ptCount val="20"/>
                <c:pt idx="0">
                  <c:v>88.377869070263117</c:v>
                </c:pt>
                <c:pt idx="1">
                  <c:v>91.225734641248565</c:v>
                </c:pt>
                <c:pt idx="2">
                  <c:v>91.816777333302298</c:v>
                </c:pt>
                <c:pt idx="3">
                  <c:v>96.404462218109856</c:v>
                </c:pt>
                <c:pt idx="4">
                  <c:v>98.488012209090101</c:v>
                </c:pt>
                <c:pt idx="5">
                  <c:v>100.35044777134361</c:v>
                </c:pt>
                <c:pt idx="6">
                  <c:v>101.78252712337157</c:v>
                </c:pt>
                <c:pt idx="7">
                  <c:v>101.60526673788597</c:v>
                </c:pt>
                <c:pt idx="8">
                  <c:v>104.12318956635249</c:v>
                </c:pt>
                <c:pt idx="9">
                  <c:v>106.14600059303908</c:v>
                </c:pt>
                <c:pt idx="10">
                  <c:v>109.07185144691928</c:v>
                </c:pt>
                <c:pt idx="11">
                  <c:v>109.42600455002784</c:v>
                </c:pt>
                <c:pt idx="12">
                  <c:v>106.49937809311325</c:v>
                </c:pt>
                <c:pt idx="13">
                  <c:v>100.31588560734575</c:v>
                </c:pt>
                <c:pt idx="14">
                  <c:v>95.413233019199737</c:v>
                </c:pt>
                <c:pt idx="15">
                  <c:v>98.280998138822369</c:v>
                </c:pt>
                <c:pt idx="16">
                  <c:v>99.090206103054868</c:v>
                </c:pt>
                <c:pt idx="17">
                  <c:v>104.67104245565828</c:v>
                </c:pt>
                <c:pt idx="18">
                  <c:v>109.15826316837266</c:v>
                </c:pt>
                <c:pt idx="19">
                  <c:v>111.93333135568844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F233-4896-A75B-CD2EE33524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1076080"/>
        <c:axId val="481076472"/>
      </c:barChart>
      <c:catAx>
        <c:axId val="4810760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2025                                                                 2026</a:t>
                </a:r>
              </a:p>
            </c:rich>
          </c:tx>
          <c:layout>
            <c:manualLayout>
              <c:xMode val="edge"/>
              <c:yMode val="edge"/>
              <c:x val="0.38338752924982794"/>
              <c:y val="0.923059416230689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1076472"/>
        <c:crossesAt val="100"/>
        <c:auto val="1"/>
        <c:lblAlgn val="ctr"/>
        <c:lblOffset val="100"/>
        <c:noMultiLvlLbl val="0"/>
      </c:catAx>
      <c:valAx>
        <c:axId val="481076472"/>
        <c:scaling>
          <c:orientation val="minMax"/>
          <c:min val="8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107608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320408875409769E-2"/>
          <c:y val="0.17136465324384786"/>
          <c:w val="0.89324160787038398"/>
          <c:h val="0.6742729306487695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91-4CFF-ADBB-A8BF10FC34A5}"/>
              </c:ext>
            </c:extLst>
          </c:dPt>
          <c:dPt>
            <c:idx val="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91-4CFF-ADBB-A8BF10FC34A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91-4CFF-ADBB-A8BF10FC34A5}"/>
              </c:ext>
            </c:extLst>
          </c:dPt>
          <c:dPt>
            <c:idx val="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991-4CFF-ADBB-A8BF10FC34A5}"/>
              </c:ext>
            </c:extLst>
          </c:dPt>
          <c:dPt>
            <c:idx val="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991-4CFF-ADBB-A8BF10FC34A5}"/>
              </c:ext>
            </c:extLst>
          </c:dPt>
          <c:dPt>
            <c:idx val="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991-4CFF-ADBB-A8BF10FC34A5}"/>
              </c:ext>
            </c:extLst>
          </c:dPt>
          <c:dPt>
            <c:idx val="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991-4CFF-ADBB-A8BF10FC34A5}"/>
              </c:ext>
            </c:extLst>
          </c:dPt>
          <c:dPt>
            <c:idx val="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991-4CFF-ADBB-A8BF10FC34A5}"/>
              </c:ext>
            </c:extLst>
          </c:dPt>
          <c:dPt>
            <c:idx val="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991-4CFF-ADBB-A8BF10FC34A5}"/>
              </c:ext>
            </c:extLst>
          </c:dPt>
          <c:dPt>
            <c:idx val="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991-4CFF-ADBB-A8BF10FC34A5}"/>
              </c:ext>
            </c:extLst>
          </c:dPt>
          <c:dPt>
            <c:idx val="10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991-4CFF-ADBB-A8BF10FC34A5}"/>
              </c:ext>
            </c:extLst>
          </c:dPt>
          <c:dPt>
            <c:idx val="11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991-4CFF-ADBB-A8BF10FC34A5}"/>
              </c:ext>
            </c:extLst>
          </c:dPt>
          <c:dLbls>
            <c:dLbl>
              <c:idx val="0"/>
              <c:layout>
                <c:manualLayout>
                  <c:x val="2.7776821451854787E-3"/>
                  <c:y val="3.85351159964081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91-4CFF-ADBB-A8BF10FC34A5}"/>
                </c:ext>
              </c:extLst>
            </c:dLbl>
            <c:dLbl>
              <c:idx val="1"/>
              <c:layout>
                <c:manualLayout>
                  <c:x val="0"/>
                  <c:y val="-4.47413200866669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91-4CFF-ADBB-A8BF10FC34A5}"/>
                </c:ext>
              </c:extLst>
            </c:dLbl>
            <c:dLbl>
              <c:idx val="2"/>
              <c:layout>
                <c:manualLayout>
                  <c:x val="-2.771406331594185E-3"/>
                  <c:y val="-2.68442283640719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91-4CFF-ADBB-A8BF10FC34A5}"/>
                </c:ext>
              </c:extLst>
            </c:dLbl>
            <c:dLbl>
              <c:idx val="3"/>
              <c:layout>
                <c:manualLayout>
                  <c:x val="-2.540426456738125E-17"/>
                  <c:y val="-5.81641388786133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91-4CFF-ADBB-A8BF10FC34A5}"/>
                </c:ext>
              </c:extLst>
            </c:dLbl>
            <c:dLbl>
              <c:idx val="4"/>
              <c:layout>
                <c:manualLayout>
                  <c:x val="0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91-4CFF-ADBB-A8BF10FC34A5}"/>
                </c:ext>
              </c:extLst>
            </c:dLbl>
            <c:dLbl>
              <c:idx val="5"/>
              <c:layout>
                <c:manualLayout>
                  <c:x val="2.7618110236221492E-3"/>
                  <c:y val="-2.23710123482886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991-4CFF-ADBB-A8BF10FC34A5}"/>
                </c:ext>
              </c:extLst>
            </c:dLbl>
            <c:dLbl>
              <c:idx val="7"/>
              <c:layout>
                <c:manualLayout>
                  <c:x val="0"/>
                  <c:y val="8.9485458612975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991-4CFF-ADBB-A8BF10FC34A5}"/>
                </c:ext>
              </c:extLst>
            </c:dLbl>
            <c:dLbl>
              <c:idx val="8"/>
              <c:layout>
                <c:manualLayout>
                  <c:x val="2.7777777777777779E-3"/>
                  <c:y val="-8.94784125138720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991-4CFF-ADBB-A8BF10FC34A5}"/>
                </c:ext>
              </c:extLst>
            </c:dLbl>
            <c:dLbl>
              <c:idx val="9"/>
              <c:layout>
                <c:manualLayout>
                  <c:x val="-2.0370135052831988E-16"/>
                  <c:y val="1.34231710969014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991-4CFF-ADBB-A8BF10FC34A5}"/>
                </c:ext>
              </c:extLst>
            </c:dLbl>
            <c:dLbl>
              <c:idx val="10"/>
              <c:layout>
                <c:manualLayout>
                  <c:x val="0"/>
                  <c:y val="4.47427293064876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991-4CFF-ADBB-A8BF10FC34A5}"/>
                </c:ext>
              </c:extLst>
            </c:dLbl>
            <c:dLbl>
              <c:idx val="11"/>
              <c:layout>
                <c:manualLayout>
                  <c:x val="0"/>
                  <c:y val="-1.78967394176397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991-4CFF-ADBB-A8BF10FC34A5}"/>
                </c:ext>
              </c:extLst>
            </c:dLbl>
            <c:dLbl>
              <c:idx val="12"/>
              <c:layout>
                <c:manualLayout>
                  <c:x val="2.7713916382593566E-3"/>
                  <c:y val="1.78974440275502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991-4CFF-ADBB-A8BF10FC34A5}"/>
                </c:ext>
              </c:extLst>
            </c:dLbl>
            <c:dLbl>
              <c:idx val="14"/>
              <c:layout>
                <c:manualLayout>
                  <c:x val="2.7713916382593566E-3"/>
                  <c:y val="-4.02681040708836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991-4CFF-ADBB-A8BF10FC34A5}"/>
                </c:ext>
              </c:extLst>
            </c:dLbl>
            <c:dLbl>
              <c:idx val="15"/>
              <c:layout>
                <c:manualLayout>
                  <c:x val="2.7713916382592547E-3"/>
                  <c:y val="-5.36909228628300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991-4CFF-ADBB-A8BF10FC34A5}"/>
                </c:ext>
              </c:extLst>
            </c:dLbl>
            <c:dLbl>
              <c:idx val="16"/>
              <c:layout>
                <c:manualLayout>
                  <c:x val="-1.01617058269525E-16"/>
                  <c:y val="1.7897091722595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1991-4CFF-ADBB-A8BF10FC34A5}"/>
                </c:ext>
              </c:extLst>
            </c:dLbl>
            <c:dLbl>
              <c:idx val="17"/>
              <c:layout>
                <c:manualLayout>
                  <c:x val="0"/>
                  <c:y val="-2.68456375838926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1991-4CFF-ADBB-A8BF10FC34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(экспорт)'!$B$2:$B$21</c:f>
              <c:strCache>
                <c:ptCount val="20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</c:strCache>
            </c:strRef>
          </c:cat>
          <c:val>
            <c:numRef>
              <c:f>'ВЭД (экспорт)'!$C$2:$C$21</c:f>
              <c:numCache>
                <c:formatCode>0.0</c:formatCode>
                <c:ptCount val="20"/>
                <c:pt idx="0">
                  <c:v>87.312626452166441</c:v>
                </c:pt>
                <c:pt idx="1">
                  <c:v>101.29871476170975</c:v>
                </c:pt>
                <c:pt idx="2">
                  <c:v>99.654835522974778</c:v>
                </c:pt>
                <c:pt idx="3">
                  <c:v>98.190484677624411</c:v>
                </c:pt>
                <c:pt idx="4">
                  <c:v>84.364601229558943</c:v>
                </c:pt>
                <c:pt idx="5">
                  <c:v>84.504232161101598</c:v>
                </c:pt>
                <c:pt idx="6">
                  <c:v>94.095633173711903</c:v>
                </c:pt>
                <c:pt idx="7">
                  <c:v>84.081741060868168</c:v>
                </c:pt>
                <c:pt idx="8">
                  <c:v>79.426814778647582</c:v>
                </c:pt>
                <c:pt idx="9">
                  <c:v>65.825441327288615</c:v>
                </c:pt>
                <c:pt idx="10">
                  <c:v>60.225677999274453</c:v>
                </c:pt>
                <c:pt idx="11">
                  <c:v>58.792314609412209</c:v>
                </c:pt>
                <c:pt idx="12">
                  <c:v>92.760528492900335</c:v>
                </c:pt>
                <c:pt idx="13">
                  <c:v>89.545439047583912</c:v>
                </c:pt>
                <c:pt idx="14">
                  <c:v>89.102829979833302</c:v>
                </c:pt>
                <c:pt idx="15">
                  <c:v>85.822386055723243</c:v>
                </c:pt>
                <c:pt idx="16">
                  <c:v>90.416070579810011</c:v>
                </c:pt>
                <c:pt idx="17">
                  <c:v>90.276042114115512</c:v>
                </c:pt>
                <c:pt idx="18">
                  <c:v>102.7903229440486</c:v>
                </c:pt>
                <c:pt idx="19">
                  <c:v>119.46869768871416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1991-4CFF-ADBB-A8BF10FC34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2731080"/>
        <c:axId val="482730688"/>
      </c:barChart>
      <c:catAx>
        <c:axId val="4827310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2025                                                           2026</a:t>
                </a:r>
              </a:p>
            </c:rich>
          </c:tx>
          <c:layout>
            <c:manualLayout>
              <c:xMode val="edge"/>
              <c:yMode val="edge"/>
              <c:x val="0.2542315382934236"/>
              <c:y val="0.909566841057619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730688"/>
        <c:crossesAt val="100"/>
        <c:auto val="1"/>
        <c:lblAlgn val="ctr"/>
        <c:lblOffset val="100"/>
        <c:noMultiLvlLbl val="0"/>
      </c:catAx>
      <c:valAx>
        <c:axId val="482730688"/>
        <c:scaling>
          <c:logBase val="10"/>
          <c:orientation val="minMax"/>
          <c:max val="120"/>
          <c:min val="50"/>
        </c:scaling>
        <c:delete val="1"/>
        <c:axPos val="l"/>
        <c:numFmt formatCode="General" sourceLinked="0"/>
        <c:majorTickMark val="none"/>
        <c:minorTickMark val="none"/>
        <c:tickLblPos val="nextTo"/>
        <c:crossAx val="482731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54458927745296"/>
          <c:y val="0.21872615883353214"/>
          <c:w val="0.87387270341207346"/>
          <c:h val="0.592014546060746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E0-4A69-93D0-90623E4E618E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E0-4A69-93D0-90623E4E618E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E0-4A69-93D0-90623E4E618E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3E0-4A69-93D0-90623E4E618E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3E0-4A69-93D0-90623E4E618E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3E0-4A69-93D0-90623E4E618E}"/>
              </c:ext>
            </c:extLst>
          </c:dPt>
          <c:dPt>
            <c:idx val="1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3E0-4A69-93D0-90623E4E618E}"/>
              </c:ext>
            </c:extLst>
          </c:dPt>
          <c:dPt>
            <c:idx val="1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3E0-4A69-93D0-90623E4E618E}"/>
              </c:ext>
            </c:extLst>
          </c:dPt>
          <c:dLbls>
            <c:dLbl>
              <c:idx val="1"/>
              <c:layout>
                <c:manualLayout>
                  <c:x val="0"/>
                  <c:y val="1.35733842082657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3E0-4A69-93D0-90623E4E618E}"/>
                </c:ext>
              </c:extLst>
            </c:dLbl>
            <c:dLbl>
              <c:idx val="2"/>
              <c:layout>
                <c:manualLayout>
                  <c:x val="0"/>
                  <c:y val="-1.17712339466321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3E0-4A69-93D0-90623E4E618E}"/>
                </c:ext>
              </c:extLst>
            </c:dLbl>
            <c:dLbl>
              <c:idx val="3"/>
              <c:layout>
                <c:manualLayout>
                  <c:x val="2.6535524067197976E-3"/>
                  <c:y val="8.29806060560140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3E0-4A69-93D0-90623E4E618E}"/>
                </c:ext>
              </c:extLst>
            </c:dLbl>
            <c:dLbl>
              <c:idx val="4"/>
              <c:layout>
                <c:manualLayout>
                  <c:x val="0"/>
                  <c:y val="-5.53829758873348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3E0-4A69-93D0-90623E4E618E}"/>
                </c:ext>
              </c:extLst>
            </c:dLbl>
            <c:dLbl>
              <c:idx val="5"/>
              <c:layout>
                <c:manualLayout>
                  <c:x val="5.2737939782317115E-3"/>
                  <c:y val="-2.48941818168040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3E0-4A69-93D0-90623E4E618E}"/>
                </c:ext>
              </c:extLst>
            </c:dLbl>
            <c:dLbl>
              <c:idx val="6"/>
              <c:layout>
                <c:manualLayout>
                  <c:x val="5.3070317391532796E-3"/>
                  <c:y val="-4.5051731994552336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3E0-4A69-93D0-90623E4E618E}"/>
                </c:ext>
              </c:extLst>
            </c:dLbl>
            <c:dLbl>
              <c:idx val="7"/>
              <c:layout>
                <c:manualLayout>
                  <c:x val="2.6382472731532238E-3"/>
                  <c:y val="2.09704101739761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3E0-4A69-93D0-90623E4E618E}"/>
                </c:ext>
              </c:extLst>
            </c:dLbl>
            <c:dLbl>
              <c:idx val="8"/>
              <c:layout>
                <c:manualLayout>
                  <c:x val="2.65777445769477E-3"/>
                  <c:y val="-1.43431901792735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3E0-4A69-93D0-90623E4E618E}"/>
                </c:ext>
              </c:extLst>
            </c:dLbl>
            <c:dLbl>
              <c:idx val="9"/>
              <c:layout>
                <c:manualLayout>
                  <c:x val="-9.6734615862417948E-17"/>
                  <c:y val="-2.18714448138671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3E0-4A69-93D0-90623E4E618E}"/>
                </c:ext>
              </c:extLst>
            </c:dLbl>
            <c:dLbl>
              <c:idx val="10"/>
              <c:layout>
                <c:manualLayout>
                  <c:x val="-2.6617011109609057E-3"/>
                  <c:y val="-2.88179534596320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3E0-4A69-93D0-90623E4E618E}"/>
                </c:ext>
              </c:extLst>
            </c:dLbl>
            <c:dLbl>
              <c:idx val="11"/>
              <c:layout>
                <c:manualLayout>
                  <c:x val="4.1788226877477128E-6"/>
                  <c:y val="-5.72584092260987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3E0-4A69-93D0-90623E4E618E}"/>
                </c:ext>
              </c:extLst>
            </c:dLbl>
            <c:dLbl>
              <c:idx val="12"/>
              <c:layout>
                <c:manualLayout>
                  <c:x val="5.307104813439498E-3"/>
                  <c:y val="4.37428896277342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E0-4A69-93D0-90623E4E618E}"/>
                </c:ext>
              </c:extLst>
            </c:dLbl>
            <c:dLbl>
              <c:idx val="14"/>
              <c:layout>
                <c:manualLayout>
                  <c:x val="-7.9534016502361519E-3"/>
                  <c:y val="-5.24900898244737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E0-4A69-93D0-90623E4E618E}"/>
                </c:ext>
              </c:extLst>
            </c:dLbl>
            <c:dLbl>
              <c:idx val="15"/>
              <c:layout>
                <c:manualLayout>
                  <c:x val="0"/>
                  <c:y val="-1.74964669866901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E0-4A69-93D0-90623E4E618E}"/>
                </c:ext>
              </c:extLst>
            </c:dLbl>
            <c:dLbl>
              <c:idx val="16"/>
              <c:layout>
                <c:manualLayout>
                  <c:x val="2.6576209897649227E-3"/>
                  <c:y val="-4.81164897261040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E0-4A69-93D0-90623E4E618E}"/>
                </c:ext>
              </c:extLst>
            </c:dLbl>
            <c:dLbl>
              <c:idx val="19"/>
              <c:layout>
                <c:manualLayout>
                  <c:x val="7.8975777445015449E-3"/>
                  <c:y val="-3.06200227394140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3E0-4A69-93D0-90623E4E61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(импорт)'!$B$31:$B$50</c:f>
              <c:strCache>
                <c:ptCount val="20"/>
                <c:pt idx="0">
                  <c:v>I</c:v>
                </c:pt>
                <c:pt idx="1">
                  <c:v>I-II</c:v>
                </c:pt>
                <c:pt idx="2">
                  <c:v>I-XII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I-XII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</c:strCache>
            </c:strRef>
          </c:cat>
          <c:val>
            <c:numRef>
              <c:f>'ВЭД (импорт)'!$C$31:$C$50</c:f>
              <c:numCache>
                <c:formatCode>0.0</c:formatCode>
                <c:ptCount val="20"/>
                <c:pt idx="0">
                  <c:v>121.10083452767783</c:v>
                </c:pt>
                <c:pt idx="1">
                  <c:v>138.36254285030037</c:v>
                </c:pt>
                <c:pt idx="2">
                  <c:v>140.81864021326456</c:v>
                </c:pt>
                <c:pt idx="3">
                  <c:v>135.92864216680974</c:v>
                </c:pt>
                <c:pt idx="4">
                  <c:v>138.37956207841918</c:v>
                </c:pt>
                <c:pt idx="5">
                  <c:v>137.85355503690587</c:v>
                </c:pt>
                <c:pt idx="6">
                  <c:v>136.58334686987664</c:v>
                </c:pt>
                <c:pt idx="7">
                  <c:v>134.809639340112</c:v>
                </c:pt>
                <c:pt idx="8">
                  <c:v>136.27181651568051</c:v>
                </c:pt>
                <c:pt idx="9">
                  <c:v>141.33406642293966</c:v>
                </c:pt>
                <c:pt idx="10">
                  <c:v>146.95505033046791</c:v>
                </c:pt>
                <c:pt idx="11">
                  <c:v>143.43004398594971</c:v>
                </c:pt>
                <c:pt idx="12">
                  <c:v>118.04730972981228</c:v>
                </c:pt>
                <c:pt idx="13">
                  <c:v>104.62227086066966</c:v>
                </c:pt>
                <c:pt idx="14">
                  <c:v>97.782745421471503</c:v>
                </c:pt>
                <c:pt idx="15">
                  <c:v>98.617125520679338</c:v>
                </c:pt>
                <c:pt idx="16">
                  <c:v>97.852261722518136</c:v>
                </c:pt>
                <c:pt idx="17">
                  <c:v>104.11569531304407</c:v>
                </c:pt>
                <c:pt idx="18">
                  <c:v>108.34648066668156</c:v>
                </c:pt>
                <c:pt idx="19">
                  <c:v>109.32431757392197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83E0-4A69-93D0-90623E4E61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1075688"/>
        <c:axId val="481082352"/>
      </c:barChart>
      <c:catAx>
        <c:axId val="481075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2025                                                     2026</a:t>
                </a:r>
              </a:p>
            </c:rich>
          </c:tx>
          <c:layout>
            <c:manualLayout>
              <c:xMode val="edge"/>
              <c:yMode val="edge"/>
              <c:x val="0.34665401332158685"/>
              <c:y val="0.919535471178085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1082352"/>
        <c:crossesAt val="100"/>
        <c:auto val="1"/>
        <c:lblAlgn val="ctr"/>
        <c:lblOffset val="100"/>
        <c:noMultiLvlLbl val="0"/>
      </c:catAx>
      <c:valAx>
        <c:axId val="481082352"/>
        <c:scaling>
          <c:orientation val="minMax"/>
          <c:max val="150"/>
          <c:min val="95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1075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93963254593173E-2"/>
          <c:y val="0.24380449971917489"/>
          <c:w val="0.87387270341207346"/>
          <c:h val="0.584581647264495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486CE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A02-4CBA-AD8A-CCDC73B9BAAF}"/>
              </c:ext>
            </c:extLst>
          </c:dPt>
          <c:dPt>
            <c:idx val="13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A02-4CBA-AD8A-CCDC73B9BAAF}"/>
              </c:ext>
            </c:extLst>
          </c:dPt>
          <c:dPt>
            <c:idx val="14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A02-4CBA-AD8A-CCDC73B9BAAF}"/>
              </c:ext>
            </c:extLst>
          </c:dPt>
          <c:dPt>
            <c:idx val="15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A02-4CBA-AD8A-CCDC73B9BAAF}"/>
              </c:ext>
            </c:extLst>
          </c:dPt>
          <c:dPt>
            <c:idx val="16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A02-4CBA-AD8A-CCDC73B9BAAF}"/>
              </c:ext>
            </c:extLst>
          </c:dPt>
          <c:dPt>
            <c:idx val="17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A02-4CBA-AD8A-CCDC73B9BAAF}"/>
              </c:ext>
            </c:extLst>
          </c:dPt>
          <c:dPt>
            <c:idx val="18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A02-4CBA-AD8A-CCDC73B9BAAF}"/>
              </c:ext>
            </c:extLst>
          </c:dPt>
          <c:dPt>
            <c:idx val="19"/>
            <c:invertIfNegative val="0"/>
            <c:bubble3D val="0"/>
            <c:spPr>
              <a:solidFill>
                <a:srgbClr val="0043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A02-4CBA-AD8A-CCDC73B9BAAF}"/>
              </c:ext>
            </c:extLst>
          </c:dPt>
          <c:dLbls>
            <c:dLbl>
              <c:idx val="2"/>
              <c:layout>
                <c:manualLayout>
                  <c:x val="0"/>
                  <c:y val="4.8692965187270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A02-4CBA-AD8A-CCDC73B9BAAF}"/>
                </c:ext>
              </c:extLst>
            </c:dLbl>
            <c:dLbl>
              <c:idx val="3"/>
              <c:layout>
                <c:manualLayout>
                  <c:x val="2.7879423032047507E-3"/>
                  <c:y val="-1.46063560402317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A02-4CBA-AD8A-CCDC73B9BAAF}"/>
                </c:ext>
              </c:extLst>
            </c:dLbl>
            <c:dLbl>
              <c:idx val="4"/>
              <c:layout>
                <c:manualLayout>
                  <c:x val="-2.7692475940507438E-3"/>
                  <c:y val="-2.92127120804635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A02-4CBA-AD8A-CCDC73B9BAAF}"/>
                </c:ext>
              </c:extLst>
            </c:dLbl>
            <c:dLbl>
              <c:idx val="5"/>
              <c:layout>
                <c:manualLayout>
                  <c:x val="0"/>
                  <c:y val="1.94764193169338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3-3A02-4CBA-AD8A-CCDC73B9BAAF}"/>
                </c:ext>
              </c:extLst>
            </c:dLbl>
            <c:dLbl>
              <c:idx val="6"/>
              <c:layout>
                <c:manualLayout>
                  <c:x val="2.7638241906902334E-3"/>
                  <c:y val="-1.4605972661244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A02-4CBA-AD8A-CCDC73B9BAAF}"/>
                </c:ext>
              </c:extLst>
            </c:dLbl>
            <c:dLbl>
              <c:idx val="7"/>
              <c:layout>
                <c:manualLayout>
                  <c:x val="-2.0370135052831988E-16"/>
                  <c:y val="1.4606739419219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A02-4CBA-AD8A-CCDC73B9BAAF}"/>
                </c:ext>
              </c:extLst>
            </c:dLbl>
            <c:dLbl>
              <c:idx val="8"/>
              <c:layout>
                <c:manualLayout>
                  <c:x val="0"/>
                  <c:y val="1.94768026959210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A02-4CBA-AD8A-CCDC73B9BAAF}"/>
                </c:ext>
              </c:extLst>
            </c:dLbl>
            <c:dLbl>
              <c:idx val="9"/>
              <c:layout>
                <c:manualLayout>
                  <c:x val="0"/>
                  <c:y val="-3.89509217389304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A02-4CBA-AD8A-CCDC73B9BAAF}"/>
                </c:ext>
              </c:extLst>
            </c:dLbl>
            <c:dLbl>
              <c:idx val="10"/>
              <c:layout>
                <c:manualLayout>
                  <c:x val="-1.0222337022441163E-16"/>
                  <c:y val="1.46067394192191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A02-4CBA-AD8A-CCDC73B9BAAF}"/>
                </c:ext>
              </c:extLst>
            </c:dLbl>
            <c:dLbl>
              <c:idx val="11"/>
              <c:layout>
                <c:manualLayout>
                  <c:x val="0"/>
                  <c:y val="-1.94752691799715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A02-4CBA-AD8A-CCDC73B9BAAF}"/>
                </c:ext>
              </c:extLst>
            </c:dLbl>
            <c:dLbl>
              <c:idx val="13"/>
              <c:layout>
                <c:manualLayout>
                  <c:x val="0"/>
                  <c:y val="-3.870967741935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A02-4CBA-AD8A-CCDC73B9BAAF}"/>
                </c:ext>
              </c:extLst>
            </c:dLbl>
            <c:dLbl>
              <c:idx val="14"/>
              <c:layout>
                <c:manualLayout>
                  <c:x val="-9.8102544391086752E-17"/>
                  <c:y val="-7.113030226060451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A02-4CBA-AD8A-CCDC73B9BAAF}"/>
                </c:ext>
              </c:extLst>
            </c:dLbl>
            <c:dLbl>
              <c:idx val="15"/>
              <c:layout>
                <c:manualLayout>
                  <c:x val="-2.6772402346988285E-3"/>
                  <c:y val="-5.59126238252475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A02-4CBA-AD8A-CCDC73B9BAAF}"/>
                </c:ext>
              </c:extLst>
            </c:dLbl>
            <c:dLbl>
              <c:idx val="16"/>
              <c:layout>
                <c:manualLayout>
                  <c:x val="-4.2134721981410578E-6"/>
                  <c:y val="-3.44065701464736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A02-4CBA-AD8A-CCDC73B9BAAF}"/>
                </c:ext>
              </c:extLst>
            </c:dLbl>
            <c:dLbl>
              <c:idx val="17"/>
              <c:layout>
                <c:manualLayout>
                  <c:x val="-2.6772402346988285E-3"/>
                  <c:y val="-1.29022098044195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A02-4CBA-AD8A-CCDC73B9BAAF}"/>
                </c:ext>
              </c:extLst>
            </c:dLbl>
            <c:dLbl>
              <c:idx val="18"/>
              <c:layout>
                <c:manualLayout>
                  <c:x val="-9.8102544391086752E-17"/>
                  <c:y val="-5.16122258911184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A02-4CBA-AD8A-CCDC73B9BAAF}"/>
                </c:ext>
              </c:extLst>
            </c:dLbl>
            <c:dLbl>
              <c:idx val="19"/>
              <c:layout>
                <c:manualLayout>
                  <c:x val="0"/>
                  <c:y val="-3.87093387520107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A02-4CBA-AD8A-CCDC73B9BA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'ВЭД (экспорт)'!$B$33:$B$52</c:f>
              <c:strCache>
                <c:ptCount val="20"/>
                <c:pt idx="0">
                  <c:v>I</c:v>
                </c:pt>
                <c:pt idx="1">
                  <c:v>I-II</c:v>
                </c:pt>
                <c:pt idx="2">
                  <c:v>I-III</c:v>
                </c:pt>
                <c:pt idx="3">
                  <c:v>I-IV</c:v>
                </c:pt>
                <c:pt idx="4">
                  <c:v>I-V</c:v>
                </c:pt>
                <c:pt idx="5">
                  <c:v>I-VI</c:v>
                </c:pt>
                <c:pt idx="6">
                  <c:v>I-VII</c:v>
                </c:pt>
                <c:pt idx="7">
                  <c:v>I-VIII</c:v>
                </c:pt>
                <c:pt idx="8">
                  <c:v>I-IX</c:v>
                </c:pt>
                <c:pt idx="9">
                  <c:v>I-X</c:v>
                </c:pt>
                <c:pt idx="10">
                  <c:v>I-XI</c:v>
                </c:pt>
                <c:pt idx="11">
                  <c:v>I-XII</c:v>
                </c:pt>
                <c:pt idx="12">
                  <c:v>I</c:v>
                </c:pt>
                <c:pt idx="13">
                  <c:v>I-II</c:v>
                </c:pt>
                <c:pt idx="14">
                  <c:v>I-III</c:v>
                </c:pt>
                <c:pt idx="15">
                  <c:v>I-IV</c:v>
                </c:pt>
                <c:pt idx="16">
                  <c:v>I-V</c:v>
                </c:pt>
                <c:pt idx="17">
                  <c:v>I-VI</c:v>
                </c:pt>
                <c:pt idx="18">
                  <c:v>I-VII</c:v>
                </c:pt>
                <c:pt idx="19">
                  <c:v>I-VIII</c:v>
                </c:pt>
              </c:strCache>
            </c:strRef>
          </c:cat>
          <c:val>
            <c:numRef>
              <c:f>'ВЭД (экспорт)'!$C$33:$C$52</c:f>
              <c:numCache>
                <c:formatCode>0.0</c:formatCode>
                <c:ptCount val="20"/>
                <c:pt idx="0">
                  <c:v>126.1228967267604</c:v>
                </c:pt>
                <c:pt idx="1">
                  <c:v>136.26729088164296</c:v>
                </c:pt>
                <c:pt idx="2">
                  <c:v>111.87027196631571</c:v>
                </c:pt>
                <c:pt idx="3">
                  <c:v>116.59806766535003</c:v>
                </c:pt>
                <c:pt idx="4">
                  <c:v>96.936628827461064</c:v>
                </c:pt>
                <c:pt idx="5">
                  <c:v>95.870030818999339</c:v>
                </c:pt>
                <c:pt idx="6">
                  <c:v>94.31672403820815</c:v>
                </c:pt>
                <c:pt idx="7">
                  <c:v>81.125194302090094</c:v>
                </c:pt>
                <c:pt idx="8">
                  <c:v>71.550385674245334</c:v>
                </c:pt>
                <c:pt idx="9">
                  <c:v>74.606876077586918</c:v>
                </c:pt>
                <c:pt idx="10">
                  <c:v>76.967643507090401</c:v>
                </c:pt>
                <c:pt idx="11">
                  <c:v>78.253880860334547</c:v>
                </c:pt>
                <c:pt idx="12">
                  <c:v>109.57997857401519</c:v>
                </c:pt>
                <c:pt idx="13">
                  <c:v>97.444307356863291</c:v>
                </c:pt>
                <c:pt idx="14">
                  <c:v>100.04140697277759</c:v>
                </c:pt>
                <c:pt idx="15">
                  <c:v>94.303824340891907</c:v>
                </c:pt>
                <c:pt idx="16">
                  <c:v>96.113377384290615</c:v>
                </c:pt>
                <c:pt idx="17">
                  <c:v>98.33579223624001</c:v>
                </c:pt>
                <c:pt idx="18">
                  <c:v>98.267297694359456</c:v>
                </c:pt>
                <c:pt idx="19">
                  <c:v>90.918299273787383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3A02-4CBA-AD8A-CCDC73B9BAA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2742448"/>
        <c:axId val="482733040"/>
      </c:barChart>
      <c:catAx>
        <c:axId val="4827424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2025                                                             2026</a:t>
                </a:r>
              </a:p>
            </c:rich>
          </c:tx>
          <c:layout>
            <c:manualLayout>
              <c:xMode val="edge"/>
              <c:yMode val="edge"/>
              <c:x val="0.42491630454906826"/>
              <c:y val="0.9196993541980957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733040"/>
        <c:crossesAt val="100"/>
        <c:auto val="1"/>
        <c:lblAlgn val="ctr"/>
        <c:lblOffset val="100"/>
        <c:noMultiLvlLbl val="0"/>
      </c:catAx>
      <c:valAx>
        <c:axId val="482733040"/>
        <c:scaling>
          <c:orientation val="minMax"/>
          <c:min val="6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274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#3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#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#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hList9" loCatId="list" qsTypeId="urn:microsoft.com/office/officeart/2005/8/quickstyle/simple1#5" qsCatId="simple" csTypeId="urn:microsoft.com/office/officeart/2005/8/colors/accent2_4#3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chemeClr val="bg1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ky-KG" sz="30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rPr>
            <a:t>48,7%</a:t>
          </a:r>
          <a:endParaRPr lang="x-none" sz="3000" b="1" dirty="0">
            <a:solidFill>
              <a:schemeClr val="tx2">
                <a:lumMod val="75000"/>
              </a:schemeClr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 err="1">
              <a:solidFill>
                <a:schemeClr val="bg1"/>
              </a:solidFill>
            </a:rPr>
            <a:t>Кызмат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көрсөтүү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x-none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chemeClr val="bg1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rgbClr val="0059A3">
                  <a:lumMod val="75000"/>
                </a:srgbClr>
              </a:solidFill>
              <a:latin typeface="DIN Pro Regular" panose="020B0504020101020102" pitchFamily="34" charset="0"/>
              <a:ea typeface="+mn-ea"/>
              <a:cs typeface="DIN Pro Regular" panose="020B0504020101020102" pitchFamily="34" charset="0"/>
            </a:rPr>
            <a:t>35,9%</a:t>
          </a:r>
          <a:endParaRPr lang="x-none" sz="3000" b="1" kern="1200" dirty="0">
            <a:solidFill>
              <a:srgbClr val="0059A3">
                <a:lumMod val="75000"/>
              </a:srgbClr>
            </a:solidFill>
            <a:latin typeface="DIN Pro Regular" panose="020B0504020101020102" pitchFamily="34" charset="0"/>
            <a:ea typeface="+mn-ea"/>
            <a:cs typeface="DIN Pro Regular" panose="020B05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/>
      <dgm:spPr>
        <a:solidFill>
          <a:srgbClr val="3486CE">
            <a:alpha val="90000"/>
          </a:srgbClr>
        </a:solidFill>
      </dgm:spPr>
      <dgm:t>
        <a:bodyPr/>
        <a:lstStyle/>
        <a:p>
          <a:r>
            <a:rPr lang="ru-RU" b="1" dirty="0">
              <a:solidFill>
                <a:schemeClr val="bg1"/>
              </a:solidFill>
            </a:rPr>
            <a:t>Товар </a:t>
          </a:r>
          <a:r>
            <a:rPr lang="ru-RU" b="1" dirty="0" err="1">
              <a:solidFill>
                <a:schemeClr val="bg1"/>
              </a:solidFill>
            </a:rPr>
            <a:t>өндүрүү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 dirty="0" err="1">
              <a:solidFill>
                <a:schemeClr val="bg1"/>
              </a:solidFill>
            </a:rPr>
            <a:t>тармактары</a:t>
          </a:r>
          <a:endParaRPr lang="x-none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4EE5ED-37EE-4157-A15B-5374408AE6D0}">
      <dgm:prSet custT="1"/>
      <dgm:spPr>
        <a:solidFill>
          <a:schemeClr val="bg1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rgbClr val="0059A3">
                  <a:lumMod val="75000"/>
                </a:srgbClr>
              </a:solidFill>
              <a:latin typeface="DIN Pro Regular" panose="020B0504020101020102" pitchFamily="34" charset="0"/>
              <a:ea typeface="+mn-ea"/>
              <a:cs typeface="DIN Pro Regular" panose="020B0504020101020102" pitchFamily="34" charset="0"/>
            </a:rPr>
            <a:t>15,4%</a:t>
          </a:r>
          <a:endParaRPr lang="x-none" sz="3000" b="1" kern="1200" dirty="0">
            <a:solidFill>
              <a:srgbClr val="0059A3">
                <a:lumMod val="75000"/>
              </a:srgbClr>
            </a:solidFill>
            <a:latin typeface="DIN Pro Regular" panose="020B0504020101020102" pitchFamily="34" charset="0"/>
            <a:ea typeface="+mn-ea"/>
            <a:cs typeface="DIN Pro Regular" panose="020B0504020101020102" pitchFamily="34" charset="0"/>
          </a:endParaRPr>
        </a:p>
      </dgm:t>
    </dgm:pt>
    <dgm:pt modelId="{17F809E3-81E9-44E2-A488-DF057C605E1D}" type="par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92B6-C58A-4433-B487-768112B0A4E3}" type="sibTrans" cxnId="{CCB6B594-3057-4EF7-97A1-8AD71E3789FB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9C61-75E9-40A7-8F45-B572A0413736}">
      <dgm:prSet/>
      <dgm:spPr>
        <a:solidFill>
          <a:srgbClr val="3486CE">
            <a:alpha val="90000"/>
          </a:srgbClr>
        </a:solidFill>
      </dgm:spPr>
      <dgm:t>
        <a:bodyPr/>
        <a:lstStyle/>
        <a:p>
          <a:pPr algn="ctr"/>
          <a:r>
            <a:rPr lang="ru-RU" b="1" dirty="0" err="1">
              <a:solidFill>
                <a:schemeClr val="bg1"/>
              </a:solidFill>
            </a:rPr>
            <a:t>Продуктуларга</a:t>
          </a:r>
          <a:r>
            <a:rPr lang="ru-RU" b="1" dirty="0">
              <a:solidFill>
                <a:schemeClr val="bg1"/>
              </a:solidFill>
            </a:rPr>
            <a:t> </a:t>
          </a:r>
          <a:r>
            <a:rPr lang="ru-RU" b="1">
              <a:solidFill>
                <a:schemeClr val="bg1"/>
              </a:solidFill>
            </a:rPr>
            <a:t>таза салыктар</a:t>
          </a:r>
          <a:endParaRPr lang="x-none" b="1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gm:t>
    </dgm:pt>
    <dgm:pt modelId="{57A87715-5618-4D53-9030-3C4E9AC4549E}" type="par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8ED6-FC87-4E55-A885-355EDB13CE85}" type="sibTrans" cxnId="{3C1C4D25-3448-4E45-A4F2-AFF5FE37B238}">
      <dgm:prSet/>
      <dgm:spPr/>
      <dgm:t>
        <a:bodyPr/>
        <a:lstStyle/>
        <a:p>
          <a:endParaRPr lang="x-none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A3CDD-9C40-4EAA-843B-1A75AFEB2756}" type="pres">
      <dgm:prSet presAssocID="{B5952658-F766-4F6C-9041-330905154F93}" presName="list" presStyleCnt="0">
        <dgm:presLayoutVars>
          <dgm:dir/>
          <dgm:animLvl val="lvl"/>
        </dgm:presLayoutVars>
      </dgm:prSet>
      <dgm:spPr/>
    </dgm:pt>
    <dgm:pt modelId="{76A40AFF-6D3D-47E2-98FB-E4D085423367}" type="pres">
      <dgm:prSet presAssocID="{75EC54F1-6DD1-453D-BDC7-5C3A3A605DAB}" presName="posSpace" presStyleCnt="0"/>
      <dgm:spPr/>
    </dgm:pt>
    <dgm:pt modelId="{08586033-219D-4509-8C3B-747B5A2DAE45}" type="pres">
      <dgm:prSet presAssocID="{75EC54F1-6DD1-453D-BDC7-5C3A3A605DAB}" presName="vertFlow" presStyleCnt="0"/>
      <dgm:spPr/>
    </dgm:pt>
    <dgm:pt modelId="{4697BCCF-1376-4B2F-BC11-744E960E5EC9}" type="pres">
      <dgm:prSet presAssocID="{75EC54F1-6DD1-453D-BDC7-5C3A3A605DAB}" presName="topSpace" presStyleCnt="0"/>
      <dgm:spPr/>
    </dgm:pt>
    <dgm:pt modelId="{47BD22A5-BEC6-4413-AF9F-805A68877888}" type="pres">
      <dgm:prSet presAssocID="{75EC54F1-6DD1-453D-BDC7-5C3A3A605DAB}" presName="firstComp" presStyleCnt="0"/>
      <dgm:spPr/>
    </dgm:pt>
    <dgm:pt modelId="{4934068E-6AC3-4F18-9FE4-F17DE76B4955}" type="pres">
      <dgm:prSet presAssocID="{75EC54F1-6DD1-453D-BDC7-5C3A3A605DAB}" presName="firstChild" presStyleLbl="bgAccFollowNode1" presStyleIdx="0" presStyleCnt="3"/>
      <dgm:spPr/>
    </dgm:pt>
    <dgm:pt modelId="{AFE792DD-E601-4DF9-8051-EEBCCBD6DB7B}" type="pres">
      <dgm:prSet presAssocID="{75EC54F1-6DD1-453D-BDC7-5C3A3A605DAB}" presName="firstChildTx" presStyleLbl="bgAccFollowNode1" presStyleIdx="0" presStyleCnt="3">
        <dgm:presLayoutVars>
          <dgm:bulletEnabled val="1"/>
        </dgm:presLayoutVars>
      </dgm:prSet>
      <dgm:spPr/>
    </dgm:pt>
    <dgm:pt modelId="{065FD46D-545E-40E2-8DCA-46E32A249FDD}" type="pres">
      <dgm:prSet presAssocID="{75EC54F1-6DD1-453D-BDC7-5C3A3A605DAB}" presName="negSpace" presStyleCnt="0"/>
      <dgm:spPr/>
    </dgm:pt>
    <dgm:pt modelId="{F7505A28-9C2E-4909-B806-882A721E9D98}" type="pres">
      <dgm:prSet presAssocID="{75EC54F1-6DD1-453D-BDC7-5C3A3A605DAB}" presName="circle" presStyleLbl="node1" presStyleIdx="0" presStyleCnt="3" custLinFactNeighborX="1620" custLinFactNeighborY="-1387"/>
      <dgm:spPr/>
    </dgm:pt>
    <dgm:pt modelId="{FFB628D9-544F-43C0-9290-AC5FC89AB20A}" type="pres">
      <dgm:prSet presAssocID="{3C1F32F1-962A-4402-B83F-6385317E6728}" presName="transSpace" presStyleCnt="0"/>
      <dgm:spPr/>
    </dgm:pt>
    <dgm:pt modelId="{2B7A8B74-4754-4372-AE31-0F9C1D1ED3CE}" type="pres">
      <dgm:prSet presAssocID="{7836DDC1-FA90-46F4-A969-2FE2D2EBE7A8}" presName="posSpace" presStyleCnt="0"/>
      <dgm:spPr/>
    </dgm:pt>
    <dgm:pt modelId="{C3F17F08-5E98-4EA2-B390-A9C6AA290CBE}" type="pres">
      <dgm:prSet presAssocID="{7836DDC1-FA90-46F4-A969-2FE2D2EBE7A8}" presName="vertFlow" presStyleCnt="0"/>
      <dgm:spPr/>
    </dgm:pt>
    <dgm:pt modelId="{7FBAFE8A-8DD7-40BC-9F2C-42A48DE333D5}" type="pres">
      <dgm:prSet presAssocID="{7836DDC1-FA90-46F4-A969-2FE2D2EBE7A8}" presName="topSpace" presStyleCnt="0"/>
      <dgm:spPr/>
    </dgm:pt>
    <dgm:pt modelId="{0DC9017A-FCDF-4925-ABC5-6B1D1FDF4544}" type="pres">
      <dgm:prSet presAssocID="{7836DDC1-FA90-46F4-A969-2FE2D2EBE7A8}" presName="firstComp" presStyleCnt="0"/>
      <dgm:spPr/>
    </dgm:pt>
    <dgm:pt modelId="{D8BED8A8-3E8B-4F9E-9388-86751CF577B8}" type="pres">
      <dgm:prSet presAssocID="{7836DDC1-FA90-46F4-A969-2FE2D2EBE7A8}" presName="firstChild" presStyleLbl="bgAccFollowNode1" presStyleIdx="1" presStyleCnt="3"/>
      <dgm:spPr/>
    </dgm:pt>
    <dgm:pt modelId="{7A2385FC-7F21-4A2D-BB51-B54C440D8149}" type="pres">
      <dgm:prSet presAssocID="{7836DDC1-FA90-46F4-A969-2FE2D2EBE7A8}" presName="firstChildTx" presStyleLbl="bgAccFollowNode1" presStyleIdx="1" presStyleCnt="3">
        <dgm:presLayoutVars>
          <dgm:bulletEnabled val="1"/>
        </dgm:presLayoutVars>
      </dgm:prSet>
      <dgm:spPr/>
    </dgm:pt>
    <dgm:pt modelId="{43EA040D-43D3-4520-9429-5EF15AD9C98F}" type="pres">
      <dgm:prSet presAssocID="{7836DDC1-FA90-46F4-A969-2FE2D2EBE7A8}" presName="negSpace" presStyleCnt="0"/>
      <dgm:spPr/>
    </dgm:pt>
    <dgm:pt modelId="{8D122581-C2C9-4204-A4D5-F990906A1F6D}" type="pres">
      <dgm:prSet presAssocID="{7836DDC1-FA90-46F4-A969-2FE2D2EBE7A8}" presName="circle" presStyleLbl="node1" presStyleIdx="1" presStyleCnt="3" custLinFactNeighborX="-1972" custLinFactNeighborY="-1387"/>
      <dgm:spPr/>
    </dgm:pt>
    <dgm:pt modelId="{040AB0B6-3648-46E7-89D3-AB188134CB9F}" type="pres">
      <dgm:prSet presAssocID="{7679B092-0D99-4B8E-836A-3A8D6455FB34}" presName="transSpace" presStyleCnt="0"/>
      <dgm:spPr/>
    </dgm:pt>
    <dgm:pt modelId="{92E74F9B-2051-41FD-875B-86837E449509}" type="pres">
      <dgm:prSet presAssocID="{FC4EE5ED-37EE-4157-A15B-5374408AE6D0}" presName="posSpace" presStyleCnt="0"/>
      <dgm:spPr/>
    </dgm:pt>
    <dgm:pt modelId="{DB3E8431-B53A-4257-810B-9E961211DA5F}" type="pres">
      <dgm:prSet presAssocID="{FC4EE5ED-37EE-4157-A15B-5374408AE6D0}" presName="vertFlow" presStyleCnt="0"/>
      <dgm:spPr/>
    </dgm:pt>
    <dgm:pt modelId="{F0AB9AFD-4D75-4606-933C-4D35FA0422A1}" type="pres">
      <dgm:prSet presAssocID="{FC4EE5ED-37EE-4157-A15B-5374408AE6D0}" presName="topSpace" presStyleCnt="0"/>
      <dgm:spPr/>
    </dgm:pt>
    <dgm:pt modelId="{93B05864-CCE5-4A2E-9D03-74DF776A3FD7}" type="pres">
      <dgm:prSet presAssocID="{FC4EE5ED-37EE-4157-A15B-5374408AE6D0}" presName="firstComp" presStyleCnt="0"/>
      <dgm:spPr/>
    </dgm:pt>
    <dgm:pt modelId="{52632DC1-9268-474D-808C-53303CF58F47}" type="pres">
      <dgm:prSet presAssocID="{FC4EE5ED-37EE-4157-A15B-5374408AE6D0}" presName="firstChild" presStyleLbl="bgAccFollowNode1" presStyleIdx="2" presStyleCnt="3"/>
      <dgm:spPr/>
    </dgm:pt>
    <dgm:pt modelId="{F091947E-9AFE-4483-94F4-BD7A20BBDCA6}" type="pres">
      <dgm:prSet presAssocID="{FC4EE5ED-37EE-4157-A15B-5374408AE6D0}" presName="firstChildTx" presStyleLbl="bgAccFollowNode1" presStyleIdx="2" presStyleCnt="3">
        <dgm:presLayoutVars>
          <dgm:bulletEnabled val="1"/>
        </dgm:presLayoutVars>
      </dgm:prSet>
      <dgm:spPr/>
    </dgm:pt>
    <dgm:pt modelId="{FFB351F6-8913-4A9B-BBB3-0CB56D639ACA}" type="pres">
      <dgm:prSet presAssocID="{FC4EE5ED-37EE-4157-A15B-5374408AE6D0}" presName="negSpace" presStyleCnt="0"/>
      <dgm:spPr/>
    </dgm:pt>
    <dgm:pt modelId="{95DFD1D4-93B3-4EAB-8F05-231FB842EB51}" type="pres">
      <dgm:prSet presAssocID="{FC4EE5ED-37EE-4157-A15B-5374408AE6D0}" presName="circle" presStyleLbl="node1" presStyleIdx="2" presStyleCnt="3"/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A59450B-E179-44A9-A653-47502BE799E3}" type="presOf" srcId="{910B7F9B-7899-4B07-A9B1-A9A3F35B5B19}" destId="{4934068E-6AC3-4F18-9FE4-F17DE76B4955}" srcOrd="0" destOrd="0" presId="urn:microsoft.com/office/officeart/2005/8/layout/hList9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331DA31A-D13D-4D6A-833D-021BD59397BD}" type="presOf" srcId="{7836DDC1-FA90-46F4-A969-2FE2D2EBE7A8}" destId="{8D122581-C2C9-4204-A4D5-F990906A1F6D}" srcOrd="0" destOrd="0" presId="urn:microsoft.com/office/officeart/2005/8/layout/hList9"/>
    <dgm:cxn modelId="{5C3B2222-CAEE-4CB5-8DA9-E6CAA6D92DD4}" type="presOf" srcId="{ECBAFBCA-5D57-45C4-86DB-444E77FC4E08}" destId="{D8BED8A8-3E8B-4F9E-9388-86751CF577B8}" srcOrd="0" destOrd="0" presId="urn:microsoft.com/office/officeart/2005/8/layout/hList9"/>
    <dgm:cxn modelId="{3C1C4D25-3448-4E45-A4F2-AFF5FE37B238}" srcId="{FC4EE5ED-37EE-4157-A15B-5374408AE6D0}" destId="{12759C61-75E9-40A7-8F45-B572A0413736}" srcOrd="0" destOrd="0" parTransId="{57A87715-5618-4D53-9030-3C4E9AC4549E}" sibTransId="{405C8ED6-FC87-4E55-A885-355EDB13CE85}"/>
    <dgm:cxn modelId="{5DA5E926-E51E-453B-A300-F892B72708A3}" type="presOf" srcId="{B5952658-F766-4F6C-9041-330905154F93}" destId="{302A3CDD-9C40-4EAA-843B-1A75AFEB2756}" srcOrd="0" destOrd="0" presId="urn:microsoft.com/office/officeart/2005/8/layout/hList9"/>
    <dgm:cxn modelId="{547FC135-F74D-4CAD-A93C-51B14B440091}" type="presOf" srcId="{12759C61-75E9-40A7-8F45-B572A0413736}" destId="{52632DC1-9268-474D-808C-53303CF58F47}" srcOrd="0" destOrd="0" presId="urn:microsoft.com/office/officeart/2005/8/layout/hList9"/>
    <dgm:cxn modelId="{18D10D3F-EFBB-4FAC-9ADF-F518BE4C662E}" type="presOf" srcId="{ECBAFBCA-5D57-45C4-86DB-444E77FC4E08}" destId="{7A2385FC-7F21-4A2D-BB51-B54C440D8149}" srcOrd="1" destOrd="0" presId="urn:microsoft.com/office/officeart/2005/8/layout/hList9"/>
    <dgm:cxn modelId="{13549E43-3591-4FDC-AA44-1800CCD94A46}" type="presOf" srcId="{12759C61-75E9-40A7-8F45-B572A0413736}" destId="{F091947E-9AFE-4483-94F4-BD7A20BBDCA6}" srcOrd="1" destOrd="0" presId="urn:microsoft.com/office/officeart/2005/8/layout/hList9"/>
    <dgm:cxn modelId="{73D37F70-6A02-43A4-8E63-B001408C8BED}" type="presOf" srcId="{FC4EE5ED-37EE-4157-A15B-5374408AE6D0}" destId="{95DFD1D4-93B3-4EAB-8F05-231FB842EB51}" srcOrd="0" destOrd="0" presId="urn:microsoft.com/office/officeart/2005/8/layout/hList9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CCB6B594-3057-4EF7-97A1-8AD71E3789FB}" srcId="{B5952658-F766-4F6C-9041-330905154F93}" destId="{FC4EE5ED-37EE-4157-A15B-5374408AE6D0}" srcOrd="2" destOrd="0" parTransId="{17F809E3-81E9-44E2-A488-DF057C605E1D}" sibTransId="{AA4992B6-C58A-4433-B487-768112B0A4E3}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FBB2ADB0-BE86-4CE2-A8BD-6AA8A3598B24}" type="presOf" srcId="{910B7F9B-7899-4B07-A9B1-A9A3F35B5B19}" destId="{AFE792DD-E601-4DF9-8051-EEBCCBD6DB7B}" srcOrd="1" destOrd="0" presId="urn:microsoft.com/office/officeart/2005/8/layout/hList9"/>
    <dgm:cxn modelId="{10B6C5F9-8128-4619-BCC9-12B932C60B25}" type="presOf" srcId="{75EC54F1-6DD1-453D-BDC7-5C3A3A605DAB}" destId="{F7505A28-9C2E-4909-B806-882A721E9D98}" srcOrd="0" destOrd="0" presId="urn:microsoft.com/office/officeart/2005/8/layout/hList9"/>
    <dgm:cxn modelId="{8AE7DD33-7FE2-4133-9118-828EF13F0024}" type="presParOf" srcId="{302A3CDD-9C40-4EAA-843B-1A75AFEB2756}" destId="{76A40AFF-6D3D-47E2-98FB-E4D085423367}" srcOrd="0" destOrd="0" presId="urn:microsoft.com/office/officeart/2005/8/layout/hList9"/>
    <dgm:cxn modelId="{84A63F1F-1FDB-48A3-86C5-DCDEF02D6DD1}" type="presParOf" srcId="{302A3CDD-9C40-4EAA-843B-1A75AFEB2756}" destId="{08586033-219D-4509-8C3B-747B5A2DAE45}" srcOrd="1" destOrd="0" presId="urn:microsoft.com/office/officeart/2005/8/layout/hList9"/>
    <dgm:cxn modelId="{CCEEAD03-C902-4A2D-A30D-D631E2CEF823}" type="presParOf" srcId="{08586033-219D-4509-8C3B-747B5A2DAE45}" destId="{4697BCCF-1376-4B2F-BC11-744E960E5EC9}" srcOrd="0" destOrd="0" presId="urn:microsoft.com/office/officeart/2005/8/layout/hList9"/>
    <dgm:cxn modelId="{F86FFC2B-A653-4FCB-AED9-D4B47C143CDE}" type="presParOf" srcId="{08586033-219D-4509-8C3B-747B5A2DAE45}" destId="{47BD22A5-BEC6-4413-AF9F-805A68877888}" srcOrd="1" destOrd="0" presId="urn:microsoft.com/office/officeart/2005/8/layout/hList9"/>
    <dgm:cxn modelId="{AFB34819-B68B-4A6E-B82B-A7BC9D22F01F}" type="presParOf" srcId="{47BD22A5-BEC6-4413-AF9F-805A68877888}" destId="{4934068E-6AC3-4F18-9FE4-F17DE76B4955}" srcOrd="0" destOrd="0" presId="urn:microsoft.com/office/officeart/2005/8/layout/hList9"/>
    <dgm:cxn modelId="{B93BBB0E-F53A-4E8F-97EE-9060F2C4511E}" type="presParOf" srcId="{47BD22A5-BEC6-4413-AF9F-805A68877888}" destId="{AFE792DD-E601-4DF9-8051-EEBCCBD6DB7B}" srcOrd="1" destOrd="0" presId="urn:microsoft.com/office/officeart/2005/8/layout/hList9"/>
    <dgm:cxn modelId="{568754FF-CF71-4C67-9C38-8F25AC92F9F3}" type="presParOf" srcId="{302A3CDD-9C40-4EAA-843B-1A75AFEB2756}" destId="{065FD46D-545E-40E2-8DCA-46E32A249FDD}" srcOrd="2" destOrd="0" presId="urn:microsoft.com/office/officeart/2005/8/layout/hList9"/>
    <dgm:cxn modelId="{DFB2C31D-9723-41F7-B0FE-5C19A261C4E6}" type="presParOf" srcId="{302A3CDD-9C40-4EAA-843B-1A75AFEB2756}" destId="{F7505A28-9C2E-4909-B806-882A721E9D98}" srcOrd="3" destOrd="0" presId="urn:microsoft.com/office/officeart/2005/8/layout/hList9"/>
    <dgm:cxn modelId="{F6DF167A-2F5B-42EA-836F-4EC262BA44F8}" type="presParOf" srcId="{302A3CDD-9C40-4EAA-843B-1A75AFEB2756}" destId="{FFB628D9-544F-43C0-9290-AC5FC89AB20A}" srcOrd="4" destOrd="0" presId="urn:microsoft.com/office/officeart/2005/8/layout/hList9"/>
    <dgm:cxn modelId="{E1E4C13B-4AD1-4B15-B9B3-811A748EBA3D}" type="presParOf" srcId="{302A3CDD-9C40-4EAA-843B-1A75AFEB2756}" destId="{2B7A8B74-4754-4372-AE31-0F9C1D1ED3CE}" srcOrd="5" destOrd="0" presId="urn:microsoft.com/office/officeart/2005/8/layout/hList9"/>
    <dgm:cxn modelId="{85262636-B895-4954-A769-6CE51E9DA4E6}" type="presParOf" srcId="{302A3CDD-9C40-4EAA-843B-1A75AFEB2756}" destId="{C3F17F08-5E98-4EA2-B390-A9C6AA290CBE}" srcOrd="6" destOrd="0" presId="urn:microsoft.com/office/officeart/2005/8/layout/hList9"/>
    <dgm:cxn modelId="{37CE0E7C-064A-47AD-91F7-5E7C7B7F9B99}" type="presParOf" srcId="{C3F17F08-5E98-4EA2-B390-A9C6AA290CBE}" destId="{7FBAFE8A-8DD7-40BC-9F2C-42A48DE333D5}" srcOrd="0" destOrd="0" presId="urn:microsoft.com/office/officeart/2005/8/layout/hList9"/>
    <dgm:cxn modelId="{DF59FACF-953B-487E-86BB-58E54A433644}" type="presParOf" srcId="{C3F17F08-5E98-4EA2-B390-A9C6AA290CBE}" destId="{0DC9017A-FCDF-4925-ABC5-6B1D1FDF4544}" srcOrd="1" destOrd="0" presId="urn:microsoft.com/office/officeart/2005/8/layout/hList9"/>
    <dgm:cxn modelId="{DB286D67-B863-44F9-8D56-C9BC349604FF}" type="presParOf" srcId="{0DC9017A-FCDF-4925-ABC5-6B1D1FDF4544}" destId="{D8BED8A8-3E8B-4F9E-9388-86751CF577B8}" srcOrd="0" destOrd="0" presId="urn:microsoft.com/office/officeart/2005/8/layout/hList9"/>
    <dgm:cxn modelId="{16240C3E-AD1A-4463-B8BD-ED5AF091ADED}" type="presParOf" srcId="{0DC9017A-FCDF-4925-ABC5-6B1D1FDF4544}" destId="{7A2385FC-7F21-4A2D-BB51-B54C440D8149}" srcOrd="1" destOrd="0" presId="urn:microsoft.com/office/officeart/2005/8/layout/hList9"/>
    <dgm:cxn modelId="{E3DDB62A-4780-4CE0-BC1E-83F4AE1AE1CE}" type="presParOf" srcId="{302A3CDD-9C40-4EAA-843B-1A75AFEB2756}" destId="{43EA040D-43D3-4520-9429-5EF15AD9C98F}" srcOrd="7" destOrd="0" presId="urn:microsoft.com/office/officeart/2005/8/layout/hList9"/>
    <dgm:cxn modelId="{A076705C-F446-4998-A801-3A5B2D825333}" type="presParOf" srcId="{302A3CDD-9C40-4EAA-843B-1A75AFEB2756}" destId="{8D122581-C2C9-4204-A4D5-F990906A1F6D}" srcOrd="8" destOrd="0" presId="urn:microsoft.com/office/officeart/2005/8/layout/hList9"/>
    <dgm:cxn modelId="{48ABFC94-CD53-4606-9D26-AD054D40BD4D}" type="presParOf" srcId="{302A3CDD-9C40-4EAA-843B-1A75AFEB2756}" destId="{040AB0B6-3648-46E7-89D3-AB188134CB9F}" srcOrd="9" destOrd="0" presId="urn:microsoft.com/office/officeart/2005/8/layout/hList9"/>
    <dgm:cxn modelId="{E45475E6-4CC2-4F84-AF4F-9118219939A6}" type="presParOf" srcId="{302A3CDD-9C40-4EAA-843B-1A75AFEB2756}" destId="{92E74F9B-2051-41FD-875B-86837E449509}" srcOrd="10" destOrd="0" presId="urn:microsoft.com/office/officeart/2005/8/layout/hList9"/>
    <dgm:cxn modelId="{EC17EF4F-027C-4207-8CB7-73F0D9C819F3}" type="presParOf" srcId="{302A3CDD-9C40-4EAA-843B-1A75AFEB2756}" destId="{DB3E8431-B53A-4257-810B-9E961211DA5F}" srcOrd="11" destOrd="0" presId="urn:microsoft.com/office/officeart/2005/8/layout/hList9"/>
    <dgm:cxn modelId="{0A0C7959-45F1-4E79-B057-88DA394BBC64}" type="presParOf" srcId="{DB3E8431-B53A-4257-810B-9E961211DA5F}" destId="{F0AB9AFD-4D75-4606-933C-4D35FA0422A1}" srcOrd="0" destOrd="0" presId="urn:microsoft.com/office/officeart/2005/8/layout/hList9"/>
    <dgm:cxn modelId="{42AF5AE3-A0B7-42DF-9706-D5EE7F67E15F}" type="presParOf" srcId="{DB3E8431-B53A-4257-810B-9E961211DA5F}" destId="{93B05864-CCE5-4A2E-9D03-74DF776A3FD7}" srcOrd="1" destOrd="0" presId="urn:microsoft.com/office/officeart/2005/8/layout/hList9"/>
    <dgm:cxn modelId="{F57383BA-BF30-46E4-AFA0-2CBFCADC2CCB}" type="presParOf" srcId="{93B05864-CCE5-4A2E-9D03-74DF776A3FD7}" destId="{52632DC1-9268-474D-808C-53303CF58F47}" srcOrd="0" destOrd="0" presId="urn:microsoft.com/office/officeart/2005/8/layout/hList9"/>
    <dgm:cxn modelId="{2F89E7D3-4653-4AF4-8426-D6DC905CC649}" type="presParOf" srcId="{93B05864-CCE5-4A2E-9D03-74DF776A3FD7}" destId="{F091947E-9AFE-4483-94F4-BD7A20BBDCA6}" srcOrd="1" destOrd="0" presId="urn:microsoft.com/office/officeart/2005/8/layout/hList9"/>
    <dgm:cxn modelId="{736D0EB4-0AE0-438E-8D1C-858A2D8149AB}" type="presParOf" srcId="{302A3CDD-9C40-4EAA-843B-1A75AFEB2756}" destId="{FFB351F6-8913-4A9B-BBB3-0CB56D639ACA}" srcOrd="12" destOrd="0" presId="urn:microsoft.com/office/officeart/2005/8/layout/hList9"/>
    <dgm:cxn modelId="{69771044-78A2-4594-BF35-06C642B41DD7}" type="presParOf" srcId="{302A3CDD-9C40-4EAA-843B-1A75AFEB2756}" destId="{95DFD1D4-93B3-4EAB-8F05-231FB842EB51}" srcOrd="13" destOrd="0" presId="urn:microsoft.com/office/officeart/2005/8/layout/hList9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952658-F766-4F6C-9041-330905154F93}" type="doc">
      <dgm:prSet loTypeId="urn:microsoft.com/office/officeart/2005/8/layout/vList5" loCatId="list" qsTypeId="urn:microsoft.com/office/officeart/2005/8/quickstyle/simple3#2" qsCatId="simple" csTypeId="urn:microsoft.com/office/officeart/2005/8/colors/accent2_4#4" csCatId="accent2" phldr="1"/>
      <dgm:spPr/>
      <dgm:t>
        <a:bodyPr/>
        <a:lstStyle/>
        <a:p>
          <a:endParaRPr lang="x-none"/>
        </a:p>
      </dgm:t>
    </dgm:pt>
    <dgm:pt modelId="{75EC54F1-6DD1-453D-BDC7-5C3A3A605DAB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36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81,0%</a:t>
          </a:r>
          <a:endParaRPr lang="x-none" sz="36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9089E356-10BF-4438-A35F-8FAFF526F0E1}" type="par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32F1-962A-4402-B83F-6385317E6728}" type="sibTrans" cxnId="{18210401-AE8A-4971-968B-B590B65280D3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B7F9B-7899-4B07-A9B1-A9A3F35B5B19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ky-KG" sz="2800" b="1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14E0EFC-165A-424C-BB69-3A137D8758D8}" type="par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50244D-2CE1-456D-92A2-6928C4243A75}" type="sibTrans" cxnId="{3F825795-6334-4E7D-B230-D8321060196B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DDC1-FA90-46F4-A969-2FE2D2EBE7A8}">
      <dgm:prSet phldrT="[Текст]" custT="1"/>
      <dgm:spPr>
        <a:solidFill>
          <a:srgbClr val="3486CE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6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19,0%</a:t>
          </a:r>
          <a:endParaRPr lang="x-none" sz="36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49B21206-D972-4F03-8C5B-B17625F75013}" type="par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79B092-0D99-4B8E-836A-3A8D6455FB34}" type="sibTrans" cxnId="{93A66276-C9A2-4ADF-95B9-CC0942E1C4B5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AFBCA-5D57-45C4-86DB-444E77FC4E08}">
      <dgm:prSet phldrT="[Текст]" custT="1"/>
      <dgm:spPr>
        <a:solidFill>
          <a:srgbClr val="0059A3"/>
        </a:solidFill>
        <a:ln>
          <a:solidFill>
            <a:schemeClr val="tx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gm:t>
    </dgm:pt>
    <dgm:pt modelId="{71C572BB-28C0-4626-85D4-75737000C8EE}" type="par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60C6AB-7FEB-4D01-9ADA-B81538040EEA}" type="sibTrans" cxnId="{5EC86817-CAEC-4238-AE9C-2FCA8AC78CFD}">
      <dgm:prSet/>
      <dgm:spPr/>
      <dgm:t>
        <a:bodyPr/>
        <a:lstStyle/>
        <a:p>
          <a:endParaRPr lang="x-none" sz="28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B450A-5529-482D-8B6A-F8F267905FF0}" type="pres">
      <dgm:prSet presAssocID="{B5952658-F766-4F6C-9041-330905154F93}" presName="Name0" presStyleCnt="0">
        <dgm:presLayoutVars>
          <dgm:dir/>
          <dgm:animLvl val="lvl"/>
          <dgm:resizeHandles val="exact"/>
        </dgm:presLayoutVars>
      </dgm:prSet>
      <dgm:spPr/>
    </dgm:pt>
    <dgm:pt modelId="{907765C2-5EB4-4A4B-93E7-A2FAC893CE62}" type="pres">
      <dgm:prSet presAssocID="{75EC54F1-6DD1-453D-BDC7-5C3A3A605DAB}" presName="linNode" presStyleCnt="0"/>
      <dgm:spPr/>
    </dgm:pt>
    <dgm:pt modelId="{0714A9C0-76B3-4961-BEB6-F4C075B2AFBA}" type="pres">
      <dgm:prSet presAssocID="{75EC54F1-6DD1-453D-BDC7-5C3A3A605DA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E848266-FBBC-441F-80A3-DEEB70D8858D}" type="pres">
      <dgm:prSet presAssocID="{75EC54F1-6DD1-453D-BDC7-5C3A3A605DAB}" presName="descendantText" presStyleLbl="alignAccFollowNode1" presStyleIdx="0" presStyleCnt="2">
        <dgm:presLayoutVars>
          <dgm:bulletEnabled val="1"/>
        </dgm:presLayoutVars>
      </dgm:prSet>
      <dgm:spPr/>
    </dgm:pt>
    <dgm:pt modelId="{0F88A485-C8C2-4B38-998F-B30133C8F9C1}" type="pres">
      <dgm:prSet presAssocID="{3C1F32F1-962A-4402-B83F-6385317E6728}" presName="sp" presStyleCnt="0"/>
      <dgm:spPr/>
    </dgm:pt>
    <dgm:pt modelId="{669CF826-7B63-4847-A8BF-474633F01DB5}" type="pres">
      <dgm:prSet presAssocID="{7836DDC1-FA90-46F4-A969-2FE2D2EBE7A8}" presName="linNode" presStyleCnt="0"/>
      <dgm:spPr/>
    </dgm:pt>
    <dgm:pt modelId="{48A70129-330A-4942-84C5-3857D93A717A}" type="pres">
      <dgm:prSet presAssocID="{7836DDC1-FA90-46F4-A969-2FE2D2EBE7A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C1C4C037-F3FE-4B1D-99F5-AFFEA3077612}" type="pres">
      <dgm:prSet presAssocID="{7836DDC1-FA90-46F4-A969-2FE2D2EBE7A8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8210401-AE8A-4971-968B-B590B65280D3}" srcId="{B5952658-F766-4F6C-9041-330905154F93}" destId="{75EC54F1-6DD1-453D-BDC7-5C3A3A605DAB}" srcOrd="0" destOrd="0" parTransId="{9089E356-10BF-4438-A35F-8FAFF526F0E1}" sibTransId="{3C1F32F1-962A-4402-B83F-6385317E6728}"/>
    <dgm:cxn modelId="{5EC86817-CAEC-4238-AE9C-2FCA8AC78CFD}" srcId="{7836DDC1-FA90-46F4-A969-2FE2D2EBE7A8}" destId="{ECBAFBCA-5D57-45C4-86DB-444E77FC4E08}" srcOrd="0" destOrd="0" parTransId="{71C572BB-28C0-4626-85D4-75737000C8EE}" sibTransId="{D960C6AB-7FEB-4D01-9ADA-B81538040EEA}"/>
    <dgm:cxn modelId="{6D12EB4C-2607-4432-A128-2636A8D3B109}" type="presOf" srcId="{910B7F9B-7899-4B07-A9B1-A9A3F35B5B19}" destId="{3E848266-FBBC-441F-80A3-DEEB70D8858D}" srcOrd="0" destOrd="0" presId="urn:microsoft.com/office/officeart/2005/8/layout/vList5"/>
    <dgm:cxn modelId="{06700E75-D32D-4361-88D5-B150F5F7D428}" type="presOf" srcId="{ECBAFBCA-5D57-45C4-86DB-444E77FC4E08}" destId="{C1C4C037-F3FE-4B1D-99F5-AFFEA3077612}" srcOrd="0" destOrd="0" presId="urn:microsoft.com/office/officeart/2005/8/layout/vList5"/>
    <dgm:cxn modelId="{93A66276-C9A2-4ADF-95B9-CC0942E1C4B5}" srcId="{B5952658-F766-4F6C-9041-330905154F93}" destId="{7836DDC1-FA90-46F4-A969-2FE2D2EBE7A8}" srcOrd="1" destOrd="0" parTransId="{49B21206-D972-4F03-8C5B-B17625F75013}" sibTransId="{7679B092-0D99-4B8E-836A-3A8D6455FB34}"/>
    <dgm:cxn modelId="{9F6C1C80-B73A-42F9-A9F7-DB5B66A46FEB}" type="presOf" srcId="{7836DDC1-FA90-46F4-A969-2FE2D2EBE7A8}" destId="{48A70129-330A-4942-84C5-3857D93A717A}" srcOrd="0" destOrd="0" presId="urn:microsoft.com/office/officeart/2005/8/layout/vList5"/>
    <dgm:cxn modelId="{3F825795-6334-4E7D-B230-D8321060196B}" srcId="{75EC54F1-6DD1-453D-BDC7-5C3A3A605DAB}" destId="{910B7F9B-7899-4B07-A9B1-A9A3F35B5B19}" srcOrd="0" destOrd="0" parTransId="{F14E0EFC-165A-424C-BB69-3A137D8758D8}" sibTransId="{A050244D-2CE1-456D-92A2-6928C4243A75}"/>
    <dgm:cxn modelId="{18D8FAC9-74E5-4240-A49F-070FD7BDC63E}" type="presOf" srcId="{B5952658-F766-4F6C-9041-330905154F93}" destId="{1A1B450A-5529-482D-8B6A-F8F267905FF0}" srcOrd="0" destOrd="0" presId="urn:microsoft.com/office/officeart/2005/8/layout/vList5"/>
    <dgm:cxn modelId="{6D534AD8-65E8-4EA2-B94B-1E75C50FCCDC}" type="presOf" srcId="{75EC54F1-6DD1-453D-BDC7-5C3A3A605DAB}" destId="{0714A9C0-76B3-4961-BEB6-F4C075B2AFBA}" srcOrd="0" destOrd="0" presId="urn:microsoft.com/office/officeart/2005/8/layout/vList5"/>
    <dgm:cxn modelId="{1697FE7B-0924-4B45-8F63-8D0D8650DA41}" type="presParOf" srcId="{1A1B450A-5529-482D-8B6A-F8F267905FF0}" destId="{907765C2-5EB4-4A4B-93E7-A2FAC893CE62}" srcOrd="0" destOrd="0" presId="urn:microsoft.com/office/officeart/2005/8/layout/vList5"/>
    <dgm:cxn modelId="{076B7A8B-B520-4D65-A427-1D6936C454E9}" type="presParOf" srcId="{907765C2-5EB4-4A4B-93E7-A2FAC893CE62}" destId="{0714A9C0-76B3-4961-BEB6-F4C075B2AFBA}" srcOrd="0" destOrd="0" presId="urn:microsoft.com/office/officeart/2005/8/layout/vList5"/>
    <dgm:cxn modelId="{11E91012-2A9C-49AE-BD08-30F99A5335D3}" type="presParOf" srcId="{907765C2-5EB4-4A4B-93E7-A2FAC893CE62}" destId="{3E848266-FBBC-441F-80A3-DEEB70D8858D}" srcOrd="1" destOrd="0" presId="urn:microsoft.com/office/officeart/2005/8/layout/vList5"/>
    <dgm:cxn modelId="{9AE6D459-3AAA-4B40-9086-68038AD781C1}" type="presParOf" srcId="{1A1B450A-5529-482D-8B6A-F8F267905FF0}" destId="{0F88A485-C8C2-4B38-998F-B30133C8F9C1}" srcOrd="1" destOrd="0" presId="urn:microsoft.com/office/officeart/2005/8/layout/vList5"/>
    <dgm:cxn modelId="{A1838B8C-C65A-4749-85DD-2ADCD7C08DFF}" type="presParOf" srcId="{1A1B450A-5529-482D-8B6A-F8F267905FF0}" destId="{669CF826-7B63-4847-A8BF-474633F01DB5}" srcOrd="2" destOrd="0" presId="urn:microsoft.com/office/officeart/2005/8/layout/vList5"/>
    <dgm:cxn modelId="{20B8602C-A2D1-40D7-9BA5-0E7172603692}" type="presParOf" srcId="{669CF826-7B63-4847-A8BF-474633F01DB5}" destId="{48A70129-330A-4942-84C5-3857D93A717A}" srcOrd="0" destOrd="0" presId="urn:microsoft.com/office/officeart/2005/8/layout/vList5"/>
    <dgm:cxn modelId="{41454738-F95B-414E-8ADB-655F1DEC96AE}" type="presParOf" srcId="{669CF826-7B63-4847-A8BF-474633F01DB5}" destId="{C1C4C037-F3FE-4B1D-99F5-AFFEA3077612}" srcOrd="1" destOrd="0" presId="urn:microsoft.com/office/officeart/2005/8/layout/vList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8E29B9-2F5F-4C02-A86F-AE8EC8FFA81D}" type="doc">
      <dgm:prSet loTypeId="urn:microsoft.com/office/officeart/2008/layout/HalfCircleOrganizationChart" loCatId="hierarchy" qsTypeId="urn:microsoft.com/office/officeart/2005/8/quickstyle/simple1#6" qsCatId="simple" csTypeId="urn:microsoft.com/office/officeart/2005/8/colors/accent0_2#2" csCatId="mainScheme" phldr="1"/>
      <dgm:spPr/>
      <dgm:t>
        <a:bodyPr/>
        <a:lstStyle/>
        <a:p>
          <a:endParaRPr lang="x-none"/>
        </a:p>
      </dgm:t>
    </dgm:pt>
    <dgm:pt modelId="{9F29312A-0CBB-4A82-8CC7-15A61CF1B155}">
      <dgm:prSet phldrT="[Текст]" custT="1"/>
      <dgm:spPr>
        <a:noFill/>
      </dgm:spPr>
      <dgm:t>
        <a:bodyPr/>
        <a:lstStyle/>
        <a:p>
          <a:r>
            <a:rPr lang="ru-RU" sz="41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4 331,2 </a:t>
          </a:r>
          <a:r>
            <a:rPr lang="ru-RU" sz="28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млн. АКШ доллары</a:t>
          </a:r>
          <a:endParaRPr lang="x-none" sz="2800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F6AC751F-70CD-42B1-A35C-FF722432D97F}" type="par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23B5B-AA95-4060-B394-32411610E0BB}" type="sibTrans" cxnId="{A3A10900-68F9-4DB6-AA67-93D683A1DEDD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AED518-FBC0-430D-843E-DE3E55E303D5}">
      <dgm:prSet phldrT="[Текст]" custT="1"/>
      <dgm:spPr/>
      <dgm:t>
        <a:bodyPr/>
        <a:lstStyle/>
        <a:p>
          <a:r>
            <a:rPr lang="ru-RU" sz="27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sz="27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sz="28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</a:t>
          </a:r>
          <a:r>
            <a:rPr lang="ru-RU" sz="28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64,5</a:t>
          </a:r>
          <a:r>
            <a:rPr lang="ru-RU" sz="28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%)</a:t>
          </a:r>
          <a:endParaRPr lang="x-none" sz="2800" b="1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gm:t>
    </dgm:pt>
    <dgm:pt modelId="{E0EF31B1-B4CC-4FB2-8BA7-A133A5AAD163}" type="par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088FE3-C4D2-4560-B5C7-C5AF737A9614}" type="sibTrans" cxnId="{DDD2F25E-5466-4362-A94A-F69A06A19922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03C491-9BCE-4F77-9846-011C484C3F27}">
      <dgm:prSet phldrT="[Текст]" custT="1"/>
      <dgm:spPr/>
      <dgm:t>
        <a:bodyPr/>
        <a:lstStyle/>
        <a:p>
          <a:r>
            <a:rPr lang="ru-RU" sz="2700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sz="2700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sz="2700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</a:t>
          </a:r>
          <a:r>
            <a:rPr lang="ru-RU" sz="2800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(</a:t>
          </a:r>
          <a:r>
            <a:rPr lang="ru-RU" sz="28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rPr>
            <a:t>32,7</a:t>
          </a:r>
          <a:r>
            <a:rPr lang="ru-RU" sz="2800" b="1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%)</a:t>
          </a:r>
          <a:endParaRPr lang="x-none" sz="2800" b="1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gm:t>
    </dgm:pt>
    <dgm:pt modelId="{9959CA2A-CF86-43C3-B4B7-9BBA29346CC4}" type="par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B6532-5CCF-4CDA-992A-88565FA854B4}" type="sibTrans" cxnId="{5BFA87DB-DF50-484C-89E4-B9DCC63E4325}">
      <dgm:prSet/>
      <dgm:spPr/>
      <dgm:t>
        <a:bodyPr/>
        <a:lstStyle/>
        <a:p>
          <a:endParaRPr lang="x-none" b="1">
            <a:solidFill>
              <a:srgbClr val="00437A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92750-1CBB-4ACD-90D9-758597AF6AB1}" type="pres">
      <dgm:prSet presAssocID="{0C8E29B9-2F5F-4C02-A86F-AE8EC8FFA81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9BF51-344F-4DAB-856D-244B324B3936}" type="pres">
      <dgm:prSet presAssocID="{9F29312A-0CBB-4A82-8CC7-15A61CF1B155}" presName="hierRoot1" presStyleCnt="0">
        <dgm:presLayoutVars>
          <dgm:hierBranch val="init"/>
        </dgm:presLayoutVars>
      </dgm:prSet>
      <dgm:spPr/>
    </dgm:pt>
    <dgm:pt modelId="{E89B3DA4-901B-428A-969D-F9A4B6EC3CB7}" type="pres">
      <dgm:prSet presAssocID="{9F29312A-0CBB-4A82-8CC7-15A61CF1B155}" presName="rootComposite1" presStyleCnt="0"/>
      <dgm:spPr/>
    </dgm:pt>
    <dgm:pt modelId="{3862E7D3-ED94-4D07-8F0F-6C026DF9A851}" type="pres">
      <dgm:prSet presAssocID="{9F29312A-0CBB-4A82-8CC7-15A61CF1B155}" presName="rootText1" presStyleLbl="alignAcc1" presStyleIdx="0" presStyleCnt="0" custScaleX="207441">
        <dgm:presLayoutVars>
          <dgm:chPref val="3"/>
        </dgm:presLayoutVars>
      </dgm:prSet>
      <dgm:spPr/>
    </dgm:pt>
    <dgm:pt modelId="{5362FCA5-13FA-46ED-82DA-938F40912745}" type="pres">
      <dgm:prSet presAssocID="{9F29312A-0CBB-4A82-8CC7-15A61CF1B155}" presName="topArc1" presStyleLbl="parChTrans1D1" presStyleIdx="0" presStyleCnt="6"/>
      <dgm:spPr/>
    </dgm:pt>
    <dgm:pt modelId="{97D906CB-19BE-45BE-AC2D-CB145A5143FE}" type="pres">
      <dgm:prSet presAssocID="{9F29312A-0CBB-4A82-8CC7-15A61CF1B155}" presName="bottomArc1" presStyleLbl="parChTrans1D1" presStyleIdx="1" presStyleCnt="6"/>
      <dgm:spPr/>
    </dgm:pt>
    <dgm:pt modelId="{DB4EBD9A-077F-4119-B39D-780F59363296}" type="pres">
      <dgm:prSet presAssocID="{9F29312A-0CBB-4A82-8CC7-15A61CF1B155}" presName="topConnNode1" presStyleLbl="node1" presStyleIdx="0" presStyleCnt="0"/>
      <dgm:spPr/>
    </dgm:pt>
    <dgm:pt modelId="{D0AFE0E0-5A3E-48FF-84BA-FBB26693FE47}" type="pres">
      <dgm:prSet presAssocID="{9F29312A-0CBB-4A82-8CC7-15A61CF1B155}" presName="hierChild2" presStyleCnt="0"/>
      <dgm:spPr/>
    </dgm:pt>
    <dgm:pt modelId="{BE045F35-8C78-44BA-8879-594319B7174B}" type="pres">
      <dgm:prSet presAssocID="{E0EF31B1-B4CC-4FB2-8BA7-A133A5AAD163}" presName="Name28" presStyleLbl="parChTrans1D2" presStyleIdx="0" presStyleCnt="2"/>
      <dgm:spPr/>
    </dgm:pt>
    <dgm:pt modelId="{A34ADB8C-4AFA-4A26-8BC7-CC9B26AFBE1F}" type="pres">
      <dgm:prSet presAssocID="{01AED518-FBC0-430D-843E-DE3E55E303D5}" presName="hierRoot2" presStyleCnt="0">
        <dgm:presLayoutVars>
          <dgm:hierBranch val="init"/>
        </dgm:presLayoutVars>
      </dgm:prSet>
      <dgm:spPr/>
    </dgm:pt>
    <dgm:pt modelId="{4185859C-0CFC-4D9E-81BE-FEA96AA9285A}" type="pres">
      <dgm:prSet presAssocID="{01AED518-FBC0-430D-843E-DE3E55E303D5}" presName="rootComposite2" presStyleCnt="0"/>
      <dgm:spPr/>
    </dgm:pt>
    <dgm:pt modelId="{C328CAC4-8109-4CA2-A847-34C354854141}" type="pres">
      <dgm:prSet presAssocID="{01AED518-FBC0-430D-843E-DE3E55E303D5}" presName="rootText2" presStyleLbl="alignAcc1" presStyleIdx="0" presStyleCnt="0">
        <dgm:presLayoutVars>
          <dgm:chPref val="3"/>
        </dgm:presLayoutVars>
      </dgm:prSet>
      <dgm:spPr/>
    </dgm:pt>
    <dgm:pt modelId="{4189C02B-8A1D-4BD1-989C-2DC7D616A28F}" type="pres">
      <dgm:prSet presAssocID="{01AED518-FBC0-430D-843E-DE3E55E303D5}" presName="topArc2" presStyleLbl="parChTrans1D1" presStyleIdx="2" presStyleCnt="6"/>
      <dgm:spPr/>
    </dgm:pt>
    <dgm:pt modelId="{80FAC151-C75F-44A3-BFAF-2E292E5B054D}" type="pres">
      <dgm:prSet presAssocID="{01AED518-FBC0-430D-843E-DE3E55E303D5}" presName="bottomArc2" presStyleLbl="parChTrans1D1" presStyleIdx="3" presStyleCnt="6"/>
      <dgm:spPr/>
    </dgm:pt>
    <dgm:pt modelId="{0E12B3CA-0AFA-4048-A572-E0904780B633}" type="pres">
      <dgm:prSet presAssocID="{01AED518-FBC0-430D-843E-DE3E55E303D5}" presName="topConnNode2" presStyleLbl="node2" presStyleIdx="0" presStyleCnt="0"/>
      <dgm:spPr/>
    </dgm:pt>
    <dgm:pt modelId="{46D7577E-C901-41EB-87DD-0F09A6D50B5A}" type="pres">
      <dgm:prSet presAssocID="{01AED518-FBC0-430D-843E-DE3E55E303D5}" presName="hierChild4" presStyleCnt="0"/>
      <dgm:spPr/>
    </dgm:pt>
    <dgm:pt modelId="{67951739-BA91-4802-A99A-78790359A0C7}" type="pres">
      <dgm:prSet presAssocID="{01AED518-FBC0-430D-843E-DE3E55E303D5}" presName="hierChild5" presStyleCnt="0"/>
      <dgm:spPr/>
    </dgm:pt>
    <dgm:pt modelId="{703D83D4-BAA7-46FB-9C2E-CA88BB14C823}" type="pres">
      <dgm:prSet presAssocID="{9959CA2A-CF86-43C3-B4B7-9BBA29346CC4}" presName="Name28" presStyleLbl="parChTrans1D2" presStyleIdx="1" presStyleCnt="2"/>
      <dgm:spPr/>
    </dgm:pt>
    <dgm:pt modelId="{660822BE-FFC2-4597-8C48-C331D80E2E01}" type="pres">
      <dgm:prSet presAssocID="{F903C491-9BCE-4F77-9846-011C484C3F27}" presName="hierRoot2" presStyleCnt="0">
        <dgm:presLayoutVars>
          <dgm:hierBranch val="init"/>
        </dgm:presLayoutVars>
      </dgm:prSet>
      <dgm:spPr/>
    </dgm:pt>
    <dgm:pt modelId="{B28898F9-97EB-4F71-B0C6-0CD2B164E8BC}" type="pres">
      <dgm:prSet presAssocID="{F903C491-9BCE-4F77-9846-011C484C3F27}" presName="rootComposite2" presStyleCnt="0"/>
      <dgm:spPr/>
    </dgm:pt>
    <dgm:pt modelId="{34FBF969-E20C-4689-B626-A3CD42F1533E}" type="pres">
      <dgm:prSet presAssocID="{F903C491-9BCE-4F77-9846-011C484C3F27}" presName="rootText2" presStyleLbl="alignAcc1" presStyleIdx="0" presStyleCnt="0">
        <dgm:presLayoutVars>
          <dgm:chPref val="3"/>
        </dgm:presLayoutVars>
      </dgm:prSet>
      <dgm:spPr/>
    </dgm:pt>
    <dgm:pt modelId="{6DB4A3B1-972B-4B72-9EBB-BBCDA8C2EF55}" type="pres">
      <dgm:prSet presAssocID="{F903C491-9BCE-4F77-9846-011C484C3F27}" presName="topArc2" presStyleLbl="parChTrans1D1" presStyleIdx="4" presStyleCnt="6"/>
      <dgm:spPr/>
    </dgm:pt>
    <dgm:pt modelId="{10204B16-B7AE-4128-B265-2ACEF4FCCDDB}" type="pres">
      <dgm:prSet presAssocID="{F903C491-9BCE-4F77-9846-011C484C3F27}" presName="bottomArc2" presStyleLbl="parChTrans1D1" presStyleIdx="5" presStyleCnt="6"/>
      <dgm:spPr/>
    </dgm:pt>
    <dgm:pt modelId="{B6C29C42-66EE-4D34-BF1C-50728DC66632}" type="pres">
      <dgm:prSet presAssocID="{F903C491-9BCE-4F77-9846-011C484C3F27}" presName="topConnNode2" presStyleLbl="node2" presStyleIdx="0" presStyleCnt="0"/>
      <dgm:spPr/>
    </dgm:pt>
    <dgm:pt modelId="{CC45E7D9-5E78-48A7-BAA2-922AF6951F73}" type="pres">
      <dgm:prSet presAssocID="{F903C491-9BCE-4F77-9846-011C484C3F27}" presName="hierChild4" presStyleCnt="0"/>
      <dgm:spPr/>
    </dgm:pt>
    <dgm:pt modelId="{8BD61134-92DF-48E2-842F-5D8FBDA10BDF}" type="pres">
      <dgm:prSet presAssocID="{F903C491-9BCE-4F77-9846-011C484C3F27}" presName="hierChild5" presStyleCnt="0"/>
      <dgm:spPr/>
    </dgm:pt>
    <dgm:pt modelId="{26BB78C6-9F07-4797-99DC-FB3790D79D8F}" type="pres">
      <dgm:prSet presAssocID="{9F29312A-0CBB-4A82-8CC7-15A61CF1B155}" presName="hierChild3" presStyleCnt="0"/>
      <dgm:spPr/>
    </dgm:pt>
  </dgm:ptLst>
  <dgm:cxnLst>
    <dgm:cxn modelId="{A3A10900-68F9-4DB6-AA67-93D683A1DEDD}" srcId="{0C8E29B9-2F5F-4C02-A86F-AE8EC8FFA81D}" destId="{9F29312A-0CBB-4A82-8CC7-15A61CF1B155}" srcOrd="0" destOrd="0" parTransId="{F6AC751F-70CD-42B1-A35C-FF722432D97F}" sibTransId="{9E423B5B-AA95-4060-B394-32411610E0BB}"/>
    <dgm:cxn modelId="{D676AB05-34F9-4A95-81ED-D2F6A3362B9B}" type="presOf" srcId="{E0EF31B1-B4CC-4FB2-8BA7-A133A5AAD163}" destId="{BE045F35-8C78-44BA-8879-594319B7174B}" srcOrd="0" destOrd="0" presId="urn:microsoft.com/office/officeart/2008/layout/HalfCircleOrganizationChart"/>
    <dgm:cxn modelId="{227E8B0A-D09D-41C4-9078-95BE1934C63F}" type="presOf" srcId="{9959CA2A-CF86-43C3-B4B7-9BBA29346CC4}" destId="{703D83D4-BAA7-46FB-9C2E-CA88BB14C823}" srcOrd="0" destOrd="0" presId="urn:microsoft.com/office/officeart/2008/layout/HalfCircleOrganizationChart"/>
    <dgm:cxn modelId="{70372013-9C60-4B8E-9E5C-749F5A41DBBF}" type="presOf" srcId="{01AED518-FBC0-430D-843E-DE3E55E303D5}" destId="{0E12B3CA-0AFA-4048-A572-E0904780B633}" srcOrd="1" destOrd="0" presId="urn:microsoft.com/office/officeart/2008/layout/HalfCircleOrganizationChart"/>
    <dgm:cxn modelId="{2EA99D1C-A32E-46A3-A5C2-F54B3B3E6E2F}" type="presOf" srcId="{01AED518-FBC0-430D-843E-DE3E55E303D5}" destId="{C328CAC4-8109-4CA2-A847-34C354854141}" srcOrd="0" destOrd="0" presId="urn:microsoft.com/office/officeart/2008/layout/HalfCircleOrganizationChart"/>
    <dgm:cxn modelId="{8545AB21-DDEB-49C0-B337-CD73A2098195}" type="presOf" srcId="{F903C491-9BCE-4F77-9846-011C484C3F27}" destId="{B6C29C42-66EE-4D34-BF1C-50728DC66632}" srcOrd="1" destOrd="0" presId="urn:microsoft.com/office/officeart/2008/layout/HalfCircleOrganizationChart"/>
    <dgm:cxn modelId="{DDD2F25E-5466-4362-A94A-F69A06A19922}" srcId="{9F29312A-0CBB-4A82-8CC7-15A61CF1B155}" destId="{01AED518-FBC0-430D-843E-DE3E55E303D5}" srcOrd="0" destOrd="0" parTransId="{E0EF31B1-B4CC-4FB2-8BA7-A133A5AAD163}" sibTransId="{F7088FE3-C4D2-4560-B5C7-C5AF737A9614}"/>
    <dgm:cxn modelId="{B6D1046B-EC3C-47EF-AF95-20C638055C59}" type="presOf" srcId="{9F29312A-0CBB-4A82-8CC7-15A61CF1B155}" destId="{DB4EBD9A-077F-4119-B39D-780F59363296}" srcOrd="1" destOrd="0" presId="urn:microsoft.com/office/officeart/2008/layout/HalfCircleOrganizationChart"/>
    <dgm:cxn modelId="{1E14A7B2-81B7-4132-AA7C-C2C6817C0FA6}" type="presOf" srcId="{F903C491-9BCE-4F77-9846-011C484C3F27}" destId="{34FBF969-E20C-4689-B626-A3CD42F1533E}" srcOrd="0" destOrd="0" presId="urn:microsoft.com/office/officeart/2008/layout/HalfCircleOrganizationChart"/>
    <dgm:cxn modelId="{EC73BCDA-E7E8-4F20-97CE-11840D5BC818}" type="presOf" srcId="{0C8E29B9-2F5F-4C02-A86F-AE8EC8FFA81D}" destId="{2F992750-1CBB-4ACD-90D9-758597AF6AB1}" srcOrd="0" destOrd="0" presId="urn:microsoft.com/office/officeart/2008/layout/HalfCircleOrganizationChart"/>
    <dgm:cxn modelId="{5BFA87DB-DF50-484C-89E4-B9DCC63E4325}" srcId="{9F29312A-0CBB-4A82-8CC7-15A61CF1B155}" destId="{F903C491-9BCE-4F77-9846-011C484C3F27}" srcOrd="1" destOrd="0" parTransId="{9959CA2A-CF86-43C3-B4B7-9BBA29346CC4}" sibTransId="{F9DB6532-5CCF-4CDA-992A-88565FA854B4}"/>
    <dgm:cxn modelId="{1D93E3EA-8010-4D39-AA1F-55D68D5107E6}" type="presOf" srcId="{9F29312A-0CBB-4A82-8CC7-15A61CF1B155}" destId="{3862E7D3-ED94-4D07-8F0F-6C026DF9A851}" srcOrd="0" destOrd="0" presId="urn:microsoft.com/office/officeart/2008/layout/HalfCircleOrganizationChart"/>
    <dgm:cxn modelId="{F13AFC5D-F98A-460E-A176-D1CADB6DE475}" type="presParOf" srcId="{2F992750-1CBB-4ACD-90D9-758597AF6AB1}" destId="{0C89BF51-344F-4DAB-856D-244B324B3936}" srcOrd="0" destOrd="0" presId="urn:microsoft.com/office/officeart/2008/layout/HalfCircleOrganizationChart"/>
    <dgm:cxn modelId="{0FFC1E97-EEA4-4092-9789-F5DC6BFF52B8}" type="presParOf" srcId="{0C89BF51-344F-4DAB-856D-244B324B3936}" destId="{E89B3DA4-901B-428A-969D-F9A4B6EC3CB7}" srcOrd="0" destOrd="0" presId="urn:microsoft.com/office/officeart/2008/layout/HalfCircleOrganizationChart"/>
    <dgm:cxn modelId="{CEFC3790-36B6-453E-ACF5-F75975431FF8}" type="presParOf" srcId="{E89B3DA4-901B-428A-969D-F9A4B6EC3CB7}" destId="{3862E7D3-ED94-4D07-8F0F-6C026DF9A851}" srcOrd="0" destOrd="0" presId="urn:microsoft.com/office/officeart/2008/layout/HalfCircleOrganizationChart"/>
    <dgm:cxn modelId="{DF644F0D-7098-4E06-82B0-713AE86E8B54}" type="presParOf" srcId="{E89B3DA4-901B-428A-969D-F9A4B6EC3CB7}" destId="{5362FCA5-13FA-46ED-82DA-938F40912745}" srcOrd="1" destOrd="0" presId="urn:microsoft.com/office/officeart/2008/layout/HalfCircleOrganizationChart"/>
    <dgm:cxn modelId="{07F08BEB-6588-4FE3-995C-1C185D64A162}" type="presParOf" srcId="{E89B3DA4-901B-428A-969D-F9A4B6EC3CB7}" destId="{97D906CB-19BE-45BE-AC2D-CB145A5143FE}" srcOrd="2" destOrd="0" presId="urn:microsoft.com/office/officeart/2008/layout/HalfCircleOrganizationChart"/>
    <dgm:cxn modelId="{5E8A3280-505E-41C2-BFB6-DC9C838A7EB9}" type="presParOf" srcId="{E89B3DA4-901B-428A-969D-F9A4B6EC3CB7}" destId="{DB4EBD9A-077F-4119-B39D-780F59363296}" srcOrd="3" destOrd="0" presId="urn:microsoft.com/office/officeart/2008/layout/HalfCircleOrganizationChart"/>
    <dgm:cxn modelId="{A273BED3-D48B-4BF9-916E-13E4FD80ED60}" type="presParOf" srcId="{0C89BF51-344F-4DAB-856D-244B324B3936}" destId="{D0AFE0E0-5A3E-48FF-84BA-FBB26693FE47}" srcOrd="1" destOrd="0" presId="urn:microsoft.com/office/officeart/2008/layout/HalfCircleOrganizationChart"/>
    <dgm:cxn modelId="{0F6A3296-F6FF-4A9C-8A9B-570EEB960E58}" type="presParOf" srcId="{D0AFE0E0-5A3E-48FF-84BA-FBB26693FE47}" destId="{BE045F35-8C78-44BA-8879-594319B7174B}" srcOrd="0" destOrd="0" presId="urn:microsoft.com/office/officeart/2008/layout/HalfCircleOrganizationChart"/>
    <dgm:cxn modelId="{6D4B1653-7C28-415A-A12A-FF875D04D340}" type="presParOf" srcId="{D0AFE0E0-5A3E-48FF-84BA-FBB26693FE47}" destId="{A34ADB8C-4AFA-4A26-8BC7-CC9B26AFBE1F}" srcOrd="1" destOrd="0" presId="urn:microsoft.com/office/officeart/2008/layout/HalfCircleOrganizationChart"/>
    <dgm:cxn modelId="{6843B22F-B4E6-4333-8917-A0D03E8270E8}" type="presParOf" srcId="{A34ADB8C-4AFA-4A26-8BC7-CC9B26AFBE1F}" destId="{4185859C-0CFC-4D9E-81BE-FEA96AA9285A}" srcOrd="0" destOrd="0" presId="urn:microsoft.com/office/officeart/2008/layout/HalfCircleOrganizationChart"/>
    <dgm:cxn modelId="{985028BC-A824-48AA-80DB-1E9729C857DC}" type="presParOf" srcId="{4185859C-0CFC-4D9E-81BE-FEA96AA9285A}" destId="{C328CAC4-8109-4CA2-A847-34C354854141}" srcOrd="0" destOrd="0" presId="urn:microsoft.com/office/officeart/2008/layout/HalfCircleOrganizationChart"/>
    <dgm:cxn modelId="{D2498457-CA95-457F-9CC5-E9F1DE6529D1}" type="presParOf" srcId="{4185859C-0CFC-4D9E-81BE-FEA96AA9285A}" destId="{4189C02B-8A1D-4BD1-989C-2DC7D616A28F}" srcOrd="1" destOrd="0" presId="urn:microsoft.com/office/officeart/2008/layout/HalfCircleOrganizationChart"/>
    <dgm:cxn modelId="{59D2B385-B197-4E10-97F4-91505E6C5DEA}" type="presParOf" srcId="{4185859C-0CFC-4D9E-81BE-FEA96AA9285A}" destId="{80FAC151-C75F-44A3-BFAF-2E292E5B054D}" srcOrd="2" destOrd="0" presId="urn:microsoft.com/office/officeart/2008/layout/HalfCircleOrganizationChart"/>
    <dgm:cxn modelId="{1BA5C6BA-05FE-42AD-90BA-705ED3C63727}" type="presParOf" srcId="{4185859C-0CFC-4D9E-81BE-FEA96AA9285A}" destId="{0E12B3CA-0AFA-4048-A572-E0904780B633}" srcOrd="3" destOrd="0" presId="urn:microsoft.com/office/officeart/2008/layout/HalfCircleOrganizationChart"/>
    <dgm:cxn modelId="{ADDF0A04-000D-457E-BF0D-DC9B3B22BBCD}" type="presParOf" srcId="{A34ADB8C-4AFA-4A26-8BC7-CC9B26AFBE1F}" destId="{46D7577E-C901-41EB-87DD-0F09A6D50B5A}" srcOrd="1" destOrd="0" presId="urn:microsoft.com/office/officeart/2008/layout/HalfCircleOrganizationChart"/>
    <dgm:cxn modelId="{C3ABE5B6-3AAF-43D0-80A2-89C6B51C19FB}" type="presParOf" srcId="{A34ADB8C-4AFA-4A26-8BC7-CC9B26AFBE1F}" destId="{67951739-BA91-4802-A99A-78790359A0C7}" srcOrd="2" destOrd="0" presId="urn:microsoft.com/office/officeart/2008/layout/HalfCircleOrganizationChart"/>
    <dgm:cxn modelId="{9E5260B3-C477-4840-AAE8-01183F34118A}" type="presParOf" srcId="{D0AFE0E0-5A3E-48FF-84BA-FBB26693FE47}" destId="{703D83D4-BAA7-46FB-9C2E-CA88BB14C823}" srcOrd="2" destOrd="0" presId="urn:microsoft.com/office/officeart/2008/layout/HalfCircleOrganizationChart"/>
    <dgm:cxn modelId="{9EE867E8-4ED3-49D1-BED8-1D0841FBE117}" type="presParOf" srcId="{D0AFE0E0-5A3E-48FF-84BA-FBB26693FE47}" destId="{660822BE-FFC2-4597-8C48-C331D80E2E01}" srcOrd="3" destOrd="0" presId="urn:microsoft.com/office/officeart/2008/layout/HalfCircleOrganizationChart"/>
    <dgm:cxn modelId="{B6F3D24F-0A0B-401B-B5D8-5D4B676F4359}" type="presParOf" srcId="{660822BE-FFC2-4597-8C48-C331D80E2E01}" destId="{B28898F9-97EB-4F71-B0C6-0CD2B164E8BC}" srcOrd="0" destOrd="0" presId="urn:microsoft.com/office/officeart/2008/layout/HalfCircleOrganizationChart"/>
    <dgm:cxn modelId="{555FA14E-28BC-4745-A150-F3BF35BFD1F6}" type="presParOf" srcId="{B28898F9-97EB-4F71-B0C6-0CD2B164E8BC}" destId="{34FBF969-E20C-4689-B626-A3CD42F1533E}" srcOrd="0" destOrd="0" presId="urn:microsoft.com/office/officeart/2008/layout/HalfCircleOrganizationChart"/>
    <dgm:cxn modelId="{3BAD055B-77B7-420F-8D95-2F14143325FC}" type="presParOf" srcId="{B28898F9-97EB-4F71-B0C6-0CD2B164E8BC}" destId="{6DB4A3B1-972B-4B72-9EBB-BBCDA8C2EF55}" srcOrd="1" destOrd="0" presId="urn:microsoft.com/office/officeart/2008/layout/HalfCircleOrganizationChart"/>
    <dgm:cxn modelId="{6540041B-2D9D-4AC1-A0F9-A9D1A7D1B76F}" type="presParOf" srcId="{B28898F9-97EB-4F71-B0C6-0CD2B164E8BC}" destId="{10204B16-B7AE-4128-B265-2ACEF4FCCDDB}" srcOrd="2" destOrd="0" presId="urn:microsoft.com/office/officeart/2008/layout/HalfCircleOrganizationChart"/>
    <dgm:cxn modelId="{8E317B72-8D72-4994-AF9F-393468B9EF7E}" type="presParOf" srcId="{B28898F9-97EB-4F71-B0C6-0CD2B164E8BC}" destId="{B6C29C42-66EE-4D34-BF1C-50728DC66632}" srcOrd="3" destOrd="0" presId="urn:microsoft.com/office/officeart/2008/layout/HalfCircleOrganizationChart"/>
    <dgm:cxn modelId="{BE0EF922-D8C3-497E-87BD-AEAD714E0D9B}" type="presParOf" srcId="{660822BE-FFC2-4597-8C48-C331D80E2E01}" destId="{CC45E7D9-5E78-48A7-BAA2-922AF6951F73}" srcOrd="1" destOrd="0" presId="urn:microsoft.com/office/officeart/2008/layout/HalfCircleOrganizationChart"/>
    <dgm:cxn modelId="{F7C7D2C2-9E70-46AA-B7B2-FACC89BF3EBB}" type="presParOf" srcId="{660822BE-FFC2-4597-8C48-C331D80E2E01}" destId="{8BD61134-92DF-48E2-842F-5D8FBDA10BDF}" srcOrd="2" destOrd="0" presId="urn:microsoft.com/office/officeart/2008/layout/HalfCircleOrganizationChart"/>
    <dgm:cxn modelId="{278F88E9-BB33-44A3-8D1A-76F62F0BFCAF}" type="presParOf" srcId="{0C89BF51-344F-4DAB-856D-244B324B3936}" destId="{26BB78C6-9F07-4797-99DC-FB3790D79D8F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6467DA-A20C-4CFB-9F85-71C49F286E1F}" type="doc">
      <dgm:prSet loTypeId="urn:microsoft.com/office/officeart/2005/8/layout/list1" loCatId="list" qsTypeId="urn:microsoft.com/office/officeart/2005/8/quickstyle/simple1#7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55D3F8B5-3736-4886-B88E-02A2AF808659}">
      <dgm:prSet phldrT="[Текст]" custT="1"/>
      <dgm:spPr>
        <a:solidFill>
          <a:srgbClr val="0059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107,0%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41AD2DB9-1931-4391-9CA5-267478932C6C}" type="parTrans" cxnId="{7C5A5CE7-88BD-4FF9-80F9-2F7FEA7DCC0D}">
      <dgm:prSet/>
      <dgm:spPr/>
      <dgm:t>
        <a:bodyPr/>
        <a:lstStyle/>
        <a:p>
          <a:endParaRPr lang="ru-RU"/>
        </a:p>
      </dgm:t>
    </dgm:pt>
    <dgm:pt modelId="{734EC216-D289-419C-AFF8-69613A136907}" type="sibTrans" cxnId="{7C5A5CE7-88BD-4FF9-80F9-2F7FEA7DCC0D}">
      <dgm:prSet/>
      <dgm:spPr/>
      <dgm:t>
        <a:bodyPr/>
        <a:lstStyle/>
        <a:p>
          <a:endParaRPr lang="ru-RU"/>
        </a:p>
      </dgm:t>
    </dgm:pt>
    <dgm:pt modelId="{BEC522BA-7C86-4E75-8100-C0974ACC0C16}">
      <dgm:prSet phldrT="[Текст]" custT="1"/>
      <dgm:spPr>
        <a:solidFill>
          <a:srgbClr val="0057A3"/>
        </a:solidFill>
      </dgm:spPr>
      <dgm:t>
        <a:bodyPr/>
        <a:lstStyle/>
        <a:p>
          <a:r>
            <a:rPr lang="ky-KG" sz="2400" b="1" dirty="0"/>
            <a:t>108,0%</a:t>
          </a:r>
          <a:endParaRPr lang="ru-RU" sz="2400" b="1" dirty="0"/>
        </a:p>
      </dgm:t>
    </dgm:pt>
    <dgm:pt modelId="{952C4746-907F-40DF-9F37-F57EEC42AB45}" type="parTrans" cxnId="{9F03BC82-21FF-41B7-8538-4D91E1CCB396}">
      <dgm:prSet/>
      <dgm:spPr/>
      <dgm:t>
        <a:bodyPr/>
        <a:lstStyle/>
        <a:p>
          <a:endParaRPr lang="ru-RU"/>
        </a:p>
      </dgm:t>
    </dgm:pt>
    <dgm:pt modelId="{7E391B03-6D85-4640-957A-31C30686B0A4}" type="sibTrans" cxnId="{9F03BC82-21FF-41B7-8538-4D91E1CCB396}">
      <dgm:prSet/>
      <dgm:spPr/>
      <dgm:t>
        <a:bodyPr/>
        <a:lstStyle/>
        <a:p>
          <a:endParaRPr lang="ru-RU"/>
        </a:p>
      </dgm:t>
    </dgm:pt>
    <dgm:pt modelId="{B11BB62C-15A0-4F84-AB24-651B36796689}">
      <dgm:prSet phldrT="[Текст]"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6,8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756E94D8-0BC6-4E27-9CB4-0823A66CA5F3}" type="parTrans" cxnId="{9AE88750-3974-46EA-A679-2E0136DBEC60}">
      <dgm:prSet/>
      <dgm:spPr/>
      <dgm:t>
        <a:bodyPr/>
        <a:lstStyle/>
        <a:p>
          <a:endParaRPr lang="ru-RU"/>
        </a:p>
      </dgm:t>
    </dgm:pt>
    <dgm:pt modelId="{D125827F-1B92-4AB6-A2A8-EF16D3ED6B1C}" type="sibTrans" cxnId="{9AE88750-3974-46EA-A679-2E0136DBEC60}">
      <dgm:prSet/>
      <dgm:spPr/>
      <dgm:t>
        <a:bodyPr/>
        <a:lstStyle/>
        <a:p>
          <a:endParaRPr lang="ru-RU"/>
        </a:p>
      </dgm:t>
    </dgm:pt>
    <dgm:pt modelId="{E7E011E0-1603-4293-B742-BCB849045A8A}">
      <dgm:prSet custT="1"/>
      <dgm:spPr>
        <a:solidFill>
          <a:srgbClr val="0057A3"/>
        </a:solidFill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111,8%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gm:t>
    </dgm:pt>
    <dgm:pt modelId="{6F685ED3-168A-426E-9253-1A7A7E1C92E7}" type="parTrans" cxnId="{1029DD25-4FDC-482C-B2D7-9D3AAD55451E}">
      <dgm:prSet/>
      <dgm:spPr/>
      <dgm:t>
        <a:bodyPr/>
        <a:lstStyle/>
        <a:p>
          <a:endParaRPr lang="ru-RU"/>
        </a:p>
      </dgm:t>
    </dgm:pt>
    <dgm:pt modelId="{2FDE8E57-B52E-425E-9F70-7910594FA29F}" type="sibTrans" cxnId="{1029DD25-4FDC-482C-B2D7-9D3AAD55451E}">
      <dgm:prSet/>
      <dgm:spPr/>
      <dgm:t>
        <a:bodyPr/>
        <a:lstStyle/>
        <a:p>
          <a:endParaRPr lang="ru-RU"/>
        </a:p>
      </dgm:t>
    </dgm:pt>
    <dgm:pt modelId="{4AA02DF9-978D-4F2C-BC58-36C02877E10B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/>
            <a:t>Тамак-</a:t>
          </a:r>
          <a:r>
            <a:rPr lang="ru-RU" sz="2000" dirty="0" err="1"/>
            <a:t>аш</a:t>
          </a:r>
          <a:r>
            <a:rPr lang="ru-RU" sz="2000" dirty="0"/>
            <a:t> </a:t>
          </a:r>
          <a:r>
            <a:rPr lang="ru-RU" sz="2000" dirty="0" err="1"/>
            <a:t>азыктар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алкоголсуз</a:t>
          </a:r>
          <a:r>
            <a:rPr lang="ru-RU" sz="2000" dirty="0"/>
            <a:t> </a:t>
          </a:r>
          <a:r>
            <a:rPr lang="ru-RU" sz="2000" dirty="0" err="1"/>
            <a:t>суусундуктар</a:t>
          </a:r>
          <a:endParaRPr lang="ru-RU" sz="2000" dirty="0"/>
        </a:p>
      </dgm:t>
    </dgm:pt>
    <dgm:pt modelId="{A1936F44-D1E5-47CD-97CF-D8F17260037E}" type="parTrans" cxnId="{FE3C08EA-ED1F-4B27-8127-32F63415486D}">
      <dgm:prSet/>
      <dgm:spPr/>
      <dgm:t>
        <a:bodyPr/>
        <a:lstStyle/>
        <a:p>
          <a:endParaRPr lang="ru-RU"/>
        </a:p>
      </dgm:t>
    </dgm:pt>
    <dgm:pt modelId="{304E73DD-7CEA-41BF-B075-4BF5D07E1E97}" type="sibTrans" cxnId="{FE3C08EA-ED1F-4B27-8127-32F63415486D}">
      <dgm:prSet/>
      <dgm:spPr/>
      <dgm:t>
        <a:bodyPr/>
        <a:lstStyle/>
        <a:p>
          <a:endParaRPr lang="ru-RU"/>
        </a:p>
      </dgm:t>
    </dgm:pt>
    <dgm:pt modelId="{FFF561EE-951F-44D6-90B6-1FACC2537CCD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Алкоголдук</a:t>
          </a:r>
          <a:r>
            <a:rPr lang="ru-RU" sz="2000" dirty="0"/>
            <a:t> </a:t>
          </a:r>
          <a:r>
            <a:rPr lang="ru-RU" sz="2000" dirty="0" err="1"/>
            <a:t>ичимдиктер</a:t>
          </a:r>
          <a:r>
            <a:rPr lang="ru-RU" sz="2000" dirty="0"/>
            <a:t> </a:t>
          </a:r>
          <a:r>
            <a:rPr lang="ru-RU" sz="2000" dirty="0" err="1"/>
            <a:t>жана</a:t>
          </a:r>
          <a:r>
            <a:rPr lang="ru-RU" sz="2000" dirty="0"/>
            <a:t> </a:t>
          </a:r>
          <a:r>
            <a:rPr lang="ru-RU" sz="2000" dirty="0" err="1"/>
            <a:t>тамеки</a:t>
          </a:r>
          <a:r>
            <a:rPr lang="ru-RU" sz="2000" dirty="0"/>
            <a:t> </a:t>
          </a:r>
          <a:r>
            <a:rPr lang="ru-RU" sz="2000" dirty="0" err="1"/>
            <a:t>азыктары</a:t>
          </a:r>
          <a:endParaRPr lang="ru-RU" sz="2000" dirty="0"/>
        </a:p>
      </dgm:t>
    </dgm:pt>
    <dgm:pt modelId="{63EE95AE-2277-46E7-8659-431F9DB32F02}" type="parTrans" cxnId="{DA706C74-2C83-43F6-8E03-3987D47C1395}">
      <dgm:prSet/>
      <dgm:spPr/>
      <dgm:t>
        <a:bodyPr/>
        <a:lstStyle/>
        <a:p>
          <a:endParaRPr lang="ru-RU"/>
        </a:p>
      </dgm:t>
    </dgm:pt>
    <dgm:pt modelId="{D9CF68A1-C949-4167-8B10-BE6DF79C6E05}" type="sibTrans" cxnId="{DA706C74-2C83-43F6-8E03-3987D47C1395}">
      <dgm:prSet/>
      <dgm:spPr/>
      <dgm:t>
        <a:bodyPr/>
        <a:lstStyle/>
        <a:p>
          <a:endParaRPr lang="ru-RU"/>
        </a:p>
      </dgm:t>
    </dgm:pt>
    <dgm:pt modelId="{F292FD2E-AC21-4CF7-B710-00C7F3B05AB6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Азык-түлүк</a:t>
          </a:r>
          <a:r>
            <a:rPr lang="ru-RU" sz="2000" dirty="0"/>
            <a:t> </a:t>
          </a:r>
          <a:r>
            <a:rPr lang="ru-RU" sz="2000" dirty="0" err="1"/>
            <a:t>эмес</a:t>
          </a:r>
          <a:r>
            <a:rPr lang="ru-RU" sz="2000" dirty="0"/>
            <a:t> </a:t>
          </a:r>
          <a:r>
            <a:rPr lang="ru-RU" sz="2000" dirty="0" err="1"/>
            <a:t>товарлар</a:t>
          </a:r>
          <a:endParaRPr lang="ru-RU" sz="2000" dirty="0"/>
        </a:p>
      </dgm:t>
    </dgm:pt>
    <dgm:pt modelId="{CE803F37-57F7-4A95-9544-3EAFA8007AE5}" type="parTrans" cxnId="{963E8BAA-258E-41B7-B426-F20365303308}">
      <dgm:prSet/>
      <dgm:spPr/>
      <dgm:t>
        <a:bodyPr/>
        <a:lstStyle/>
        <a:p>
          <a:endParaRPr lang="ru-RU"/>
        </a:p>
      </dgm:t>
    </dgm:pt>
    <dgm:pt modelId="{A86CE179-52F6-4221-8B84-1F8FC3A54FDD}" type="sibTrans" cxnId="{963E8BAA-258E-41B7-B426-F20365303308}">
      <dgm:prSet/>
      <dgm:spPr/>
      <dgm:t>
        <a:bodyPr/>
        <a:lstStyle/>
        <a:p>
          <a:endParaRPr lang="ru-RU"/>
        </a:p>
      </dgm:t>
    </dgm:pt>
    <dgm:pt modelId="{BDC36DF1-DD67-493C-9193-FF6789219713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dirty="0" err="1"/>
            <a:t>Кызмат</a:t>
          </a:r>
          <a:r>
            <a:rPr lang="ru-RU" sz="2000" dirty="0"/>
            <a:t> </a:t>
          </a:r>
          <a:r>
            <a:rPr lang="ru-RU" sz="2000" dirty="0" err="1"/>
            <a:t>көрсөтүү</a:t>
          </a:r>
          <a:endParaRPr lang="ru-RU" sz="2000" dirty="0"/>
        </a:p>
      </dgm:t>
    </dgm:pt>
    <dgm:pt modelId="{FCE7C5A3-B3BC-4F52-91DA-A3DDD09F0CFA}" type="parTrans" cxnId="{CC6206C9-9A75-4E32-9DE1-B5C4786AAF32}">
      <dgm:prSet/>
      <dgm:spPr/>
      <dgm:t>
        <a:bodyPr/>
        <a:lstStyle/>
        <a:p>
          <a:endParaRPr lang="ru-RU"/>
        </a:p>
      </dgm:t>
    </dgm:pt>
    <dgm:pt modelId="{78348501-CC0D-400D-8EA6-FA6384F274FF}" type="sibTrans" cxnId="{CC6206C9-9A75-4E32-9DE1-B5C4786AAF32}">
      <dgm:prSet/>
      <dgm:spPr/>
      <dgm:t>
        <a:bodyPr/>
        <a:lstStyle/>
        <a:p>
          <a:endParaRPr lang="ru-RU"/>
        </a:p>
      </dgm:t>
    </dgm:pt>
    <dgm:pt modelId="{734335AC-5DED-4A3D-943C-E543D1232D9A}" type="pres">
      <dgm:prSet presAssocID="{EC6467DA-A20C-4CFB-9F85-71C49F286E1F}" presName="linear" presStyleCnt="0">
        <dgm:presLayoutVars>
          <dgm:dir/>
          <dgm:animLvl val="lvl"/>
          <dgm:resizeHandles val="exact"/>
        </dgm:presLayoutVars>
      </dgm:prSet>
      <dgm:spPr/>
    </dgm:pt>
    <dgm:pt modelId="{8D7E4D83-FDCD-41F0-8369-3298230C82CC}" type="pres">
      <dgm:prSet presAssocID="{55D3F8B5-3736-4886-B88E-02A2AF808659}" presName="parentLin" presStyleCnt="0"/>
      <dgm:spPr/>
    </dgm:pt>
    <dgm:pt modelId="{D77F8619-EC7F-421E-B282-F21D48C15EBE}" type="pres">
      <dgm:prSet presAssocID="{55D3F8B5-3736-4886-B88E-02A2AF808659}" presName="parentLeftMargin" presStyleLbl="node1" presStyleIdx="0" presStyleCnt="4"/>
      <dgm:spPr/>
    </dgm:pt>
    <dgm:pt modelId="{BB95F450-7D98-4615-9486-FAA4AD83CF41}" type="pres">
      <dgm:prSet presAssocID="{55D3F8B5-3736-4886-B88E-02A2AF8086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FE84A4-4BBB-408B-99A9-A21A59DCFF96}" type="pres">
      <dgm:prSet presAssocID="{55D3F8B5-3736-4886-B88E-02A2AF808659}" presName="negativeSpace" presStyleCnt="0"/>
      <dgm:spPr/>
    </dgm:pt>
    <dgm:pt modelId="{4C5E8AB8-7E01-4FA7-9581-544849DADD35}" type="pres">
      <dgm:prSet presAssocID="{55D3F8B5-3736-4886-B88E-02A2AF808659}" presName="childText" presStyleLbl="conFgAcc1" presStyleIdx="0" presStyleCnt="4">
        <dgm:presLayoutVars>
          <dgm:bulletEnabled val="1"/>
        </dgm:presLayoutVars>
      </dgm:prSet>
      <dgm:spPr/>
    </dgm:pt>
    <dgm:pt modelId="{25D69645-A2F4-4712-A806-E679A646EBEE}" type="pres">
      <dgm:prSet presAssocID="{734EC216-D289-419C-AFF8-69613A136907}" presName="spaceBetweenRectangles" presStyleCnt="0"/>
      <dgm:spPr/>
    </dgm:pt>
    <dgm:pt modelId="{93711887-210F-4870-A33F-074B820C4F6A}" type="pres">
      <dgm:prSet presAssocID="{BEC522BA-7C86-4E75-8100-C0974ACC0C16}" presName="parentLin" presStyleCnt="0"/>
      <dgm:spPr/>
    </dgm:pt>
    <dgm:pt modelId="{53FE71E3-FDBE-4A97-ACF3-DB155FB58FA2}" type="pres">
      <dgm:prSet presAssocID="{BEC522BA-7C86-4E75-8100-C0974ACC0C16}" presName="parentLeftMargin" presStyleLbl="node1" presStyleIdx="0" presStyleCnt="4"/>
      <dgm:spPr/>
    </dgm:pt>
    <dgm:pt modelId="{7AE23A51-5396-4D14-8320-C381FE6C64CF}" type="pres">
      <dgm:prSet presAssocID="{BEC522BA-7C86-4E75-8100-C0974ACC0C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F607EB9-47A6-4BF7-9368-CE6A73C62601}" type="pres">
      <dgm:prSet presAssocID="{BEC522BA-7C86-4E75-8100-C0974ACC0C16}" presName="negativeSpace" presStyleCnt="0"/>
      <dgm:spPr/>
    </dgm:pt>
    <dgm:pt modelId="{A0896C94-F10B-49DE-A036-87A7A3C547C0}" type="pres">
      <dgm:prSet presAssocID="{BEC522BA-7C86-4E75-8100-C0974ACC0C16}" presName="childText" presStyleLbl="conFgAcc1" presStyleIdx="1" presStyleCnt="4">
        <dgm:presLayoutVars>
          <dgm:bulletEnabled val="1"/>
        </dgm:presLayoutVars>
      </dgm:prSet>
      <dgm:spPr/>
    </dgm:pt>
    <dgm:pt modelId="{D24AFD39-7939-4660-8D54-9CCC5AFC852E}" type="pres">
      <dgm:prSet presAssocID="{7E391B03-6D85-4640-957A-31C30686B0A4}" presName="spaceBetweenRectangles" presStyleCnt="0"/>
      <dgm:spPr/>
    </dgm:pt>
    <dgm:pt modelId="{E8841D52-A6D2-4618-A38D-58861C30A7C8}" type="pres">
      <dgm:prSet presAssocID="{B11BB62C-15A0-4F84-AB24-651B36796689}" presName="parentLin" presStyleCnt="0"/>
      <dgm:spPr/>
    </dgm:pt>
    <dgm:pt modelId="{0A20DA63-9A38-4E21-B3E4-131090B49D39}" type="pres">
      <dgm:prSet presAssocID="{B11BB62C-15A0-4F84-AB24-651B36796689}" presName="parentLeftMargin" presStyleLbl="node1" presStyleIdx="1" presStyleCnt="4"/>
      <dgm:spPr/>
    </dgm:pt>
    <dgm:pt modelId="{20315F47-854D-483E-9BBF-2AFE3F5EE3D8}" type="pres">
      <dgm:prSet presAssocID="{B11BB62C-15A0-4F84-AB24-651B36796689}" presName="parentText" presStyleLbl="node1" presStyleIdx="2" presStyleCnt="4" custLinFactNeighborX="14151" custLinFactNeighborY="282">
        <dgm:presLayoutVars>
          <dgm:chMax val="0"/>
          <dgm:bulletEnabled val="1"/>
        </dgm:presLayoutVars>
      </dgm:prSet>
      <dgm:spPr/>
    </dgm:pt>
    <dgm:pt modelId="{3800942F-3600-4D99-9F2E-679877945B6B}" type="pres">
      <dgm:prSet presAssocID="{B11BB62C-15A0-4F84-AB24-651B36796689}" presName="negativeSpace" presStyleCnt="0"/>
      <dgm:spPr/>
    </dgm:pt>
    <dgm:pt modelId="{A7D6496A-9861-4B91-BC8D-9B3DF7EC2B53}" type="pres">
      <dgm:prSet presAssocID="{B11BB62C-15A0-4F84-AB24-651B36796689}" presName="childText" presStyleLbl="conFgAcc1" presStyleIdx="2" presStyleCnt="4">
        <dgm:presLayoutVars>
          <dgm:bulletEnabled val="1"/>
        </dgm:presLayoutVars>
      </dgm:prSet>
      <dgm:spPr/>
    </dgm:pt>
    <dgm:pt modelId="{66BF8DED-2FBA-4686-89EF-4751CCC015C7}" type="pres">
      <dgm:prSet presAssocID="{D125827F-1B92-4AB6-A2A8-EF16D3ED6B1C}" presName="spaceBetweenRectangles" presStyleCnt="0"/>
      <dgm:spPr/>
    </dgm:pt>
    <dgm:pt modelId="{EF73B9B8-6683-401D-B4D9-C62435C580D4}" type="pres">
      <dgm:prSet presAssocID="{E7E011E0-1603-4293-B742-BCB849045A8A}" presName="parentLin" presStyleCnt="0"/>
      <dgm:spPr/>
    </dgm:pt>
    <dgm:pt modelId="{10D116B4-4686-4800-A9DE-227151F03B2E}" type="pres">
      <dgm:prSet presAssocID="{E7E011E0-1603-4293-B742-BCB849045A8A}" presName="parentLeftMargin" presStyleLbl="node1" presStyleIdx="2" presStyleCnt="4"/>
      <dgm:spPr/>
    </dgm:pt>
    <dgm:pt modelId="{DC358B0A-C82A-4A84-8D0C-1FE6B93DB50C}" type="pres">
      <dgm:prSet presAssocID="{E7E011E0-1603-4293-B742-BCB849045A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C6AE87E-39D0-41CC-89D3-423E0A31AD06}" type="pres">
      <dgm:prSet presAssocID="{E7E011E0-1603-4293-B742-BCB849045A8A}" presName="negativeSpace" presStyleCnt="0"/>
      <dgm:spPr/>
    </dgm:pt>
    <dgm:pt modelId="{CE7BBAD5-E584-4044-8207-D93A113A843B}" type="pres">
      <dgm:prSet presAssocID="{E7E011E0-1603-4293-B742-BCB849045A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82A6C01-9E99-4FEA-98A5-13DD601492AE}" type="presOf" srcId="{B11BB62C-15A0-4F84-AB24-651B36796689}" destId="{0A20DA63-9A38-4E21-B3E4-131090B49D39}" srcOrd="0" destOrd="0" presId="urn:microsoft.com/office/officeart/2005/8/layout/list1"/>
    <dgm:cxn modelId="{07214814-161B-4F36-99FA-0CADF68B93E8}" type="presOf" srcId="{BDC36DF1-DD67-493C-9193-FF6789219713}" destId="{CE7BBAD5-E584-4044-8207-D93A113A843B}" srcOrd="0" destOrd="0" presId="urn:microsoft.com/office/officeart/2005/8/layout/list1"/>
    <dgm:cxn modelId="{DB561518-C9E8-4BF9-B3FE-935879DA87AB}" type="presOf" srcId="{F292FD2E-AC21-4CF7-B710-00C7F3B05AB6}" destId="{A7D6496A-9861-4B91-BC8D-9B3DF7EC2B53}" srcOrd="0" destOrd="0" presId="urn:microsoft.com/office/officeart/2005/8/layout/list1"/>
    <dgm:cxn modelId="{3144B623-DD0A-40A1-91B7-0B1788DC904F}" type="presOf" srcId="{B11BB62C-15A0-4F84-AB24-651B36796689}" destId="{20315F47-854D-483E-9BBF-2AFE3F5EE3D8}" srcOrd="1" destOrd="0" presId="urn:microsoft.com/office/officeart/2005/8/layout/list1"/>
    <dgm:cxn modelId="{1029DD25-4FDC-482C-B2D7-9D3AAD55451E}" srcId="{EC6467DA-A20C-4CFB-9F85-71C49F286E1F}" destId="{E7E011E0-1603-4293-B742-BCB849045A8A}" srcOrd="3" destOrd="0" parTransId="{6F685ED3-168A-426E-9253-1A7A7E1C92E7}" sibTransId="{2FDE8E57-B52E-425E-9F70-7910594FA29F}"/>
    <dgm:cxn modelId="{312FF162-4E4D-43F2-A1D3-D357C6E38C4A}" type="presOf" srcId="{E7E011E0-1603-4293-B742-BCB849045A8A}" destId="{10D116B4-4686-4800-A9DE-227151F03B2E}" srcOrd="0" destOrd="0" presId="urn:microsoft.com/office/officeart/2005/8/layout/list1"/>
    <dgm:cxn modelId="{CE31F646-C7FD-4CA4-A135-13D7DEE04E9B}" type="presOf" srcId="{BEC522BA-7C86-4E75-8100-C0974ACC0C16}" destId="{7AE23A51-5396-4D14-8320-C381FE6C64CF}" srcOrd="1" destOrd="0" presId="urn:microsoft.com/office/officeart/2005/8/layout/list1"/>
    <dgm:cxn modelId="{8088F548-EDFE-4387-8E0C-6E7BFEE14CF9}" type="presOf" srcId="{BEC522BA-7C86-4E75-8100-C0974ACC0C16}" destId="{53FE71E3-FDBE-4A97-ACF3-DB155FB58FA2}" srcOrd="0" destOrd="0" presId="urn:microsoft.com/office/officeart/2005/8/layout/list1"/>
    <dgm:cxn modelId="{9AE88750-3974-46EA-A679-2E0136DBEC60}" srcId="{EC6467DA-A20C-4CFB-9F85-71C49F286E1F}" destId="{B11BB62C-15A0-4F84-AB24-651B36796689}" srcOrd="2" destOrd="0" parTransId="{756E94D8-0BC6-4E27-9CB4-0823A66CA5F3}" sibTransId="{D125827F-1B92-4AB6-A2A8-EF16D3ED6B1C}"/>
    <dgm:cxn modelId="{38E10A72-F891-442F-8B01-25D1DEBC0E9C}" type="presOf" srcId="{4AA02DF9-978D-4F2C-BC58-36C02877E10B}" destId="{4C5E8AB8-7E01-4FA7-9581-544849DADD35}" srcOrd="0" destOrd="0" presId="urn:microsoft.com/office/officeart/2005/8/layout/list1"/>
    <dgm:cxn modelId="{DA706C74-2C83-43F6-8E03-3987D47C1395}" srcId="{BEC522BA-7C86-4E75-8100-C0974ACC0C16}" destId="{FFF561EE-951F-44D6-90B6-1FACC2537CCD}" srcOrd="0" destOrd="0" parTransId="{63EE95AE-2277-46E7-8659-431F9DB32F02}" sibTransId="{D9CF68A1-C949-4167-8B10-BE6DF79C6E05}"/>
    <dgm:cxn modelId="{3EB07155-B4CB-4CA1-B3E1-32BAF2FE72C9}" type="presOf" srcId="{EC6467DA-A20C-4CFB-9F85-71C49F286E1F}" destId="{734335AC-5DED-4A3D-943C-E543D1232D9A}" srcOrd="0" destOrd="0" presId="urn:microsoft.com/office/officeart/2005/8/layout/list1"/>
    <dgm:cxn modelId="{62F04D59-15E9-43E0-9FBC-D41E9FABC233}" type="presOf" srcId="{FFF561EE-951F-44D6-90B6-1FACC2537CCD}" destId="{A0896C94-F10B-49DE-A036-87A7A3C547C0}" srcOrd="0" destOrd="0" presId="urn:microsoft.com/office/officeart/2005/8/layout/list1"/>
    <dgm:cxn modelId="{9F03BC82-21FF-41B7-8538-4D91E1CCB396}" srcId="{EC6467DA-A20C-4CFB-9F85-71C49F286E1F}" destId="{BEC522BA-7C86-4E75-8100-C0974ACC0C16}" srcOrd="1" destOrd="0" parTransId="{952C4746-907F-40DF-9F37-F57EEC42AB45}" sibTransId="{7E391B03-6D85-4640-957A-31C30686B0A4}"/>
    <dgm:cxn modelId="{087FCD9A-310D-4604-B906-676D820BA2FA}" type="presOf" srcId="{E7E011E0-1603-4293-B742-BCB849045A8A}" destId="{DC358B0A-C82A-4A84-8D0C-1FE6B93DB50C}" srcOrd="1" destOrd="0" presId="urn:microsoft.com/office/officeart/2005/8/layout/list1"/>
    <dgm:cxn modelId="{DB2187A4-E189-4733-A818-E86531CC9A60}" type="presOf" srcId="{55D3F8B5-3736-4886-B88E-02A2AF808659}" destId="{D77F8619-EC7F-421E-B282-F21D48C15EBE}" srcOrd="0" destOrd="0" presId="urn:microsoft.com/office/officeart/2005/8/layout/list1"/>
    <dgm:cxn modelId="{963E8BAA-258E-41B7-B426-F20365303308}" srcId="{B11BB62C-15A0-4F84-AB24-651B36796689}" destId="{F292FD2E-AC21-4CF7-B710-00C7F3B05AB6}" srcOrd="0" destOrd="0" parTransId="{CE803F37-57F7-4A95-9544-3EAFA8007AE5}" sibTransId="{A86CE179-52F6-4221-8B84-1F8FC3A54FDD}"/>
    <dgm:cxn modelId="{0C3EFBBD-FFC4-47E1-8048-AFC5E956CC67}" type="presOf" srcId="{55D3F8B5-3736-4886-B88E-02A2AF808659}" destId="{BB95F450-7D98-4615-9486-FAA4AD83CF41}" srcOrd="1" destOrd="0" presId="urn:microsoft.com/office/officeart/2005/8/layout/list1"/>
    <dgm:cxn modelId="{CC6206C9-9A75-4E32-9DE1-B5C4786AAF32}" srcId="{E7E011E0-1603-4293-B742-BCB849045A8A}" destId="{BDC36DF1-DD67-493C-9193-FF6789219713}" srcOrd="0" destOrd="0" parTransId="{FCE7C5A3-B3BC-4F52-91DA-A3DDD09F0CFA}" sibTransId="{78348501-CC0D-400D-8EA6-FA6384F274FF}"/>
    <dgm:cxn modelId="{7C5A5CE7-88BD-4FF9-80F9-2F7FEA7DCC0D}" srcId="{EC6467DA-A20C-4CFB-9F85-71C49F286E1F}" destId="{55D3F8B5-3736-4886-B88E-02A2AF808659}" srcOrd="0" destOrd="0" parTransId="{41AD2DB9-1931-4391-9CA5-267478932C6C}" sibTransId="{734EC216-D289-419C-AFF8-69613A136907}"/>
    <dgm:cxn modelId="{FE3C08EA-ED1F-4B27-8127-32F63415486D}" srcId="{55D3F8B5-3736-4886-B88E-02A2AF808659}" destId="{4AA02DF9-978D-4F2C-BC58-36C02877E10B}" srcOrd="0" destOrd="0" parTransId="{A1936F44-D1E5-47CD-97CF-D8F17260037E}" sibTransId="{304E73DD-7CEA-41BF-B075-4BF5D07E1E97}"/>
    <dgm:cxn modelId="{7EE2B38B-4E1A-4EC6-8B09-E016B72C15B6}" type="presParOf" srcId="{734335AC-5DED-4A3D-943C-E543D1232D9A}" destId="{8D7E4D83-FDCD-41F0-8369-3298230C82CC}" srcOrd="0" destOrd="0" presId="urn:microsoft.com/office/officeart/2005/8/layout/list1"/>
    <dgm:cxn modelId="{9F10CD4E-07D9-4FAF-B773-C8C97619C95D}" type="presParOf" srcId="{8D7E4D83-FDCD-41F0-8369-3298230C82CC}" destId="{D77F8619-EC7F-421E-B282-F21D48C15EBE}" srcOrd="0" destOrd="0" presId="urn:microsoft.com/office/officeart/2005/8/layout/list1"/>
    <dgm:cxn modelId="{73F99D38-EBC1-4972-9EAC-192EE03EE5BF}" type="presParOf" srcId="{8D7E4D83-FDCD-41F0-8369-3298230C82CC}" destId="{BB95F450-7D98-4615-9486-FAA4AD83CF41}" srcOrd="1" destOrd="0" presId="urn:microsoft.com/office/officeart/2005/8/layout/list1"/>
    <dgm:cxn modelId="{A62F96F9-9B41-4DC4-A8E2-8A9EE4BC49D6}" type="presParOf" srcId="{734335AC-5DED-4A3D-943C-E543D1232D9A}" destId="{FEFE84A4-4BBB-408B-99A9-A21A59DCFF96}" srcOrd="1" destOrd="0" presId="urn:microsoft.com/office/officeart/2005/8/layout/list1"/>
    <dgm:cxn modelId="{13E5CE80-1834-4D25-B4DE-47A189994E59}" type="presParOf" srcId="{734335AC-5DED-4A3D-943C-E543D1232D9A}" destId="{4C5E8AB8-7E01-4FA7-9581-544849DADD35}" srcOrd="2" destOrd="0" presId="urn:microsoft.com/office/officeart/2005/8/layout/list1"/>
    <dgm:cxn modelId="{E68A974B-DA44-4696-B625-1CFA4AA34734}" type="presParOf" srcId="{734335AC-5DED-4A3D-943C-E543D1232D9A}" destId="{25D69645-A2F4-4712-A806-E679A646EBEE}" srcOrd="3" destOrd="0" presId="urn:microsoft.com/office/officeart/2005/8/layout/list1"/>
    <dgm:cxn modelId="{8F76B349-D9C6-415A-B66F-F6E7B3E99A3B}" type="presParOf" srcId="{734335AC-5DED-4A3D-943C-E543D1232D9A}" destId="{93711887-210F-4870-A33F-074B820C4F6A}" srcOrd="4" destOrd="0" presId="urn:microsoft.com/office/officeart/2005/8/layout/list1"/>
    <dgm:cxn modelId="{9017156D-1F02-4E21-9481-C41B66545D74}" type="presParOf" srcId="{93711887-210F-4870-A33F-074B820C4F6A}" destId="{53FE71E3-FDBE-4A97-ACF3-DB155FB58FA2}" srcOrd="0" destOrd="0" presId="urn:microsoft.com/office/officeart/2005/8/layout/list1"/>
    <dgm:cxn modelId="{F1E6DF72-2C5C-449B-AEBD-6394750AB6E2}" type="presParOf" srcId="{93711887-210F-4870-A33F-074B820C4F6A}" destId="{7AE23A51-5396-4D14-8320-C381FE6C64CF}" srcOrd="1" destOrd="0" presId="urn:microsoft.com/office/officeart/2005/8/layout/list1"/>
    <dgm:cxn modelId="{6DFF197F-7549-42FD-94D0-CAB3D7F31A22}" type="presParOf" srcId="{734335AC-5DED-4A3D-943C-E543D1232D9A}" destId="{FF607EB9-47A6-4BF7-9368-CE6A73C62601}" srcOrd="5" destOrd="0" presId="urn:microsoft.com/office/officeart/2005/8/layout/list1"/>
    <dgm:cxn modelId="{39B778EA-B274-4D96-8738-1B4B21B4F9F5}" type="presParOf" srcId="{734335AC-5DED-4A3D-943C-E543D1232D9A}" destId="{A0896C94-F10B-49DE-A036-87A7A3C547C0}" srcOrd="6" destOrd="0" presId="urn:microsoft.com/office/officeart/2005/8/layout/list1"/>
    <dgm:cxn modelId="{6A9F21B8-FBF4-493B-B903-E87FA0EEA721}" type="presParOf" srcId="{734335AC-5DED-4A3D-943C-E543D1232D9A}" destId="{D24AFD39-7939-4660-8D54-9CCC5AFC852E}" srcOrd="7" destOrd="0" presId="urn:microsoft.com/office/officeart/2005/8/layout/list1"/>
    <dgm:cxn modelId="{233BE3D8-AB08-4EF1-995F-E170355E4623}" type="presParOf" srcId="{734335AC-5DED-4A3D-943C-E543D1232D9A}" destId="{E8841D52-A6D2-4618-A38D-58861C30A7C8}" srcOrd="8" destOrd="0" presId="urn:microsoft.com/office/officeart/2005/8/layout/list1"/>
    <dgm:cxn modelId="{D7FEBEAB-5C79-4A3E-8832-8FA1728BF49C}" type="presParOf" srcId="{E8841D52-A6D2-4618-A38D-58861C30A7C8}" destId="{0A20DA63-9A38-4E21-B3E4-131090B49D39}" srcOrd="0" destOrd="0" presId="urn:microsoft.com/office/officeart/2005/8/layout/list1"/>
    <dgm:cxn modelId="{A2FE3411-152F-4E05-B967-767E9A9C64CD}" type="presParOf" srcId="{E8841D52-A6D2-4618-A38D-58861C30A7C8}" destId="{20315F47-854D-483E-9BBF-2AFE3F5EE3D8}" srcOrd="1" destOrd="0" presId="urn:microsoft.com/office/officeart/2005/8/layout/list1"/>
    <dgm:cxn modelId="{008BABA0-B3DA-4EFD-8114-8D80F34EFD7A}" type="presParOf" srcId="{734335AC-5DED-4A3D-943C-E543D1232D9A}" destId="{3800942F-3600-4D99-9F2E-679877945B6B}" srcOrd="9" destOrd="0" presId="urn:microsoft.com/office/officeart/2005/8/layout/list1"/>
    <dgm:cxn modelId="{C5FBA2CF-572F-4258-B909-A5F922CAEB43}" type="presParOf" srcId="{734335AC-5DED-4A3D-943C-E543D1232D9A}" destId="{A7D6496A-9861-4B91-BC8D-9B3DF7EC2B53}" srcOrd="10" destOrd="0" presId="urn:microsoft.com/office/officeart/2005/8/layout/list1"/>
    <dgm:cxn modelId="{28192A7A-1AC5-4E99-9E57-CD8F392F84E7}" type="presParOf" srcId="{734335AC-5DED-4A3D-943C-E543D1232D9A}" destId="{66BF8DED-2FBA-4686-89EF-4751CCC015C7}" srcOrd="11" destOrd="0" presId="urn:microsoft.com/office/officeart/2005/8/layout/list1"/>
    <dgm:cxn modelId="{E722D666-3355-48FF-A13A-08E18CBF714A}" type="presParOf" srcId="{734335AC-5DED-4A3D-943C-E543D1232D9A}" destId="{EF73B9B8-6683-401D-B4D9-C62435C580D4}" srcOrd="12" destOrd="0" presId="urn:microsoft.com/office/officeart/2005/8/layout/list1"/>
    <dgm:cxn modelId="{34A8CDA9-A8F9-42C8-96CE-6950DCB62870}" type="presParOf" srcId="{EF73B9B8-6683-401D-B4D9-C62435C580D4}" destId="{10D116B4-4686-4800-A9DE-227151F03B2E}" srcOrd="0" destOrd="0" presId="urn:microsoft.com/office/officeart/2005/8/layout/list1"/>
    <dgm:cxn modelId="{CD69DDAB-0E61-4713-AA55-83EB9DDE1211}" type="presParOf" srcId="{EF73B9B8-6683-401D-B4D9-C62435C580D4}" destId="{DC358B0A-C82A-4A84-8D0C-1FE6B93DB50C}" srcOrd="1" destOrd="0" presId="urn:microsoft.com/office/officeart/2005/8/layout/list1"/>
    <dgm:cxn modelId="{C619C52F-1BBB-473E-81AB-BBE5B9FB1433}" type="presParOf" srcId="{734335AC-5DED-4A3D-943C-E543D1232D9A}" destId="{9C6AE87E-39D0-41CC-89D3-423E0A31AD06}" srcOrd="13" destOrd="0" presId="urn:microsoft.com/office/officeart/2005/8/layout/list1"/>
    <dgm:cxn modelId="{76668FE6-8AF5-44FC-93BD-7F8724988B16}" type="presParOf" srcId="{734335AC-5DED-4A3D-943C-E543D1232D9A}" destId="{CE7BBAD5-E584-4044-8207-D93A113A84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4068E-6AC3-4F18-9FE4-F17DE76B4955}">
      <dsp:nvSpPr>
        <dsp:cNvPr id="0" name=""/>
        <dsp:cNvSpPr/>
      </dsp:nvSpPr>
      <dsp:spPr>
        <a:xfrm>
          <a:off x="1217157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Кызмат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көрсөтүү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x-none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82019" y="1863199"/>
        <a:ext cx="1915528" cy="1521020"/>
      </dsp:txXfrm>
    </dsp:sp>
    <dsp:sp modelId="{F7505A28-9C2E-4909-B806-882A721E9D98}">
      <dsp:nvSpPr>
        <dsp:cNvPr id="0" name=""/>
        <dsp:cNvSpPr/>
      </dsp:nvSpPr>
      <dsp:spPr>
        <a:xfrm>
          <a:off x="37890" y="1234008"/>
          <a:ext cx="1520260" cy="152026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rPr>
            <a:t>48,7%</a:t>
          </a:r>
          <a:endParaRPr lang="x-none" sz="3000" b="1" kern="1200" dirty="0">
            <a:solidFill>
              <a:schemeClr val="tx2">
                <a:lumMod val="75000"/>
              </a:schemeClr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260527" y="1456645"/>
        <a:ext cx="1074986" cy="1074986"/>
      </dsp:txXfrm>
    </dsp:sp>
    <dsp:sp modelId="{D8BED8A8-3E8B-4F9E-9388-86751CF577B8}">
      <dsp:nvSpPr>
        <dsp:cNvPr id="0" name=""/>
        <dsp:cNvSpPr/>
      </dsp:nvSpPr>
      <dsp:spPr>
        <a:xfrm>
          <a:off x="5017808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chemeClr val="bg1"/>
              </a:solidFill>
            </a:rPr>
            <a:t>Товар </a:t>
          </a:r>
          <a:r>
            <a:rPr lang="ru-RU" sz="1900" b="1" kern="1200" dirty="0" err="1">
              <a:solidFill>
                <a:schemeClr val="bg1"/>
              </a:solidFill>
            </a:rPr>
            <a:t>өндүрүү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 dirty="0" err="1">
              <a:solidFill>
                <a:schemeClr val="bg1"/>
              </a:solidFill>
            </a:rPr>
            <a:t>тармактары</a:t>
          </a:r>
          <a:endParaRPr lang="x-none" sz="19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82671" y="1863199"/>
        <a:ext cx="1915528" cy="1521020"/>
      </dsp:txXfrm>
    </dsp:sp>
    <dsp:sp modelId="{8D122581-C2C9-4204-A4D5-F990906A1F6D}">
      <dsp:nvSpPr>
        <dsp:cNvPr id="0" name=""/>
        <dsp:cNvSpPr/>
      </dsp:nvSpPr>
      <dsp:spPr>
        <a:xfrm>
          <a:off x="3756630" y="1234008"/>
          <a:ext cx="1520260" cy="152026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rgbClr val="0059A3">
                  <a:lumMod val="75000"/>
                </a:srgbClr>
              </a:solidFill>
              <a:latin typeface="DIN Pro Regular" panose="020B0504020101020102" pitchFamily="34" charset="0"/>
              <a:ea typeface="+mn-ea"/>
              <a:cs typeface="DIN Pro Regular" panose="020B0504020101020102" pitchFamily="34" charset="0"/>
            </a:rPr>
            <a:t>35,9%</a:t>
          </a:r>
          <a:endParaRPr lang="x-none" sz="3000" b="1" kern="1200" dirty="0">
            <a:solidFill>
              <a:srgbClr val="0059A3">
                <a:lumMod val="75000"/>
              </a:srgbClr>
            </a:solidFill>
            <a:latin typeface="DIN Pro Regular" panose="020B0504020101020102" pitchFamily="34" charset="0"/>
            <a:ea typeface="+mn-ea"/>
            <a:cs typeface="DIN Pro Regular" panose="020B0504020101020102" pitchFamily="34" charset="0"/>
          </a:endParaRPr>
        </a:p>
      </dsp:txBody>
      <dsp:txXfrm>
        <a:off x="3979267" y="1456645"/>
        <a:ext cx="1074986" cy="1074986"/>
      </dsp:txXfrm>
    </dsp:sp>
    <dsp:sp modelId="{52632DC1-9268-474D-808C-53303CF58F47}">
      <dsp:nvSpPr>
        <dsp:cNvPr id="0" name=""/>
        <dsp:cNvSpPr/>
      </dsp:nvSpPr>
      <dsp:spPr>
        <a:xfrm>
          <a:off x="8818460" y="1863199"/>
          <a:ext cx="2280391" cy="1521020"/>
        </a:xfrm>
        <a:prstGeom prst="rect">
          <a:avLst/>
        </a:prstGeom>
        <a:solidFill>
          <a:srgbClr val="3486CE">
            <a:alpha val="9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 err="1">
              <a:solidFill>
                <a:schemeClr val="bg1"/>
              </a:solidFill>
            </a:rPr>
            <a:t>Продуктуларга</a:t>
          </a:r>
          <a:r>
            <a:rPr lang="ru-RU" sz="1900" b="1" kern="1200" dirty="0">
              <a:solidFill>
                <a:schemeClr val="bg1"/>
              </a:solidFill>
            </a:rPr>
            <a:t> </a:t>
          </a:r>
          <a:r>
            <a:rPr lang="ru-RU" sz="1900" b="1" kern="1200">
              <a:solidFill>
                <a:schemeClr val="bg1"/>
              </a:solidFill>
            </a:rPr>
            <a:t>таза салыктар</a:t>
          </a:r>
          <a:endParaRPr lang="x-none" sz="1900" b="1" kern="1200" dirty="0">
            <a:solidFill>
              <a:schemeClr val="bg1"/>
            </a:solidFill>
            <a:latin typeface="DIN Pro Regular" panose="020B0504020101020102" pitchFamily="34" charset="0"/>
            <a:cs typeface="DIN Pro Regular" panose="020B0504020101020102" pitchFamily="34" charset="0"/>
          </a:endParaRPr>
        </a:p>
      </dsp:txBody>
      <dsp:txXfrm>
        <a:off x="9183323" y="1863199"/>
        <a:ext cx="1915528" cy="1521020"/>
      </dsp:txXfrm>
    </dsp:sp>
    <dsp:sp modelId="{95DFD1D4-93B3-4EAB-8F05-231FB842EB51}">
      <dsp:nvSpPr>
        <dsp:cNvPr id="0" name=""/>
        <dsp:cNvSpPr/>
      </dsp:nvSpPr>
      <dsp:spPr>
        <a:xfrm>
          <a:off x="7602251" y="1255094"/>
          <a:ext cx="1520260" cy="152026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000" b="1" kern="1200" dirty="0">
              <a:solidFill>
                <a:srgbClr val="0059A3">
                  <a:lumMod val="75000"/>
                </a:srgbClr>
              </a:solidFill>
              <a:latin typeface="DIN Pro Regular" panose="020B0504020101020102" pitchFamily="34" charset="0"/>
              <a:ea typeface="+mn-ea"/>
              <a:cs typeface="DIN Pro Regular" panose="020B0504020101020102" pitchFamily="34" charset="0"/>
            </a:rPr>
            <a:t>15,4%</a:t>
          </a:r>
          <a:endParaRPr lang="x-none" sz="3000" b="1" kern="1200" dirty="0">
            <a:solidFill>
              <a:srgbClr val="0059A3">
                <a:lumMod val="75000"/>
              </a:srgbClr>
            </a:solidFill>
            <a:latin typeface="DIN Pro Regular" panose="020B0504020101020102" pitchFamily="34" charset="0"/>
            <a:ea typeface="+mn-ea"/>
            <a:cs typeface="DIN Pro Regular" panose="020B0504020101020102" pitchFamily="34" charset="0"/>
          </a:endParaRPr>
        </a:p>
      </dsp:txBody>
      <dsp:txXfrm>
        <a:off x="7824888" y="1477731"/>
        <a:ext cx="1074986" cy="1074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48266-FBBC-441F-80A3-DEEB70D8858D}">
      <dsp:nvSpPr>
        <dsp:cNvPr id="0" name=""/>
        <dsp:cNvSpPr/>
      </dsp:nvSpPr>
      <dsp:spPr>
        <a:xfrm rot="5400000">
          <a:off x="2589584" y="-647409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Импорт</a:t>
          </a:r>
          <a:endParaRPr lang="x-none" sz="28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 rot="-5400000">
        <a:off x="1758923" y="254799"/>
        <a:ext cx="3055427" cy="1322556"/>
      </dsp:txXfrm>
    </dsp:sp>
    <dsp:sp modelId="{0714A9C0-76B3-4961-BEB6-F4C075B2AFBA}">
      <dsp:nvSpPr>
        <dsp:cNvPr id="0" name=""/>
        <dsp:cNvSpPr/>
      </dsp:nvSpPr>
      <dsp:spPr>
        <a:xfrm>
          <a:off x="0" y="45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81,0%</a:t>
          </a:r>
          <a:endParaRPr lang="x-none" sz="3600" b="1" kern="1200" dirty="0">
            <a:solidFill>
              <a:schemeClr val="bg1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85863" y="85908"/>
        <a:ext cx="1587196" cy="1660337"/>
      </dsp:txXfrm>
    </dsp:sp>
    <dsp:sp modelId="{C1C4C037-F3FE-4B1D-99F5-AFFEA3077612}">
      <dsp:nvSpPr>
        <dsp:cNvPr id="0" name=""/>
        <dsp:cNvSpPr/>
      </dsp:nvSpPr>
      <dsp:spPr>
        <a:xfrm rot="5400000">
          <a:off x="2589584" y="1276256"/>
          <a:ext cx="1465650" cy="3126974"/>
        </a:xfrm>
        <a:prstGeom prst="round2SameRect">
          <a:avLst/>
        </a:prstGeom>
        <a:solidFill>
          <a:srgbClr val="0059A3"/>
        </a:solidFill>
        <a:ln w="6350" cap="flat" cmpd="sng" algn="ctr">
          <a:solidFill>
            <a:schemeClr val="tx2">
              <a:lumMod val="40000"/>
              <a:lumOff val="6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y-KG" sz="28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Экспорт</a:t>
          </a:r>
          <a:endParaRPr lang="x-none" sz="28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 rot="-5400000">
        <a:off x="1758923" y="2178465"/>
        <a:ext cx="3055427" cy="1322556"/>
      </dsp:txXfrm>
    </dsp:sp>
    <dsp:sp modelId="{48A70129-330A-4942-84C5-3857D93A717A}">
      <dsp:nvSpPr>
        <dsp:cNvPr id="0" name=""/>
        <dsp:cNvSpPr/>
      </dsp:nvSpPr>
      <dsp:spPr>
        <a:xfrm>
          <a:off x="0" y="1923712"/>
          <a:ext cx="1758922" cy="1832063"/>
        </a:xfrm>
        <a:prstGeom prst="roundRect">
          <a:avLst/>
        </a:prstGeom>
        <a:solidFill>
          <a:srgbClr val="3486CE"/>
        </a:solidFill>
        <a:ln>
          <a:solidFill>
            <a:schemeClr val="tx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3600" b="1" kern="1200" dirty="0">
              <a:solidFill>
                <a:prstClr val="white"/>
              </a:solidFill>
              <a:latin typeface="DIN Pro Bold" panose="020B0804020101020102" pitchFamily="34" charset="0"/>
              <a:ea typeface="+mn-ea"/>
              <a:cs typeface="DIN Pro Bold" panose="020B0804020101020102" pitchFamily="34" charset="0"/>
            </a:rPr>
            <a:t>19,0%</a:t>
          </a:r>
          <a:endParaRPr lang="x-none" sz="3600" b="1" kern="1200" dirty="0">
            <a:solidFill>
              <a:prstClr val="white"/>
            </a:solidFill>
            <a:latin typeface="DIN Pro Bold" panose="020B0804020101020102" pitchFamily="34" charset="0"/>
            <a:ea typeface="+mn-ea"/>
            <a:cs typeface="DIN Pro Bold" panose="020B0804020101020102" pitchFamily="34" charset="0"/>
          </a:endParaRPr>
        </a:p>
      </dsp:txBody>
      <dsp:txXfrm>
        <a:off x="85863" y="2009575"/>
        <a:ext cx="1587196" cy="16603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3D83D4-BAA7-46FB-9C2E-CA88BB14C823}">
      <dsp:nvSpPr>
        <dsp:cNvPr id="0" name=""/>
        <dsp:cNvSpPr/>
      </dsp:nvSpPr>
      <dsp:spPr>
        <a:xfrm>
          <a:off x="2739094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150"/>
              </a:lnTo>
              <a:lnTo>
                <a:pt x="1498961" y="260150"/>
              </a:lnTo>
              <a:lnTo>
                <a:pt x="1498961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45F35-8C78-44BA-8879-594319B7174B}">
      <dsp:nvSpPr>
        <dsp:cNvPr id="0" name=""/>
        <dsp:cNvSpPr/>
      </dsp:nvSpPr>
      <dsp:spPr>
        <a:xfrm>
          <a:off x="1240132" y="2682124"/>
          <a:ext cx="1498961" cy="520300"/>
        </a:xfrm>
        <a:custGeom>
          <a:avLst/>
          <a:gdLst/>
          <a:ahLst/>
          <a:cxnLst/>
          <a:rect l="0" t="0" r="0" b="0"/>
          <a:pathLst>
            <a:path>
              <a:moveTo>
                <a:pt x="1498961" y="0"/>
              </a:moveTo>
              <a:lnTo>
                <a:pt x="1498961" y="260150"/>
              </a:lnTo>
              <a:lnTo>
                <a:pt x="0" y="260150"/>
              </a:lnTo>
              <a:lnTo>
                <a:pt x="0" y="52030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FCA5-13FA-46ED-82DA-938F40912745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906CB-19BE-45BE-AC2D-CB145A5143FE}">
      <dsp:nvSpPr>
        <dsp:cNvPr id="0" name=""/>
        <dsp:cNvSpPr/>
      </dsp:nvSpPr>
      <dsp:spPr>
        <a:xfrm>
          <a:off x="1454192" y="1443313"/>
          <a:ext cx="2569802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2E7D3-ED94-4D07-8F0F-6C026DF9A851}">
      <dsp:nvSpPr>
        <dsp:cNvPr id="0" name=""/>
        <dsp:cNvSpPr/>
      </dsp:nvSpPr>
      <dsp:spPr>
        <a:xfrm>
          <a:off x="169291" y="1666299"/>
          <a:ext cx="5139605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4 331,2 </a:t>
          </a:r>
          <a:r>
            <a:rPr lang="ru-RU" sz="28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млн. АКШ доллары</a:t>
          </a:r>
          <a:endParaRPr lang="x-none" sz="28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69291" y="1666299"/>
        <a:ext cx="5139605" cy="792839"/>
      </dsp:txXfrm>
    </dsp:sp>
    <dsp:sp modelId="{4189C02B-8A1D-4BD1-989C-2DC7D616A28F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AC151-C75F-44A3-BFAF-2E292E5B054D}">
      <dsp:nvSpPr>
        <dsp:cNvPr id="0" name=""/>
        <dsp:cNvSpPr/>
      </dsp:nvSpPr>
      <dsp:spPr>
        <a:xfrm>
          <a:off x="620726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8CAC4-8109-4CA2-A847-34C354854141}">
      <dsp:nvSpPr>
        <dsp:cNvPr id="0" name=""/>
        <dsp:cNvSpPr/>
      </dsp:nvSpPr>
      <dsp:spPr>
        <a:xfrm>
          <a:off x="1320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Россия </a:t>
          </a:r>
          <a:br>
            <a:rPr lang="ru-RU" sz="27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</a:br>
          <a:r>
            <a:rPr lang="ru-RU" sz="28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(</a:t>
          </a: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64,5</a:t>
          </a:r>
          <a:r>
            <a:rPr lang="ru-RU" sz="2800" b="1" kern="1200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rPr>
            <a:t>%)</a:t>
          </a:r>
          <a:endParaRPr lang="x-none" sz="2800" b="1" kern="1200" dirty="0">
            <a:solidFill>
              <a:srgbClr val="00437A"/>
            </a:solidFill>
            <a:latin typeface="DIN Pro Bold" panose="020B0804020101020102" pitchFamily="34" charset="0"/>
            <a:cs typeface="DIN Pro Bold" panose="020B0804020101020102" pitchFamily="34" charset="0"/>
          </a:endParaRPr>
        </a:p>
      </dsp:txBody>
      <dsp:txXfrm>
        <a:off x="1320" y="3425411"/>
        <a:ext cx="2477622" cy="792839"/>
      </dsp:txXfrm>
    </dsp:sp>
    <dsp:sp modelId="{6DB4A3B1-972B-4B72-9EBB-BBCDA8C2EF55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04B16-B7AE-4128-B265-2ACEF4FCCDDB}">
      <dsp:nvSpPr>
        <dsp:cNvPr id="0" name=""/>
        <dsp:cNvSpPr/>
      </dsp:nvSpPr>
      <dsp:spPr>
        <a:xfrm>
          <a:off x="3618650" y="3202425"/>
          <a:ext cx="1238811" cy="12388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FBF969-E20C-4689-B626-A3CD42F1533E}">
      <dsp:nvSpPr>
        <dsp:cNvPr id="0" name=""/>
        <dsp:cNvSpPr/>
      </dsp:nvSpPr>
      <dsp:spPr>
        <a:xfrm>
          <a:off x="2999244" y="3425411"/>
          <a:ext cx="2477622" cy="7928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Каза</a:t>
          </a:r>
          <a:r>
            <a:rPr lang="ky-KG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к</a:t>
          </a:r>
          <a:r>
            <a:rPr lang="ru-RU" sz="27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стан </a:t>
          </a:r>
          <a:r>
            <a:rPr lang="ru-RU" sz="28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(</a:t>
          </a:r>
          <a:r>
            <a:rPr lang="ru-RU" sz="2800" b="1" kern="1200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rPr>
            <a:t>32,7</a:t>
          </a:r>
          <a:r>
            <a:rPr lang="ru-RU" sz="2800" b="1" kern="1200" dirty="0">
              <a:solidFill>
                <a:srgbClr val="00437A"/>
              </a:solidFill>
              <a:latin typeface="+mj-lt"/>
              <a:cs typeface="Times New Roman" panose="02020603050405020304" pitchFamily="18" charset="0"/>
            </a:rPr>
            <a:t>%)</a:t>
          </a:r>
          <a:endParaRPr lang="x-none" sz="2800" b="1" kern="1200" dirty="0">
            <a:solidFill>
              <a:srgbClr val="00437A"/>
            </a:solidFill>
            <a:latin typeface="+mj-lt"/>
            <a:cs typeface="Times New Roman" panose="02020603050405020304" pitchFamily="18" charset="0"/>
          </a:endParaRPr>
        </a:p>
      </dsp:txBody>
      <dsp:txXfrm>
        <a:off x="2999244" y="3425411"/>
        <a:ext cx="2477622" cy="7928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E8AB8-7E01-4FA7-9581-544849DADD35}">
      <dsp:nvSpPr>
        <dsp:cNvPr id="0" name=""/>
        <dsp:cNvSpPr/>
      </dsp:nvSpPr>
      <dsp:spPr>
        <a:xfrm>
          <a:off x="0" y="370340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Тамак-</a:t>
          </a:r>
          <a:r>
            <a:rPr lang="ru-RU" sz="2000" kern="1200" dirty="0" err="1"/>
            <a:t>аш</a:t>
          </a:r>
          <a:r>
            <a:rPr lang="ru-RU" sz="2000" kern="1200" dirty="0"/>
            <a:t> </a:t>
          </a:r>
          <a:r>
            <a:rPr lang="ru-RU" sz="2000" kern="1200" dirty="0" err="1"/>
            <a:t>азыктар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алкоголсуз</a:t>
          </a:r>
          <a:r>
            <a:rPr lang="ru-RU" sz="2000" kern="1200" dirty="0"/>
            <a:t> </a:t>
          </a:r>
          <a:r>
            <a:rPr lang="ru-RU" sz="2000" kern="1200" dirty="0" err="1"/>
            <a:t>суусундуктар</a:t>
          </a:r>
          <a:endParaRPr lang="ru-RU" sz="2000" kern="1200" dirty="0"/>
        </a:p>
      </dsp:txBody>
      <dsp:txXfrm>
        <a:off x="0" y="370340"/>
        <a:ext cx="4026815" cy="1107225"/>
      </dsp:txXfrm>
    </dsp:sp>
    <dsp:sp modelId="{BB95F450-7D98-4615-9486-FAA4AD83CF41}">
      <dsp:nvSpPr>
        <dsp:cNvPr id="0" name=""/>
        <dsp:cNvSpPr/>
      </dsp:nvSpPr>
      <dsp:spPr>
        <a:xfrm>
          <a:off x="201340" y="89900"/>
          <a:ext cx="2818770" cy="560880"/>
        </a:xfrm>
        <a:prstGeom prst="roundRect">
          <a:avLst/>
        </a:prstGeom>
        <a:solidFill>
          <a:srgbClr val="0059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107,0%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117280"/>
        <a:ext cx="2764010" cy="506120"/>
      </dsp:txXfrm>
    </dsp:sp>
    <dsp:sp modelId="{A0896C94-F10B-49DE-A036-87A7A3C547C0}">
      <dsp:nvSpPr>
        <dsp:cNvPr id="0" name=""/>
        <dsp:cNvSpPr/>
      </dsp:nvSpPr>
      <dsp:spPr>
        <a:xfrm>
          <a:off x="0" y="1860605"/>
          <a:ext cx="4026815" cy="1107225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Алкоголдук</a:t>
          </a:r>
          <a:r>
            <a:rPr lang="ru-RU" sz="2000" kern="1200" dirty="0"/>
            <a:t> </a:t>
          </a:r>
          <a:r>
            <a:rPr lang="ru-RU" sz="2000" kern="1200" dirty="0" err="1"/>
            <a:t>ичимдиктер</a:t>
          </a:r>
          <a:r>
            <a:rPr lang="ru-RU" sz="2000" kern="1200" dirty="0"/>
            <a:t> </a:t>
          </a:r>
          <a:r>
            <a:rPr lang="ru-RU" sz="2000" kern="1200" dirty="0" err="1"/>
            <a:t>жана</a:t>
          </a:r>
          <a:r>
            <a:rPr lang="ru-RU" sz="2000" kern="1200" dirty="0"/>
            <a:t> </a:t>
          </a:r>
          <a:r>
            <a:rPr lang="ru-RU" sz="2000" kern="1200" dirty="0" err="1"/>
            <a:t>тамеки</a:t>
          </a:r>
          <a:r>
            <a:rPr lang="ru-RU" sz="2000" kern="1200" dirty="0"/>
            <a:t> </a:t>
          </a:r>
          <a:r>
            <a:rPr lang="ru-RU" sz="2000" kern="1200" dirty="0" err="1"/>
            <a:t>азыктары</a:t>
          </a:r>
          <a:endParaRPr lang="ru-RU" sz="2000" kern="1200" dirty="0"/>
        </a:p>
      </dsp:txBody>
      <dsp:txXfrm>
        <a:off x="0" y="1860605"/>
        <a:ext cx="4026815" cy="1107225"/>
      </dsp:txXfrm>
    </dsp:sp>
    <dsp:sp modelId="{7AE23A51-5396-4D14-8320-C381FE6C64CF}">
      <dsp:nvSpPr>
        <dsp:cNvPr id="0" name=""/>
        <dsp:cNvSpPr/>
      </dsp:nvSpPr>
      <dsp:spPr>
        <a:xfrm>
          <a:off x="201340" y="1580165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/>
            <a:t>108,0%</a:t>
          </a:r>
          <a:endParaRPr lang="ru-RU" sz="2400" b="1" kern="1200" dirty="0"/>
        </a:p>
      </dsp:txBody>
      <dsp:txXfrm>
        <a:off x="228720" y="1607545"/>
        <a:ext cx="2764010" cy="506120"/>
      </dsp:txXfrm>
    </dsp:sp>
    <dsp:sp modelId="{A7D6496A-9861-4B91-BC8D-9B3DF7EC2B53}">
      <dsp:nvSpPr>
        <dsp:cNvPr id="0" name=""/>
        <dsp:cNvSpPr/>
      </dsp:nvSpPr>
      <dsp:spPr>
        <a:xfrm>
          <a:off x="0" y="3350870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Азык-түлүк</a:t>
          </a:r>
          <a:r>
            <a:rPr lang="ru-RU" sz="2000" kern="1200" dirty="0"/>
            <a:t> </a:t>
          </a:r>
          <a:r>
            <a:rPr lang="ru-RU" sz="2000" kern="1200" dirty="0" err="1"/>
            <a:t>эмес</a:t>
          </a:r>
          <a:r>
            <a:rPr lang="ru-RU" sz="2000" kern="1200" dirty="0"/>
            <a:t> </a:t>
          </a:r>
          <a:r>
            <a:rPr lang="ru-RU" sz="2000" kern="1200" dirty="0" err="1"/>
            <a:t>товарлар</a:t>
          </a:r>
          <a:endParaRPr lang="ru-RU" sz="2000" kern="1200" dirty="0"/>
        </a:p>
      </dsp:txBody>
      <dsp:txXfrm>
        <a:off x="0" y="3350870"/>
        <a:ext cx="4026815" cy="822937"/>
      </dsp:txXfrm>
    </dsp:sp>
    <dsp:sp modelId="{20315F47-854D-483E-9BBF-2AFE3F5EE3D8}">
      <dsp:nvSpPr>
        <dsp:cNvPr id="0" name=""/>
        <dsp:cNvSpPr/>
      </dsp:nvSpPr>
      <dsp:spPr>
        <a:xfrm>
          <a:off x="229832" y="3072012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10</a:t>
          </a:r>
          <a:r>
            <a:rPr lang="ru-RU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6,8</a:t>
          </a: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57212" y="3099392"/>
        <a:ext cx="2764010" cy="506120"/>
      </dsp:txXfrm>
    </dsp:sp>
    <dsp:sp modelId="{CE7BBAD5-E584-4044-8207-D93A113A843B}">
      <dsp:nvSpPr>
        <dsp:cNvPr id="0" name=""/>
        <dsp:cNvSpPr/>
      </dsp:nvSpPr>
      <dsp:spPr>
        <a:xfrm>
          <a:off x="0" y="4556848"/>
          <a:ext cx="4026815" cy="822937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526" tIns="395732" rIns="31252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/>
            <a:t>Кызмат</a:t>
          </a:r>
          <a:r>
            <a:rPr lang="ru-RU" sz="2000" kern="1200" dirty="0"/>
            <a:t> </a:t>
          </a:r>
          <a:r>
            <a:rPr lang="ru-RU" sz="2000" kern="1200" dirty="0" err="1"/>
            <a:t>көрсөтүү</a:t>
          </a:r>
          <a:endParaRPr lang="ru-RU" sz="2000" kern="1200" dirty="0"/>
        </a:p>
      </dsp:txBody>
      <dsp:txXfrm>
        <a:off x="0" y="4556848"/>
        <a:ext cx="4026815" cy="822937"/>
      </dsp:txXfrm>
    </dsp:sp>
    <dsp:sp modelId="{DC358B0A-C82A-4A84-8D0C-1FE6B93DB50C}">
      <dsp:nvSpPr>
        <dsp:cNvPr id="0" name=""/>
        <dsp:cNvSpPr/>
      </dsp:nvSpPr>
      <dsp:spPr>
        <a:xfrm>
          <a:off x="201340" y="4276407"/>
          <a:ext cx="2818770" cy="560880"/>
        </a:xfrm>
        <a:prstGeom prst="roundRect">
          <a:avLst/>
        </a:prstGeom>
        <a:solidFill>
          <a:srgbClr val="0057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543" tIns="0" rIns="1065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y-KG" sz="2400" b="1" kern="1200" dirty="0">
              <a:solidFill>
                <a:prstClr val="white"/>
              </a:solidFill>
              <a:latin typeface="DIN Pro Regular"/>
              <a:ea typeface="+mn-ea"/>
              <a:cs typeface="+mn-cs"/>
            </a:rPr>
            <a:t>111,8%</a:t>
          </a:r>
          <a:endParaRPr lang="ru-RU" sz="2400" b="1" kern="1200" dirty="0">
            <a:solidFill>
              <a:prstClr val="white"/>
            </a:solidFill>
            <a:latin typeface="DIN Pro Regular"/>
            <a:ea typeface="+mn-ea"/>
            <a:cs typeface="+mn-cs"/>
          </a:endParaRPr>
        </a:p>
      </dsp:txBody>
      <dsp:txXfrm>
        <a:off x="228720" y="4303787"/>
        <a:ext cx="2764010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FB91-E4E2-4F4A-9549-32C4CD7BFB74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2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4302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4302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16FCC-19CE-4B9E-95B6-5266DFEBE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7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3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994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731FC-A662-63FA-5DA5-93923C89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B40BB11-EDAB-8C82-08BC-47C0B3B5D0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04E509-5153-0E1A-C64B-4D9D261DE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Нужны данные к графику и инвестиции спросить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18B4D2-4F93-5A9C-5B4D-3BF24BDE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9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32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A983-6579-03C3-E81A-7A4652E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C1FD813-AAEC-4B02-0667-F164D37F0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E092A7-5E8C-4928-7882-82CBA5EF0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y-KG" dirty="0"/>
              <a:t>уточнить</a:t>
            </a:r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499D8-5F3D-357B-BC49-B20CE1A95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16FCC-19CE-4B9E-95B6-5266DFEBED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65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0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61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E23C6-22F8-0E68-8087-F4505786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FB8FF0-8C69-4F30-7AA7-E4A0D04CE5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6500" y="6350923"/>
            <a:ext cx="12300065" cy="523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FFEE43-4DC5-016E-8357-9A938A274F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51" y="5599921"/>
            <a:ext cx="1154083" cy="1154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982F31-5075-74ED-6E8B-B0BFDEE86D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2942" y="6509809"/>
            <a:ext cx="1328394" cy="2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8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E4D81A-816A-45AF-6217-AC932BF4D7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34" y="-31827"/>
            <a:ext cx="6290733" cy="54011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5B3916-C7E9-97CE-3E9C-A997D07249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109" y="431444"/>
            <a:ext cx="1804574" cy="18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6.xlsx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73B566-0D13-FE6C-A13A-2BC036B361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652" y="434613"/>
            <a:ext cx="1804574" cy="1804574"/>
          </a:xfrm>
          <a:prstGeom prst="rect">
            <a:avLst/>
          </a:prstGeom>
        </p:spPr>
      </p:pic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id="{41DE78AB-9591-72D8-BE5E-9CC6C2CD6CFC}"/>
              </a:ext>
            </a:extLst>
          </p:cNvPr>
          <p:cNvSpPr/>
          <p:nvPr/>
        </p:nvSpPr>
        <p:spPr>
          <a:xfrm>
            <a:off x="-16934" y="-31826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Эта фигура предназначена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Bold" panose="020B0804020101020102" pitchFamily="34" charset="0"/>
                <a:cs typeface="DIN Pro Bold" panose="020B0804020101020102" pitchFamily="34" charset="0"/>
              </a:rPr>
              <a:t>для вставки изображения.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Для этого, выделите белую часть фигуры.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Во вкладке «Формат фигуры» перейдите в: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Заливка -</a:t>
            </a:r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&gt; 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Рисунок или текстура.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Нажмите кнопку «Вставить»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и укажите сохраненное у вас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IN Pro Regular" panose="020B0504020101020102" pitchFamily="34" charset="0"/>
                <a:cs typeface="DIN Pro Regular" panose="020B0504020101020102" pitchFamily="34" charset="0"/>
              </a:rPr>
              <a:t>на диске изображение.</a:t>
            </a:r>
          </a:p>
          <a:p>
            <a:pPr algn="ctr"/>
            <a:endParaRPr lang="ru-RU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7D2F4EA-547B-039A-E43E-0937BAC09FF9}"/>
              </a:ext>
            </a:extLst>
          </p:cNvPr>
          <p:cNvSpPr txBox="1">
            <a:spLocks/>
          </p:cNvSpPr>
          <p:nvPr/>
        </p:nvSpPr>
        <p:spPr>
          <a:xfrm>
            <a:off x="4771784" y="4725955"/>
            <a:ext cx="71708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2026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-жылдын январь-сентябрындагы</a:t>
            </a:r>
            <a:b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Кыргыз Республик</a:t>
            </a: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асынын </a:t>
            </a:r>
            <a:b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ky-KG" altLang="ru-RU" sz="2800" b="1" dirty="0">
                <a:solidFill>
                  <a:srgbClr val="0059A3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социалдык-экономикалык өнүгүүсү</a:t>
            </a:r>
            <a:endParaRPr lang="ru-RU" sz="2800" b="1" dirty="0">
              <a:solidFill>
                <a:srgbClr val="0059A3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5" name="Прямоугольник 15">
            <a:extLst>
              <a:ext uri="{FF2B5EF4-FFF2-40B4-BE49-F238E27FC236}">
                <a16:creationId xmlns:a16="http://schemas.microsoft.com/office/drawing/2014/main" id="{920BA4AF-AE3C-CDBA-3184-C638F574BD93}"/>
              </a:ext>
            </a:extLst>
          </p:cNvPr>
          <p:cNvSpPr/>
          <p:nvPr/>
        </p:nvSpPr>
        <p:spPr>
          <a:xfrm>
            <a:off x="-5359" y="-13447"/>
            <a:ext cx="5763216" cy="4882249"/>
          </a:xfrm>
          <a:custGeom>
            <a:avLst/>
            <a:gdLst>
              <a:gd name="connsiteX0" fmla="*/ 0 w 5801718"/>
              <a:gd name="connsiteY0" fmla="*/ 0 h 4959962"/>
              <a:gd name="connsiteX1" fmla="*/ 5801718 w 5801718"/>
              <a:gd name="connsiteY1" fmla="*/ 0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368581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801718 w 5801718"/>
              <a:gd name="connsiteY2" fmla="*/ 4959962 h 4959962"/>
              <a:gd name="connsiteX3" fmla="*/ 0 w 5801718"/>
              <a:gd name="connsiteY3" fmla="*/ 4959962 h 4959962"/>
              <a:gd name="connsiteX4" fmla="*/ 0 w 5801718"/>
              <a:gd name="connsiteY4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657338 w 5801718"/>
              <a:gd name="connsiteY2" fmla="*/ 2043507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801718"/>
              <a:gd name="connsiteY0" fmla="*/ 0 h 4959962"/>
              <a:gd name="connsiteX1" fmla="*/ 5570712 w 5801718"/>
              <a:gd name="connsiteY1" fmla="*/ 9625 h 4959962"/>
              <a:gd name="connsiteX2" fmla="*/ 5763216 w 5801718"/>
              <a:gd name="connsiteY2" fmla="*/ 984728 h 4959962"/>
              <a:gd name="connsiteX3" fmla="*/ 5801718 w 5801718"/>
              <a:gd name="connsiteY3" fmla="*/ 4959962 h 4959962"/>
              <a:gd name="connsiteX4" fmla="*/ 0 w 5801718"/>
              <a:gd name="connsiteY4" fmla="*/ 4959962 h 4959962"/>
              <a:gd name="connsiteX5" fmla="*/ 0 w 5801718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1941987 w 5763216"/>
              <a:gd name="connsiteY3" fmla="*/ 4430573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5249"/>
              <a:gd name="connsiteY0" fmla="*/ 0 h 4959962"/>
              <a:gd name="connsiteX1" fmla="*/ 5570712 w 5765249"/>
              <a:gd name="connsiteY1" fmla="*/ 9625 h 4959962"/>
              <a:gd name="connsiteX2" fmla="*/ 5763216 w 5765249"/>
              <a:gd name="connsiteY2" fmla="*/ 984728 h 4959962"/>
              <a:gd name="connsiteX3" fmla="*/ 4175048 w 5765249"/>
              <a:gd name="connsiteY3" fmla="*/ 4122565 h 4959962"/>
              <a:gd name="connsiteX4" fmla="*/ 0 w 5765249"/>
              <a:gd name="connsiteY4" fmla="*/ 4959962 h 4959962"/>
              <a:gd name="connsiteX5" fmla="*/ 0 w 5765249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959962"/>
              <a:gd name="connsiteX1" fmla="*/ 5570712 w 5763216"/>
              <a:gd name="connsiteY1" fmla="*/ 9625 h 4959962"/>
              <a:gd name="connsiteX2" fmla="*/ 5763216 w 5763216"/>
              <a:gd name="connsiteY2" fmla="*/ 984728 h 4959962"/>
              <a:gd name="connsiteX3" fmla="*/ 4175048 w 5763216"/>
              <a:gd name="connsiteY3" fmla="*/ 4122565 h 4959962"/>
              <a:gd name="connsiteX4" fmla="*/ 0 w 5763216"/>
              <a:gd name="connsiteY4" fmla="*/ 4959962 h 4959962"/>
              <a:gd name="connsiteX5" fmla="*/ 0 w 5763216"/>
              <a:gd name="connsiteY5" fmla="*/ 0 h 4959962"/>
              <a:gd name="connsiteX0" fmla="*/ 0 w 5763216"/>
              <a:gd name="connsiteY0" fmla="*/ 0 h 4209192"/>
              <a:gd name="connsiteX1" fmla="*/ 5570712 w 5763216"/>
              <a:gd name="connsiteY1" fmla="*/ 9625 h 4209192"/>
              <a:gd name="connsiteX2" fmla="*/ 5763216 w 5763216"/>
              <a:gd name="connsiteY2" fmla="*/ 984728 h 4209192"/>
              <a:gd name="connsiteX3" fmla="*/ 4175048 w 5763216"/>
              <a:gd name="connsiteY3" fmla="*/ 4122565 h 4209192"/>
              <a:gd name="connsiteX4" fmla="*/ 28876 w 5763216"/>
              <a:gd name="connsiteY4" fmla="*/ 4209192 h 4209192"/>
              <a:gd name="connsiteX5" fmla="*/ 0 w 5763216"/>
              <a:gd name="connsiteY5" fmla="*/ 0 h 4209192"/>
              <a:gd name="connsiteX0" fmla="*/ 0 w 5763216"/>
              <a:gd name="connsiteY0" fmla="*/ 0 h 4536451"/>
              <a:gd name="connsiteX1" fmla="*/ 5570712 w 5763216"/>
              <a:gd name="connsiteY1" fmla="*/ 9625 h 4536451"/>
              <a:gd name="connsiteX2" fmla="*/ 5763216 w 5763216"/>
              <a:gd name="connsiteY2" fmla="*/ 984728 h 4536451"/>
              <a:gd name="connsiteX3" fmla="*/ 4175048 w 5763216"/>
              <a:gd name="connsiteY3" fmla="*/ 4122565 h 4536451"/>
              <a:gd name="connsiteX4" fmla="*/ 0 w 5763216"/>
              <a:gd name="connsiteY4" fmla="*/ 4536451 h 4536451"/>
              <a:gd name="connsiteX5" fmla="*/ 0 w 5763216"/>
              <a:gd name="connsiteY5" fmla="*/ 0 h 4536451"/>
              <a:gd name="connsiteX0" fmla="*/ 0 w 5763216"/>
              <a:gd name="connsiteY0" fmla="*/ 0 h 4848486"/>
              <a:gd name="connsiteX1" fmla="*/ 5570712 w 5763216"/>
              <a:gd name="connsiteY1" fmla="*/ 9625 h 4848486"/>
              <a:gd name="connsiteX2" fmla="*/ 5763216 w 5763216"/>
              <a:gd name="connsiteY2" fmla="*/ 984728 h 4848486"/>
              <a:gd name="connsiteX3" fmla="*/ 4175048 w 5763216"/>
              <a:gd name="connsiteY3" fmla="*/ 4122565 h 4848486"/>
              <a:gd name="connsiteX4" fmla="*/ 0 w 5763216"/>
              <a:gd name="connsiteY4" fmla="*/ 4536451 h 4848486"/>
              <a:gd name="connsiteX5" fmla="*/ 0 w 5763216"/>
              <a:gd name="connsiteY5" fmla="*/ 0 h 4848486"/>
              <a:gd name="connsiteX0" fmla="*/ 0 w 5763216"/>
              <a:gd name="connsiteY0" fmla="*/ 0 h 4965470"/>
              <a:gd name="connsiteX1" fmla="*/ 5570712 w 5763216"/>
              <a:gd name="connsiteY1" fmla="*/ 9625 h 4965470"/>
              <a:gd name="connsiteX2" fmla="*/ 5763216 w 5763216"/>
              <a:gd name="connsiteY2" fmla="*/ 984728 h 4965470"/>
              <a:gd name="connsiteX3" fmla="*/ 4175048 w 5763216"/>
              <a:gd name="connsiteY3" fmla="*/ 4122565 h 4965470"/>
              <a:gd name="connsiteX4" fmla="*/ 0 w 5763216"/>
              <a:gd name="connsiteY4" fmla="*/ 4536451 h 4965470"/>
              <a:gd name="connsiteX5" fmla="*/ 0 w 5763216"/>
              <a:gd name="connsiteY5" fmla="*/ 0 h 4965470"/>
              <a:gd name="connsiteX0" fmla="*/ 0 w 5763216"/>
              <a:gd name="connsiteY0" fmla="*/ 0 h 4816920"/>
              <a:gd name="connsiteX1" fmla="*/ 5570712 w 5763216"/>
              <a:gd name="connsiteY1" fmla="*/ 9625 h 4816920"/>
              <a:gd name="connsiteX2" fmla="*/ 5763216 w 5763216"/>
              <a:gd name="connsiteY2" fmla="*/ 984728 h 4816920"/>
              <a:gd name="connsiteX3" fmla="*/ 4175048 w 5763216"/>
              <a:gd name="connsiteY3" fmla="*/ 4122565 h 4816920"/>
              <a:gd name="connsiteX4" fmla="*/ 0 w 5763216"/>
              <a:gd name="connsiteY4" fmla="*/ 4536451 h 4816920"/>
              <a:gd name="connsiteX5" fmla="*/ 0 w 5763216"/>
              <a:gd name="connsiteY5" fmla="*/ 0 h 4816920"/>
              <a:gd name="connsiteX0" fmla="*/ 0 w 5763216"/>
              <a:gd name="connsiteY0" fmla="*/ 0 h 4884711"/>
              <a:gd name="connsiteX1" fmla="*/ 5570712 w 5763216"/>
              <a:gd name="connsiteY1" fmla="*/ 9625 h 4884711"/>
              <a:gd name="connsiteX2" fmla="*/ 5763216 w 5763216"/>
              <a:gd name="connsiteY2" fmla="*/ 984728 h 4884711"/>
              <a:gd name="connsiteX3" fmla="*/ 4175048 w 5763216"/>
              <a:gd name="connsiteY3" fmla="*/ 4122565 h 4884711"/>
              <a:gd name="connsiteX4" fmla="*/ 0 w 5763216"/>
              <a:gd name="connsiteY4" fmla="*/ 4536451 h 4884711"/>
              <a:gd name="connsiteX5" fmla="*/ 0 w 5763216"/>
              <a:gd name="connsiteY5" fmla="*/ 0 h 4884711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1 h 4882250"/>
              <a:gd name="connsiteX1" fmla="*/ 5416708 w 5763216"/>
              <a:gd name="connsiteY1" fmla="*/ 0 h 4882250"/>
              <a:gd name="connsiteX2" fmla="*/ 5763216 w 5763216"/>
              <a:gd name="connsiteY2" fmla="*/ 984729 h 4882250"/>
              <a:gd name="connsiteX3" fmla="*/ 4175048 w 5763216"/>
              <a:gd name="connsiteY3" fmla="*/ 4122566 h 4882250"/>
              <a:gd name="connsiteX4" fmla="*/ 0 w 5763216"/>
              <a:gd name="connsiteY4" fmla="*/ 4536452 h 4882250"/>
              <a:gd name="connsiteX5" fmla="*/ 0 w 5763216"/>
              <a:gd name="connsiteY5" fmla="*/ 1 h 4882250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  <a:gd name="connsiteX0" fmla="*/ 0 w 5763216"/>
              <a:gd name="connsiteY0" fmla="*/ 0 h 4882249"/>
              <a:gd name="connsiteX1" fmla="*/ 5570712 w 5763216"/>
              <a:gd name="connsiteY1" fmla="*/ 9625 h 4882249"/>
              <a:gd name="connsiteX2" fmla="*/ 5763216 w 5763216"/>
              <a:gd name="connsiteY2" fmla="*/ 984728 h 4882249"/>
              <a:gd name="connsiteX3" fmla="*/ 4175048 w 5763216"/>
              <a:gd name="connsiteY3" fmla="*/ 4122565 h 4882249"/>
              <a:gd name="connsiteX4" fmla="*/ 0 w 5763216"/>
              <a:gd name="connsiteY4" fmla="*/ 4536451 h 4882249"/>
              <a:gd name="connsiteX5" fmla="*/ 0 w 5763216"/>
              <a:gd name="connsiteY5" fmla="*/ 0 h 488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3216" h="4882249">
                <a:moveTo>
                  <a:pt x="0" y="0"/>
                </a:moveTo>
                <a:lnTo>
                  <a:pt x="5570712" y="9625"/>
                </a:lnTo>
                <a:cubicBezTo>
                  <a:pt x="5663755" y="334659"/>
                  <a:pt x="5708673" y="178431"/>
                  <a:pt x="5763216" y="984728"/>
                </a:cubicBezTo>
                <a:cubicBezTo>
                  <a:pt x="5753591" y="1751541"/>
                  <a:pt x="5599586" y="3009241"/>
                  <a:pt x="4175048" y="4122565"/>
                </a:cubicBezTo>
                <a:cubicBezTo>
                  <a:pt x="3139500" y="4828418"/>
                  <a:pt x="1545687" y="5197386"/>
                  <a:pt x="0" y="453645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58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BCFC39-4F62-BDA4-0C6C-3FA1D86DD2C9}"/>
              </a:ext>
            </a:extLst>
          </p:cNvPr>
          <p:cNvSpPr txBox="1">
            <a:spLocks/>
          </p:cNvSpPr>
          <p:nvPr/>
        </p:nvSpPr>
        <p:spPr>
          <a:xfrm>
            <a:off x="2209743" y="484863"/>
            <a:ext cx="7551866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Ички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дүң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продукт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EC3125-3CC1-2BFA-5E71-6A020E92F6A9}"/>
              </a:ext>
            </a:extLst>
          </p:cNvPr>
          <p:cNvSpPr txBox="1"/>
          <p:nvPr/>
        </p:nvSpPr>
        <p:spPr>
          <a:xfrm>
            <a:off x="1764126" y="973696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4C4760-92F0-DA53-FD2F-61C1F74AE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FE09C-9AB2-C1C1-0116-2BFA864C9994}"/>
              </a:ext>
            </a:extLst>
          </p:cNvPr>
          <p:cNvSpPr txBox="1"/>
          <p:nvPr/>
        </p:nvSpPr>
        <p:spPr>
          <a:xfrm>
            <a:off x="0" y="2068247"/>
            <a:ext cx="509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110,8</a:t>
            </a:r>
            <a:r>
              <a:rPr lang="en-US" sz="8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8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0336C-25DB-EEC6-6F88-B4EDDD83358D}"/>
              </a:ext>
            </a:extLst>
          </p:cNvPr>
          <p:cNvSpPr txBox="1"/>
          <p:nvPr/>
        </p:nvSpPr>
        <p:spPr>
          <a:xfrm>
            <a:off x="609600" y="1671421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Реалдуу ИДПнын 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682E23-CFBE-A72F-791F-B8BEAE28243D}"/>
              </a:ext>
            </a:extLst>
          </p:cNvPr>
          <p:cNvCxnSpPr>
            <a:cxnSpLocks/>
          </p:cNvCxnSpPr>
          <p:nvPr/>
        </p:nvCxnSpPr>
        <p:spPr>
          <a:xfrm>
            <a:off x="5093367" y="173766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A4E787-BE12-8E9F-A774-6901E7346747}"/>
              </a:ext>
            </a:extLst>
          </p:cNvPr>
          <p:cNvSpPr txBox="1"/>
          <p:nvPr/>
        </p:nvSpPr>
        <p:spPr>
          <a:xfrm>
            <a:off x="0" y="4425762"/>
            <a:ext cx="5376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00437A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1 640,9 </a:t>
            </a:r>
            <a:r>
              <a:rPr lang="ky-KG" sz="3200" b="1" dirty="0">
                <a:solidFill>
                  <a:srgbClr val="00437A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3000" b="1" dirty="0">
              <a:solidFill>
                <a:srgbClr val="00437A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067EBE-EE85-F87D-8EEC-2ECD1BA902B7}"/>
              </a:ext>
            </a:extLst>
          </p:cNvPr>
          <p:cNvSpPr txBox="1"/>
          <p:nvPr/>
        </p:nvSpPr>
        <p:spPr>
          <a:xfrm>
            <a:off x="200259" y="3899226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Номиналдык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ИДП</a:t>
            </a:r>
            <a:r>
              <a:rPr lang="ky-KG" sz="2000" b="1" i="1" dirty="0">
                <a:solidFill>
                  <a:srgbClr val="00437A"/>
                </a:solidFill>
                <a:cs typeface="Times New Roman" panose="02020603050405020304" pitchFamily="18" charset="0"/>
              </a:rPr>
              <a:t> </a:t>
            </a:r>
            <a:endParaRPr lang="x-none" sz="2000" b="1" i="1" dirty="0">
              <a:solidFill>
                <a:srgbClr val="00437A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7764B4A-CD78-AFD1-EB80-2C0A91694F08}"/>
              </a:ext>
            </a:extLst>
          </p:cNvPr>
          <p:cNvCxnSpPr>
            <a:cxnSpLocks/>
          </p:cNvCxnSpPr>
          <p:nvPr/>
        </p:nvCxnSpPr>
        <p:spPr>
          <a:xfrm>
            <a:off x="398314" y="3708267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B12A7E55-A7C1-B793-A99D-6056EF3DF5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7435090"/>
              </p:ext>
            </p:extLst>
          </p:nvPr>
        </p:nvGraphicFramePr>
        <p:xfrm>
          <a:off x="5548527" y="1881416"/>
          <a:ext cx="6033872" cy="336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571981" imgH="2552852" progId="Excel.Sheet.12">
                  <p:embed/>
                </p:oleObj>
              </mc:Choice>
              <mc:Fallback>
                <p:oleObj name="Worksheet" r:id="rId2" imgW="4571981" imgH="25528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48527" y="1881416"/>
                        <a:ext cx="6033872" cy="336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842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38004-3FC3-A92E-FAE4-6679D61A43AF}"/>
              </a:ext>
            </a:extLst>
          </p:cNvPr>
          <p:cNvSpPr txBox="1">
            <a:spLocks/>
          </p:cNvSpPr>
          <p:nvPr/>
        </p:nvSpPr>
        <p:spPr>
          <a:xfrm>
            <a:off x="1289304" y="414498"/>
            <a:ext cx="9646920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altLang="ru-RU" sz="4000" b="1" dirty="0"/>
              <a:t>Ички дүң продуктунун түзүмү</a:t>
            </a:r>
            <a:endParaRPr lang="ru-RU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FA6-4F8D-721B-4B8D-90EF9B9FF75A}"/>
              </a:ext>
            </a:extLst>
          </p:cNvPr>
          <p:cNvSpPr txBox="1"/>
          <p:nvPr/>
        </p:nvSpPr>
        <p:spPr>
          <a:xfrm>
            <a:off x="2098404" y="1124160"/>
            <a:ext cx="7734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i="1" dirty="0" err="1"/>
              <a:t>жыйынтыкка</a:t>
            </a:r>
            <a:r>
              <a:rPr lang="ru-RU" altLang="ru-RU" sz="1800" i="1" dirty="0"/>
              <a:t> карата </a:t>
            </a:r>
            <a:r>
              <a:rPr lang="ru-RU" altLang="ru-RU" sz="1800" i="1" dirty="0" err="1"/>
              <a:t>пайыз</a:t>
            </a:r>
            <a:r>
              <a:rPr lang="ru-RU" altLang="ru-RU" sz="1800" i="1" dirty="0"/>
              <a:t> </a:t>
            </a:r>
            <a:r>
              <a:rPr lang="ru-RU" altLang="ru-RU" sz="180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C997C9-BB8C-C06D-4A15-ACFC11FC9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205049"/>
              </p:ext>
            </p:extLst>
          </p:nvPr>
        </p:nvGraphicFramePr>
        <p:xfrm>
          <a:off x="254000" y="1434855"/>
          <a:ext cx="11099800" cy="463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48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B05F3-41B6-A340-FD3F-FF70C4F3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991749-7506-11F6-1237-0FB74EDDB757}"/>
              </a:ext>
            </a:extLst>
          </p:cNvPr>
          <p:cNvSpPr txBox="1">
            <a:spLocks/>
          </p:cNvSpPr>
          <p:nvPr/>
        </p:nvSpPr>
        <p:spPr>
          <a:xfrm>
            <a:off x="545596" y="455038"/>
            <a:ext cx="969377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н</a:t>
            </a:r>
            <a:r>
              <a:rPr lang="ru-RU" altLang="ru-RU" sz="3200" b="1" dirty="0">
                <a:latin typeface="+mj-lt"/>
                <a:ea typeface="+mj-ea"/>
                <a:cs typeface="+mj-cs"/>
              </a:rPr>
              <a:t>ө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р жай п</a:t>
            </a:r>
            <a:r>
              <a:rPr lang="ru-RU" altLang="ru-RU" sz="3200" b="1" dirty="0" err="1">
                <a:latin typeface="+mj-lt"/>
                <a:ea typeface="+mj-ea"/>
                <a:cs typeface="+mj-cs"/>
              </a:rPr>
              <a:t>родукция</a:t>
            </a:r>
            <a:r>
              <a:rPr lang="ky-KG" altLang="ru-RU" sz="3200" b="1" dirty="0">
                <a:latin typeface="+mj-lt"/>
                <a:ea typeface="+mj-ea"/>
                <a:cs typeface="+mj-cs"/>
              </a:rPr>
              <a:t>сы </a:t>
            </a:r>
            <a:endParaRPr lang="ru-RU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2F04D-8667-F345-5C93-0FD08030BFA5}"/>
              </a:ext>
            </a:extLst>
          </p:cNvPr>
          <p:cNvSpPr txBox="1"/>
          <p:nvPr/>
        </p:nvSpPr>
        <p:spPr>
          <a:xfrm>
            <a:off x="104775" y="931509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4981AA-C859-0AB8-DCF7-837E45098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88729-E85F-C14E-72A2-9988224A73C5}"/>
              </a:ext>
            </a:extLst>
          </p:cNvPr>
          <p:cNvSpPr txBox="1"/>
          <p:nvPr/>
        </p:nvSpPr>
        <p:spPr>
          <a:xfrm>
            <a:off x="6829036" y="1904424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07,0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B3A04-4269-7EFF-2BA9-5AD406F98588}"/>
              </a:ext>
            </a:extLst>
          </p:cNvPr>
          <p:cNvSpPr txBox="1"/>
          <p:nvPr/>
        </p:nvSpPr>
        <p:spPr>
          <a:xfrm>
            <a:off x="7396743" y="1465255"/>
            <a:ext cx="4795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087EE47-7E40-678F-55FC-88B78A670A17}"/>
              </a:ext>
            </a:extLst>
          </p:cNvPr>
          <p:cNvCxnSpPr>
            <a:cxnSpLocks/>
          </p:cNvCxnSpPr>
          <p:nvPr/>
        </p:nvCxnSpPr>
        <p:spPr>
          <a:xfrm>
            <a:off x="7112879" y="155321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B25A3-AF6B-4E3D-E15E-E2680CF185C8}"/>
              </a:ext>
            </a:extLst>
          </p:cNvPr>
          <p:cNvSpPr txBox="1"/>
          <p:nvPr/>
        </p:nvSpPr>
        <p:spPr>
          <a:xfrm>
            <a:off x="7309555" y="4069306"/>
            <a:ext cx="5044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685,4</a:t>
            </a:r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x-none" sz="50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17637-DAA9-C22A-E728-E55515FA6EA5}"/>
              </a:ext>
            </a:extLst>
          </p:cNvPr>
          <p:cNvSpPr txBox="1"/>
          <p:nvPr/>
        </p:nvSpPr>
        <p:spPr>
          <a:xfrm>
            <a:off x="7112879" y="3568862"/>
            <a:ext cx="504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1800" b="1" i="1" dirty="0">
                <a:solidFill>
                  <a:schemeClr val="tx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Өнөр жай өндүрүшүнүн көлөмү </a:t>
            </a:r>
            <a:endParaRPr lang="x-none" sz="2000" b="1" i="1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2A0E52-6330-9F81-FFCA-BF55F83F88C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34A05BC7-0909-E29C-FE67-C9A956F409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268877"/>
              </p:ext>
            </p:extLst>
          </p:nvPr>
        </p:nvGraphicFramePr>
        <p:xfrm>
          <a:off x="725487" y="1814452"/>
          <a:ext cx="5689825" cy="3679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370881" imgH="3473405" progId="Excel.Sheet.12">
                  <p:embed/>
                </p:oleObj>
              </mc:Choice>
              <mc:Fallback>
                <p:oleObj name="Worksheet" r:id="rId2" imgW="5370881" imgH="347340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5487" y="1814452"/>
                        <a:ext cx="5689825" cy="3679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817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2CFAD-C430-30B5-E67E-0752647D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9A1490-0761-2305-4247-721D4B6D31F8}"/>
              </a:ext>
            </a:extLst>
          </p:cNvPr>
          <p:cNvSpPr txBox="1">
            <a:spLocks/>
          </p:cNvSpPr>
          <p:nvPr/>
        </p:nvSpPr>
        <p:spPr>
          <a:xfrm>
            <a:off x="1673851" y="274520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Айыл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чарбасынын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ky-KG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дүң</a:t>
            </a:r>
            <a:r>
              <a:rPr lang="ru-RU" altLang="ru-RU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3200" b="1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продукциясы</a:t>
            </a:r>
            <a:endParaRPr lang="ru-RU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2788-5EAA-A303-5376-3CBD34FF020A}"/>
              </a:ext>
            </a:extLst>
          </p:cNvPr>
          <p:cNvSpPr txBox="1"/>
          <p:nvPr/>
        </p:nvSpPr>
        <p:spPr>
          <a:xfrm>
            <a:off x="-238693" y="1367416"/>
            <a:ext cx="7277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ctr">
              <a:spcBef>
                <a:spcPct val="0"/>
              </a:spcBef>
            </a:pPr>
            <a:r>
              <a:rPr lang="ru-RU" altLang="ru-RU" b="0" i="1" dirty="0"/>
              <a:t>(</a:t>
            </a:r>
            <a:r>
              <a:rPr lang="ru-RU" altLang="ru-RU" b="0" i="1" dirty="0" err="1"/>
              <a:t>мурунку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жылдын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тийишт</a:t>
            </a:r>
            <a:r>
              <a:rPr lang="ky-KG" altLang="ru-RU" b="0" dirty="0"/>
              <a:t>үү</a:t>
            </a:r>
            <a:r>
              <a:rPr lang="en-US" altLang="ru-RU" b="0" i="1" dirty="0"/>
              <a:t> </a:t>
            </a:r>
            <a:r>
              <a:rPr lang="ru-RU" altLang="ru-RU" b="0" i="1" dirty="0" err="1"/>
              <a:t>мезгилине</a:t>
            </a:r>
            <a:r>
              <a:rPr lang="ru-RU" altLang="ru-RU" b="0" i="1" dirty="0"/>
              <a:t> карата </a:t>
            </a:r>
            <a:r>
              <a:rPr lang="ru-RU" altLang="ru-RU" b="0" i="1" dirty="0" err="1"/>
              <a:t>пайыз</a:t>
            </a:r>
            <a:r>
              <a:rPr lang="ru-RU" altLang="ru-RU" b="0" i="1" dirty="0"/>
              <a:t> </a:t>
            </a:r>
            <a:r>
              <a:rPr lang="ru-RU" altLang="ru-RU" b="0" i="1" dirty="0" err="1"/>
              <a:t>менен</a:t>
            </a:r>
            <a:r>
              <a:rPr lang="ru-RU" altLang="ru-RU" b="0" i="1" dirty="0"/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D2EE71-E915-9B21-84B2-AA6E9E4E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DEB28-D9FA-A65A-222C-BBECE0D3FC7A}"/>
              </a:ext>
            </a:extLst>
          </p:cNvPr>
          <p:cNvSpPr txBox="1"/>
          <p:nvPr/>
        </p:nvSpPr>
        <p:spPr>
          <a:xfrm>
            <a:off x="7385780" y="1354583"/>
            <a:ext cx="4796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106,5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D8039C-EA97-3A34-F432-0CFEBBC17AE0}"/>
              </a:ext>
            </a:extLst>
          </p:cNvPr>
          <p:cNvSpPr txBox="1"/>
          <p:nvPr/>
        </p:nvSpPr>
        <p:spPr>
          <a:xfrm>
            <a:off x="7443299" y="1115040"/>
            <a:ext cx="468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16AD97-482B-36FE-8EEB-6275A0D50BAA}"/>
              </a:ext>
            </a:extLst>
          </p:cNvPr>
          <p:cNvCxnSpPr>
            <a:cxnSpLocks/>
          </p:cNvCxnSpPr>
          <p:nvPr/>
        </p:nvCxnSpPr>
        <p:spPr>
          <a:xfrm>
            <a:off x="7154756" y="158230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36DD682-7109-A37F-F957-63E4FAE607C9}"/>
              </a:ext>
            </a:extLst>
          </p:cNvPr>
          <p:cNvSpPr txBox="1"/>
          <p:nvPr/>
        </p:nvSpPr>
        <p:spPr>
          <a:xfrm>
            <a:off x="7345556" y="3297774"/>
            <a:ext cx="4836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399,5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млрд. сом</a:t>
            </a:r>
            <a:endParaRPr lang="x-none" sz="4800" b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E49C64-8CE5-D34F-71DE-19D7DFEB85BF}"/>
              </a:ext>
            </a:extLst>
          </p:cNvPr>
          <p:cNvSpPr txBox="1"/>
          <p:nvPr/>
        </p:nvSpPr>
        <p:spPr>
          <a:xfrm>
            <a:off x="7270269" y="2897664"/>
            <a:ext cx="4796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Айыл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чарбасы</a:t>
            </a:r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нын дүң продукциясы 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0E732C0-F646-F080-6EEA-FFDBF4C630BD}"/>
              </a:ext>
            </a:extLst>
          </p:cNvPr>
          <p:cNvCxnSpPr>
            <a:cxnSpLocks/>
          </p:cNvCxnSpPr>
          <p:nvPr/>
        </p:nvCxnSpPr>
        <p:spPr>
          <a:xfrm>
            <a:off x="7547578" y="2462579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C9D2235-7C2B-306A-1640-5AD5A1609DC7}"/>
              </a:ext>
            </a:extLst>
          </p:cNvPr>
          <p:cNvCxnSpPr>
            <a:cxnSpLocks/>
          </p:cNvCxnSpPr>
          <p:nvPr/>
        </p:nvCxnSpPr>
        <p:spPr>
          <a:xfrm>
            <a:off x="7435919" y="4834098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206CD2-70A6-BF53-3893-EC5891D7F00F}"/>
              </a:ext>
            </a:extLst>
          </p:cNvPr>
          <p:cNvSpPr txBox="1"/>
          <p:nvPr/>
        </p:nvSpPr>
        <p:spPr>
          <a:xfrm>
            <a:off x="7547578" y="4961934"/>
            <a:ext cx="4299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108,9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- өсүмдүк өстүрүүчүлүк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ky-KG" sz="20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104,0% - мал чарбачылык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57F1197-8C4F-95AA-7B38-1025A152FE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633687"/>
              </p:ext>
            </p:extLst>
          </p:nvPr>
        </p:nvGraphicFramePr>
        <p:xfrm>
          <a:off x="301042" y="1676418"/>
          <a:ext cx="6403294" cy="3814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605824" imgH="2743299" progId="Excel.Sheet.12">
                  <p:embed/>
                </p:oleObj>
              </mc:Choice>
              <mc:Fallback>
                <p:oleObj name="Worksheet" r:id="rId3" imgW="4605824" imgH="2743299" progId="Excel.Sheet.12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37F48EE6-A442-6D6A-8F75-30958A1814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1042" y="1676418"/>
                        <a:ext cx="6403294" cy="3814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84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2C0D7-78E7-781A-5F6F-0D678BF4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639AF-50DA-C47A-CDC6-80FBBA2FE4DD}"/>
              </a:ext>
            </a:extLst>
          </p:cNvPr>
          <p:cNvSpPr txBox="1">
            <a:spLocks/>
          </p:cNvSpPr>
          <p:nvPr/>
        </p:nvSpPr>
        <p:spPr>
          <a:xfrm>
            <a:off x="-288544" y="531951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200" b="1" dirty="0"/>
              <a:t>Курулуштун дүң</a:t>
            </a:r>
            <a:r>
              <a:rPr lang="ru-RU" sz="3200" b="1" dirty="0"/>
              <a:t> продукция</a:t>
            </a:r>
            <a:r>
              <a:rPr lang="ky-KG" sz="3200" b="1" dirty="0"/>
              <a:t>сы</a:t>
            </a:r>
            <a:endParaRPr lang="ru-RU" sz="32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A2BAD-C041-0512-0E4B-4F541CD28E4A}"/>
              </a:ext>
            </a:extLst>
          </p:cNvPr>
          <p:cNvSpPr txBox="1"/>
          <p:nvPr/>
        </p:nvSpPr>
        <p:spPr>
          <a:xfrm>
            <a:off x="-199782" y="104409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b="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DEDDA97-C6BC-3338-4F35-1C4D839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2D75B-E4B5-8120-7032-BE98DD0CEA45}"/>
              </a:ext>
            </a:extLst>
          </p:cNvPr>
          <p:cNvSpPr txBox="1"/>
          <p:nvPr/>
        </p:nvSpPr>
        <p:spPr>
          <a:xfrm>
            <a:off x="6784641" y="2080816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162,2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91043-411D-528B-C091-BDF4FEEAAECB}"/>
              </a:ext>
            </a:extLst>
          </p:cNvPr>
          <p:cNvSpPr txBox="1"/>
          <p:nvPr/>
        </p:nvSpPr>
        <p:spPr>
          <a:xfrm>
            <a:off x="7015453" y="162472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09A48FB-2A8D-4817-40BA-249A5A748514}"/>
              </a:ext>
            </a:extLst>
          </p:cNvPr>
          <p:cNvCxnSpPr>
            <a:cxnSpLocks/>
          </p:cNvCxnSpPr>
          <p:nvPr/>
        </p:nvCxnSpPr>
        <p:spPr>
          <a:xfrm>
            <a:off x="6787350" y="1721891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C0183A-8D9A-7C31-9828-A189D56CCD0D}"/>
              </a:ext>
            </a:extLst>
          </p:cNvPr>
          <p:cNvSpPr txBox="1"/>
          <p:nvPr/>
        </p:nvSpPr>
        <p:spPr>
          <a:xfrm>
            <a:off x="6969978" y="4092605"/>
            <a:ext cx="4910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6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380,0 </a:t>
            </a:r>
            <a:r>
              <a:rPr lang="ky-KG" sz="4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4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7170-17FB-8317-B4F4-39680885726A}"/>
              </a:ext>
            </a:extLst>
          </p:cNvPr>
          <p:cNvSpPr txBox="1"/>
          <p:nvPr/>
        </p:nvSpPr>
        <p:spPr>
          <a:xfrm>
            <a:off x="7298552" y="3692495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192BBE8-FE70-FDBA-EB7F-B2EE06421716}"/>
              </a:ext>
            </a:extLst>
          </p:cNvPr>
          <p:cNvCxnSpPr>
            <a:cxnSpLocks/>
          </p:cNvCxnSpPr>
          <p:nvPr/>
        </p:nvCxnSpPr>
        <p:spPr>
          <a:xfrm>
            <a:off x="6910670" y="3342981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76795A1-5E84-AC3B-5EAE-E5C6D138CD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490071"/>
              </p:ext>
            </p:extLst>
          </p:nvPr>
        </p:nvGraphicFramePr>
        <p:xfrm>
          <a:off x="391391" y="2103676"/>
          <a:ext cx="6261521" cy="3676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571981" imgH="2683896" progId="Excel.Sheet.12">
                  <p:embed/>
                </p:oleObj>
              </mc:Choice>
              <mc:Fallback>
                <p:oleObj name="Worksheet" r:id="rId3" imgW="4571981" imgH="2683896" progId="Excel.Sheet.12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93D32345-3451-0A07-3BA0-FB7FC6E92C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1391" y="2103676"/>
                        <a:ext cx="6261521" cy="3676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35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6476-F9EA-8F63-CAEB-A4C22854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309113F-F898-8F96-A020-C0DD99E1C295}"/>
              </a:ext>
            </a:extLst>
          </p:cNvPr>
          <p:cNvSpPr txBox="1">
            <a:spLocks/>
          </p:cNvSpPr>
          <p:nvPr/>
        </p:nvSpPr>
        <p:spPr>
          <a:xfrm>
            <a:off x="2485232" y="431528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жүгүртүү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6898F-E62A-D03A-35DF-09470A77C91A}"/>
              </a:ext>
            </a:extLst>
          </p:cNvPr>
          <p:cNvSpPr txBox="1"/>
          <p:nvPr/>
        </p:nvSpPr>
        <p:spPr>
          <a:xfrm>
            <a:off x="-165958" y="1344113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418E04-96C5-64CE-ECB9-9556800AF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5507E-14BF-9E48-4404-30AB82FB7C7C}"/>
              </a:ext>
            </a:extLst>
          </p:cNvPr>
          <p:cNvSpPr txBox="1"/>
          <p:nvPr/>
        </p:nvSpPr>
        <p:spPr>
          <a:xfrm>
            <a:off x="7115673" y="1828282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04,2 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75D9B-5565-6B5B-32F2-1A8C124A122B}"/>
              </a:ext>
            </a:extLst>
          </p:cNvPr>
          <p:cNvSpPr txBox="1"/>
          <p:nvPr/>
        </p:nvSpPr>
        <p:spPr>
          <a:xfrm>
            <a:off x="7396743" y="1465255"/>
            <a:ext cx="432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F4580-5DCC-A742-D02B-CD830FC79DCF}"/>
              </a:ext>
            </a:extLst>
          </p:cNvPr>
          <p:cNvCxnSpPr>
            <a:cxnSpLocks/>
          </p:cNvCxnSpPr>
          <p:nvPr/>
        </p:nvCxnSpPr>
        <p:spPr>
          <a:xfrm>
            <a:off x="7211216" y="1535629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905D3D-8248-5ACC-0856-486464C1A1BC}"/>
              </a:ext>
            </a:extLst>
          </p:cNvPr>
          <p:cNvSpPr txBox="1"/>
          <p:nvPr/>
        </p:nvSpPr>
        <p:spPr>
          <a:xfrm>
            <a:off x="7211216" y="4422948"/>
            <a:ext cx="42517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1 639,5</a:t>
            </a:r>
          </a:p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млрд. сом</a:t>
            </a:r>
            <a:endParaRPr lang="x-none" sz="3400" b="1" dirty="0">
              <a:solidFill>
                <a:schemeClr val="tx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F77D3-ACDF-1935-AF50-BB699F26A98C}"/>
              </a:ext>
            </a:extLst>
          </p:cNvPr>
          <p:cNvSpPr txBox="1"/>
          <p:nvPr/>
        </p:nvSpPr>
        <p:spPr>
          <a:xfrm>
            <a:off x="7383004" y="3407285"/>
            <a:ext cx="4730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чекене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соода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автоунааларды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жана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мотоциклдерди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оңдоонун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жалпы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көлөмү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C8C246-5ECF-14AC-AAE0-1D807B224CF9}"/>
              </a:ext>
            </a:extLst>
          </p:cNvPr>
          <p:cNvCxnSpPr>
            <a:cxnSpLocks/>
          </p:cNvCxnSpPr>
          <p:nvPr/>
        </p:nvCxnSpPr>
        <p:spPr>
          <a:xfrm>
            <a:off x="7402310" y="3067953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DE01373-C67A-39A0-FBCB-C0BDE711B5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660220"/>
              </p:ext>
            </p:extLst>
          </p:nvPr>
        </p:nvGraphicFramePr>
        <p:xfrm>
          <a:off x="877888" y="1787288"/>
          <a:ext cx="6035173" cy="3941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543179" imgH="2967227" progId="Excel.Sheet.12">
                  <p:embed/>
                </p:oleObj>
              </mc:Choice>
              <mc:Fallback>
                <p:oleObj name="Worksheet" r:id="rId2" imgW="4543179" imgH="2967227" progId="Excel.Sheet.1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6E588E6E-642A-45E5-2DFC-827BF36AB6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77888" y="1787288"/>
                        <a:ext cx="6035173" cy="3941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11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96065-F1B1-8D48-3309-926C894B1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75D7C38-F649-E1F5-4288-132C0E5FCDE4}"/>
              </a:ext>
            </a:extLst>
          </p:cNvPr>
          <p:cNvSpPr txBox="1">
            <a:spLocks/>
          </p:cNvSpPr>
          <p:nvPr/>
        </p:nvSpPr>
        <p:spPr>
          <a:xfrm>
            <a:off x="-228325" y="547682"/>
            <a:ext cx="8547569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Негизги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капиталга</a:t>
            </a:r>
            <a:r>
              <a:rPr lang="ru-RU" sz="34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инвестициялар</a:t>
            </a:r>
            <a:endParaRPr lang="ru-RU" sz="34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35FA0-17C4-5F06-F710-BAEF3100EDF6}"/>
              </a:ext>
            </a:extLst>
          </p:cNvPr>
          <p:cNvSpPr txBox="1"/>
          <p:nvPr/>
        </p:nvSpPr>
        <p:spPr>
          <a:xfrm>
            <a:off x="128209" y="1140368"/>
            <a:ext cx="783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0" i="1" dirty="0"/>
              <a:t>(</a:t>
            </a:r>
            <a:r>
              <a:rPr lang="ru-RU" altLang="ru-RU" sz="1800" b="0" i="1" dirty="0" err="1"/>
              <a:t>мурунку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жылдын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тийишт</a:t>
            </a:r>
            <a:r>
              <a:rPr lang="ky-KG" altLang="ru-RU" sz="1800" b="0" dirty="0"/>
              <a:t>үү</a:t>
            </a:r>
            <a:r>
              <a:rPr lang="en-US" altLang="ru-RU" sz="1800" b="0" i="1" dirty="0"/>
              <a:t> </a:t>
            </a:r>
            <a:r>
              <a:rPr lang="ru-RU" altLang="ru-RU" sz="1800" b="0" i="1" dirty="0" err="1"/>
              <a:t>мезгилине</a:t>
            </a:r>
            <a:r>
              <a:rPr lang="ru-RU" altLang="ru-RU" sz="1800" b="0" i="1" dirty="0"/>
              <a:t> карата </a:t>
            </a:r>
            <a:r>
              <a:rPr lang="ru-RU" altLang="ru-RU" sz="1800" b="0" i="1" dirty="0" err="1"/>
              <a:t>пайыз</a:t>
            </a:r>
            <a:r>
              <a:rPr lang="ru-RU" altLang="ru-RU" sz="1800" b="0" i="1" dirty="0"/>
              <a:t> </a:t>
            </a:r>
            <a:r>
              <a:rPr lang="ru-RU" altLang="ru-RU" sz="1800" b="0" i="1" dirty="0" err="1"/>
              <a:t>менен</a:t>
            </a:r>
            <a:r>
              <a:rPr lang="ru-RU" altLang="ru-RU" sz="1800" i="1" dirty="0"/>
              <a:t>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323416-641D-3772-B27D-386562A8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E6B84-7FBC-83FF-83BC-940927540D87}"/>
              </a:ext>
            </a:extLst>
          </p:cNvPr>
          <p:cNvSpPr txBox="1"/>
          <p:nvPr/>
        </p:nvSpPr>
        <p:spPr>
          <a:xfrm>
            <a:off x="7381612" y="1944591"/>
            <a:ext cx="5095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168,5</a:t>
            </a:r>
            <a:r>
              <a:rPr lang="en-US" sz="7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%</a:t>
            </a:r>
            <a:endParaRPr lang="x-none" sz="72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A664EE-C413-4149-73E9-EF9D2B21DC32}"/>
              </a:ext>
            </a:extLst>
          </p:cNvPr>
          <p:cNvSpPr txBox="1"/>
          <p:nvPr/>
        </p:nvSpPr>
        <p:spPr>
          <a:xfrm>
            <a:off x="7396743" y="1465255"/>
            <a:ext cx="431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Өсүү темпи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3E6C858-454E-08DB-2740-FB7D46BBF069}"/>
              </a:ext>
            </a:extLst>
          </p:cNvPr>
          <p:cNvCxnSpPr>
            <a:cxnSpLocks/>
          </p:cNvCxnSpPr>
          <p:nvPr/>
        </p:nvCxnSpPr>
        <p:spPr>
          <a:xfrm>
            <a:off x="7298552" y="1588925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AF2177-8E59-2060-8DB6-4333AC7A5B8D}"/>
              </a:ext>
            </a:extLst>
          </p:cNvPr>
          <p:cNvSpPr txBox="1"/>
          <p:nvPr/>
        </p:nvSpPr>
        <p:spPr>
          <a:xfrm>
            <a:off x="7381612" y="4156773"/>
            <a:ext cx="49891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365,7</a:t>
            </a:r>
            <a:r>
              <a:rPr lang="ru-RU" sz="5200" b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ky-KG" sz="36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млрд. сом</a:t>
            </a:r>
            <a:endParaRPr lang="x-none" sz="36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67E278-53AC-3C0E-7D45-1290E7163E2C}"/>
              </a:ext>
            </a:extLst>
          </p:cNvPr>
          <p:cNvSpPr txBox="1"/>
          <p:nvPr/>
        </p:nvSpPr>
        <p:spPr>
          <a:xfrm>
            <a:off x="7194795" y="3533151"/>
            <a:ext cx="473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b="1" i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Дүң чыгарылыш</a:t>
            </a:r>
            <a:endParaRPr lang="x-none" sz="2000" b="1" i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D07491B-DD17-C8F4-7542-9B526DAAA429}"/>
              </a:ext>
            </a:extLst>
          </p:cNvPr>
          <p:cNvCxnSpPr>
            <a:cxnSpLocks/>
          </p:cNvCxnSpPr>
          <p:nvPr/>
        </p:nvCxnSpPr>
        <p:spPr>
          <a:xfrm>
            <a:off x="7402310" y="3298736"/>
            <a:ext cx="452260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CE168536-5946-402B-FE45-4CD6A55D75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945609"/>
              </p:ext>
            </p:extLst>
          </p:nvPr>
        </p:nvGraphicFramePr>
        <p:xfrm>
          <a:off x="267088" y="1709263"/>
          <a:ext cx="6518956" cy="396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635860" imgH="3429123" progId="Excel.Sheet.12">
                  <p:embed/>
                </p:oleObj>
              </mc:Choice>
              <mc:Fallback>
                <p:oleObj name="Worksheet" r:id="rId3" imgW="5635860" imgH="3429123" progId="Excel.Sheet.1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A6208DE0-4632-AC98-6158-1A0167782E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088" y="1709263"/>
                        <a:ext cx="6518956" cy="396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4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8A9EDC7-5A77-8E6E-10F3-C345C8A50B8D}"/>
              </a:ext>
            </a:extLst>
          </p:cNvPr>
          <p:cNvSpPr txBox="1">
            <a:spLocks noChangeArrowheads="1"/>
          </p:cNvSpPr>
          <p:nvPr/>
        </p:nvSpPr>
        <p:spPr>
          <a:xfrm>
            <a:off x="973644" y="347299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Импорттун</a:t>
            </a:r>
            <a:r>
              <a:rPr lang="ru-RU" altLang="ru-RU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4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A91D8068-A742-0E7F-06AB-255FDD2D6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44" y="73055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/>
              <a:t>мурунку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жылдын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тийиштүү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мезгилине</a:t>
            </a:r>
            <a:r>
              <a:rPr lang="ru-RU" altLang="ru-RU" sz="1400" b="0" i="1" dirty="0"/>
              <a:t> карата </a:t>
            </a:r>
            <a:r>
              <a:rPr lang="ru-RU" altLang="ru-RU" sz="1400" b="0" i="1" dirty="0" err="1"/>
              <a:t>пайыз</a:t>
            </a:r>
            <a:r>
              <a:rPr lang="ru-RU" altLang="ru-RU" sz="1400" b="0" i="1" dirty="0"/>
              <a:t> </a:t>
            </a:r>
            <a:r>
              <a:rPr lang="ru-RU" altLang="ru-RU" sz="1400" b="0" i="1" dirty="0" err="1"/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3C79A45-B78E-6C98-F4F4-206B05820746}"/>
              </a:ext>
            </a:extLst>
          </p:cNvPr>
          <p:cNvSpPr txBox="1">
            <a:spLocks noChangeArrowheads="1"/>
          </p:cNvSpPr>
          <p:nvPr/>
        </p:nvSpPr>
        <p:spPr>
          <a:xfrm>
            <a:off x="1127760" y="3250103"/>
            <a:ext cx="3505200" cy="381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Экспорттун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9655A39-59DB-558E-F0A6-D9ED9C9EE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44" y="356275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6D8F8E-D5DA-2B88-569F-028BF438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5BD75AF-F620-438A-D0B2-9DF202656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2EE8C99-FC1B-026C-3F20-A7900F72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028ABBA-45C0-0D77-B224-5BBC8A544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4074FD4-6BB9-E736-49A4-F2795C42B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D042C9-5691-B990-A911-0D6F6B2A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837A3A-0B20-D6FC-1DD3-D93E3A2D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361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4C677B9-FEB5-BD90-4ABD-41664465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1B100ED8-CA00-F285-D623-50D18D1D6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0908401"/>
              </p:ext>
            </p:extLst>
          </p:nvPr>
        </p:nvGraphicFramePr>
        <p:xfrm>
          <a:off x="6570904" y="1740901"/>
          <a:ext cx="4885897" cy="3755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" name="Rectangle 2">
            <a:extLst>
              <a:ext uri="{FF2B5EF4-FFF2-40B4-BE49-F238E27FC236}">
                <a16:creationId xmlns:a16="http://schemas.microsoft.com/office/drawing/2014/main" id="{ED9E32FC-2920-8C7B-60A2-5289D4CDC729}"/>
              </a:ext>
            </a:extLst>
          </p:cNvPr>
          <p:cNvSpPr txBox="1">
            <a:spLocks noChangeArrowheads="1"/>
          </p:cNvSpPr>
          <p:nvPr/>
        </p:nvSpPr>
        <p:spPr>
          <a:xfrm>
            <a:off x="6456218" y="429909"/>
            <a:ext cx="5212617" cy="7432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  <a:t>2026-жылдын январь-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  <a:t>августундагы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  <a:t> </a:t>
            </a:r>
            <a:b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</a:b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  <a:t>экспорт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  <a:t>жана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  <a:t> импорт товар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  <a:t>жүгүртүүсүнүн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Regular"/>
                <a:cs typeface="DIN Pro Bold" panose="020B0804020101020102" pitchFamily="34" charset="0"/>
              </a:rPr>
              <a:t>түзүмү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Regular"/>
              <a:cs typeface="DIN Pro Bold" panose="020B0804020101020102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A71F4D26-0F01-CD39-D30D-833070D1A7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5489860"/>
              </p:ext>
            </p:extLst>
          </p:nvPr>
        </p:nvGraphicFramePr>
        <p:xfrm>
          <a:off x="602113" y="1045937"/>
          <a:ext cx="4540625" cy="2037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86500292-DD49-BE9D-7673-EAA06798BC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0992850"/>
              </p:ext>
            </p:extLst>
          </p:nvPr>
        </p:nvGraphicFramePr>
        <p:xfrm>
          <a:off x="541967" y="4133851"/>
          <a:ext cx="4536141" cy="1875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72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801F3-8B11-C314-651F-FBE673D9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BBE439-6C66-E471-237A-8D6D98168E2F}"/>
              </a:ext>
            </a:extLst>
          </p:cNvPr>
          <p:cNvSpPr txBox="1"/>
          <p:nvPr/>
        </p:nvSpPr>
        <p:spPr>
          <a:xfrm>
            <a:off x="633859" y="154511"/>
            <a:ext cx="4227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импорттун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4D40DEA-C122-7D51-7476-C1DB99A75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250" y="800842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EA6C6-0646-52AB-4D24-579A0985324E}"/>
              </a:ext>
            </a:extLst>
          </p:cNvPr>
          <p:cNvSpPr txBox="1"/>
          <p:nvPr/>
        </p:nvSpPr>
        <p:spPr>
          <a:xfrm>
            <a:off x="600663" y="3112234"/>
            <a:ext cx="458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экспорттун</a:t>
            </a: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0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FE6419D-D025-0061-7900-C1A23F4A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691" y="3710806"/>
            <a:ext cx="396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400" b="0" i="1" dirty="0">
                <a:latin typeface="+mn-lt"/>
              </a:rPr>
              <a:t>(</a:t>
            </a:r>
            <a:r>
              <a:rPr lang="ru-RU" altLang="ru-RU" sz="1400" b="0" i="1" dirty="0" err="1">
                <a:latin typeface="+mn-lt"/>
              </a:rPr>
              <a:t>мурунку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жылдын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тийиштүү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мезгилине</a:t>
            </a:r>
            <a:r>
              <a:rPr lang="ru-RU" altLang="ru-RU" sz="1400" b="0" i="1" dirty="0">
                <a:latin typeface="+mn-lt"/>
              </a:rPr>
              <a:t> карата </a:t>
            </a:r>
            <a:r>
              <a:rPr lang="ru-RU" altLang="ru-RU" sz="1400" b="0" i="1" dirty="0" err="1">
                <a:latin typeface="+mn-lt"/>
              </a:rPr>
              <a:t>пайыз</a:t>
            </a:r>
            <a:r>
              <a:rPr lang="ru-RU" altLang="ru-RU" sz="1400" b="0" i="1" dirty="0">
                <a:latin typeface="+mn-lt"/>
              </a:rPr>
              <a:t> </a:t>
            </a:r>
            <a:r>
              <a:rPr lang="ru-RU" altLang="ru-RU" sz="1400" b="0" i="1" dirty="0" err="1">
                <a:latin typeface="+mn-lt"/>
              </a:rPr>
              <a:t>менен</a:t>
            </a:r>
            <a:r>
              <a:rPr lang="ru-RU" altLang="ru-RU" sz="1400" b="0" i="1" dirty="0">
                <a:latin typeface="+mn-lt"/>
              </a:rPr>
              <a:t>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F4A9A-703C-AD02-9FDC-74963E04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682" y="25313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237E038-7944-BEB0-0ECD-3049005C7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232" y="1159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7F5845D4-2315-9C1A-8478-28FD3293C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3849" y="85576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350C2E4-4021-960F-DDE8-6A1CA3BEC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399" y="42142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a-ET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C6F07A2-180A-E917-62A5-A248AC6A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126661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1474D87-6041-04A5-A201-60B8CCD2D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4682" y="407984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BDAA8E9-7B41-8C6B-E426-150D4DF60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54" y="42206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5E96EA38-47E9-9122-B4F6-F26DEB22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5723335"/>
              </p:ext>
            </p:extLst>
          </p:nvPr>
        </p:nvGraphicFramePr>
        <p:xfrm>
          <a:off x="5880784" y="477677"/>
          <a:ext cx="5478188" cy="588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8EFFF59-DA40-18D4-EAAA-EC0E12E9FF44}"/>
              </a:ext>
            </a:extLst>
          </p:cNvPr>
          <p:cNvSpPr txBox="1"/>
          <p:nvPr/>
        </p:nvSpPr>
        <p:spPr>
          <a:xfrm>
            <a:off x="6220320" y="892559"/>
            <a:ext cx="5138652" cy="100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2026-жылдын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январь-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августундагы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ЕАЭБге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мүчө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мамлекеттер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менен</a:t>
            </a:r>
            <a:b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</a:b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өз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ара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соодасынын</a:t>
            </a:r>
            <a:r>
              <a:rPr lang="ru-RU" altLang="ru-RU" sz="21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 </a:t>
            </a:r>
            <a:r>
              <a:rPr lang="ru-RU" altLang="ru-RU" sz="21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ea typeface="+mj-ea"/>
                <a:cs typeface="DIN Pro Bold" panose="020B0804020101020102" pitchFamily="34" charset="0"/>
              </a:rPr>
              <a:t>көлөмү</a:t>
            </a:r>
            <a:endParaRPr lang="ru-RU" altLang="ru-RU" sz="21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ea typeface="+mj-ea"/>
              <a:cs typeface="DIN Pro Bold" panose="020B0804020101020102" pitchFamily="34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DAB03E9-CDE1-BF3B-6991-AC3D19E37A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161518"/>
              </p:ext>
            </p:extLst>
          </p:nvPr>
        </p:nvGraphicFramePr>
        <p:xfrm>
          <a:off x="457244" y="1159764"/>
          <a:ext cx="4761901" cy="1877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21D903BE-5580-FD8C-1C67-7615AE395D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959790"/>
              </p:ext>
            </p:extLst>
          </p:nvPr>
        </p:nvGraphicFramePr>
        <p:xfrm>
          <a:off x="457244" y="4045954"/>
          <a:ext cx="4715302" cy="2076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8445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5D67-8DCB-E964-F022-490B9558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826838D-6DBD-EBF5-BA24-24FC30CFDFD2}"/>
              </a:ext>
            </a:extLst>
          </p:cNvPr>
          <p:cNvSpPr txBox="1">
            <a:spLocks/>
          </p:cNvSpPr>
          <p:nvPr/>
        </p:nvSpPr>
        <p:spPr>
          <a:xfrm>
            <a:off x="724193" y="329194"/>
            <a:ext cx="6910528" cy="4888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y-KG" sz="34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Керектөө бааларынын индекси</a:t>
            </a:r>
            <a:endParaRPr lang="ru-RU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0A544C-D0A8-005C-CE61-9BD8EB0F51E2}"/>
              </a:ext>
            </a:extLst>
          </p:cNvPr>
          <p:cNvSpPr txBox="1"/>
          <p:nvPr/>
        </p:nvSpPr>
        <p:spPr>
          <a:xfrm>
            <a:off x="1129630" y="929822"/>
            <a:ext cx="547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i="1" dirty="0">
                <a:effectLst/>
              </a:rPr>
              <a:t>(</a:t>
            </a:r>
            <a:r>
              <a:rPr lang="ru-RU" i="1" dirty="0" err="1"/>
              <a:t>мурунку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жылдын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декабрына</a:t>
            </a:r>
            <a:r>
              <a:rPr lang="ru-RU" i="1" dirty="0">
                <a:effectLst/>
              </a:rPr>
              <a:t> карата)</a:t>
            </a:r>
            <a:endParaRPr lang="ru-RU" altLang="ru-RU" sz="1800" i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6F9EE46-8420-E239-A69C-01AC3A17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1C7322-CED9-E025-B8A6-806CC7174B8B}"/>
              </a:ext>
            </a:extLst>
          </p:cNvPr>
          <p:cNvCxnSpPr>
            <a:cxnSpLocks/>
          </p:cNvCxnSpPr>
          <p:nvPr/>
        </p:nvCxnSpPr>
        <p:spPr>
          <a:xfrm>
            <a:off x="7903501" y="1619503"/>
            <a:ext cx="0" cy="3941208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BF4F84-3DD0-2A08-95EB-C77272783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354660"/>
              </p:ext>
            </p:extLst>
          </p:nvPr>
        </p:nvGraphicFramePr>
        <p:xfrm>
          <a:off x="8001010" y="171019"/>
          <a:ext cx="4026815" cy="546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1C396C9-8A04-86C1-6AC0-348D3DF89F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773078"/>
              </p:ext>
            </p:extLst>
          </p:nvPr>
        </p:nvGraphicFramePr>
        <p:xfrm>
          <a:off x="653145" y="1709129"/>
          <a:ext cx="6527924" cy="3851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547859" imgH="2737178" progId="Excel.Sheet.12">
                  <p:embed/>
                </p:oleObj>
              </mc:Choice>
              <mc:Fallback>
                <p:oleObj name="Worksheet" r:id="rId8" imgW="4547859" imgH="2737178" progId="Excel.Sheet.12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6F9F0EA6-A25C-6E9C-DCDA-BE4D89163B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3145" y="1709129"/>
                        <a:ext cx="6527924" cy="3851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902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A67A-E2AF-6EFD-4157-3E02FAE9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CF276C9-0778-5EAD-880A-0D4B80D5A413}"/>
              </a:ext>
            </a:extLst>
          </p:cNvPr>
          <p:cNvSpPr txBox="1">
            <a:spLocks/>
          </p:cNvSpPr>
          <p:nvPr/>
        </p:nvSpPr>
        <p:spPr>
          <a:xfrm>
            <a:off x="1421025" y="367162"/>
            <a:ext cx="10305919" cy="757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2026-ж. январь-август 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айларындагы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b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</a:b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орточо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айлык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номиналдык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эсептелген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эмгек</a:t>
            </a:r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 </a:t>
            </a:r>
            <a:r>
              <a:rPr lang="ru-RU" altLang="ru-RU" sz="3200" b="1" dirty="0" err="1">
                <a:solidFill>
                  <a:schemeClr val="tx2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акы</a:t>
            </a:r>
            <a:endParaRPr lang="ky-KG" sz="3400" b="1" dirty="0">
              <a:solidFill>
                <a:schemeClr val="tx2">
                  <a:lumMod val="75000"/>
                </a:schemeClr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ky-KG" sz="1800" i="1" dirty="0">
                <a:solidFill>
                  <a:schemeClr val="tx2">
                    <a:lumMod val="75000"/>
                  </a:schemeClr>
                </a:solidFill>
                <a:latin typeface="+mn-lt"/>
                <a:cs typeface="DIN Pro Bold" panose="020B0804020101020102" pitchFamily="34" charset="0"/>
              </a:rPr>
              <a:t>(СОМ)</a:t>
            </a:r>
            <a:endParaRPr lang="ru-RU" sz="1800" i="1" dirty="0">
              <a:solidFill>
                <a:schemeClr val="tx2">
                  <a:lumMod val="75000"/>
                </a:schemeClr>
              </a:solidFill>
              <a:latin typeface="+mn-lt"/>
              <a:cs typeface="DIN Pro Bold" panose="020B0804020101020102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7B0992B-440A-A178-2CFD-1F796E90A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54165" y="2057957"/>
            <a:ext cx="299777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D82B95C9-1D1F-2109-FD63-6E50CDE339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8550358"/>
              </p:ext>
            </p:extLst>
          </p:nvPr>
        </p:nvGraphicFramePr>
        <p:xfrm>
          <a:off x="2002970" y="1517333"/>
          <a:ext cx="8810173" cy="411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573010" imgH="3066590" progId="Excel.Sheet.12">
                  <p:embed/>
                </p:oleObj>
              </mc:Choice>
              <mc:Fallback>
                <p:oleObj name="Worksheet" r:id="rId3" imgW="6573010" imgH="30665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2970" y="1517333"/>
                        <a:ext cx="8810173" cy="4111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988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EB1B-0650-FF45-41AB-A93ED30733F5}"/>
              </a:ext>
            </a:extLst>
          </p:cNvPr>
          <p:cNvSpPr txBox="1">
            <a:spLocks/>
          </p:cNvSpPr>
          <p:nvPr/>
        </p:nvSpPr>
        <p:spPr>
          <a:xfrm>
            <a:off x="2663930" y="387531"/>
            <a:ext cx="6673735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Биз</a:t>
            </a:r>
            <a:r>
              <a:rPr lang="ru-RU" dirty="0"/>
              <a:t> </a:t>
            </a:r>
            <a:r>
              <a:rPr lang="ru-RU" dirty="0" err="1"/>
              <a:t>социалдык</a:t>
            </a:r>
            <a:r>
              <a:rPr lang="ru-RU" dirty="0"/>
              <a:t> </a:t>
            </a:r>
            <a:r>
              <a:rPr lang="ru-RU" dirty="0" err="1"/>
              <a:t>тармактарда</a:t>
            </a:r>
            <a:r>
              <a:rPr lang="ru-RU" dirty="0"/>
              <a:t>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92E0F-84D7-B6BB-7ED1-53D122C420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29213" y="1123952"/>
            <a:ext cx="1933574" cy="1933574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288DCD8-4B50-2A0D-9A6B-95183DC9162F}"/>
              </a:ext>
            </a:extLst>
          </p:cNvPr>
          <p:cNvSpPr txBox="1">
            <a:spLocks/>
          </p:cNvSpPr>
          <p:nvPr/>
        </p:nvSpPr>
        <p:spPr>
          <a:xfrm>
            <a:off x="1519004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Facebook</a:t>
            </a:r>
            <a:endParaRPr lang="ru-RU" sz="2800" dirty="0"/>
          </a:p>
        </p:txBody>
      </p:sp>
      <p:pic>
        <p:nvPicPr>
          <p:cNvPr id="16" name="Рисунок 7">
            <a:extLst>
              <a:ext uri="{FF2B5EF4-FFF2-40B4-BE49-F238E27FC236}">
                <a16:creationId xmlns:a16="http://schemas.microsoft.com/office/drawing/2014/main" id="{139E8173-BBFD-840B-37FF-8A9B73014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611" y="1418448"/>
            <a:ext cx="992878" cy="992878"/>
          </a:xfrm>
          <a:prstGeom prst="rect">
            <a:avLst/>
          </a:prstGeom>
        </p:spPr>
      </p:pic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E83D6BE1-7531-5FF4-FCEB-CA781F8BE8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665" y="1418448"/>
            <a:ext cx="992878" cy="992878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448AC119-4EF3-AB7A-8DE3-9D6528ACBB3D}"/>
              </a:ext>
            </a:extLst>
          </p:cNvPr>
          <p:cNvSpPr txBox="1">
            <a:spLocks/>
          </p:cNvSpPr>
          <p:nvPr/>
        </p:nvSpPr>
        <p:spPr>
          <a:xfrm>
            <a:off x="5312235" y="5622082"/>
            <a:ext cx="1922753" cy="74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Instagram</a:t>
            </a:r>
            <a:endParaRPr lang="ru-RU" sz="2800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DDBA8CC-4E06-2F24-FE2D-66424351D7E8}"/>
              </a:ext>
            </a:extLst>
          </p:cNvPr>
          <p:cNvSpPr txBox="1">
            <a:spLocks/>
          </p:cNvSpPr>
          <p:nvPr/>
        </p:nvSpPr>
        <p:spPr>
          <a:xfrm>
            <a:off x="8907120" y="5622082"/>
            <a:ext cx="1746786" cy="74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Telegram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0B0BC-CA01-4381-C878-400798F38A69}"/>
              </a:ext>
            </a:extLst>
          </p:cNvPr>
          <p:cNvSpPr/>
          <p:nvPr/>
        </p:nvSpPr>
        <p:spPr>
          <a:xfrm>
            <a:off x="5029200" y="1299411"/>
            <a:ext cx="2741364" cy="1477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5">
            <a:extLst>
              <a:ext uri="{FF2B5EF4-FFF2-40B4-BE49-F238E27FC236}">
                <a16:creationId xmlns:a16="http://schemas.microsoft.com/office/drawing/2014/main" id="{248D3090-FB4E-8A89-6EDE-A9FBB3F873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69" y="1456473"/>
            <a:ext cx="992878" cy="992878"/>
          </a:xfrm>
          <a:prstGeom prst="rect">
            <a:avLst/>
          </a:prstGeom>
        </p:spPr>
      </p:pic>
      <p:pic>
        <p:nvPicPr>
          <p:cNvPr id="4" name="Graphic 18">
            <a:extLst>
              <a:ext uri="{FF2B5EF4-FFF2-40B4-BE49-F238E27FC236}">
                <a16:creationId xmlns:a16="http://schemas.microsoft.com/office/drawing/2014/main" id="{EEF8D7B6-1F9B-3246-11F8-DBFFFD7CC7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886" y="2558586"/>
            <a:ext cx="2916236" cy="29162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3B2C35-8F29-2509-FA29-5CBD65F6E7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6995" y="2782514"/>
            <a:ext cx="2692308" cy="26923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2A0198-6C71-50C5-6E80-A8A8AA28F7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" r="3040"/>
          <a:stretch/>
        </p:blipFill>
        <p:spPr>
          <a:xfrm>
            <a:off x="8818799" y="2777198"/>
            <a:ext cx="2551315" cy="271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63006"/>
      </p:ext>
    </p:extLst>
  </p:cSld>
  <p:clrMapOvr>
    <a:masterClrMapping/>
  </p:clrMapOvr>
</p:sld>
</file>

<file path=ppt/theme/theme1.xml><?xml version="1.0" encoding="utf-8"?>
<a:theme xmlns:a="http://schemas.openxmlformats.org/drawingml/2006/main" name="Основной блок">
  <a:themeElements>
    <a:clrScheme name="НСК">
      <a:dk1>
        <a:sysClr val="windowText" lastClr="000000"/>
      </a:dk1>
      <a:lt1>
        <a:sysClr val="window" lastClr="FFFFFF"/>
      </a:lt1>
      <a:dk2>
        <a:srgbClr val="0059A3"/>
      </a:dk2>
      <a:lt2>
        <a:srgbClr val="E9C869"/>
      </a:lt2>
      <a:accent1>
        <a:srgbClr val="8A2472"/>
      </a:accent1>
      <a:accent2>
        <a:srgbClr val="79AFDF"/>
      </a:accent2>
      <a:accent3>
        <a:srgbClr val="5AC1DE"/>
      </a:accent3>
      <a:accent4>
        <a:srgbClr val="00A98F"/>
      </a:accent4>
      <a:accent5>
        <a:srgbClr val="98C03D"/>
      </a:accent5>
      <a:accent6>
        <a:srgbClr val="ED7625"/>
      </a:accent6>
      <a:hlink>
        <a:srgbClr val="F5B335"/>
      </a:hlink>
      <a:folHlink>
        <a:srgbClr val="954F72"/>
      </a:folHlink>
    </a:clrScheme>
    <a:fontScheme name="НСК">
      <a:majorFont>
        <a:latin typeface="DIN Pro Bold"/>
        <a:ea typeface=""/>
        <a:cs typeface=""/>
      </a:majorFont>
      <a:minorFont>
        <a:latin typeface="DIN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итульный слай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7287</TotalTime>
  <Words>503</Words>
  <Application>Microsoft Office PowerPoint</Application>
  <PresentationFormat>Широкоэкранный</PresentationFormat>
  <Paragraphs>168</Paragraphs>
  <Slides>13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DIN Pro Bold</vt:lpstr>
      <vt:lpstr>DIN Pro Regular</vt:lpstr>
      <vt:lpstr>Times New Roman</vt:lpstr>
      <vt:lpstr>Wingdings</vt:lpstr>
      <vt:lpstr>Основной блок</vt:lpstr>
      <vt:lpstr>Титульный слайд</vt:lpstr>
      <vt:lpstr>Worksheet</vt:lpstr>
      <vt:lpstr>Лист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Proto</dc:creator>
  <cp:lastModifiedBy>Гульзамира Жамалдинова</cp:lastModifiedBy>
  <cp:revision>248</cp:revision>
  <cp:lastPrinted>2026-10-14T09:28:52Z</cp:lastPrinted>
  <dcterms:created xsi:type="dcterms:W3CDTF">2024-10-02T10:12:32Z</dcterms:created>
  <dcterms:modified xsi:type="dcterms:W3CDTF">2026-10-14T12:23:52Z</dcterms:modified>
</cp:coreProperties>
</file>